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21.0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1496,'94'-3,"-1"-5,0-4,165-43,-25 3,294-27,246 20,-595 50,302-25,518-27,-395 36,667 3,-6 142,-668-32,2-47,-436-42,298 12,245 25,-420-35,388-4,-416-19,-52 3,369 6,-37 2,273-30,-335 0,-221 14,340 7,691 59,-432-48,-290-2,-422 9,330 14,-418-5,-30-3,0-1,0-1,1-1,0-1,-1-1,32-6,339-83,90-18,655-23,-544 44,-376 46,285-14,-202 27,-68-1,410-28,-76 32,-402 7,229-57,-164 17,530-117,-586 145,0 7,255 0,-341 20,111-19,59-2,-228 21,1-1,-1-1,40-12,26-5,148-26,-221 42,-7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8:54.9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0,'7'1,"0"0,0 0,0 1,0 0,-1 0,1 0,0 1,-1 0,10 6,56 41,-47-31,5 2,-2 1,41 41,-59-52,-1-1,0 1,-1 1,0 0,-1 0,0 0,-1 1,0 0,5 22,-12-45,1-1,0 1,0 0,1-1,0 1,1 0,0 0,0 0,5-11,40-105,-43 117,-2 6,0-1,0 1,0 0,0 0,0 0,1 1,-1-1,1 0,0 1,0 0,0-1,0 1,0 1,1-1,-1 0,0 1,1-1,0 1,-1 0,1 0,-1 1,7-1,10-1,0 1,0 1,22 3,-6-1,59-2,80 4,-164-2,0 0,0 1,0 0,0 0,-1 2,0-1,1 1,-2 0,1 1,-1 0,0 1,10 9,-5-3,0 1,-1 0,-1 1,0 1,-1 0,11 22,-1 18,-14-42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50.4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88 486,'45'27,"0"2,-2 1,-2 3,70 70,-86-80,498 539,-517-555,22 29,-27-35,-1 0,1 0,0 0,0 1,0-1,-1 0,1 0,-1 1,1-1,-1 1,1-1,-1 0,0 1,0-1,1 1,-1-1,0 1,0-1,-1 1,1-1,-1 3,1-3,0-1,-1 0,1 1,-1-1,1 0,-1 0,1 1,0-1,-1 0,1 0,-1 0,1 0,-1 0,1 0,-1 1,1-1,-1 0,1 0,-1 0,1-1,-1 1,1 0,-1 0,1 0,-1 0,1 0,-1 0,1-1,-1 1,1 0,0 0,-1-1,-18-12,16 10,-54-46,3-3,-93-113,93 100,-440-551,481 599,-11-14,-23-40,42 62,0 0,1 0,0-1,0 1,1-1,0 1,1-1,0 0,-1-20,4 26,0 0,-1 0,2-1,-1 1,0 0,1 0,0 0,0 0,0 0,0 1,1-1,0 0,-1 1,1 0,0 0,1 0,-1 0,0 0,1 1,5-4,10-5,1 0,35-13,-38 17,4-2,1 1,0 2,33-7,-46 11,0 1,0 0,0 1,0 0,0 0,0 1,0 0,0 0,0 1,0 0,14 6,-20-5,0-1,0 0,0 1,0 0,-1 0,1 0,-1 0,0 0,0 0,0 0,0 1,0-1,-1 1,0-1,1 1,-1 0,-1-1,1 1,0 0,-1 0,0 0,0 4,0 12,-1 0,-6 35,-4-10,-2-1,-2-1,-1-1,-3 0,-25 42,-5 14,39-77,-1 0,-1-1,-19 25,13-22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14.91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9160.15625"/>
      <inkml:brushProperty name="anchorY" value="-54861.91016"/>
      <inkml:brushProperty name="scaleFactor" value="0.5"/>
    </inkml:brush>
  </inkml:definitions>
  <inkml:trace contextRef="#ctx0" brushRef="#br0">0 1,'0'0,"0"4,5 7,5-1,1 5,-2 7,3-1,4 6,-3 2,3 0,-3-1,-3 0,-3-5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15.41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0551.67188"/>
      <inkml:brushProperty name="anchorY" value="-56378.46094"/>
      <inkml:brushProperty name="scaleFactor" value="0.5"/>
    </inkml:brush>
  </inkml:definitions>
  <inkml:trace contextRef="#ctx0" brushRef="#br0">1 11,'0'0,"0"-5,0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16.62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1821.67188"/>
      <inkml:brushProperty name="anchorY" value="-57638.44141"/>
      <inkml:brushProperty name="scaleFactor" value="0.5"/>
    </inkml:brush>
  </inkml:definitions>
  <inkml:trace contextRef="#ctx0" brushRef="#br0">1 0,'0'0,"0"4,5 7,5 10,5-1,5 7,2 2,8 6,-4-1,5 4,-1-1,5-2,0 2,-3-7,-1 2,-6-1,-3-7,-6-1,-10-12,-5-9,-3-11,-6-7,-1-10,1-4,-3-2,2-4,1 0,2-3,3 3,1 1,1 3,1 3,0 2,6 6,4 6,6 5,-1 10,-3 9,2 6,-2 5,2 4,1 2,-1 5,2 1,2 0,-3-2,7-1,-3-1,-4-2,1 0,-4-1,-3-5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17.31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3687.22656"/>
      <inkml:brushProperty name="anchorY" value="-59333.44531"/>
      <inkml:brushProperty name="scaleFactor" value="0.5"/>
    </inkml:brush>
  </inkml:definitions>
  <inkml:trace contextRef="#ctx0" brushRef="#br0">75 1,'0'0,"-5"4,-1 7,-4 10,-4 4,0 7,3 8,2-1,4 3,7 8,2 2,11 7,0-1,4 1,7 3,7 3,7 3,4-1,10-4,1-4,-4-2,0-9,-6-2,8 0,-3-6,0-4,-5-3,-6-9,-4-8,-5-5,-7-6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18.74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5662.00781"/>
      <inkml:brushProperty name="anchorY" value="-61841.07813"/>
      <inkml:brushProperty name="scaleFactor" value="0.5"/>
    </inkml:brush>
  </inkml:definitions>
  <inkml:trace contextRef="#ctx0" brushRef="#br0">358 1,'0'0,"-4"0,-7 0,-4 0,-5 5,-3 5,-1 5,-2 0,-5 7,-1 3,1-4,-4 6,1 1,2-5,6-1,13-5,14-17,-2 1,1-1,0 1,0-1,0 0,0 1,0-1,0 1,0-1,0 1,0-1,0 0,0 1,0-1,0 1,0-1,0 1,0-1,0 0,1 1,-1-1,0 1,0-1,0 0,1 1,-1-1,0 0,1 1,-1-1,19 8,13 1,10 3,2-2,7 4,2 2,2 4,-1 2,-1 1,5 7,-6-4,-6 4,-2-5,-10 0,-4-2,-4 0,-8 6,-5 0,-5 1,-4-2,-3 5,-1 0,-6-7,-1 4,-4 3,-4 6,-4-2,2 4,-2-3,-1-2,3 2,0-9,3-1,-1-3,-2-6,-3-6,4-9,-2-10,4-13,4-6,3-3,3-3,2 2,2 0,0 1,1 1,0 1,-1 1,1-1,-1 2,0-2,5 6,0 1,0-1,-1-1,-1-1,4 4,-1-1,0-1,3 5,-1-2,4 3,4 4,-3 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19.7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7131.98438"/>
      <inkml:brushProperty name="anchorY" value="-63717.37109"/>
      <inkml:brushProperty name="scaleFactor" value="0.5"/>
    </inkml:brush>
  </inkml:definitions>
  <inkml:trace contextRef="#ctx0" brushRef="#br0">0 1,'0'0,"0"4,0 7,0 4,0 5,0 3,0 6,0 2,0 5,5 5,0 9,10 2,5 3,-1 4,6 1,2 3,1 3,0-1,0-13,-6-3,-1-9,-6-5,-4-5,-4-3,-4-2,-1-6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20.95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8682.60938"/>
      <inkml:brushProperty name="anchorY" value="-65944.15625"/>
      <inkml:brushProperty name="scaleFactor" value="0.5"/>
    </inkml:brush>
  </inkml:definitions>
  <inkml:trace contextRef="#ctx0" brushRef="#br0">0 1,'0'0,"9"0,8 0,3 0,4 0,1 5,2 5,-5 5,-1 0,-5 2,-5 2,-3 3,-5 1,-11 1,-3 1,-4-4,0-1,-2-5,3 1,-2-4,3 2,-1-3,7-2,9-4,7-2,2-6,5-2,3 0,2-5,3 2,-4-5,0 2,1 2,-5-2,2 1,-5-2,-3-3,-4 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21.85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0251.66406"/>
      <inkml:brushProperty name="anchorY" value="-67389.97656"/>
      <inkml:brushProperty name="scaleFactor" value="0.5"/>
    </inkml:brush>
  </inkml:definitions>
  <inkml:trace contextRef="#ctx0" brushRef="#br0">1 1,'0'0,"4"0,7 0,5 0,3 5,4 0,-3 5,5 5,1 8,1-1,5 11,1 2,-2 0,4 3,-1-2,-1 4,-3 2,-1-3,-7 3,-1 1,-1-2,-4-4,0 1,-3-2,-4-3,-3-3,2-2,-1-2,-1 0,-2-1,-2 0,0-1,3-4,0 0,0-1,-1 2,4-4,-1 1,-1 1,-2 2,0-4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23.68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2149.32813"/>
      <inkml:brushProperty name="anchorY" value="-69663.97656"/>
      <inkml:brushProperty name="scaleFactor" value="0.5"/>
    </inkml:brush>
  </inkml:definitions>
  <inkml:trace contextRef="#ctx0" brushRef="#br0">0 226,'0'0,"0"-5,10-6,1-9,4-5,9-3,-3-5,3 4,-6 1,1 6,1 7,1 6,-4 9,1 3,-4 7,6 1,-3 3,2 4,7 2,1 8,6 1,6 1,4 15,4 9,2 5,1 11,1 4,-4 4,-6 0,-1 1,-3 4,1 0,-3-6,-2-2,-2-1,-3-11,-7-5,-6-4,0 1,0-6,3 0,-3-2,-4 1,2-5,-3-4,3 0,-3-4,-1-2,-4-4,4-1,-2 4,3 3,0 0,-2-1,2 3,-1 8,3-2,-1 3,2 2,-2 0,-2 6,-3 6,3 1,3 4,0 3,2 3,-2-3,-3 2,3-10,-2 1,2-3,-2-8,-2-6,-2-3,-2-5,-3-3,5 2,0 2,-2-1,0 8,-1 3,-1 3,-2 2,1-5,-1-6,0-4,-1-6,1-2,-5-9,-6 0,-4-6,-5-4,-2-4,-3-3,0-2,-2-2,1 1,0 4,-5 0,1 1,-1 3,-4 5,-3-1,1-1,-4 2,-2-3,-3-2,4-2,-2-3,4-1,4-1,4-1,3-1,2 1,1-1,1 1,1 0,-6 0,0-1,1 1,-1 0,7 5,2 0,5 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27.46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3814.8125"/>
      <inkml:brushProperty name="anchorY" value="-74444.9375"/>
      <inkml:brushProperty name="scaleFactor" value="0.5"/>
    </inkml:brush>
  </inkml:definitions>
  <inkml:trace contextRef="#ctx0" brushRef="#br0">7133 679,'0'0,"-5"0,0-5,-6 0,-8-5,-15-5,-13-8,-26-4,-25-7,-31-16,-47-9,-46-4,-35-5,-42-4,-31 3,-24 10,-21 8,-20 15,1 12,1 16,-18 17,5 20,7 17,23 14,36 10,36 5,41 8,33 6,37 0,38-6,26 2,28-8,79-57,-30 35,-6 13,20-1,14 1,12 12,8 6,5 22,17 21,11 17,20 25,12 4,15 2,10-5,13-15,5-12,3-13,-5-13,-1-14,-6-6,-6-4,-1 0,-3 0,-7-4,-9-9,-2-3,-10-15,-9-16,-9-16,-6-13,-5-10,3-7,-2 2,-1 3,0 0,3 0,1 3,-1 4,-2-1,-1-3,-6 3,-1-3,-1-2,1-2,1 2,6 4,6 4,16 13,10 4,18 11,11 10,19 9,9 1,2-6,-6-8,-4-3,-29-6,-75-36,1-1,-1 0,1 0,-1 1,0 0,0 0,5 8,-11-9,2-2,0 1,0 0,0 0,-1-1,1 1,-1 0,0 0,0 0,0 0,0 0,0 0,-1-1,1 1,-1 0,0 0,-1 4,-3 8,-1-2,0-1,0 0,-16 19,-57 80,-21 25,-21 23,-9 25,0 17,10 4,6-2,17-5,19-12,13-11,15-19,11-18,13-11,5-15,7-18,6-11,4-17,2-9,2-7,1-8,11-6,4-10,6 1,7-1,3-6,4 4,1-4,7 6,-1 1,3-5,0 0,2-6,1-4,1-4,0-4,5-7,1-7,5-6,9-10,19-7,24-8,16 0,19-3,2 3,4-1,-9 8,-6 4,-16 3,-14 7,-14 2,-14 4,-12 5,-9 3,-7 3,-3 2,-7 2,0-1,-6 1,2 0,7-1,3 1,2-1,6 0,5-5,10-5,20-6,12-8,12-9,11-2,0-5,2 6,-11 3,-11 3,-15 2,-20 6,-12 1,-13 0,-20 3,-12 0,-14 3,-17 4,-2-2,-5 2,-13-2,0 1,-6 2,-8-2,-3-4,-7-3,0 1,1 4,7 3,2 3,2 3,5-3,6 1,14 0,14 1,13 2,10 1,12 0,19 1,18 0,15 5,21 6,9 4,-1 0,-5 2,-12-2,-17-4,-17 2,-17 2,-16 2,-11 3,-12 3,-11 1,-7 6,0 1,-2 5,-2 9,-1 4,4 3,-1 6,-5 1,4-1,3-2,1-1,4-2,4-1,-2-1,3-6,1-5,3-6,1-14,7-8,1-7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52.3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73 574,'-3'1,"1"0,-1-1,1 1,0 0,-1 0,1 0,0 0,0 1,0-1,0 0,0 1,0 0,0-1,1 1,-1 0,0 0,1 0,0 0,-2 3,-1 2,0-1,0 1,1 0,0 1,-2 7,2 2,1 0,0 0,1 0,1 0,0 1,2-1,0 0,8 31,0-11,2-1,31 67,-35-86,1 0,1 0,1-1,0-1,1 0,0 0,21 18,-26-28,0 1,0-1,0 0,1-1,0 0,0 0,0 0,0-1,1-1,-1 1,1-1,-1-1,1 1,0-2,0 1,0-1,0 0,10-2,-16 1,1-1,0 1,0 0,0-1,-1 0,1 0,-1 0,1 0,-1-1,0 1,0-1,0 0,0 0,-1 0,1 0,-1-1,1 1,-1-1,0 1,-1-1,2-3,5-12,-1-1,7-38,-10 44,4-22,-1 1,-2-2,-1 1,-2-1,-2 1,-6-60,2 82,0 0,-1 0,0 1,-1 0,-1 0,0 0,-1 1,0 0,-1 0,0 1,-1 0,0 1,-21-17,10 11,-1 0,0 1,-2 1,1 2,-2 0,-37-12,61 24,1 0,-1 0,0 0,0 0,0-1,0 1,0 0,1 0,-1 0,0-1,0 1,0-1,0 1,1 0,-1-1,0 1,1-1,-1 1,0-1,1 0,-1 1,1-1,-1 0,0 1,1-1,0 0,-1 0,1 0,0 1,-1-1,1 0,0 0,-1-1,25-21,-22 22,3-2,0 0,1 0,-1 0,0 1,1 0,0 0,-1 0,1 1,0 0,0 0,0 0,0 1,-1 0,1 0,0 0,0 1,0 0,0 0,0 1,-1-1,12 6,-6-2,0 0,0 1,-1 1,0 0,0 0,0 1,-1 0,0 1,13 17,-5 4,-16-25,1-1,0 0,1 0,-1 1,1-2,0 1,5 6,-7-9,1 0,-1-1,0 1,0-1,0 1,0-1,1 0,-1 0,0 1,0-1,1 0,-1 0,0 0,0 0,1-1,-1 1,0 0,0 0,1-1,-1 1,0-1,0 1,0-1,0 1,0-1,0 0,0 0,0 1,0-1,0 0,0 0,0 0,0 0,-1 0,2-1,25-28,-16 17,0 0,2 1,-1 0,17-10,-27 19,1 2,0-1,0 0,0 0,1 1,-1 0,0 0,1 0,-1 0,0 0,1 1,-1-1,1 1,-1 0,1 0,-1 0,1 0,-1 1,1 0,-1-1,0 1,1 0,-1 1,0-1,5 3,10 10,0 1,-2 1,0 0,0 1,-2 1,0 0,11 20,-6-11,4 15,-21-38,-5-14,-3-7,-2-16,2 0,1-1,1 0,2 0,3-53,0 29,-2 26,1 0,2 0,1-1,1 1,2 1,11-35,-16 64,-1-1,1 1,0 0,0-1,1 1,-1 0,0-1,1 1,-1 0,1 0,0 0,0 0,0 1,0-1,0 0,0 1,0-1,3 0,-3 1,0 1,0 0,0 0,0-1,0 1,0 0,0 1,0-1,0 0,0 1,0-1,0 1,0-1,0 1,0 0,0 0,-1 0,3 1,8 7,0 1,-1 0,0 1,-1 0,10 13,-5-6,34 38,28 30,89 130,-152-194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28.6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1370.95313"/>
      <inkml:brushProperty name="anchorY" value="-80126.35938"/>
      <inkml:brushProperty name="scaleFactor" value="0.5"/>
    </inkml:brush>
  </inkml:definitions>
  <inkml:trace contextRef="#ctx0" brushRef="#br0">389 11,'0'0,"0"-5,5-1,0 6,6 1,-2 6,4 11,4 4,-3 9,8 7,2 11,7 9,0 7,6 11,5 8,-8 3,4 4,-4-1,-3-8,-1-3,-3-3,0-2,-7 0,0 9,-6 1,1-4,-3-7,1-12,-2-12,-3-9,-2-8,-8-10,-2-2,-5-7,-6-5,-4-3,-3-3,-7-1,-1-2,-6 0,-10 0,-9 0,-7-4,-2-6,-14-5,2-3,-2-4,6-1,5-2,11 0,9 0,9 5,12 0,9 1,8-1,0-2,3-5,2-1,-3 4,0 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29.27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9712.38281"/>
      <inkml:brushProperty name="anchorY" value="-80133.88281"/>
      <inkml:brushProperty name="scaleFactor" value="0.5"/>
    </inkml:brush>
  </inkml:definitions>
  <inkml:trace contextRef="#ctx0" brushRef="#br0">1 15,'0'0,"0"-4,5-2,0 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29.96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0992.39844"/>
      <inkml:brushProperty name="anchorY" value="-81388.80469"/>
      <inkml:brushProperty name="scaleFactor" value="0.5"/>
    </inkml:brush>
  </inkml:definitions>
  <inkml:trace contextRef="#ctx0" brushRef="#br0">1453 1,'0'0,"-8"0,-9 5,-8 10,-15 11,-6 9,-15 17,-8 11,-26 32,-13 17,-7 17,4 7,2 7,3-10,8-9,11-18,17-17,10-16,12-16,5-14,2-8,9-7,3-9,8-2,8-5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30.67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8269.85156"/>
      <inkml:brushProperty name="anchorY" value="-81666.39844"/>
      <inkml:brushProperty name="scaleFactor" value="0.5"/>
    </inkml:brush>
  </inkml:definitions>
  <inkml:trace contextRef="#ctx0" brushRef="#br0">0 0,'0'0,"9"0,8 0,8 0,14 5,17 10,26 11,18 4,33 12,26 15,25 15,15 11,2 5,-1 0,-10-1,-12-4,-14-7,-24-8,-21-11,-22-16,-20-9,-18-7,-15-7,-11-8,-11 1,-8 2,-8-3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34.20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2086.53125"/>
      <inkml:brushProperty name="anchorY" value="-83973.67188"/>
      <inkml:brushProperty name="scaleFactor" value="0.5"/>
    </inkml:brush>
  </inkml:definitions>
  <inkml:trace contextRef="#ctx0" brushRef="#br0">1 6,'0'0,"0"-4,0 3,0 11,0 11,0 11,0 13,0 16,0 20,0 21,0 18,0 19,0 16,0 6,0-3,0-16,0-3,0-17,0-14,0-17,0-20,0-18,0-12,0-10,0-6,0-7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35.15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3356.53125"/>
      <inkml:brushProperty name="anchorY" value="-87164.71875"/>
      <inkml:brushProperty name="scaleFactor" value="0.5"/>
    </inkml:brush>
  </inkml:definitions>
  <inkml:trace contextRef="#ctx0" brushRef="#br0">0 52,'0'0,"5"0,6 0,4 0,5 0,3 0,11 0,12 0,16 0,13 0,17 0,18 0,10 0,22 0,9 0,15 0,-2 0,5-5,-14-1,-13 1,-24-4,-22 1,-19 1,-14 1,-13 3,-17 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36.38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6765.45313"/>
      <inkml:brushProperty name="anchorY" value="-88383.82813"/>
      <inkml:brushProperty name="scaleFactor" value="0.5"/>
    </inkml:brush>
  </inkml:definitions>
  <inkml:trace contextRef="#ctx0" brushRef="#br0">1 188,'0'0,"0"-5,5 0,5 0,6-5,8-3,9 1,7 1,10 4,14-4,7 3,16-3,12 1,16-3,13 2,1 2,2-2,-11 2,-11 2,-12 2,-19 2,-12 1,-15 2,-10 0,-9 0,-10-4,-8-1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37.0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9667.39063"/>
      <inkml:brushProperty name="anchorY" value="-89466.89063"/>
      <inkml:brushProperty name="scaleFactor" value="0.5"/>
    </inkml:brush>
  </inkml:definitions>
  <inkml:trace contextRef="#ctx0" brushRef="#br0">1 0,'0'0,"4"0,7 0,4 0,10 0,12 0,13 0,16 0,12 0,21 0,22 0,20 0,17 0,15 5,7 1,-6-1,-10-1,-12-1,-25-1,-18 0,-26 3,-21 0,-17 0,-12-1,-12 4,-9-1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37.7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03078.0625"/>
      <inkml:brushProperty name="anchorY" value="-90797.39063"/>
      <inkml:brushProperty name="scaleFactor" value="0.5"/>
    </inkml:brush>
  </inkml:definitions>
  <inkml:trace contextRef="#ctx0" brushRef="#br0">1 1,'0'0,"4"0,17 0,10 5,14 5,16 5,25 0,27 2,23 3,23 1,19 2,8 1,2-4,-4 1,-9-6,-12 1,-12-3,-21-4,-23-4,-25-1,-22-3,-16 0,-12-2,-12 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43.6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06703.97656"/>
      <inkml:brushProperty name="anchorY" value="-92321.21875"/>
      <inkml:brushProperty name="scaleFactor" value="0.5"/>
    </inkml:brush>
  </inkml:definitions>
  <inkml:trace contextRef="#ctx0" brushRef="#br0">1 1613,'0'0,"4"0,12-5,9 0,10 0,12-5,16-3,17-4,17 1,23-2,25-6,15-3,18 0,10 3,19 7,5 0,6 0,0-2,-7 3,-9-1,-9 4,-18-2,-20 3,-9 3,-10-2,-6 2,-9 2,-2 3,10 1,11 2,16-5,16-4,12 0,15-4,16 2,8 2,11-2,2 2,0 3,9-3,9 1,2 3,7-4,4-3,15-4,2-9,13-7,9-1,8-6,7 2,-1 7,-8 3,-49 8,0 6,37 6,-10 4,-8 3,-9 2,-18 0,-18 0,-14 0,-11-5,-8-5,2-1,2 0,-9 3,-2 2,-7 2,-9-3,-9 0,-14-4,-11 1,-14-4,-2 2,-10 2,-5 3,3 2,-4 1,3 3,-4-6,7 1,1 1,13-5,12 1,1-4,12 2,7-3,10 1,4-2,2 3,-1 2,-11 2,-6-2,-12-3,-20-4,-18 1,-16 3,-17 4,-18-3,-10-2,-11-4,17 2,35 3,48 4,30 7,33 13,31 8,21 14,20 9,13 21,7 4,-4 6,-19 2,-15 2,-34-10,-31-11,-38-11,-36-9,-34-11,-22-10,-14-7,-13-5,-7-4,-5-1,3-6,4-5,-1 0,6 1,3-2,8-2,13-9,8-2,0-8,2 1,7-1,1 3,0-4,-1-3,5-5,-6-2,-6-3,-2 4,-11 3,-5 6,-8 9,-2 2,-1 3,1 0,-4 0,2-1,1-1,-3 4,2-6,-4 0,-3 4,7-5,2-1,9 5,1-5,2 0,10 5,3 0,10 1,7-1,6 4,15 0,8-1,2 3,3 5,8 3,6 3,-3 3,-6 2,3 10,-6 11,-15 0,-11 3,1 2,-7-6,-9-4,-4-6,-9-4,-10-3,-11-2,-4 4,-7-1,-4 0,-3 5,3-2,-7 5,-1-2,0-1,-1-3,0-2,1-2,0-1,0-1,1 0,-5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53.2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1 540,'1'-9,"1"-1,0 1,1 0,0 0,0 0,1 0,0 1,1 0,10-15,14-30,15-47,-29 72,-2 0,-1-1,-1-1,-2 0,0 0,4-42,-12 71,-1 0,0-1,0 1,1-1,-1 1,0 0,0-1,-1 1,1-1,0 1,0 0,-1-1,1 1,-1-1,1 1,-1 0,1 0,-1-1,0 1,0 0,0 0,1 0,-1 0,0 0,-2-2,1 3,1-1,-1 1,0 0,0 0,1-1,-1 1,0 0,1 1,-1-1,0 0,1 0,-1 1,0-1,1 1,-1-1,1 1,-4 1,0 1,1-1,-1 1,1 0,-1 0,1 1,0-1,0 1,1 0,-1 0,1 0,0 1,-5 8,7-11,1 0,0-1,0 1,0 0,0-1,0 1,0 0,1-1,-1 1,1 0,-1-1,1 1,-1 0,1-1,0 1,0-1,0 0,0 1,0-1,0 0,0 1,0-1,1 0,-1 0,0 0,1 0,-1 0,1 0,-1 0,1-1,-1 1,3 0,58 20,-54-19,28 7,2-1,62 25,-92-30,0 0,0 1,0 0,0 1,-1 0,0 0,0 0,0 1,0 0,-1 1,0-1,-1 1,7 10,-10-14,-1 0,0 0,0 1,0-1,0 1,0-1,-1 1,1-1,-1 1,0 0,0-1,0 1,-1-1,1 1,-1-1,0 1,0-1,0 0,-1 1,1-1,-1 0,1 0,-1 0,0 0,-4 5,-6 8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51.6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1 143,'2'1,"0"-1,0 1,0 0,0-1,0 1,-1 0,1 0,0 0,0 1,0-1,-1 0,1 1,-1-1,1 1,1 2,25 33,-18-23,48 71,49 97,-8-13,13 5,83 137,-123-187,5-3,113 135,-171-226,-17-25,1 0,-1-1,1 0,0 1,0-1,1 0,4 3,-8-7,0 0,1 0,-1 0,0 0,0 0,1 0,-1 0,0 0,1 0,-1 0,0-1,0 1,1 0,-1 0,0 0,0-1,0 1,1 0,-1 0,0 0,0-1,0 1,1 0,-1-1,0 1,0 0,0 0,0-1,0 1,0 0,0-1,0 1,0 0,0 0,0-1,0 1,0 0,0-1,0 1,0 0,0-1,1-16,1-580,-5 280,1 165,5-166,2 266,25-97,-30 147,2-6,0 0,0 0,1 0,0 0,0 1,1-1,0 1,7-10,0 6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52.8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305 44,'0'-2,"-1"0,1 0,-1 0,1 0,-1 0,0 0,0 0,0 0,0 0,0 1,0-1,0 0,-1 1,1-1,-1 1,1-1,-1 1,1 0,-1 0,0-1,0 1,0 0,0 1,1-1,-1 0,0 1,0-1,-1 1,1-1,0 1,0 0,-3 0,-2-1,-1 0,1 1,-1 0,1 1,-1-1,1 1,-13 4,11-1,1 0,0 1,0 0,0 0,1 1,-1 0,2 0,-1 1,1 0,-1 0,2 0,-1 1,1 0,1 0,-7 13,-1 8,0 1,2 0,-8 40,12-41,1-1,1 1,2 0,1 0,1 0,2 1,1-1,1-1,1 1,2-1,1 0,16 40,-20-60,1 0,0 0,0-1,0 1,1-1,0-1,0 1,1-1,0 0,0 0,0-1,1 0,0-1,0 1,12 4,8 0,1 0,1-2,39 5,41 11,-103-21,-1 0,0 0,1-1,-1 1,1-2,0 1,-1-1,1 1,0-2,-1 1,1-1,-1 0,1 0,-1-1,1 0,-1 0,9-5,-2-2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53.9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198 1,'-8'0,"0"0,0 0,-1 1,1 1,0-1,0 1,0 0,-9 5,12-5,0 1,1 0,-1 0,1 0,0 1,0 0,0 0,0 0,1 0,-1 0,1 1,0 0,-4 8,-2 7,1 2,1-1,0 1,2 0,-3 24,-5 116,13-143,1-1,1 0,1 0,0 0,1 0,1 0,1-1,1 1,0-1,1-1,0 0,2 0,0 0,16 18,-12-17,2-1,-1-1,2 0,0-1,1 0,1-2,0 0,0-1,1-1,0-1,32 10,-13-7,0-1,1-2,0-2,1-2,68 1,-108-6,0 0,0 0,1 0,-1-1,0 1,0 0,0 0,0-1,0 1,1-1,-1 1,0-1,0 1,0-1,0 0,0 0,-1 1,1-1,0 0,0 0,0 0,-1 0,1 0,0 0,-1 0,1-1,0-1,0 0,-1 0,0 1,1-1,-1 0,0 0,0 0,-1 0,1 1,-1-1,0-3,-5-11,0-1,-17-30,16 33,-28-51,-3 2,-2 2,-3 1,-73-78,108 130,0 0,-1 1,0 0,0 0,-1 1,0 0,0 0,0 1,-1 1,0 0,0 0,-1 1,1 1,-21-4,27 6,-1 0,1 0,-1 0,1-1,0 1,0-1,-1-1,1 1,1-1,-1 1,0-1,1-1,-1 1,1-1,0 0,-6-7,2-4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54.9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558 1,'-23'1,"0"1,0 1,0 1,0 1,1 1,0 1,0 2,0-1,1 2,-31 20,14-4,1 0,2 3,0 0,-43 51,71-72,0 1,1 0,0 0,0 0,1 0,0 1,-6 18,10-25,0 0,0-1,0 1,1 0,-1 0,1 1,0-1,0 0,0 0,0 0,0 0,1 0,-1 0,1 0,0 0,0 0,0 0,0-1,0 1,1 0,-1 0,1-1,0 1,0-1,0 0,0 1,0-1,0 0,1 0,-1 0,4 2,14 6,1-1,0 0,0-2,40 9,94 9,-100-19,88 23,-82-11,75 34,-114-42,-1 0,0 2,0 1,-2 0,0 2,30 28,-46-40,0 0,0 0,0 0,0 0,-1 1,0-1,0 1,0 0,0 0,0 0,-1 0,0 0,0 0,0 0,1 6,-3-8,1 1,-1 0,1-1,-1 1,0 0,0-1,0 1,-1-1,1 0,0 1,-1-1,0 0,1 0,-1 0,0 0,0 0,0 0,0-1,-1 1,1-1,0 1,-1-1,1 0,-4 1,-32 17,-21 11,-122 42,163-66,-1-1,1-1,-1-1,0 0,0-2,0 0,0-1,0-1,1-1,-1 0,-29-8,24 0,6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56.6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512 100,'0'-4,"0"0,0 0,0 0,-1 0,1 0,-1 0,0 0,0 0,-1 0,1 0,-1 1,0-1,0 0,0 1,0-1,-4-3,2 3,0 1,0 0,-1 1,1-1,-1 1,0-1,1 2,-1-1,0 0,0 1,0 0,-10-1,-2 1,0 0,1 2,-1-1,0 2,1 1,-1 0,1 1,0 0,0 1,-17 9,12-4,-1 0,2 2,0 0,0 2,1 0,-28 27,42-35,0 0,0 1,0 0,1 0,-1 0,2 0,-1 0,1 1,0 0,1-1,0 1,0 0,-1 16,3-20,-1 1,1-1,1 1,-1-1,1 1,-1 0,1-1,1 0,-1 1,1-1,-1 0,1 0,0 0,1 0,-1 0,1 0,-1 0,1-1,1 1,-1-1,0 0,1 0,-1 0,1-1,0 1,4 1,522 310,-469-273,54 47,-97-72,0 0,-2 0,0 2,-1 0,-1 1,-1 0,14 26,-25-40,1-1,-1 1,-1 0,1 0,-1 0,0 0,0 0,0 1,-1-1,1 0,-1 0,-2 11,2-13,-1-1,0 1,-1 0,1 0,0-1,-1 1,1-1,-1 1,0-1,0 1,0-1,0 0,0 0,0 0,-1 0,1-1,-1 1,1-1,-1 1,0-1,1 0,-1 0,-4 1,-36 8,0-2,0-2,-1-2,1-2,-1-1,0-3,-78-13,103 12,-1-1,1-1,0-1,1-1,-1-1,1 0,1-1,0-1,0-1,-28-24,37 29,1-1,0 0,0 0,1 0,0-1,1 0,0 0,0-1,0 1,1-1,0 0,1 0,0-1,1 1,0-1,0 1,1-1,0 1,1-1,0 0,0 0,1 1,0-1,3-10,0 9,1 1,0-1,0 1,1 1,0-1,0 1,1 0,1 0,-1 1,1 0,1 0,0 1,0 0,0 1,19-10,-9 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57.4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0 154,'7'-1,"0"0,0-1,0 0,0 0,-1-1,1 0,-1 0,1-1,-1 1,6-7,32-14,-23 17,0 1,1 2,42-5,24-4,19-7,1 4,126-3,221 17,-265 5,237-2,-411-1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58.6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49,'5'0,"1"-1,-1-1,0 1,1-1,-1 0,0 0,0 0,0-1,6-5,34-13,-35 19,0 1,1 0,-1 0,0 1,0 0,0 1,1 0,-1 1,0 0,0 1,-1-1,13 6,-19-6,1-1,-1 1,0 0,1 0,-1 0,0 0,0 0,-1 1,1-1,0 1,-1 0,1 0,-1 0,0 0,0 0,0 0,-1 1,1-1,-1 0,0 1,0 0,0-1,0 1,0 0,-1-1,0 1,1 0,-2 0,1-1,0 1,-1 0,1-1,-1 1,0 0,-1-1,0 4,-2 1,0 0,0 0,-1-1,0 1,-1-1,1 0,-1-1,0 1,-1-1,0-1,-7 6,-16 10,-45 22,44-26,-41 37,108-79,21 7,93-17,-43 11,-73 15,1 1,1 2,-1 1,1 2,52 2,-85 1,0 0,0 0,0 1,0-1,0 1,0 0,0 0,-1 0,1 0,3 3,-1 2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59.5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1,'1'13,"1"0,0 0,1 0,0 0,1-1,1 1,0-1,7 12,-4-9,-1 1,-1-1,-1 1,7 33,-2 26,49 324,-36-280,51 154,-7-80,151 301,-214-486,2 5,1 0,1-1,9 12,-15-21,-1-1,1 0,0 0,0 0,0 0,1 0,-1 0,0-1,1 1,-1-1,1 0,0 1,-1-1,1 0,0-1,0 1,-1 0,1-1,0 1,0-1,5 0,6-4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00.6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1,'5'1,"0"1,0-1,-1 1,1 0,-1 1,1-1,-1 1,0 0,0 0,0 0,7 8,0-2,127 112,170 190,84 170,-354-430,56 102,-82-129,-1 0,-1 1,-1 1,-1-1,-2 1,7 52,-12-71,20 360,-21-345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01.4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1,'633'1,"-505"1,0 7,142 27,-256-34,-7-1,0 0,0 0,0 1,0 0,0 0,0 0,0 1,-1 0,1 1,-1-1,12 10,-15-5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54.4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0 551,'3'-1,"-1"1,1-1,0 0,-1 0,1 0,-1 0,0 0,1 0,-1-1,0 1,0-1,1 0,-1 1,-1-1,4-3,29-39,-20 26,-8 10,40-49,43-69,-78 109,-1 0,-1-1,-1 0,0 0,-2-1,0 0,0 0,-2 0,2-27,-5 43,-1 0,0 1,0-1,0 0,-1 0,1 0,-1 0,1 0,-1 0,0 0,0 0,0 1,-1-1,1 0,0 1,-5-5,5 5,0 1,-1 0,0 0,1 0,-1 0,1 0,-1 0,0 0,0 1,0-1,1 1,-1-1,0 1,0 0,0 0,0-1,0 1,0 1,0-1,-1 0,-1 1,0 0,0 1,0-1,0 1,1-1,-1 1,1 0,-1 0,1 1,0-1,0 1,0 0,0 0,0 0,0 0,1 0,0 0,0 1,0-1,0 1,0-1,0 1,-1 6,-5 32,1-1,2 1,0 78,21 127,-8-154,-7-82,0-1,0 0,1 0,1 0,0 0,0 0,1-1,0 1,0-1,1 0,11 15,-13-20,0-1,1 1,0-1,0 0,0 0,0 0,0-1,0 1,1-1,-1 0,1 0,0-1,0 1,-1-1,1 0,0 0,0-1,0 1,0-1,0 0,0-1,0 1,0-1,0 0,0 0,5-2,15-7,-1-1,0-1,0-1,-2-1,0-1,21-18,24-16,-25 21,114-69,-140 89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02.0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0,'1'8,"1"-1,0 1,0-1,0 0,1 0,0 0,1 0,-1-1,9 11,14 31,471 1060,-484-1082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03.6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1,'20'22,"-1"1,-2 0,0 1,22 45,-8-14,268 531,-276-531,-2 1,-3 1,-2 1,-3 0,-3 1,-2 1,0 97,-7-129,0-9,-1 0,-1 0,-3 22,3-37,0 0,1 0,-1-1,-1 1,1 0,0-1,-1 1,0-1,0 1,0-1,0 0,0 0,-1 0,0 0,1 0,-1-1,0 1,0-1,0 0,-1 0,-4 3,-11 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04.1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05.1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0 837,'4'-2,"-1"0,0 0,0 0,0-1,-1 0,1 0,-1 0,1 0,-1 0,0 0,3-5,1-1,38-54,-3-2,61-130,-86 160,-3-1,-1-1,-2 0,-1 0,-2-1,-2 0,2-66,-7 98,-1 0,0 0,0 0,0 0,0 0,-1 0,0 0,0 0,-1 1,0-1,-5-7,6 10,1 1,-1 0,0 0,1 1,-1-1,0 0,0 1,0-1,-1 1,1-1,0 1,0 0,-1 0,1 0,-1 0,1 1,-1-1,1 1,-1-1,1 1,-1 0,1 0,-1 0,1 0,-1 1,0-1,1 1,-1-1,-2 2,2-1,1 0,0 0,0 0,0 1,0-1,0 1,0-1,0 1,0-1,1 1,-1 0,0 0,1 0,0 0,-1 0,1 0,0 1,0-1,0 0,1 1,-1-1,0 0,1 1,0-1,-1 1,1-1,0 1,0-1,0 1,1-1,-1 0,1 1,-1-1,1 1,1 2,2 8,1 0,0 0,1 0,13 22,70 102,159 190,-242-320,-1-1,0 1,0 0,0 0,-1 0,0 1,0 0,-1 0,0 0,-1 0,0 0,0 0,0 1,-1-1,0 1,-1-1,0 1,-1-1,1 1,-1-1,-1 1,0-1,0 0,-1 0,0 0,0 0,0 0,-1-1,-1 1,1-1,-1 0,0 0,-1-1,-8 9,-2-2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05.7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0,'5'9,"0"7,5 9,0 9,3 12,3 10,-1 5,1 5,3-1,1-2,3-8,-4-10,-4-2,0-6,-4-8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06.0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26,'0'-4,"0"-6,0-1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07.1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0,'98'117,"-13"-16,-5 3,114 195,-191-294,7 13,-1 0,9 23,-17-37,1-1,-1 0,0 1,0-1,0 1,-1 0,1-1,-1 1,0-1,0 1,0 0,-1-1,1 1,-1-1,0 1,0-1,0 1,0-1,-3 7,3-10,1 0,0 1,0-1,-1 1,1-1,0 1,-1-1,1 0,0 1,-1-1,1 0,0 0,-1 1,1-1,-1 0,1 0,-1 1,1-1,-1 0,1 0,-1 0,1 0,-1 0,1 0,0 0,-1 0,1 0,-1 0,1 0,-1 0,1 0,-1 0,0 0,-10-15,0-26,10 11,1 0,1 0,2 1,8-40,34-116,-41 172,2-9,20-64,-23 78,0 1,0 0,1 0,0 0,0 0,1 1,0 0,9-10,-12 15,0 0,-1 0,1 0,0 0,0 1,0-1,-1 0,1 1,0 0,0-1,0 1,0 0,0 0,0 0,0 0,0 0,0 1,0-1,0 0,-1 1,1 0,0-1,0 1,0 0,-1 0,1 0,0 0,-1 0,1 0,-1 1,0-1,3 2,8 9,0 0,19 26,-15-19,85 95,176 220,-264-316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08.9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662 0,'-15'2,"-1"1,0 0,1 1,0 1,0 0,0 1,1 1,0 0,-20 14,-9 3,-183 102,183-98,1 1,1 2,-37 38,76-68,1 0,-1 0,1 1,0-1,0 0,-1 0,1 1,0-1,0 1,0-1,0 1,1-1,-1 1,0-1,1 1,-1 0,1 0,-1-1,1 1,0 0,0 0,0-1,0 1,0 0,0 0,0-1,1 1,0 2,1 0,1-1,0 0,0 0,0 0,0 0,0-1,0 1,1-1,0 0,-1 0,7 3,48 21,79 24,11 4,123 77,-232-109,-1 2,-1 2,-1 1,53 53,-85-75,1-1,-1 1,0 0,0 1,-1-1,1 1,-1 0,-1 0,1 0,1 8,-3-12,-1 1,1-1,-1 1,0-1,0 1,0-1,-1 1,1-1,-1 1,1-1,-1 1,0-1,0 0,0 1,0-1,0 0,0 0,-1 0,1 1,-1-2,1 1,-1 0,0 0,0 0,0-1,0 1,0-1,-3 2,-21 14,13-8,-1 0,0-1,0 0,-1-1,1-1,-1 0,-18 3,-28 4,-109 7,148-19,-1 0,1-2,-1-1,1 0,0-2,0-1,0 0,-28-12,39 11,0 0,0-1,0 0,1 0,0-2,0 1,1-1,0 0,-11-16,16 20,1 1,1-1,-1 0,1 0,0 0,0 0,0 0,0 0,1-1,-1-10,2 13,0-1,0 1,1-1,-1 1,1-1,0 1,0 0,0-1,1 1,-1 0,1 0,0 0,0 0,0 0,0 0,0 0,0 1,4-4,9-4,0 1,1 1,0 1,0 0,1 1,0 1,0 0,31-4,-42 8,-1 1,0 0,0 0,0 0,0 0,1 1,-1 0,0 0,0 1,0-1,0 1,8 4,1 3,-1-1,23 21,-26-20,1 0,0-1,1 0,16 8,38 8,-45-18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09.6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1 127,'6'-4,"-1"1,1-1,1 1,-1 1,0-1,1 1,-1 0,1 1,7-2,13-4,10-4,1 1,0 2,0 2,0 1,55 1,-41 2,1-3,95-20,-89 16,1 4,114 3,-164 2,11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10.8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1,'36'-1,"0"2,67 11,-92-10,0 1,0 1,0-1,-1 2,0-1,0 1,0 1,0 0,-1 0,0 1,0 0,-1 1,11 11,-16-16,-1 0,1 0,-1 0,0 0,0 0,0 1,0-1,-1 1,1-1,-1 1,0 0,0-1,0 1,-1 0,1 0,-1-1,0 1,0 0,0 0,-1 4,-1-2,0-1,0 0,0 0,-1 0,0-1,0 1,0-1,0 1,-1-1,1 0,-1 0,-7 5,-8 4,0 0,-1-1,0-1,-1-1,-31 11,-5 3,45-18,39-17,-26 11,179-64,-153 56,1 2,-1 1,1 2,53-1,-33 1,-46 3,0 0,-1 0,1 0,0-1,-1 1,1-1,-1 1,1-1,0 0,-1 1,1-1,-1 0,1 0,-1 0,0 0,1 0,-1 0,0-1,0 1,0 0,0-1,0 1,0 0,1-4,-4-3,-5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56.1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1 133,'44'40,"94"64,-45-36,-43-31,84 84,-135-156,-23-89,16 90,0 0,3-1,0 0,3 0,1-49,1 80,1 1,-1-1,1 0,0 0,0 1,0-1,0 0,0 1,1-1,0 1,-1-1,1 1,1 0,-1 0,0 0,1 0,0 0,-1 1,7-5,-3 4,0 1,0-1,0 1,0 1,0-1,1 1,-1 0,1 1,-1 0,0 0,8 1,1-1,0 2,0 0,-1 1,1 0,-1 1,19 7,-28-9,0 1,1-1,-1 1,0 0,0 0,-1 1,1-1,-1 1,0 0,0 0,0 1,0-1,-1 1,1 0,-1 0,0 0,-1 0,5 11,-4 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11.6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130 1,'-9'12,"1"0,1 0,0 0,0 1,1 0,1 1,-5 18,6-20,-12 42,2 0,3 1,-7 99,10 172,8-250,9 161,-5-203,1 0,2-1,1 0,25 63,-20-63,-9-21,1 1,1-1,0 0,8 13,-11-22,-1 0,1 0,-1-1,1 1,0 0,0-1,0 0,0 1,0-1,1 0,-1-1,1 1,-1-1,1 1,-1-1,1 0,0-1,7 2,122-5,-105 3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12.6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1,'1'26,"1"-1,2 1,0-1,2 0,0 0,20 44,78 139,-67-142,-14-23,154 299,-125-230,41 133,-87-227,-1 0,-1 0,-1 0,0 1,-1-1,-2 29,-1-28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15.1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1,'12'0,"1"1,-1 1,0 0,-1 1,1 1,0-1,-1 2,0-1,0 2,0-1,-1 2,1-1,-1 1,-1 1,0 0,0 0,0 1,-1 0,0 0,-1 1,0 0,-1 1,0-1,7 18,54 227,-50-197,-2 0,-4 2,-1-1,-4 1,-2 0,-7 113,-4-138,-1-1,-2 0,-1-1,-26 52,16-36,-25 43,39-75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16.0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1,'54'19,"-6"-11,-1-1,0 2,48 16,-37-7,105 18,-127-33,-1-1,42-2,-33-1,-22 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17.4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0 174,'2'10,"0"0,0-1,0 0,2 0,-1 1,1-2,0 1,1 0,0-1,9 12,4 9,254 392,-165-262,-102-152,-2-2,0 0,1 1,0-1,0-1,0 1,8 6,-11-10,0-1,0 1,1-1,-1 1,0-1,0 1,0-1,1 0,-1 0,0 0,0 0,1 0,-1 0,0 0,0 0,0 0,1 0,-1-1,0 1,0 0,0-1,0 1,1-1,-1 0,0 1,0-1,0 0,0 0,0 1,-1-1,1 0,0 0,0 0,0 0,-1 0,1 0,-1 0,1 0,-1-1,1 0,6-11,-2-1,0 0,0 0,-1 0,-1-1,0 1,-1-1,-1 1,0-21,3-22,13-64,62-233,-65 297,12-94,-23 127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18.4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251 0,'-12'1,"-1"0,0 1,1 0,0 1,-1 0,1 1,0 1,1-1,-1 2,1 0,0 0,0 1,1 0,0 1,-10 10,15-13,0 0,0 0,0 0,1 1,0 0,0 0,0 0,1 0,0 1,0-1,1 1,0 0,0 0,0 0,1 0,0 0,0 0,1 0,0 0,0 0,1 0,0 0,0 0,1 0,0 0,0 0,0 0,4 6,0-3,0 0,1 0,0 0,1-1,0 0,0 0,1-1,15 11,88 52,-77-50,-25-15,1 0,0-1,0 0,1 0,-1-1,1-1,0 0,0-1,0 0,0-1,1 0,-1-1,0 0,1-1,17-4,-8-1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19.7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201 2,'-13'0,"-6"-1,-1 1,1 1,-1 1,-28 7,45-8,0-1,0 1,0 0,0 0,0 0,0 0,0 1,1-1,-1 1,0 0,1 0,0-1,-1 2,1-1,0 0,0 0,0 1,0-1,0 1,1-1,-1 1,1 0,0 0,0 0,0-1,0 1,0 0,1 0,-1 1,1-1,0 0,0 0,0 0,0 0,0 0,2 6,0-4,0 0,0 0,1-1,0 1,0-1,0 1,0-1,0 0,1 0,0-1,0 1,0-1,0 1,1-1,-1-1,1 1,-1-1,9 4,14 5,1-1,31 7,-39-11,231 47,-248-52,-1-1,0 1,1-1,-1 0,0 0,1 0,-1 0,1-1,-1 1,0-1,1 1,-1-1,0 0,0 0,1 0,-1 0,0 0,0 0,0-1,0 1,-1-1,4-2,-4 2,0 1,-1-1,1 0,-1 1,1-1,-1 1,0-1,0 0,1 1,-1-1,0 0,-1 1,1-1,0 0,0 1,-1-1,1 0,-1 1,1-1,-1 1,0-1,1 1,-1-1,0 1,0 0,0-1,0 1,-1 0,1 0,0 0,0 0,-1 0,-1-2,-8-5,0 0,-1 1,1 0,-1 1,0 0,-20-6,-84-19,70 20,-4 2,39 8,1 0,-1-1,1-1,-1 0,1 0,-17-8,14 3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21.0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165 1,'-9'0,"1"1,0 1,0-1,0 1,0 0,1 1,-1 0,0 0,1 1,0 0,0 0,0 1,0 0,1 0,0 0,0 1,0 0,1 0,0 0,0 1,0 0,-5 11,9-16,1 1,-1-1,0 1,1-1,0 0,-1 1,1-1,0 1,0-1,1 1,-1-1,0 1,1-1,-1 0,1 1,0-1,0 0,0 1,0-1,0 0,1 0,-1 0,0 0,1 0,0 0,-1-1,1 1,0 0,2 1,8 6,1-1,-1 0,26 12,-9-5,23 14,-37-22,0 1,-1 0,1 1,-2 0,1 1,-1 1,-1 0,0 1,-1 0,0 1,11 17,-16-20,0 0,-1 0,0 1,-1 0,0 0,-1 0,0 1,2 19,-4-27,-1 1,0 0,-1-1,1 1,-1 0,0-1,0 1,0 0,-1-1,0 0,1 1,-2-1,1 0,0 0,-1 0,0 0,0 0,0-1,0 0,0 1,-1-1,0 0,-7 5,-3 0,0-1,-1 0,0 0,0-1,0-1,-1-1,-31 5,29-10,4-3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22.1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155 1,'-2'0,"0"1,0-1,0 1,0 0,0 0,0-1,0 1,0 0,1 1,-1-1,0 0,1 0,-1 1,1-1,-1 1,1 0,-1-1,1 1,0 0,-1 2,-20 40,5 10,1 1,3 1,-8 74,-2 173,20-251,-1 6,6 94,-1-137,1 0,1 0,0 0,0 0,2-1,0 1,0-1,2 0,-1-1,2 1,11 15,-16-26,0 1,0-1,0 0,0 0,1-1,-1 1,1 0,0-1,-1 0,1 0,0 0,1-1,-1 1,0-1,0 0,0 0,1-1,5 1,4-1,0-1,0-1,0 0,18-5,15-3,-25 7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23.6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524 0,'-15'0,"1"0,-1 2,0-1,1 2,-1 0,1 0,-23 10,-95 31,89-32,1 2,0 2,-53 29,92-43,0-1,0 1,1 0,-1 0,0 0,1 0,0 0,0 0,-1 1,-2 3,8 6,17-3,-2-4,187 54,-176-48,0 1,0 1,-2 2,48 32,-59-35,-1 0,0 0,-1 2,0 0,-1 0,0 1,-2 1,0 0,0 0,-2 1,0 1,-1 0,0 0,-2 0,0 1,5 27,-11-42,1 1,-1-1,0 0,-1 0,1 0,0 0,-1 0,0 0,0 0,0 0,-1 0,1 0,-1 0,0-1,0 1,0-1,-1 1,1-1,-1 0,0 0,-4 4,-5 3,-1-1,0 0,-1-1,-19 9,10-5,18-10,-1 0,1 0,0 0,-1 0,1-1,-1 0,1 0,-1-1,1 1,-1-1,0 0,-7-2,11 2,1 0,-1-1,1 1,-1-1,1 1,-1-1,1 0,0 1,-1-1,1 0,0 0,0 0,0 0,0 0,0 0,0 0,0 0,0-1,-1-1,1 1,1 0,-1-1,1 1,0 0,-1 0,1 0,0-1,1 1,-1 0,0 0,1 0,-1-1,1 1,-1 0,1 0,0 0,2-3,7-12,2 0,0 1,1 1,1 0,0 0,0 2,2 0,24-17,-31 23,33-15,-24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57.1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1 188,'74'97,"-44"-65,2-1,1-2,67 47,-95-73,0 1,0-1,0 0,1-1,-1 1,1-1,-1 0,1 0,7 0,-11-2,-1 0,1 0,0 0,0 0,0-1,0 1,-1-1,1 1,0-1,0 0,-1 0,1 0,-1 0,1 0,-1 0,1 0,-1 0,0-1,1 1,-1 0,0-1,0 1,0-1,0 1,0-1,0 0,-1 0,1 1,0-1,-1 0,1 0,-1 1,0-4,3-7,-1-1,-1 1,0 0,-1-1,-1 1,0-1,0 1,-1 0,-1 0,0 0,-7-20,-4-2,-2 1,-31-52,38 70,-1 0,0 0,-1 1,-22-22,31 34,0 0,0 0,0 0,-1 0,1 0,-1 0,1 1,-1-1,0 1,1 0,-1 0,0 0,0 0,0 0,0 1,0-1,0 1,0 0,0 0,0 0,0 0,0 0,0 1,0-1,0 1,0 0,0 0,0 0,1 0,-1 1,0-1,1 1,-1-1,1 1,-4 3,-8 8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24.8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0 145,'18'-1,"-1"-1,31-7,28-4,55 14,34-3,-157 1,0-1,-1-1,1 1,-1-1,1 0,-1-1,0 0,0 0,0-1,-1 1,10-10,-8 7,1 0,-1 1,1 0,0 1,1 0,15-6,23-5,-26 10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25.8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99,'53'-19,"-27"13,-1-1,42-19,-42 16,1 0,37-8,-60 17,1 1,-1-1,1 1,-1 0,1 0,-1 0,1 0,0 0,-1 1,1 0,-1-1,1 1,-1 1,0-1,1 0,-1 1,0 0,0 0,0 0,0 0,0 0,-1 0,1 1,-1-1,1 1,-1 0,0 0,0 0,0 0,0 0,-1 0,1 1,-1-1,0 0,0 1,1 3,0 5,1-1,-2 1,0-1,0 1,-1-1,0 1,-1 0,0-1,-1 1,-3 10,1-10,0 0,-1-1,0 1,0-1,-2-1,1 1,-1-1,-1 0,-9 10,-1-2,-1-2,-1 0,-29 18,49-34,-1 0,1 0,0 0,-1 0,1 1,-1-1,1 0,0 0,0 0,-1 0,1 1,0-1,-1 0,1 0,0 1,0-1,-1 0,1 0,0 1,0-1,-1 0,1 1,0-1,0 0,0 1,0-1,0 0,0 1,0-1,-1 0,1 1,0-1,0 1,0-1,0 0,1 1,-1-1,0 0,0 1,0-1,17 5,27-7,-10-8,-1-2,32-16,17-6,-46 25,-31 8,0 0,0 1,0-2,0 1,0-1,0 1,-1-1,1 0,-1-1,1 1,-1-1,0 0,0 0,0-1,0 1,3-5,0-6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26.9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0,'3'21,"0"0,1 0,1 0,1-1,12 28,-6-14,14 40,21 64,31 169,46 158,-121-455,79 270,-78-252,-4-5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28.4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75,'239'-16,"125"-13,-341 27,-17 2,1 0,-1-1,0 1,0-1,0 0,0-1,0 1,0-1,0-1,0 1,7-5,-12 3,-5 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29.1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1,'0'21,"0"-1,1 1,1 0,1-1,0 1,2-1,0 0,2 0,10 23,-2-14,-1 1,-1 1,-2 0,-1 0,11 66,-19-74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30.5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115 0,'1'1,"0"-1,0 1,0-1,0 1,0-1,0 1,0 0,0-1,0 1,0 0,0 0,0 0,-1 0,1 0,0-1,-1 2,1-1,0 0,-1 0,0 0,1 0,-1 0,1 0,-1 0,0 1,0-1,0 2,5 38,-5-36,3 26,2 0,1 0,1 0,2-1,15 37,6 1,42 69,-39-80,1 2,47 108,-41-55,-4 3,23 139,-58-253,-1 1,0 0,1 0,-1 0,0-1,0 1,-1 0,1 0,0 0,0-1,-1 1,1 0,-1 0,0-1,1 1,-1 0,0-1,0 1,0-1,0 1,0-1,-1 0,1 1,0-1,-1 0,1 0,-1 0,1 0,-1 0,1 0,-1 0,0-1,1 1,-1 0,0-1,1 1,-1-1,0 0,0 0,-2 0,-11 2,-1-1,1-1,-31-4,18 1,-44 4,52 0,0 0,-1-2,1 0,0-1,0-1,-21-6,32 5,0 0,-1-1,2-1,-1 0,-13-11,-32-20,48 35,1-1,-1 0,1 0,0-1,0 0,0 0,0 0,-7-9,11 11,0 1,0 0,1-1,-1 1,0-1,1 1,-1-1,1 1,0-1,-1 1,1-1,0 1,0-1,0 0,0 1,0-1,0 1,1-1,-1 1,0-1,1 1,-1-1,1 1,0-1,-1 1,1-1,0 1,0 0,0 0,0-1,0 1,0 0,0 0,0 0,0 0,1 0,-1 0,0 0,3-1,10-6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31.2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33.3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38,'3'37,"2"-1,1 0,1 0,3-1,1 0,15 35,-5-14,13 58,-30-94,2 0,0-1,1 1,1-1,18 31,-25-48,0 0,0-1,0 1,0-1,0 1,1-1,-1 0,0 1,1-1,-1 0,1 0,-1 0,1 0,0 0,-1 0,1-1,0 1,0 0,-1-1,1 1,0-1,0 0,0 0,0 0,-1 0,1 0,0 0,0 0,0 0,0-1,0 1,-1-1,1 1,0-1,0 0,-1 0,1 0,-1 0,1 0,-1 0,1 0,-1 0,1-1,-1 1,0-1,2-1,2-3,0 0,0 0,-1-1,0 1,0-1,0 0,-1 0,0-1,-1 1,3-9,13-158,-7 119,-2 13,-2-1,2-69,-9 100,1-1,0 1,6-25,-6 34,0-1,0 0,1 0,-1 1,1-1,-1 1,1 0,0-1,0 1,1 0,-1 0,1 0,0 0,-1 1,1-1,6-3,2 2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34.9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0 652,'26'-25,"-15"16,0-1,-1-1,16-20,-21 20,-1 0,0-1,0 1,-1-1,-1 0,0 0,-1 0,1-23,1-8,5-33,-2 0,-8-121,2 194,-1 1,1 0,0-1,-1 1,1 0,-1-1,0 1,0 0,0 0,0-1,0 1,0 0,-1 0,-2-3,3 4,0 0,0 0,0 1,-1-1,1 0,0 1,0-1,0 1,-1-1,1 1,0 0,-1-1,1 1,0 0,-1 0,1 0,0 0,-1 0,1 0,-2 1,1 0,-1 0,0 0,0 0,1 0,-1 1,0-1,1 1,0 0,-1 0,1 0,0 0,0 0,0 0,0 1,0-1,1 1,-1-1,1 1,-1 0,1-1,0 1,-1 3,2-4,0 1,0-1,0 1,0 0,0-1,0 1,1-1,-1 1,1-1,-1 1,1-1,0 0,0 1,0-1,1 0,-1 0,0 0,1 0,0 0,-1 0,1 0,0 0,0 0,0-1,0 1,0-1,5 3,6 3,1 1,0-2,18 7,-30-12,31 11,94 40,-115-46,1 1,-1 0,0 1,0 0,-1 1,0 0,11 14,-20-22,0 1,-1 0,0 0,1 0,-1 0,0 0,0 1,0-1,0 0,0 0,-1 1,1-1,-1 0,1 1,-1-1,0 1,0-1,0 1,0-1,0 0,-1 1,1-1,-1 1,0-1,1 0,-1 0,0 1,0-1,-1 0,1 0,0 0,-1 0,1 0,-1 0,1-1,-1 1,-3 2,-9 7,1-1,-2 0,1-2,-23 11,9-4,-134 95,145-100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35.7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0,'5'0,"1"5,3 4,1 7,3 4,-1 2,2 3,3 1,-2 0,1 1,-2-1,1-1,-2 1,-4-1,-3 1,-2-1,-2-4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58.3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55,'1'-4,"1"0,0 0,1 1,-1-1,0 1,1-1,0 1,0 0,0 0,0 0,1 1,-1-1,1 1,-1 0,1 0,0 0,4-1,-5 3,0 0,0 0,-1 0,1 1,0-1,0 1,-1 0,1 0,0 0,-1 0,1 0,-1 0,1 1,-1 0,0-1,2 3,40 37,-25-21,36 31,8 10,3-3,96 65,-140-110,1-1,0-1,0-1,1-2,1 0,-1-1,1-2,1 0,-1-2,0 0,1-2,0-1,-1-1,1-1,46-11,-47 8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36.1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10,'0'-4,"0"-2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37.7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0,'12'21,"2"0,0-1,23 26,16 21,-9 7,-40-139,-4 57,1 1,-1-1,1 1,1-1,0 1,0-1,0 1,1 0,0 0,0 0,1 1,4-8,-5 10,0 0,0 0,0 1,0 0,0-1,1 1,-1 0,1 0,0 1,0-1,0 1,0 0,1 0,-1 0,1 1,-1 0,1-1,-1 2,1-1,-1 0,7 1,-8 0,0 1,0-1,0 1,-1 0,1 0,0 0,-1 0,1 1,-1-1,1 1,-1-1,1 1,-1 0,0 0,0 0,0 0,0 0,0 1,-1-1,3 5,4 7,0 1,8 26,-3-8,22 33,-24-47,0 0,-1 1,-2 1,13 42,-19-42,-4-5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38.5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128 0,'-3'1,"-1"-1,1 1,0-1,0 1,-1 0,1 0,0 1,0-1,0 1,0-1,0 1,1 0,-1 0,0 0,1 0,0 1,-1-1,1 1,0-1,0 1,0 0,1 0,-3 6,-3 6,0 1,2 0,-6 23,8-27,-6 30,1 0,2 1,2 0,2 0,2 0,2 1,2-1,11 52,-4-44,2-1,2-1,3 0,2-1,1-1,44 68,-63-112,1 1,0-1,0 1,0-1,0 0,0 0,1 0,0 0,-1-1,1 0,0 0,5 3,-7-5,0 1,0 0,1-1,-1 1,0-1,0 1,0-1,1 0,-1 0,0 0,0-1,0 1,1 0,-1-1,0 1,0-1,0 0,0 0,0 0,0 0,0 0,0 0,0 0,-1 0,4-4,5-7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40.0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331 1,'-17'1,"0"2,0 0,1 1,-1 1,-15 6,-10 3,10-4,0 2,-46 24,76-35,-1 1,1-1,0 0,0 0,0 1,0 0,0-1,0 1,0 0,0 0,1 0,-1 0,1 0,-2 3,3-4,0 0,0 0,0 0,0 0,0 0,0 1,1-1,-1 0,0 0,1 0,-1 0,1 0,-1 0,1 0,-1 0,1 0,0-1,-1 1,1 0,0 0,0 0,0-1,0 1,0 0,0-1,-1 1,1-1,1 1,-1-1,0 0,0 1,0-1,2 1,27 14,-1 1,0 2,-2 1,0 1,-1 1,-1 1,-1 2,-1 0,-1 2,-1 0,-2 1,19 34,-31-49,-1 0,0 1,0-1,-2 1,1 0,3 23,-7-32,-1 0,1 0,-1 0,0 0,0-1,-1 1,1 0,-1 0,0 0,0-1,0 1,0 0,-1-1,1 1,-1-1,0 1,0-1,0 0,-1 0,1 0,-1 0,1 0,-1-1,0 1,0-1,-1 1,-4 2,-2-1,1 0,0-1,-1 0,0 0,1-1,-1 0,0-1,0 0,0 0,0-1,0-1,-1 0,-12-3,18 4,0-1,0-1,0 1,0-1,0 1,1-1,-1-1,1 1,-1-1,1 0,0 0,0 0,0 0,0-1,1 0,-1 1,1-1,0-1,0 1,0 0,1-1,0 1,-1-1,2 0,-1 0,0 0,0-9,1 11,1-1,0 0,0 1,0-1,0 1,0-1,1 0,0 1,0-1,0 1,0-1,0 1,1 0,0-1,-1 1,1 0,4-5,-1 4,-1 0,1 0,-1 0,1 0,0 1,1 0,-1 0,1 0,10-3,2 1,1 1,0 0,0 1,0 1,31 1,-29 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40.9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137 1,'-3'48,"-1"1,-15 62,9-58,-5 76,14-109,-1-1,0 0,-1 1,-2-1,0 0,0-1,-2 1,0-1,-2-1,0 1,-12 17,12-23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42.1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1,'4'0,"1"0,-1 0,0 0,0 0,0 1,0-1,0 1,-1 0,1 0,0 1,0-1,-1 1,1 0,0 0,-1 0,0 0,1 1,-1-1,0 1,-1 0,1 0,0 0,-1 0,1 0,-1 1,0-1,0 1,-1-1,1 1,-1 0,1 0,-1 0,0-1,-1 1,1 0,-1 0,1 0,-2 5,2 2,-2 0,1 0,-2 0,1-1,-2 1,1 0,-1-1,-1 1,0-1,0 0,-1 0,-1-1,-10 16,-9 19,24-43,0 0,1 1,-1-1,0 1,0-1,1 1,-1-1,1 1,-1 0,1-1,0 1,-1 0,1-1,0 1,0 0,0-1,1 1,-1-1,0 1,0 0,1-1,0 4,1-4,-1 0,0 0,0 0,1 0,-1 0,0 0,1-1,-1 1,1 0,-1-1,1 1,0-1,-1 1,1-1,-1 0,1 0,0 0,2 0,8 0,1-1,0-1,0 0,15-5,4-2,76-24,-92 26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43.3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3,'29'-1,"-18"0,1 0,-1 1,0 1,20 3,-29-3,1-1,-1 1,1 0,-1 0,0 0,1 0,-1 0,0 1,0-1,0 1,0 0,0-1,0 1,0 0,0 0,-1 0,1 0,-1 0,1 1,-1-1,0 0,0 1,0-1,0 1,0 3,65 216,-56-193,10 28,-3-10,14 63,43 142,-30-118,-25-64,-3 0,12 120,-18-80,7 135,-18-195,1-29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45.4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409 37,'-1'-29,"1"22,2 25,5 23,2 0,1-1,2 0,27 59,-14-37,168 381,-65-161,-107-233,-1-7,-3 0,21 78,-37-116,0 0,-1-1,0 1,0 0,0-1,0 1,0 0,-1 0,1-1,-1 1,0-1,0 1,-1 0,1-1,-1 0,0 1,1-1,-1 0,-1 0,1 0,-4 4,-5 2,0 0,0-1,0 0,-20 10,-3 2,19-12,-2 0,1 0,-1-2,0 0,0-1,-1-1,0 0,1-1,-1-1,-19-1,0-1,0-1,0-2,-69-15,62 8,1-3,-62-26,90 33,1-1,1 0,0-1,0-1,0 1,1-2,0 0,1-1,0 0,-18-24,26 29,-1 0,1 0,0-1,1 0,0 1,-2-9,0-7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46.2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47.0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1109 29,'3'-12,"2"-2,-6 13,1 1,-1 0,1 0,0 0,-1-1,1 1,-1 0,1 0,-1 0,1 0,0 0,-1 0,1 0,-1 0,1 0,-1 0,1 0,-1 0,1 0,0 0,-1 0,1 0,-1 0,1 1,-1-1,1 0,0 0,-1 1,1-1,0 0,-1 0,1 1,0-1,-1 0,1 1,0-1,-1 1,-35 25,1 2,1 1,2 2,-56 68,50-56,-308 389,25 20,290-407,18-26,-2 4,-1-1,-1 0,0-1,-27 23,26-30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59.2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7 428,'-5'0,"4"-8,10-8,7-5,15-3,10-2,7-5,7-6,13-5,2 5,-1-5,-5 6,0 3,-10 5,-12 5,-7 8,-10 6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47.8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0,'18'2,"-1"1,1 0,-1 1,0 1,0 1,25 12,31 9,36 6,128 58,-164-58,343 177,-252-88,-71-49,-73-58,2 2,1-1,27 14,-41-26,0 1,1-2,-1 0,1 0,0 0,0-1,0-1,0 0,13 0,-2-1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7:57.6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2151,'36'-3,"0"-1,0-2,41-12,24-3,727-149,-617 123,1157-292,-688 163,2022-377,-1440 308,-497 43,-747 196,511-194,-495 184,-2-2,0-1,56-46,-85 63,-1 0,1-1,0 1,-1-1,0 0,0 0,0 1,0-1,1-4,1-5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01.2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4965,'2'-10,"0"0,0 1,1-1,0 1,1-1,0 1,1 0,-1 0,2 1,8-12,5-11,309-622,-136 251,90-129,22 14,509-658,-71 275,-647 795,219-249,-309 348,22-26,-1 0,-1-2,20-37,-45 71,0 0,0 0,0 0,0 0,1 0,-1-1,0 1,0 0,0 0,0 0,0 0,0 0,0-1,1 1,-1 0,0 0,0 0,0-1,0 1,0 0,0 0,0 0,0 0,0-1,0 1,0 0,0 0,0 0,0-1,0 1,0 0,0 0,0 0,0-1,-1 1,1 0,0 0,0 0,0 0,0-1,0 1,0 0,0 0,-1 0,1 0,0 0,0 0,0-1,0 1,-1 0,1 0,0 0,0 0,-1 0,-13 5,-15 13,17-6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16.1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0,'0'161,"41"320,104 175,24 146,-158-721,6 30,4 192,-22-236,0-57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17.1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25,'34'-2,"45"-7,26-2,951 8,-1036 4,986 36,249 1,-1246-38,-6-1,0 1,0 0,0-1,0 1,0 1,0-1,0 0,0 1,-1-1,1 1,0 0,0 0,0 0,-1 0,6 4,-6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18.1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1 504,'3'-1,"0"-1,-1 1,1-1,0 1,-1-1,1 0,-1 0,1 0,-1 0,0 0,4-5,3-2,38-28,1 3,2 1,1 3,2 3,0 1,58-18,347-86,-273 94,372-25,191 50,-681 12,-11 0,89 13,-119-10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18.6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0 153,'1'-2,"-1"0,1 1,-1-1,1 0,0 1,0-1,0 0,0 1,0-1,0 1,0-1,0 1,1 0,-1-1,1 1,-1 0,1 0,-1 0,1 0,1-1,43-20,-35 18,27-11,0 2,1 2,0 2,57-7,167-4,-217 17,781-6,-616 11,-175-2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19.2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28,'45'-10,"-7"0,38 4,137 4,77 26,-51-3,-107-12,-1 6,150 36,-261-46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30.9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1137 378,'-8'1,"-1"1,1 0,0 0,0 1,0 0,1 1,-1 0,1 0,-7 5,-5 2,-388 205,297-165,-209 67,305-114,-1 0,1-1,-1 0,0-1,0-1,-16-1,28 0,0 0,0 0,-1-1,1 1,0-1,0 0,-1 0,1 0,0 0,0-1,0 1,0-1,1 0,-1 1,0-1,1-1,-1 1,1 0,0-1,0 1,0-1,0 1,0-1,0 0,1 0,-1 0,1 0,0 0,0 0,0-1,0 1,1 0,-1-5,1-5,0 0,1 0,0 0,1 0,0 0,1 0,1 0,0 1,0 0,1 0,12-20,9-11,53-66,-68 94,52-67,3 2,139-130,-201 206,1 0,0 0,1 0,-1 0,1 1,-1 0,1 0,0 1,0 0,0 0,0 0,1 0,-1 1,0 0,10 0,-8 2,0 1,0 0,0 0,0 0,0 1,0 0,-1 1,0 0,0 0,0 0,11 9,37 31,-1 3,56 63,85 119,54 115,-218-292,-2 1,-2 2,-2 0,33 116,-54-153,0 0,-1 1,-1-1,0 1,-2 0,0 0,-1-1,-1 1,-1 0,-1-1,0 0,-1 0,-1 0,-1 0,0-1,-1 0,-1-1,-1 0,-17 22,-46 53,-4-3,-4-4,-3-3,-4-4,-105 70,184-141,-1 0,0-2,0 1,0-1,0 0,-1-1,0-1,1 0,-1 0,0-1,0 0,0-1,0 0,0 0,0-2,0 1,0-1,0-1,1 0,-1 0,-13-7,12 4,1 0,-1 0,1-1,0 0,0-1,1 0,0 0,1-1,0-1,0 0,1 0,0 0,1-1,0 0,1-1,0 0,-7-22,11 26,1-1,0 0,0 0,1 0,0 0,1 0,-1 0,2 1,0-1,0 0,0 1,1-1,0 1,1 0,5-10,10-14,0 1,32-37,-45 60,2-2,5-8,1 1,1 0,32-28,-43 42,0 0,1 0,-1 0,1 0,0 1,0 0,0 0,0 0,0 0,0 1,0 0,0 0,1 0,-1 1,0 0,1 0,-1 0,0 0,1 1,-1 0,8 3,10 6,0 1,-1 1,0 1,-1 1,27 24,19 10,97 51,-143-88,0-2,1 0,1-2,-1 0,1-1,27 2,-9-2,-28-3,0-1,-1-1,1 0,21-1,-8-5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31.7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0,'2'18,"2"0,0-1,0 1,2-1,0-1,1 1,17 29,-7-12,187 359,12 24,-21 57,-151-342,45 229,-84-336,-1 1,-1-1,-1 1,-2 47,-2-68,0 1,1-1,-2-1,1 1,-1 0,1 0,-1-1,-1 0,1 1,0-1,-1 0,-6 4,-53 42,54-45,0 1,0-1,-1 0,0-1,0 0,0-1,-1 0,1-1,-1 0,1 0,-15 0,9-2,-1-1,1-1,0 0,0-1,0-1,-29-11,17 4,2-2,0-1,0-1,1-1,1-2,1 0,-41-41,43 35,1-1,1-1,1 0,1-1,2-1,1-1,1 0,1-1,-10-40,15 42,1 1,2-1,1 0,1 0,1 0,1 0,2 0,1 0,1 1,14-52,0 28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2:20.3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1,'2'33,"2"1,1-1,2 0,11 32,7 38,-3 0,-8-44,-3 0,-2 0,1 92,-11-28,1-101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32.3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35.9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0 239,'5'2,"0"-1,-1 1,1 1,-1-1,0 1,0 0,0 0,0 0,-1 0,1 1,-1-1,1 1,2 5,3 1,80 96,-6 4,85 144,-119-176,251 401,-295-473,0 1,0-1,0 0,0 0,1 0,11 8,-16-13,0 0,0 0,0-1,0 1,0 0,0-1,1 1,-1-1,0 0,0 1,0-1,1 0,-1 0,0 0,0 0,0 0,1 0,-1 0,0 0,0 0,1 0,-1-1,0 1,0 0,0-1,0 1,0-1,1 0,-1 1,0-1,0 0,0 1,-1-1,1 0,0 0,0 0,0 0,-1 0,1 0,0 0,-1 0,1 0,-1 0,1-1,-1 1,0 0,1 0,-1 0,0-1,0 1,0-2,12-55,-3-1,-2 0,-3 0,-5-92,0 64,1-47,22-168,-12 236,-3 27,4-70,-12-85,1 162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36.9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1646,'2'-12,"1"1,0-1,0 0,1 1,1 0,-1 0,2 0,0 1,7-11,14-28,47-105,178-427,-227 506,-2-1,-4-1,-4 0,-3-1,-3-1,-2-80,-7 151,0 1,-1-1,0 0,0 0,-1 1,0-1,0 1,-1-1,-6-13,7 19,1 0,-1 0,1 0,-1 0,0 0,0 1,0-1,0 0,0 1,0-1,0 1,-1 0,1 0,0 0,-1 0,1 0,-1 1,1-1,-1 1,1-1,-1 1,1 0,-1 0,0 0,1 0,-1 0,1 1,-1-1,1 1,-1 0,1 0,-1 0,-2 2,2-2,-1 0,1 0,0 1,0 0,0 0,0-1,0 2,1-1,-1 0,0 1,1-1,0 1,0-1,0 1,0 0,0 0,0 0,1 0,-3 7,3-5,0 1,0-1,1 1,0 0,0-1,0 1,1 0,0-1,0 1,0-1,3 7,4 10,1-1,1-1,2 0,24 35,145 160,-133-165,-2 2,-3 2,-2 2,43 77,-74-110,-1 0,-1 1,-1-1,0 1,-2 1,-1-1,-1 1,-2 0,0 0,-5 45,3-62,-1 0,0 0,0 0,-1 0,0-1,-1 1,0-1,0 1,0-1,-1-1,0 1,-1-1,-6 8,-12 8,-1 0,-28 18,17-13,18-12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37.4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1,'4'0,"2"8,-1 8,8 5,6 7,-1 4,2 4,1 5,-3 5,0-3,-3-3,0-5,-3-3,-3-4,-3-6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37.8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38.8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78,'1'7,"0"1,0-1,0 1,1-1,0 0,1 0,0 0,6 12,36 54,-26-46,57 88,-22-37,84 165,-136-240,0 1,0 0,0 1,0-1,0 0,-1 1,1 0,-1-1,0 1,-1 0,1-1,-1 1,0 0,-1 9,-1-16,0 0,0-1,0 1,1 0,-1-1,1 0,-1 1,1-1,0 0,-1-5,-45-142,-49-282,93 417,-1-2,2 0,-2-31,3 46,1 0,0 0,0 0,0 0,0 0,0-1,0 1,1 0,-1 0,1 0,-1 0,1 0,0 0,0 0,0 0,0 0,0 1,0-1,1 0,-1 1,0-1,1 1,0-1,-1 1,1 0,0-1,-1 1,1 0,0 0,3-1,0 3,0-1,0 1,0 0,1 0,-1 1,-1-1,1 1,0 0,0 1,-1-1,1 1,-1 0,0 0,0 0,5 5,8 4,73 54,-3 4,-3 4,-3 4,-4 3,126 170,-185-224,-5-6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41.5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576 25,'-1'-1,"1"-1,-1 1,0 0,1 0,-1-1,0 1,0 0,0 0,0 0,0 0,0 0,0 0,0 0,0 1,0-1,-1 0,1 1,0-1,0 1,-1-1,1 1,0-1,-1 1,1 0,-1 0,1 0,-3 0,-41-3,29 4,-1 1,0 1,1 1,-1 0,1 1,0 1,-22 12,-104 63,132-74,3-3,-19 12,0 0,1 1,1 2,1 1,-28 30,50-48,-1 0,1 0,0 0,0 0,0 0,0 0,1 0,-1 1,1-1,-1 0,1 0,0 1,0-1,0 0,0 0,0 1,0-1,1 0,-1 1,1-1,-1 0,1 0,0 0,0 0,0 0,0 0,0 0,1 0,-1 0,0 0,1 0,0-1,2 3,7 7,1-1,1-1,24 16,-26-18,296 164,-110-67,-192-101,-1-1,1 1,-1 0,1 0,-1 0,0 1,0-1,-1 1,1 0,-1 0,0 1,0-1,0 1,0-1,-1 1,4 10,-5-9,-1 0,1-1,-1 1,0 0,-1 0,1 0,-1 0,0-1,-1 1,1 0,-1-1,0 1,0-1,-1 0,-4 6,3-2,-1 0,-1-1,0 0,0 0,-1 0,1-1,-2 0,1 0,-1-1,0 0,0 0,-1-1,0 0,0 0,0-1,0-1,0 1,-1-1,0-1,0 0,0 0,0-1,0 0,0-1,0 0,0-1,0 0,0 0,1-1,-1 0,0-1,1 0,-12-6,13 6,1-1,-1 1,1-2,0 1,1-1,-1 0,-9-10,15 13,-1 0,1 0,-1 0,1-1,0 1,0 0,0-1,0 1,1-1,-1 0,1 1,-1-1,1 1,0-1,0 0,0 1,0-1,0 0,1 1,-1-1,1 1,0-1,0 1,0-1,0 1,0 0,3-5,-1 3,-1-1,1 1,0 0,0 1,0-1,1 0,-1 1,1 0,0 0,0 0,0 0,0 0,0 1,7-3,-2 2,0 1,0-1,0 2,1-1,-1 1,15 1,-1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42.5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511 1,'-1'8,"-1"1,0-1,0 0,-1 0,0 0,-1 0,1-1,-2 1,-6 10,-7 13,-23 56,3 2,5 2,3 1,-32 180,57-242,-20 108,-46 148,35-154,28-93,-2 0,-2-1,-1 0,-2-1,-21 37,25-59,0-4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44.0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0 103,'1'-1,"6"-7,1 1,-1 1,1-1,1 1,-1 0,1 1,14-7,-11 7,9-5,1 2,34-9,-52 16,0 0,1 0,-1 0,1 1,-1-1,1 1,-1 0,1 0,-1 1,1 0,-1-1,1 1,-1 1,0-1,0 1,1-1,-1 1,0 1,6 3,-7-2,0-1,0 1,-1 0,0 0,0 0,0 0,0 0,0 0,-1 0,0 1,0-1,0 1,0-1,-1 0,0 1,0-1,0 1,0-1,-2 7,1-2,0-1,-1 0,-1 0,1 0,-1 0,0 0,-1-1,0 1,-7 9,3-8,0-1,0-1,-1 1,0-1,0-1,-14 8,13-8,0-1,1 2,0-1,1 1,-16 16,24-23,-1 1,1 0,-1-1,1 1,0-1,-1 1,1 0,0-1,-1 1,1 0,0-1,0 1,0 0,0-1,0 1,-1 0,1 0,0-1,1 1,-1 0,0-1,0 1,0 0,0-1,1 1,-1 0,0-1,0 1,1 0,-1-1,1 1,0 0,25 17,37 1,107 6,-149-23,-1-2,0 0,0-1,0-2,0 0,25-7,-15 4,56-7,-62 11,0-1,0-1,0-2,0 0,44-19,-29 8,0 2,2 2,54-11,-46 12,79-29,-23-9,-90 42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44.8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1,'3'1,"1"1,-1-1,0 1,0 0,1 0,-1 0,0 1,-1-1,1 1,0 0,-1 0,0-1,1 2,1 2,2 2,386 538,-231-308,-140-208,175 268,-161-240,-4 2,-2 2,26 78,-52-129,0-1,0 1,-1 0,0 0,-1 0,-1 0,0 17,-1-24,1 0,-1 0,0-1,0 1,0 0,0-1,-1 1,1-1,-1 1,0-1,0 0,0 1,-1-1,1 0,-1 0,1-1,-1 1,0-1,0 1,-1-1,1 0,0 0,-1 0,-4 1,-9 5,3-1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2:21.0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1,'1'54,"4"1,2-1,2 0,18 59,80 207,-16-57,-81-229,5 15,14 74,-27-103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45.7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0,'-1'166,"4"239,34-5,-29-354,2 1,2-2,2 0,2 0,36 68,-35-82,2-1,1-1,1-1,1-1,1-1,2-1,1-1,35 26,-5-12,1-2,100 46,-101-64,-29-13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47.2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1066,'35'-15,"1"2,0 2,1 1,0 2,1 1,45-2,-41 4,190-17,392 12,229 71,-521-32,955 95,-62-5,1-47,-839-72,611-76,1272-378,-1123 166,12 76,-846 178,1 14,432 28,-467 20,-34-2,-167-18,-60-4,0-1,0-1,1-1,-1 0,1-2,-1 0,0-1,1-1,-1 0,26-9,524-260,-434 218,-119 45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49.5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213 0,'1'3,"0"0,0 0,-1-1,1 1,1-1,-1 1,0 0,1-1,2 4,7 14,73 241,98 537,-164-686,-5 0,-6 2,-7 131,-1-223,-2 1,-1-1,0 0,-2-1,0 1,-2-1,0 0,-1-1,-2 0,0 0,0-1,-2 0,-27 30,37-46,1-1,-1 1,0-1,0 0,0 0,0 0,-1 0,1 0,0-1,-1 1,1-1,-1 0,0 0,1 0,-1-1,0 1,1-1,-8 0,5-1,-1-1,1 1,0-1,0 0,1-1,-1 1,0-1,1 0,0 0,-8-6,-5-7,0-1,1 0,0-2,-22-32,13 14,2-1,1-2,2 0,-21-57,21 33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50.1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17 122,'0'-4,"0"-5,0-7,0-8,-5 0,-1-1,1 5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50.8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2245 1,'-6'0,"1"1,-1 0,1 0,-1 0,1 1,-1 0,1 0,0 0,0 1,0 0,0 0,1 0,-7 5,-55 58,55-54,-687 796,-255 271,559-705,392-372,0 0,0-1,0 1,0-1,0 1,-1-1,1 0,0 0,-1 0,-3 1,6-3,-1 1,0 0,1 0,-1 0,0 0,1 0,-1-1,0 1,1 0,-1-1,0 1,1 0,-1-1,1 1,-1-1,1 1,-1-1,1 1,-1-1,1 1,0-1,-1 0,1 1,0-1,-1 0,1 1,0-1,0 0,-1 1,1-1,0 0,0 1,0-1,0 0,0 1,0-1,0-1,0-15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51.5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1,'2'4,"0"-1,0 1,0-1,0 1,0-1,1 0,0 0,-1 0,1 0,0 0,0 0,7 3,2 4,354 301,-236-206,1280 973,-1324-1018,241 179,-312-228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55.9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1129 0,'-4'2,"-1"0,1 0,-1 0,1 1,0-1,0 1,0 0,0 0,0 1,1-1,0 1,-1 0,-2 5,-37 54,3 2,2 1,-46 118,45-96,-119 253,-115 257,34 15,153-319,31-99,46-161,2-6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57.1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2042 1,'-26'29,"2"1,1 2,-34 61,36-57,-147 252,-137 221,205-357,-153 176,-92 53,-166 198,453-501,-35 40,91-116,0 1,0-1,0 1,0-1,0 0,-1 0,1 0,0 0,-1 0,0 0,1-1,-1 1,0-1,0 0,0 1,-5 0,-3-6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58.4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1 177,'949'-11,"-9"-55,-798 51,-8 1,208-47,-323 55,-10 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59.0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0 229,'47'-3,"-1"-2,1-2,52-15,24-4,367-48,4 21,632 14,-1098 40,-15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8:56.1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363 358,'6'-2,"-1"0,1 0,-1 0,1-1,-1 1,0-2,0 1,0 0,-1-1,1 0,4-5,3-1,44-34,13-11,97-98,-164 152,-1-1,1 0,-1 1,1-1,-1 0,1 0,-1 0,0 0,0-1,0 1,0 0,-1 0,2-5,-2 7,0-1,0 0,0 0,-1 1,1-1,0 0,0 0,-1 1,1-1,0 0,-1 1,1-1,-1 0,1 1,-1-1,1 1,-1-1,1 0,-1 1,0 0,1-1,-1 1,0-1,1 1,-1 0,-1-1,-6-1,0 0,0 1,0 0,0 0,0 1,-10 0,-38 2,-61 9,92-7,0 1,1 1,0 2,-45 20,-99 67,143-79,0 2,2 1,0 1,-28 31,50-50,0 1,-1-1,1 0,0 1,0-1,-1 1,1 0,0-1,1 1,-1 0,0-1,0 1,1 0,-1 0,1 0,0 0,-1 0,1-1,0 1,0 0,0 0,0 0,1 0,-1 0,1 0,-1 0,1-1,-1 1,1 0,0 0,0-1,0 1,0 0,0-1,0 1,0-1,1 1,-1-1,3 2,6 4,0 0,1-1,0 0,0-1,15 6,2 1,-9-3,66 31,97 31,-155-62,0-1,1-2,0-1,0-1,0-1,1-1,-1-2,33-4,-51 1,-1 0,1 0,0-2,-1 1,0-1,0 0,0-1,-1 0,0 0,13-14,27-17,-29 26,-2 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2:22.1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290 1,'-2'29,"-2"0,-1 0,-1 0,-2-1,-1 0,-19 43,-8 26,-93 239,111-284,15-40,-1 0,0-1,0 1,-11 16,5-19,5-15,5 5,0 0,0 0,1-1,-1 1,0 0,0 0,1 0,-1 0,1 0,-1 0,1 0,-1 0,1 0,0 0,0 0,-1 0,1 0,0 1,0-1,0 0,0 1,0-1,0 0,0 1,2-1,0 0,1 0,0 0,-1 1,1-1,0 1,0 0,-1 0,1 1,0-1,0 1,-1 0,1 0,6 2,48 24,-52-24,301 165,-298-163,57 35,-52-28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8:59.8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1,'0'22,"-2"82,5 0,4 0,25 121,1-96,84 210,83 110,-138-316,76 205,-129-314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00.5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36,'170'-11,"-25"-1,797 8,-525 6,-332-7,-61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01.8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1 162,'25'-1,"0"-2,-1 0,33-10,19-2,250-30,511-4,-645 52,150-4,-335 1,0-2,0 1,0-1,0 0,0 0,-1-1,1 1,10-8,1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04.1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1067 446,'0'-1,"0"0,-1 0,1 0,-1 0,1 0,-1 0,1 0,-1 0,0 0,0 0,1 0,-1 0,0 0,0 1,0-1,0 0,0 1,0-1,0 0,0 1,0-1,0 1,0 0,-1-1,1 1,0 0,0 0,0 0,-1 0,1 0,0 0,0 0,-2 0,-43 6,-254 113,49-16,193-82,-213 67,265-86,-1-1,0 0,1 0,-1 0,0-1,1 0,-1 0,0 0,-10-3,15 2,0 1,0-1,1 0,-1 0,0 0,0 0,1 0,-1-1,1 1,-1 0,1-1,0 1,0-1,-1 1,1-1,0 0,0 1,0-1,1 0,-1 0,0 0,1 0,-1 0,1 0,0 1,-1-1,1 0,0 0,0 0,1 0,-1 0,0 0,0 0,1 0,-1 0,1 0,1-2,4-17,1 0,1 1,1 0,1 0,17-26,70-88,-64 91,3 2,2 1,1 2,2 1,1 3,2 1,51-28,-68 46,0 2,1 0,0 2,1 1,1 2,-1 1,1 1,0 1,1 2,-1 1,1 1,-1 2,1 1,36 7,-29 0,-2 2,0 1,0 2,-1 1,-1 2,0 2,-1 1,57 46,-17-4,-3 3,85 103,-103-106,-2 3,-4 1,45 87,-69-111,-2 1,-2 2,-1 0,-3 0,-1 1,10 86,-21-107,-2 0,-1 0,-2 0,0 0,-1 0,-2 0,0-1,-2 0,0 0,-19 35,-9 6,-1-2,-62 77,15-34,-5-3,-4-5,-5-3,-185 139,259-217,1-1,-2-1,-29 13,48-25,-1 0,-1 0,1-1,0 1,0-2,-1 1,1-1,-1 0,0-1,1 0,-1 0,1-1,-1 1,1-2,-1 1,-13-6,17 5,-1-1,1 0,0 0,1 0,-1 0,0-1,1 0,0 1,0-1,0 0,0-1,1 1,0 0,-1-1,2 0,-3-7,-3-11,1 0,-3-27,7 34,0 2,1 0,1 0,0 0,1 0,0-1,1 1,1 0,5-16,46-110,-29 81,-21 48,0 0,1 1,1 0,-1 0,1 0,1 1,12-13,-15 18,0 0,0 1,1 0,0 0,0 0,0 0,0 1,0 0,0 0,1 0,-1 0,1 1,-1 0,1 1,-1-1,12 1,143-7,-102 2,77 4,13 17,185 46,-185-31,-114-26,0-1,0-2,1-2,-1 0,0-3,0 0,63-16,-47 9,-4 2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06.5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1 245,'420'455,"-205"-215,-76-85,272 272,-411-427,7 6,0 0,0-1,0 1,12 5,-18-11,0 1,0-1,0 1,0-1,-1 0,1 1,0-1,0 0,0 0,0 1,0-1,0 0,0 0,0 0,0 0,0-1,0 1,0 0,0 0,0 0,0-1,-1 1,1-1,0 1,0-1,0 1,0-1,-1 1,1-1,0 1,0-1,-1 0,1 0,-1 1,1-1,0 0,-1 0,0 0,1 1,-1-1,1 0,-1 0,0 0,0 0,1 0,-1 0,0 0,0 0,0 0,0-2,2-29,-1-1,-5-51,1 14,-11-331,-4-311,17 662,0 26,1-1,1 0,5-32,0 36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07.6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1797,'0'-3,"-1"-25,1 0,1 0,2 0,0 1,2-1,15-45,9 4,3 1,57-90,100-119,-89 134,87-144,-147 216,-3-2,34-92,-66 151,0 0,-1 0,-1 0,0-1,-1 0,-1 1,0-1,-2-16,1 27,0-1,-1 1,0 0,0 0,0 0,-1 0,1 0,-1 0,0 0,0 1,0-1,-1 0,1 1,-1 0,0-1,0 1,0 1,0-1,0 0,-1 1,1-1,-1 1,0 0,0 0,0 1,0-1,0 1,0 0,0 0,0 0,-7 0,-6-2,1 2,0 0,-1 1,1 1,-29 4,39-4,0 1,0 0,0 0,0 0,1 0,-1 1,1 0,-1 0,1 1,0-1,1 1,-1 0,1 0,-1 1,1 0,0-1,1 1,-5 9,-3 6,1 1,1 1,0 0,2 0,1 1,1-1,-3 34,7-39,0-1,2 1,0-1,1 0,0 1,2-1,0 0,0 0,2-1,0 1,10 18,5 0,1-1,1-2,2 0,1-1,1-2,1 0,2-2,46 31,37 17,136 65,-125-73,-58-30,-7-5,-2 2,83 63,-135-92,-1-1,1 1,-1 1,0-1,0 1,-1-1,1 1,-1 0,3 7,-5-9,0-1,0 1,-1 0,0 0,1-1,-1 1,0 0,0 0,0-1,0 1,-1 0,1 0,-1-1,0 1,0 0,0-1,0 1,0-1,0 1,-4 3,-19 31,-1-2,-2-1,-1-2,-2 0,-1-2,-1-1,-2-2,-1-1,-46 26,56-38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08.1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0,'0'4,"0"6,0 6,0 4,0 11,8 14,8 7,9 13,9 11,3 2,4 1,-6-6,-3-5,0-7,-4-4,-3-13,-7-9,-5-10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08.5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09.5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0 155,'2'4,"0"0,0 0,1-1,-1 1,1-1,0 1,0-1,0 0,0 0,1 0,-1-1,5 3,2 3,55 52,-3 4,-2 1,54 80,-109-139,18 28,-22-32,0-1,0 1,-1-1,1 1,0 0,0-1,-1 1,1 0,-1 0,0-1,0 1,1 0,-1 0,0 0,0-1,-1 1,1 2,0-4,-1 1,1-1,0 0,-1 0,1 0,0 0,-1 0,1 0,0 1,0-1,-1 0,1 0,0 0,-1 0,1 0,0 0,-1-1,1 1,0 0,-1 0,1 0,0 0,-1 0,1 0,0 0,0-1,-1 1,1 0,0 0,0 0,-1-1,1 1,0 0,0 0,-1-1,1 1,0 0,0 0,0-1,0 1,0 0,0-1,-1 1,1 0,0-1,0 1,0 0,0-1,0 1,0-1,-9-18,4-2,1 0,0-1,2 0,0 1,2-1,0 0,2 0,0 1,2-1,9-34,-7 34,1 1,1 0,1 0,1 0,0 1,2 1,0 0,1 0,1 1,19-18,-24 28,0 0,1 0,0 1,0 1,0-1,1 2,0-1,0 2,0-1,1 2,0-1,-1 2,1-1,0 2,0 0,1 0,-1 1,14 1,-3 3,0 0,1 2,-2 0,1 2,-1 0,0 1,-1 2,27 16,3 6,-1 2,-2 2,-1 2,-3 2,-1 1,-2 3,-2 2,60 93,-80-111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11.2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1774 24,'0'-1,"0"0,0 0,-1 0,1 0,-1 1,1-1,-1 0,1 0,-1 0,0 0,1 1,-1-1,0 0,1 1,-1-1,0 0,0 1,0-1,0 1,1-1,-1 1,0 0,0-1,0 1,0 0,0 0,0 0,-2-1,-34-3,31 4,-25-1,0 1,0 2,0 1,-33 8,-120 37,136-34,-481 146,15 47,499-200,-27 14,-40 25,72-39,0 0,0 1,0 0,1 0,0 1,1 0,0 0,-12 20,18-26,0 0,1 1,-1-1,1 0,0 0,0 0,0 1,1-1,-1 1,1-1,-1 0,1 1,0-1,1 1,-1-1,1 1,-1-1,1 0,0 1,0-1,0 0,1 0,-1 0,1 0,0 0,0 0,0 0,0 0,0-1,0 1,1-1,0 0,4 4,8 5,1-1,0-1,1 0,34 12,442 137,17-38,-173-43,-232-54,-42-10,-1 3,64 24,-118-37,0 1,-1-1,1 1,-1 1,1-1,-1 1,0 1,-1-1,0 1,7 7,-11-10,0 1,0-1,0 0,0 1,-1-1,1 1,-1 0,0 0,0-1,0 1,-1 0,1 0,-1 0,0 0,0 0,-1-1,1 1,-1 0,1 0,-1 0,-1-1,1 1,-3 6,-10 16,-1 0,-1-1,-1-1,-2 0,0-2,-1 0,-1-1,-1-1,-1-1,-32 21,45-35,0 1,0-1,-1-1,0 0,0 0,0-1,0-1,0 0,-17 1,-14-1,-53-5,30 0,37 3,0-2,0-1,0-1,-33-10,44 9,1-1,0-1,0 0,1-1,0-1,0 0,1-1,-13-12,10 8,-62-60,73 68,0-1,0 0,1 0,0-1,0 0,1 1,0-2,0 1,-3-13,6 18,1 0,-1 0,1 0,-1 0,1 0,0 0,0 0,1-1,-1 1,0 0,1 0,0 0,0 0,0 0,0 0,0 1,1-1,-1 0,1 0,0 1,0-1,0 1,0 0,0-1,0 1,1 0,-1 0,1 0,-1 1,1-1,0 1,0-1,-1 1,1 0,0 0,0 0,0 1,5-2,13-1,0 0,0 1,0 1,31 2,-36 0,8-1,1-2,28-4,-19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2:22.9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0,'4'1,"1"-1,-1 1,0 0,0 1,1-1,-1 1,0-1,0 1,0 0,-1 1,1-1,0 1,-1 0,6 5,45 54,-41-45,128 162,103 124,-220-272,-20-25,0 1,1 0,0-1,0 0,1 0,-1-1,1 0,0 0,1 0,9 6,-15-11,0 0,0 0,0-1,0 1,0 0,0 0,0 0,0-1,-1 1,1 0,0-1,0 1,0-1,0 1,-1-1,1 1,0-1,-1 1,1-1,0 0,-1 1,1-1,-1 0,1 0,-1 1,1-1,-1 0,0 0,1 0,-1 0,0 0,0 0,1-1,8-35,-8 34,8-75,-3 0,-7-144,-2 89,3 60,0 46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12.0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1344 1,'-2'0,"0"1,1-1,-1 1,1 0,-1 0,0-1,1 1,-1 0,1 0,0 0,-1 1,1-1,0 0,0 0,0 1,-1-1,2 1,-1-1,-1 3,-18 36,18-36,-219 556,-58 132,-49-53,-35-17,345-592,18-30,-8 14,0 0,-1 0,-1-1,0 0,-17 16,14-20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13.1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0 225,'7'-2,"-1"0,0-1,0 0,0 0,0-1,0 0,-1 0,0 0,1-1,-2 1,6-7,9-6,5-3,1 1,1 1,1 2,1 0,0 2,1 1,48-15,-61 24,1 0,0 2,1-1,-1 2,0 1,0 0,0 1,1 0,-1 2,0 0,-1 1,1 1,-1 0,1 1,20 12,-22-11,-1 1,0 1,-1 1,0 0,0 0,-1 1,-1 1,0 0,0 1,-1 0,-1 0,0 1,-1 0,0 1,9 27,-11-23,-1 0,-2 0,0 0,0 1,-2-1,-1 1,0-1,-1 0,-1 1,-1-1,-1 0,-1 0,-8 22,-10 19,-3 0,-56 92,-87 99,51-98,94-124,-1-2,-2-1,-33 26,99-76,1 1,55-23,120-43,-128 54,1 4,1 3,159-26,-125 39,134 2,-231 14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13.9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0,'6'1,"1"-1,-1 1,0 1,0-1,0 1,-1 0,1 1,0-1,-1 1,0 0,8 5,56 50,-47-38,113 106,-6 7,-6 5,-6 5,174 278,-226-312,93 208,-136-263,-3 1,-2 0,-2 2,-3 0,-2 0,2 71,-11-98,-2-1,-1 1,-1 0,-1-1,-2 0,-1 0,-2 0,0-1,-2 0,-1-1,-24 41,-2 2,28-54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14.7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0,'97'161,"-63"-87,-4 1,-3 1,-4 1,18 103,11 131,66 324,-91-526,5-1,4-2,84 169,-101-239,1 0,48 61,-62-89,0 0,1-1,0 0,0 0,1 0,0-1,0 0,0-1,1 0,0 0,0-1,0 0,0 0,1-1,-1-1,1 1,14 0,-2-3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16.1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1548,'1190'22,"88"0,749-55,3-81,84-110,0-57,-934 121,1810-115,-1597 294,339 41,-1585-58,0-6,192-31,-286 26,0-3,-1-2,0-2,-1-2,-2-2,0-3,-1-2,-1-1,70-54,-30 7,-33 27,1 2,67-40,-38 27,-100 67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16.9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1993 1,'-21'18,"-39"29,40-33,0 0,-31 32,-150 207,105-125,-493 669,492-656,-546 749,636-881,-9 13,-2 0,0-2,-1 0,-1-1,-27 20,46-38,0 0,0-1,0 1,0 0,0 0,1-1,-1 1,0-1,0 1,-1-1,1 1,0-1,0 1,0-1,0 0,0 0,0 0,0 1,-1-1,1 0,0-1,0 1,0 0,0 0,-1 0,1-1,0 1,0 0,0-1,0 1,0-1,0 0,0 1,0-1,0 0,0 1,1-1,-1 0,0 0,0 0,1 0,-1 0,-1-2,-2-12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18.0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17,'2'-2,"1"1,-1-1,1 0,-1 1,1-1,0 1,-1 0,1 0,0 0,0 0,0 1,0-1,0 1,0 0,0 0,0 0,0 0,0 0,0 1,0-1,0 1,0 0,0 0,5 2,8 4,0 1,0 0,16 12,-10-6,358 246,-211-137,510 406,-91-87,-209-166,-359-262,43 22,-53-30,11 5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20.6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1 152,'28'36,"-2"1,30 55,-26-41,389 701,-250-438,-156-290,-2-2,1-1,1 1,1-2,0 0,18 18,-31-37,0-1,0 1,0 0,0-1,0 1,0 0,0-1,0 1,0-1,0 0,0 1,0-1,0 0,1 0,-1 0,0 0,0 0,0 0,0 0,0 0,0 0,1 0,-1 0,0-1,0 1,0-1,0 1,0-1,0 1,0-1,0 1,0-1,0 0,-1 1,1-1,0 0,0 0,0 0,-1 0,1 0,-1 0,1 0,-1 0,1 0,0-2,24-56,-23 54,17-66,-2-2,-4 0,4-77,-3 20,12-72,50-328,-39 274,-34 235,-1 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43.4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0,'2'64,"3"0,25 120,51 121,-23-99,8 50,197 806,-253-1014,6 56,-14-75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45.0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0 330,'1'-11,"1"1,-1-1,2 1,-1 0,2 0,-1 0,1 0,1 1,0-1,8-12,12-14,34-37,-44 54,-10 13,-1 0,1 0,0 0,1 1,-1-1,1 2,0-1,0 0,1 1,-1 1,1-1,0 1,0 0,0 0,1 1,-1 0,1 0,-1 1,1 0,-1 0,1 1,0 0,-1 0,1 1,-1 0,1 0,-1 1,1 0,-1 0,13 6,269 116,-244-100,-1 2,0 2,-3 1,43 39,-79-62,0 0,0 0,0 0,0 1,-1-1,0 1,-1 0,0 1,0-1,0 0,-1 1,0-1,-1 1,2 13,-1 11,-2-1,-5 46,0 2,8 70,-6 134,2-277,0-1,-1 0,1-1,-1 1,0 0,0 0,-1-1,1 1,-1-1,0 0,0 0,-1 0,1 0,-1 0,0-1,-6 5,-11 7,0-1,-26 12,19-10,-17 8,-1-1,0-2,-83 24,77-30,-194 51,176-53,54-12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2:23.7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1,'9'12,"0"1,-1 0,0 0,-1 1,0 0,-1 0,4 17,11 23,-13-36,-1 1,-1-1,0 1,-1 0,-1 1,2 33,-5-41,-1-1,-1 1,0-1,-1 1,0-1,-1 1,0-1,0 0,-2 0,1-1,-1 1,-11 16,-28 46,35-52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49.2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316 75,'-22'-22,"17"15,-1 1,0 0,0 0,-1 1,0 0,-8-5,12 8,-1 1,1 0,0 0,0 0,0 1,-1-1,1 1,0 0,-1 0,1 0,0 0,-1 0,1 1,0 0,0-1,0 1,-1 0,1 1,0-1,-4 3,3-1,-1 0,0 0,1 1,-1-1,1 1,0 1,1-1,-1 0,1 1,0 0,0 0,0 0,0 0,1 0,0 0,0 1,-1 8,-3 11,2 0,-2 42,5-52,0 4,1 1,1-1,1 0,1 0,0-1,1 1,1 0,1-1,1 0,0-1,1 1,1-1,21 30,-4-14,1-1,2-1,1-2,1-1,45 32,-73-58,0 0,-1-1,1 2,-1-1,0 0,1 0,-1 1,0-1,0 1,-1 0,1 0,-1-1,1 1,-1 0,0 0,0 0,0 1,0-1,-1 0,1 0,-1 5,-1-2,0-1,0 1,0-1,-1 0,0 0,0 0,-1 0,1 0,-1 0,0-1,0 1,-5 4,-27 36,2-2,-66 67,88-100,0 0,-1 0,0-1,-1-1,0 0,0-1,-1 0,0-1,0 0,0-1,-15 3,24-7,1-1,0 1,-1-1,1 0,-1 0,1 0,0-1,-6 0,-6-5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30.3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0 130,'24'-36,"-21"32,-1-1,1 1,0-1,0 1,0 0,1 0,-1 1,1-1,0 1,6-5,2 1,2 1,-1 0,1 1,-1 0,1 1,1 1,-1 0,20-1,123 2,-96 3,549 0,-586-1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31.2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1 356,'1'-3,"1"0,-1 0,1 1,0-1,0 1,0-1,0 1,0 0,0 0,1 0,-1 0,1 0,0 1,-1-1,1 1,4-2,2-3,50-27,0 3,2 2,1 3,1 3,103-23,334-33,-495 77,109-14,221-19,-300 33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50.2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65,'56'-2,"112"-21,-114 13,1 2,67 0,-108 7,0 0,0-1,16-4,-12 3,-9 5,-13 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50.8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78,'38'-19,"45"-17,-67 31,0 0,1 1,-1 1,0 1,1 0,17 1,-22 1,500 22,-483-19,-5-1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51.8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 68,'0'-2,"-2"-36,2 37,0 0,0 0,0-1,0 1,0 0,0 0,0 0,-1 0,1-1,0 1,-1 0,1 0,-1 0,1 0,-1 0,0 0,1 0,-1 0,0 0,0 0,1 1,-1-1,0 0,0 0,-1 0,1 3,0 0,1 0,-1 0,1 0,-1 1,1-1,0 0,0 0,0 0,0 0,0 1,1-1,-1 0,1 0,0 3,0 0,14 68,3-1,3-1,33 73,-12-31,6 18,44 132,-78-211,-1 0,-3 1,5 60,5 33,-17-125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52.9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1 302,'1'-6,"-1"-1,2 0,-1 1,1-1,0 1,0 0,1-1,0 1,0 0,0 0,1 1,0-1,0 1,0 0,1 0,-1 0,9-6,11-8,0 2,43-25,-48 31,4-3,1-1,1 1,0 0,1 2,37-11,-57 21,1 0,-1 0,1 1,0 0,0 1,-1-1,1 1,0 1,0-1,-1 1,1 0,0 1,-1 0,1 0,-1 0,1 1,-1-1,0 2,0-1,-1 1,1-1,-1 2,10 8,48 58,-3 2,-3 4,-3 1,-4 3,52 116,-91-174,-1-1,0 2,-2-1,9 45,-16-63,0 0,0 0,-1 0,0 0,0 0,0 0,0 0,-1 1,0-1,0-1,0 1,-1 0,1 0,-1 0,0-1,-1 1,1-1,-1 1,0-1,0 0,0 0,0-1,-1 1,0 0,0-1,0 0,0 0,0 0,0-1,-6 3,-71 33,-2-4,0-3,-132 30,148-45,50-12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54.2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0,'8'2,"0"1,0 0,0 1,-1-1,1 1,-1 1,10 7,-14-10,85 56,-2 5,-3 3,-4 4,88 98,-161-161,-1-1,0 1,-1 0,0 0,0 0,0 0,-1 1,0 0,0-1,-1 1,0 0,1 15,-3-19,0-1,0 0,0 1,-1-1,0 0,0 1,0-1,0 0,0 0,0 0,-1 0,0 0,1 0,-1 0,0 0,0-1,-1 1,1-1,-1 1,1-1,-1 0,0 0,1 0,-1 0,0-1,0 1,-1-1,1 0,0 0,0 0,0 0,-1-1,-4 1,5 0,-1 0,0 0,0 0,0-1,1 0,-1 0,0 0,0 0,0 0,0-1,0 0,1 0,-1 0,0 0,1 0,-1-1,1 0,-1 1,1-1,-4-3,4 1,0 1,1 0,0-1,-1 1,2-1,-1 0,0 0,1 0,-1 0,1 0,0 0,1 0,-1 0,1 0,-1 0,1 0,0-1,2-7,-1 5,1-1,0 1,0 0,1 0,0 0,0 0,0 0,1 0,0 1,1 0,-1 0,7-6,11-12,39-31,-30 28,130-108,-133 108,-15 17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56.6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0 100,'6'-4,"-1"0,0 0,1 0,0 0,0 1,0 0,0 0,0 1,13-3,64-10,-51 11,168-19,1 8,352 21,-126-16,-399 8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57.4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53,'41'-15,"-20"6,16 0,0 2,1 1,0 2,-1 2,57 3,-38-1,792 1,-668 12,5 0,-161-13,-3-1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2:25.8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799 1,'-9'0,"0"2,0-1,0 2,-14 4,-16 4,-100 11,0-5,-209-3,343-14,0 0,0 0,0 1,0-1,0 1,0 0,0 0,-8 4,11-4,1 0,-1 0,1 0,0 1,-1-1,1 0,0 1,-1-1,1 1,0-1,0 1,0 0,1-1,-1 1,0 0,1 0,-1 0,1-1,-1 1,1 0,0 0,0 0,0 0,0 0,1 3,2 19,2-1,0 1,2-1,0-1,12 24,2 10,58 147,17 54,-96-255,1 0,-1-1,0 1,1 0,-1 0,1 0,0 0,0-1,0 1,0 0,0-1,0 1,0 0,0-1,0 0,1 1,-1-1,1 0,-1 1,1-1,-1 0,1 0,0 0,0-1,3 2,-3-2,0-1,0 0,0 0,0 0,0 0,0 0,0 0,0-1,-1 1,1-1,0 1,-1-1,1 0,-1 1,0-1,0 0,1 0,-1 0,0 0,-1 0,2-3,26-51,2 1,2 2,3 2,2 1,56-59,-85 101,-1 1,1 1,1-1,-1 2,1-1,0 1,0 0,1 1,-1 0,1 0,0 1,11-2,-14 4,-1 0,1 1,-1-1,1 1,0 1,-1-1,1 1,-1 0,1 1,-1-1,0 1,0 1,1-1,-2 1,1 0,0 0,0 1,-1-1,10 10,2 4,0 0,-1 1,-1 1,-1 0,-1 1,0 1,-2 0,0 1,-2-1,0 2,-1 0,-2 0,0 0,-1 1,-2-1,0 1,-2 0,-1 35,-2-47,0 1,-1-1,-1 0,0 0,0 0,-1-1,-12 22,-58 76,43-64,11-13,12-17,-1 0,-1-1,-15 17,22-27,0-1,0 0,0 1,-1-1,1-1,-1 1,0-1,1 1,-1-1,0-1,0 1,0-1,-1 0,1 0,-8 0,-35-2,27-1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58.1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0,'0'27,"2"0,1 0,1 0,2-1,0 1,2-1,1-1,17 36,259 520,54 200,-314-719,-3 2,20 90,-37-126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9:59.2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98,'0'-1,"0"-1,1 1,0-1,-1 0,1 1,0 0,0-1,0 1,-1-1,2 1,-1 0,0 0,0 0,0 0,0-1,1 2,-1-1,1 0,-1 0,3-1,35-16,-29 14,7-4,-1 1,2 0,-1 1,1 0,0 2,0 0,0 1,0 1,0 1,1 0,-1 2,35 4,-18 2,0 2,0 1,-1 2,-1 1,0 2,-1 1,0 1,46 35,-46-26,-1 1,-2 1,-1 1,-1 2,-1 1,-2 1,27 49,-34-53,61 121,-72-136,0-1,-2 1,1 0,-2 0,0 1,-1-1,0 1,-1 0,-1 16,-1-26,0 0,-1 0,1 0,-1 0,0 0,0 0,0-1,-1 1,0-1,0 0,0 0,-6 6,-53 45,26-24,10-7,-11 12,-1-2,-2-2,-71 45,95-71,0 1,0-2,-1 0,0-1,-22 2,-39 11,56-10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00.0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25,'10'-1,"1"0,0-1,0 0,10-4,39-6,14 12,-1 3,138 23,-54-4,-101-11,-37-6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01.0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63 102,'-1'3,"0"0,-1-1,1 1,-1 0,1-1,-1 0,0 1,0-1,0 0,-1 0,1 0,0 0,-1 0,-3 1,-18 20,23-22,0-1,1 1,-1 0,1-1,-1 1,1 0,0-1,-1 1,1 0,0 0,-1 0,1-1,0 1,0 0,0 0,-1 0,1 0,0-1,0 1,1 0,-1 0,0 0,0 0,0 0,0-1,1 1,-1 0,0 0,1-1,-1 1,1 1,1-1,0 0,-1-1,1 1,-1-1,1 1,0-1,0 0,-1 0,1 0,0 0,-1 0,1 0,0 0,2-1,57-17,72-30,161-36,-258 75,-7 1,0 1,0 1,45-3,-53 9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05.3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0 565,'3'1,"0"-1,0 1,0 0,-1 0,1 0,0 1,-1-1,1 0,-1 1,0 0,1 0,-1 0,0 0,3 3,31 38,-29-34,166 254,-62-85,367 464,-475-639,0 1,0 0,0-1,1 0,-1 0,1 0,0 0,0 0,0-1,6 3,-9-5,0 0,0 1,-1-1,1 0,0 0,0 0,0 0,-1-1,1 1,0 0,0 0,-1 0,1-1,0 1,0 0,-1-1,1 1,0 0,-1-1,1 1,-1-1,1 1,1-2,-1-1,1 1,0-1,-1 0,0 1,1-1,-1 0,0 0,-1 0,2-4,15-96,6-168,-9 72,70-755,-80 915,1 0,16-57,-14 75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06.0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0,'2'26,"2"0,0 0,2-1,1 0,17 44,-8-25,238 627,-172-466,-41-96,-7 1,-15-42,-14-51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06.5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1,'235'10,"256"45,-179-15,-236-32,199 27,-247-28,-10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07.3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1 291,'9'-2,"1"1,-1-1,0-1,1 0,-1 0,0-1,-1 0,15-9,8-3,100-36,1 5,150-32,-19 28,-238 46,-8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07.8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833 2,'-103'-1,"-120"3,196 1,1 2,0 0,0 2,1 0,0 2,0 1,1 1,0 1,1 1,1 1,0 1,0 1,-37 36,45-37,1 0,0 1,1 1,0-1,2 2,0 0,1 0,-9 25,14-28,-1 0,2 1,0-1,1 1,1 0,0 0,1-1,0 1,2 0,0 0,5 21,-1-20,0 0,1 0,0-1,2 0,0 0,0 0,2-2,0 1,1-1,0-1,1 0,0-1,1 0,0-1,1 0,0-2,21 11,4-1,0-2,1-1,1-2,0-2,0-2,47 5,-28-6,1-2,0-3,0-2,117-13,-126 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08.5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408 260,'-7'1,"0"1,1 0,-1 0,1 0,0 1,0 0,0 0,-9 6,-1 1,-9 4,1 1,1 1,0 1,1 1,1 1,1 1,0 1,2 0,-18 29,23-31,1 2,1-1,1 2,1-1,1 1,0 1,2-1,1 1,1 0,0 1,1 35,3-47,1 0,1-1,-1 1,2-1,0 1,0-1,1 0,0 0,1 0,1-1,-1 1,2-1,-1-1,1 1,1-1,0 0,0-1,0 0,1 0,1-1,-1 0,12 6,-4-3,1-1,0-1,1 0,0-2,0 0,0-1,1-1,0-1,-1 0,1-2,0 0,28-3,-34 0,-1-1,0-1,0 0,0 0,0-1,-1-1,0 0,0-1,0 0,-1-1,0 0,15-16,10-11,61-80,-79 89,-1 0,-1 0,-1-2,-2 1,-1-2,-1 0,-1 0,-2-1,-1 0,-1-1,2-50,-6 57,-2-1,0 0,-2 1,-1-1,-1 1,-1 0,-1 0,-1 0,-1 1,-1 0,-1 0,-1 1,-1 0,-28-38,35 53,-1 1,0-1,0 1,0 1,0-1,-1 1,0 0,0 1,0-1,-1 2,0-1,1 1,-1 0,0 0,-1 1,1 0,0 1,-1 0,1 0,-15 1,1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2:27.0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53 206,'1'29,"2"0,13 54,2 14,-3 44,21 162,-31-276,-1 0,-10-56,-4-15,-82-448,75 381,-8-84,25 192,0 0,0 1,0-1,0 1,0-1,0 0,1 1,-1-1,1 1,0-1,0 1,0-1,0 1,0 0,0-1,1 1,-1 0,1 0,0 0,-1 0,1 0,0 0,0 1,0-1,4-2,-2 3,0-1,1 1,-1 0,1 0,-1 0,1 0,0 1,-1 0,1 0,0 0,-1 1,1-1,-1 1,6 2,14 5,0 2,0 1,-1 0,0 2,-1 1,32 26,-4-5,-10-5,-2 1,0 2,52 61,84 126,-159-197,0 1,-2 0,-1 0,-1 2,8 29,-2-17,-7-21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09.3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963 0,'-55'0,"1"3,-1 2,-59 14,79-10,0 1,0 2,1 1,1 2,-50 29,40-17,1 1,1 2,2 2,1 1,-48 56,71-70,-1 0,2 1,1 1,1 0,0 1,2 0,0 1,2 0,0 0,2 1,0 0,2 0,-2 29,6-46,0 0,1-1,0 1,0-1,1 1,-1-1,1 1,1-1,-1 0,1 0,0 0,1 0,-1-1,1 1,0-1,1 0,9 9,6 4,2-1,0-1,28 14,-14-7,187 113,6-10,284 112,-495-231,14 6,56 31,-82-40,0 0,1 0,-1 0,-1 1,1 0,-1 0,0 0,0 1,0 0,-1 0,0 0,0 1,0-1,4 13,-7-16,0 1,0-1,-1 1,1-1,-1 1,0 0,0-1,0 1,-1-1,1 1,-1-1,0 1,0-1,0 1,0-1,0 1,-1-1,0 0,0 0,0 0,0 0,0 0,0-1,-1 1,1 0,-1-1,0 0,0 0,0 0,-5 3,-9 4,-1-1,0-1,0 0,-31 6,14-4,-2 4,1-1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10.6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377 909,'-11'19,"-1"-1,0-1,-28 31,-8 11,31-35,0 2,2 0,0 1,2 1,-17 52,26-68,1 1,1 0,0 0,0 0,1 0,1 0,0 0,1 0,0 0,1 0,1 0,0 0,0-1,1 1,1-1,6 13,11 11,2 0,1-1,58 60,-33-45,92 70,-86-80,1-2,113 54,-127-73,1-1,1-3,0-1,92 14,-128-26,1-1,0-1,-1 0,1 0,0-1,-1 0,1 0,0-1,-1 0,0-1,0 0,9-5,-6 1,-2 0,1 0,-1-1,0-1,-1 0,0 0,0 0,-1-1,8-12,37-57,-4-1,-3-3,51-130,-45 74,51-219,-87 289,-3-1,-2 0,-4-1,-3-128,-7 167,-1 2,-1-1,-2 0,-1 1,-19-47,18 57,-1 0,-1 1,-1 0,0 0,-2 1,0 1,-1 0,-29-25,18 22,-1 0,-1 1,-1 2,-1 1,0 1,-1 2,0 1,-1 1,0 2,-1 1,-66-7,57 13,1 1,0 2,-1 1,1 3,0 1,1 2,-1 2,2 1,-53 24,28-6,2 3,1 3,1 2,3 3,1 2,2 3,2 2,2 2,2 2,-54 77,95-119,1 0,0-1,1 1,0 0,0 0,-5 16,9-23,1 0,-1 0,1 1,0-1,0 0,0 0,0 1,0-1,0 0,0 0,1 1,-1-1,1 0,0 0,0 0,0 0,0 0,0 0,0 0,0 0,1 0,-1 0,1-1,-1 1,1 0,0-1,-1 0,1 1,0-1,3 2,28 14,0 0,2-2,69 20,-31-11,312 94,-305-99,1-4,161 9,-212-25,0-2,-1-1,1-1,-1-2,0 0,0-2,27-14,-34 15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11.9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1126,'270'-10,"-56"0,756 32,-7 108,-804-96,204 36,-295-61,-1-3,1-3,94-8,-124 0,-1-3,1-1,-1-1,-1-2,0-2,-1-1,-1-2,0-2,-1 0,47-38,12-19,-3-3,81-95,128-162,25-28,-303 343,1 1,1 0,46-31,-56 44,0 1,0 0,1 0,0 1,1 1,-1 0,1 1,-1 0,1 1,18 0,-5 2,1 2,-1 0,0 2,51 14,102 46,-127-44,176 68,254 136,-469-216,0-1,0 0,0-1,1-1,27 7,-33-11,0-1,0 1,0-1,0-1,0 0,0 0,0-1,0 0,0 0,0-1,9-4,37-16,0-2,-1-2,-2-3,87-65,-127 85,-1-1,-1-1,12-16,2-3,-1 5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15.0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11382 1,'-11'9,"-1"0,0-1,-1 0,-25 12,8-5,-151 83,-214 82,110-82,-339 70,-312 14,-273-17,-10-130,804-57,-602-111,342-5,-152-30,699 145,-970-164,-7 86,816 105,250 0,0 1,0 2,1 1,0 2,-47 19,71-22,-1 1,1 0,1 1,-1 1,1 0,1 1,0 0,1 1,0 0,1 1,0 0,1 1,-8 15,-10 23,4 1,-24 77,19-53,-78 224,-69 315,175-615,-1 1,0 0,1 0,-1 0,1 0,0 0,-1 0,1 0,0 0,0 0,0 0,1 0,-1 0,0 0,1 0,-1 0,1 0,0-1,0 1,-1 0,1 0,0 0,1-1,-1 1,0-1,3 4,1-3,0 0,0 0,0-1,0 1,0-1,0 0,0-1,10 1,2 0,42 8,-1 1,0 4,0 2,-2 2,0 3,65 34,-10 5,194 142,-266-173,-11-8,59 36,-77-52,0 0,0-1,0 0,1-1,-1 0,1-1,0 0,0 0,0-1,16-1,376-33,-189 2,-105 12,-106 18,-1 1,1-1,0 0,-1 0,1 0,-1 0,1 0,-1 0,0-1,1 1,-1-1,0 0,0 1,0-1,0 0,0 0,2-4,-4 5,1-1,-1 1,1 0,-1 0,0 0,0 0,0 0,1-1,-1 1,0 0,0 0,-1 0,1 0,0-1,0 1,-1 0,1 0,0 0,-1 0,1 0,-1 0,1 0,-1 0,0 0,1 0,-1 0,0 0,0 0,0 1,0-1,0 0,0 1,0-1,0 0,0 1,0-1,0 1,0 0,0-1,0 1,0 0,-2-1,-13-4,12 4,1 1,0-1,0-1,-1 1,1 0,0-1,0 0,0 1,-2-3,5 3,0 0,1 0,-1 1,0-1,1 0,-1 0,1 1,-1-1,1 0,0 1,-1-1,1 1,-1-1,1 1,0-1,0 1,-1-1,1 1,0 0,0-1,-1 1,1 0,0 0,0 0,0 0,1-1,29-9,11 3,0 1,0 2,1 2,57 5,-16-1,-84-2,1 0,0 1,-1-1,1 0,-1 0,1 0,0 0,-1 0,1 0,-1 0,1 0,0 0,-1 0,1-1,-1 1,1 0,0 0,-1 0,1-1,-1 1,1 0,-1-1,1 1,-1-1,1 1,-1 0,1-1,-1 1,1-1,-13-12,-39-16,44 25,-242-114,127 64,-139-85,214 102,46 36,1 1,-1-1,0 0,1 0,-1 1,1-1,-1 0,1 0,-1 0,1 0,-1 0,1 0,0 1,-1-1,1 0,0 0,0 0,0 0,0 0,0-2,1 2,0 0,-1 0,1 0,0 0,0 1,0-1,0 0,0 0,0 1,0-1,0 1,0-1,0 1,0-1,0 1,1 0,-1-1,0 1,0 0,0 0,1 0,1 0,26-2,1 1,0 2,0 1,46 8,116 36,-96-20,142 59,-235-84,-1 0,1 1,-1-1,0 0,1 1,-1-1,0 1,0 0,0-1,0 1,0 0,-1 0,1 0,-1 1,1-1,-1 0,0 1,0-1,0 1,0-1,0 1,0-1,-1 1,1 0,-1-1,0 1,0 0,0-1,0 1,-1 3,-1 7,-2 0,0 0,0 0,-1-1,-8 14,-7 18,-74 280,88-308,0 0,0-1,-16 26,0 2,-62 109,-13 30,70-131,14-35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16.0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49,'310'1,"892"-22,-968-4,-207 21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16.7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0 227,'13'-10,"0"0,0 2,0-1,1 2,0 0,19-6,-14 4,35-9,0 1,2 3,-1 3,68-6,-44 6,862-53,-615 62,-305 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46.4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104 0,'-3'1,"1"-1,0 1,-1-1,1 1,0 0,0 0,-1 0,1 0,0 0,0 0,0 1,0-1,1 1,-1-1,0 1,0 0,1 0,-1 0,1 0,0 0,0 0,-1 0,1 0,1 0,-1 1,-1 1,-3 12,0 0,-4 29,6-26,-13 92,5 0,5 166,6-231,0 21,4-1,2 1,3-1,3 0,3-1,33 90,-43-144,-1-1,1 1,1-1,0 0,0 0,1 0,1-1,-1 0,12 9,-6-7,1-2,0 0,0 0,1-1,27 10,-18-8,-2-2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48.1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832 0,'-1'18,"-1"0,-1 0,0 0,-1-1,-1 0,-1 0,-1 0,-12 24,-6 4,-52 70,42-67,-3-1,-1-3,-88 77,108-105,-1-1,-1-1,0-1,-1 0,0-2,0-1,-1 0,-1-2,0 0,0-2,0-1,-27 3,43-8,1 1,-1-1,1-1,-1 1,1-1,0 0,0-1,-1 0,-12-5,18 6,-1-1,1 0,-1 1,1-1,0 0,0 0,-1 0,1-1,1 1,-1 0,0-1,1 1,-1-1,1 0,-1 1,1-1,0 0,1 0,-1 0,0 0,1 1,-1-1,1 0,0 0,0 0,1-6,1-10,1 1,1-1,0 1,2 0,0 0,1 0,1 1,11-19,14-18,45-54,-24 35,-50 66,1 0,0 1,0 0,0 0,1 0,0 0,0 1,0 0,1 1,12-7,-13 9,0 0,1 0,-1 1,1 0,-1 0,1 0,-1 1,1 0,-1 1,1-1,0 1,-1 1,12 3,16 6,-1 1,0 2,-1 2,-1 0,0 2,-1 2,-1 1,-1 1,-1 1,46 51,-33-27,-2 1,-3 2,-1 1,-3 2,37 86,-51-98,-1 1,-3 1,-1 0,-2 1,-2 0,3 73,-10-90,-2 0,0 0,-2-1,-1 0,-1 1,-1-1,-2-1,0 1,-2-1,0-1,-2 0,-20 31,17-34,-1-1,0-1,-2 0,0-1,-1-1,-27 18,-3-3,-84 41,57-29,56-31,0 0,-1-2,-1 0,-30 10,48-20,0 0,1 0,-1-1,0 1,0-1,0 0,0 0,0 0,0-1,0 1,0-1,1 0,-1 0,0-1,0 1,1-1,-5-2,3 1,-1-1,1-1,0 1,0-1,0 0,1 0,0 0,0 0,-5-9,1-1,1 1,1-1,0 0,1-1,1 1,0-1,-2-27,2-5,3 0,5-51,-3 82,2 0,0 0,1 0,0 0,1 0,1 1,1 0,0 0,11-16,-12 25,-1 0,1 1,0 0,0 0,1 0,0 1,0-1,0 2,0-1,1 1,0 0,0 1,0 0,0 0,0 1,1 0,-1 0,1 1,-1 0,1 1,0-1,-1 2,1-1,0 1,-1 1,1-1,9 5,786 214,-742-206,-17-3,-1-3,2-1,61 0,-85-8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50.2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0 403,'9'1,"-1"0,0 0,0 1,0 0,0 0,-1 1,1 0,0 1,-1 0,0 0,0 0,0 1,11 11,9 8,44 54,-45-47,88 108,-6 4,109 193,-77-68,-139-265,0 0,1-1,-1 1,1-1,0 1,0-1,0 0,0 1,0-1,0 0,1-1,-1 1,1 0,-1-1,1 1,-1-1,6 2,-6-3,0-1,0 1,0 0,0-1,0 1,-1-1,1 0,0 0,0 0,-1 0,1 0,0 0,-1 0,1 0,-1-1,0 1,1-1,-1 1,0-1,0 1,0-1,0 0,0 1,0-1,0 0,0-3,7-17,-1-1,-1 0,-1 0,-1-1,0 1,-2-1,-2-26,9-65,110-523,-41 293,-38 199,-32 124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51.0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1242,'1'-6,"0"1,0-1,1 0,0 1,0 0,0-1,5-7,5-13,34-79,4 2,85-130,-13 25,-69 113,-5 11,51-124,-96 200,0-1,0 0,-1 0,-1 0,1 0,-1-1,-1-15,0 23,0 0,0 0,-1 1,1-1,-1 0,1 0,-1 0,0 0,1 1,-1-1,0 0,0 1,-1-1,1 0,0 1,0 0,-3-3,2 3,0 0,0 0,0 0,-1 1,1-1,0 0,0 1,-1 0,1-1,0 1,-1 0,1 0,-1 1,1-1,0 0,0 1,-1-1,-2 2,-8 3,0 0,0 1,1 1,0 0,0 0,1 1,0 1,0 0,-16 19,-9 11,-33 49,60-76,0 1,2-1,-1 1,1 1,1-1,1 1,0 0,-3 15,6-23,1 0,1 0,-1 0,1 0,0 0,1 0,-1 0,1 0,0 0,0 0,1 0,0-1,0 1,1 0,-1-1,1 0,0 1,0-1,1-1,0 1,0 0,6 6,16 10,0-1,1-1,1-1,1-2,33 14,158 56,-124-54,135 54,-224-83,-1 0,0 0,0 1,0 0,0 0,-1 0,1 1,-1-1,0 1,-1 1,1-1,-1 1,5 8,-7-10,-1 0,0 0,0 0,0 0,0 1,0-1,-1 0,0 0,0 0,0 1,-1-1,1 0,-1 0,0 0,0 0,-1 0,1 0,-1 0,1 0,-1 0,-1-1,1 1,-4 3,-5 8,0-1,-1 0,-1-1,-1 0,-23 17,13-14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2:28.2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83,'0'-4,"5"-2,5 1,5-4,5 1,3 1,2 1,0 3,2 1,-1 1,0 1,0-4,-1-2,1 1,-5-3,-6-1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51.5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0,'4'9,"6"6,1 6,3 3,4 2,2 5,-1 2,-5-5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51.9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11,'0'-5,"0"0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53.0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81,'1'7,"1"0,0 0,0 0,0 0,1 0,0-1,0 1,1-1,7 11,2 6,140 243,51 98,-178-304,-26-59,1 1,0 0,0 0,-1 0,1 0,-1 0,0-1,1 1,-1 0,0 0,0 0,0 0,0 0,-1 0,1 0,0 0,-1 0,1 0,-1-1,0 1,0 0,0 0,0-1,0 1,0 0,0-1,0 1,-3 1,3-2,0-1,0 0,0 0,0 0,-1 0,1 0,0 0,0 0,0 0,0-1,0 1,0 0,0-1,-1 1,1 0,0-1,0 0,0 1,1-1,-1 1,0-1,0 0,0 0,0 0,-1-1,-22-27,19 23,-24-30,3-1,0-1,3-1,1-2,2 0,2-1,1 0,3-2,1 0,3 0,1-1,2 0,3-1,1 0,4-54,-1 88,2 0,-1 0,2 1,0-1,7-20,-9 28,1 1,0-1,0 1,0-1,0 1,0 0,1 0,-1 0,1 0,0 0,0 1,0-1,0 1,0 0,0 0,1 0,-1 0,1 0,0 1,-1 0,7-2,1 2,1 0,-1 1,0 1,0-1,1 2,-1 0,0 0,0 1,0 0,-1 1,1 0,-1 0,0 2,18 11,9 8,-1 3,44 43,-65-57,138 136,-127-122,-1 0,-2 2,32 55,-41-55,-6-6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53.6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253 17,'-2'-2,"1"1,-1-1,0 1,0-1,0 1,0 0,0 0,0 0,0 0,0 0,0 0,0 1,-1-1,1 1,0 0,0-1,-1 1,1 0,0 0,-3 1,0 0,0 0,1 0,-1 1,0 0,1 0,0 0,-1 0,1 1,-4 3,-3 3,0 0,1 1,0 0,1 0,-13 20,11-12,1 1,1 1,1-1,1 1,0 1,2-1,-5 31,-6 151,15-142,2-1,3 1,2 0,4-1,1-1,3 0,28 72,-23-84,2 0,2-1,2-2,2 0,1-2,2-1,2-1,2-2,41 35,-47-47,2-1,0-2,1-1,1-2,1 0,0-3,2-1,-1-1,2-2,66 14,-61-20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54.8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1624 1,'-19'1,"-1"1,1 2,0 0,0 0,0 2,1 1,-26 12,-2 0,-127 55,3 7,4 7,-160 115,42 10,235-170,2 2,2 2,-55 74,100-120,-7 7,1 1,0 0,1 0,-8 18,13-25,-1-1,1 1,-1-1,1 1,-1 0,1-1,0 1,0-1,0 1,0 0,0-1,0 1,0 0,1-1,-1 1,1-1,-1 1,1-1,-1 1,1-1,0 1,0-1,0 1,0-1,0 0,0 0,0 0,0 1,0-1,0 0,1 0,-1 0,0-1,1 1,-1 0,1 0,-1-1,3 1,11 3,0 0,0-1,0-1,0 0,0-1,21-2,6 1,734 58,-13 84,-471-53,-250-73,0 2,-2 2,0 1,61 45,-86-54,-1 1,-1 0,0 1,0 0,-1 1,-1 1,-1 0,0 0,-1 1,0 0,-2 0,0 1,-1 0,-1 1,-1-1,0 1,2 31,-6-34,0 1,0-1,-2 0,0 1,-1-1,0 0,-1 0,-1 0,-1-1,0 0,-1 0,-1 0,0-1,-1 0,0-1,-1 1,-1-2,0 0,0 0,-23 16,19-16,0-1,-1-1,0 0,-1-1,0-1,0-1,-1 0,0-1,-1-1,1-1,-1-1,1 0,-1-1,0-1,0-1,0-1,0 0,0-2,1 0,-1-1,1 0,-22-10,-412-184,408 173,2-1,0-2,2-2,1-1,-61-65,94 89,0 1,0-1,1 0,1 0,-1-1,1 1,0-1,1 0,-5-14,7 17,0 0,1 0,-1-1,1 1,0 0,0 0,1 0,0 0,0-1,0 1,0 0,1 0,0 1,0-1,0 0,0 1,5-7,24-29,2 1,1 1,49-41,-23 23,-54 49,1 1,1-1,-1 1,1 1,0 0,0 0,13-6,0 5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55.4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1637 1,'-145'314,"49"-123,-614 1179,617-1199,-416 721,442-775,57-106,4-8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56.3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0 197,'7'-2,"0"0,0 0,0 0,0-1,-1 1,1-2,-1 1,9-7,15-6,40-15,2 4,1 2,117-23,-143 40,0 2,0 2,0 2,1 3,-1 1,93 17,-120-15,-2 1,1 1,-1 1,0 1,0 0,-1 2,0 0,-1 0,0 2,0 0,-1 1,-1 0,-1 1,1 1,-2 0,0 0,-1 2,-1-1,0 1,-2 1,1 0,-2 0,-1 0,0 1,-1 0,-1 0,-1 0,-1 1,0-1,-2 1,0-1,-5 34,0-26,-1 0,-1-1,-2 0,-1 0,-1-1,0 0,-2-1,-1-1,-2 0,0-1,-1 0,0-1,-2-1,-1-1,0-1,-2-1,1 0,-49 26,63-39,0-1,-1 1,0-1,1-1,-1 1,0-1,0-1,-1 0,-14 1,19-5,11-2,14-3,70-10,2 4,111-2,-93 8,989-63,-978 63,-68 6,0-3,0-2,70-19,-103 19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56.9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1,'103'77,"35"25,164 158,-203-156,-5 5,-4 4,-5 3,-5 5,96 196,-108-173,-7 3,-7 3,-6 1,51 290,-77-282,-7 1,-7 1,-8-1,-30 252,0-257,7-44,20-92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58.9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1310,'791'-31,"-2"-36,-362 28,1218-95,11 38,377 59,-1952 33,-1-3,0-4,143-38,-89 17,2482-395,205 205,27 189,-2692 35,1034-26,-919-4,347-18,-617 46,22 1,-1-2,1 0,-1-1,33-9,-50 7,-16 1,-16 0,5 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0:59.7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2265 1,'-2'1,"-1"0,1 0,0 0,-1 0,1 1,0-1,0 1,0 0,0-1,0 1,0 0,1 0,-4 5,-2 1,-219 231,-488 491,-339 210,1046-935,-39 35,-3-1,-59 35,94-69,5-5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2:30.5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0,'9'169,"6"0,43 182,-27-173,19 65,11 71,-32-22,-27-277,0-1,2 1,0-1,8 20,-7-21,0 0,-1 0,0 0,-1 1,2 24,-6-21,0 0,0 0,-2 0,0 0,-1-1,-11 29,7-28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00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0,'5'1,"0"1,0-1,1 1,-1 0,-1 0,1 1,0-1,8 7,4 1,853 566,-643-414,836 566,-640-435,-419-290,-2-2,0 1,0-1,0 0,0 1,0-1,0 0,0 0,1-1,-1 1,0 0,5 0,0-3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08.8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185 0,'-13'1,"1"-1,0 1,0 1,0 1,0-1,0 2,-14 5,22-8,0 1,0 0,0 1,0-1,0 0,0 1,0 0,1 0,0 0,-1 1,1-1,0 1,1-1,-1 1,1 0,0 0,-1 0,2 0,-1 1,0-1,-1 9,-1 39,2 0,7 72,-2-58,0-15,2 0,18 83,-16-109,0 0,2 0,0-1,2 0,1-1,0 0,19 23,-26-39,1-1,1 0,-1 0,1-1,0 0,0 0,1-1,-1 0,1 0,0 0,0-1,0-1,1 1,-1-1,0-1,1 1,12-1,16 0,0-1,64-9,-75 6,60-6,185-29,-264 36,1 0,-1-1,0 0,-1 0,1-1,8-6,-11 8,12-9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09.6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383 81,'-5'1,"-1"0,1 0,-1 0,1 1,-1 0,1 0,0 1,0-1,0 1,1 0,-8 6,-47 42,28-20,1 2,1 1,2 2,-32 53,48-70,0 1,1 1,1-1,1 2,1-1,1 1,1 0,1 0,0 1,1 33,2-52,1-1,1 1,-1 0,0-1,1 1,0 0,0-1,0 1,0-1,1 1,-1-1,1 0,0 1,0-1,0 0,0 0,1-1,-1 1,1 0,3 2,-2-3,1 1,-1-1,1 0,0-1,0 1,-1-1,1 0,0 0,0 0,0-1,0 0,0 0,6 0,14-4,0 0,1-2,-2-1,37-14,-59 20,153-64,210-123,-358 185,-1-1,1 0,-1 0,0 0,0-1,0 0,6-7,-11 11,0 0,-1-1,1 1,0 0,-1 0,1 0,-1-1,0 1,1 0,-1-1,0 1,0 0,1-1,-1 1,0-1,-1 1,1 0,0-2,-1 0,0 0,0 1,-1-1,1 1,-1-1,1 1,-1 0,0-1,0 1,0 0,0 0,-2-1,-53-40,-1 3,-99-51,62 37,64 36,-1 1,0 1,-1 2,-1 1,0 2,-1 1,-39-6,46 14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11.2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707 1,'-14'0,"0"2,1 0,-1 0,1 1,0 1,0 0,-20 9,-86 52,70-36,-16 9,-84 63,123-81,2 1,1 1,0 1,2 0,-37 54,55-72,0-1,1 1,-1 0,1-1,0 1,0 0,1 0,0 0,0 1,0-1,0 0,1 0,0 1,0-1,0 0,0 1,1-1,2 6,-1-5,1 1,0-1,0 0,1 0,-1-1,1 1,1-1,-1 0,1 0,0 0,0-1,0 1,10 5,65 42,2-3,3-5,1-2,3-5,155 44,-149-58,-54-15,0 3,0 1,48 21,-86-32,0 1,0-1,0 1,0 0,0 0,0 0,-1 0,1 0,-1 0,1 1,-1-1,0 1,0 0,0 0,0 0,-1-1,1 2,1 4,-2-5,-1 0,0 1,0-1,0 0,0 1,-1-1,1 0,-1 1,0-1,0 0,0 0,0 0,0 0,-1 0,-3 5,-7 8,0 0,-2-1,0 0,-32 25,32-28,-65 55,-2-3,-113 66,162-113,-1-2,-1-1,0-1,-1-2,-69 13,55-17,0-2,-1-2,-89-6,113-1,8-2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12.7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1096 1,'-236'115,"-87"45,228-107,-113 83,180-115,0 1,1 1,1 2,-40 49,59-66,1 1,0 1,0-1,1 1,0 0,0 0,1 1,1-1,0 1,0 0,1-1,0 1,1 0,0 1,1-1,0 0,1 0,0 0,4 15,-2-17,1 0,1 0,-1-1,1 1,0-1,1 0,0 0,0-1,1 0,0 0,0 0,1-1,0 0,0-1,13 7,15 8,1-3,52 18,-70-28,561 224,-565-225,1 1,-1 1,-1 1,24 17,-35-24,0 0,-1 0,0 0,1 1,-1-1,0 1,0-1,0 1,0 0,-1 0,1 0,-1 0,0 0,0 0,0 0,0 0,0 0,-1 1,1-1,-1 0,0 0,0 1,0-1,0 0,-1 1,1-1,-1 0,0 0,0 0,0 0,-3 6,-8 10,0 0,-1 0,-1-1,0-1,-27 25,-96 72,67-58,36-28,-80 62,101-81,1-2,-1 1,0-1,0-1,-1-1,0 0,-21 5,28-10,0 1,0-2,1 1,-1-1,0 0,1 0,-1-1,1 0,-1 0,1-1,0 1,0-1,0-1,0 1,1-1,-1 0,1 0,0-1,0 0,-5-6,-10-12,0-1,-31-52,44 65,1-1,0-1,0 1,1-1,1 0,0 0,1 0,0-1,1 1,1-1,0 1,0-1,2 1,0-1,0 0,1 1,1 0,0-1,1 1,0 0,1 1,10-20,39-69,4 3,102-134,-157 228,0 0,1 0,0 0,-1 0,1 0,9-6,2 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13.4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1 679,'43'-39,"2"1,2 3,89-51,-101 65,132-78,5 7,329-126,-460 206,-30 9,1 0,-1-1,0 0,13-8,-5-1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14.4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1 283,'25'-22,"0"0,2 2,1 1,0 1,2 1,58-23,1 7,105-25,-187 56,112-25,-107 25,0 1,0 0,1 0,-1 1,0 1,0 0,19 4,-28-4,-1 0,1 0,-1 1,0-1,1 0,-1 1,0 0,0-1,0 1,0 0,0 0,-1 0,1 0,-1 0,1 1,-1-1,0 0,1 1,-1-1,-1 1,1-1,0 1,-1-1,1 1,-1 0,0-1,1 1,-1 0,-1-1,1 1,0 0,-1 2,0 3,-1 0,1 0,-2-1,1 1,-1-1,0 1,0-1,-1 0,-8 12,-142 206,108-152,-3-2,-78 87,-68 23,181-160,14-21,1 0,-1 1,1-1,-1 0,1 0,-1 0,1 1,-1-1,1 0,-1 0,1 0,-1 0,1 0,-1 0,1 0,-1 0,1 0,-1 0,1 0,-1 0,1-1,-1 1,1 0,-1 0,1 0,0-1,53-23,-45 20,409-179,-389 170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15.3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0,'1'40,"3"-1,0 1,18 66,47 112,-26-89,202 714,-222-775,3-2,2 0,4-2,2-2,64 90,-21-35,41 54,-97-149,-4-8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16.1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0,'3'22,"1"0,0 0,2-1,0 1,1-2,2 1,14 27,-4-6,166 370,190 456,-304-680,78 318,-148-502,13 59,-2 0,-3 1,2 102,-12-146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31.3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1 272,'0'-2,"1"0,-1 0,1 0,0 0,0 0,0 1,0-1,0 0,0 0,0 1,0-1,1 0,-1 1,1-1,-1 1,1 0,-1 0,1-1,3 0,40-22,-37 20,32-11,1 2,-1 2,2 2,-1 2,49-3,-44 4,1165-85,-910 76,153-17,-402 32,-19 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2:32.2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1 502,'12'-15,"0"-1,-1 0,12-22,18-25,-11 23,2 2,2 1,2 2,1 1,80-55,-101 78,0 1,1 1,0 0,1 1,0 1,0 1,0 1,1 0,0 2,0 0,0 1,0 0,0 2,0 0,1 2,-1 0,0 1,28 8,-26-5,-1 2,1 0,-2 1,1 1,-1 1,-1 1,0 0,17 17,-27-22,0 1,-1 0,0 1,0 0,-1 0,0 0,-1 1,0 0,0 0,-1 0,-1 0,1 1,-2-1,1 1,-2 0,1 0,-1 22,-3-10,-1-1,-1 1,-1-1,-1 0,0 0,-2 0,-1-1,0 0,-2-1,-17 27,-14 12,-94 103,130-155,1-1,0 0,0-1,0 1,-1-1,0 0,0-1,0 0,-1 0,-8 4,12-9,6-4,9-6,10 2,0 1,0 2,1 0,0 1,0 2,31-2,-43 4,-1 0,1 1,0 0,0 1,-1 0,1 0,0 2,-1-1,0 1,1 1,-1 0,0 0,-1 1,11 6,-8-2,-1 0,0 1,-1 0,0 1,-1-1,0 2,0 0,-1 0,-1 0,7 15,-3-1,0 0,-1 1,-2 0,-1 0,-1 1,-1 0,-1 0,-2 0,-1 0,-5 57,3-80,0 1,-1 0,0-1,0 1,0-1,0 0,-1 1,0-1,0 0,0-1,-1 1,1-1,-9 9,-4-1,1 1,-31 16,26-16,11-8,0-1,0 0,-1 0,1-1,-1 0,0-1,0 0,0 0,-15-1,-15 0,-43-5,54 2,-11 0,1-2,0-1,0-2,1-2,-1-1,-69-30,88 29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32.3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1 298,'8'-6,"1"0,0 1,0-1,0 2,1 0,0 0,0 1,13-4,7-2,115-36,2 7,169-22,308-6,-6 32,728 54,-1289-17,4 0,88 16,-111-10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39.8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1514,'2'1,"0"-1,0 1,0 0,0 0,0 1,-1-1,1 0,0 1,-1-1,1 1,-1-1,1 1,-1 0,0-1,1 1,-1 0,1 2,19 37,-20-40,4 11,0 0,1 0,0-1,0 0,1 0,0 0,12 12,-17-21,1 0,-1 0,1 0,-1 0,1-1,0 1,-1-1,1 0,0 0,0 0,0 0,0 0,0-1,0 1,0-1,0 0,0 0,0 0,1 0,-1-1,0 1,0-1,0 1,0-1,0 0,-1-1,1 1,0 0,0-1,-1 1,1-1,3-3,26-21,-1-2,-1 0,-2-3,-1 0,25-38,-33 45,64-90,126-230,21-149,-9 9,-220 482,10-12,-9 18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41.4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1 511,'2'-1,"5"10,6 14,135 257,-39-80,47 104,392 693,-528-965,2-1,32 36,-53-67,-1 1,1 0,-1-1,1 1,-1-1,1 1,0-1,-1 1,1-1,0 0,0 1,-1-1,1 0,0 1,0-1,-1 0,1 0,0 0,0 0,0 0,-1 0,1 0,0 0,0 0,0 0,-1 0,1 0,0-1,0 1,0 0,-1-1,1 1,0 0,-1-1,1 1,0-1,-1 1,1-1,0 1,-1-1,1 0,-1 1,1-1,-1 0,0 1,1-1,-1 0,0 1,1-1,-1 0,0 0,0 0,1-1,13-46,-13 46,33-152,45-254,83-712,-150 1038,-2 10,30-111,30-38,-35 89,-28 111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44.5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407 1,'-36'0,"1"-1,0 2,0 1,-38 7,64-7,0 0,1 0,-1 1,1 0,0 0,0 1,0 0,1 0,-1 1,1 0,0 1,0-1,1 1,0 0,0 1,0 0,-7 11,4-2,2 0,0 0,0 0,2 1,0 0,1 0,0 1,2-1,0 1,1-1,1 21,1-29,-1-1,1 1,0 0,1-1,0 0,1 1,0-1,0 0,0 0,1 0,0-1,1 0,0 1,0-1,0-1,1 1,0-1,0 0,1 0,0-1,0 0,0 0,0-1,11 5,11 2,1-2,0 0,0-3,1 0,0-2,0-1,0-2,0-1,32-4,39-9,138-35,-148 27,121-36,-193 51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45.5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181 55,'-6'0,"1"0,-1 1,1 0,-1 0,1 0,0 0,0 1,-1 0,1 0,0 0,1 1,-1 0,0 0,1 0,-8 7,5-3,1 0,0 1,0-1,1 1,0 1,0-1,1 1,-4 12,-2 9,3 0,0 0,2 1,-2 49,6-59,-1-6,1 0,1 0,1 0,2 15,-2-26,0 0,0 0,0 0,0-1,1 1,0 0,-1-1,1 1,1-1,-1 0,0 1,1-1,0 0,-1-1,1 1,0 0,1-1,-1 0,6 4,2-1,0 0,0-1,1 0,-1 0,1-1,0-1,0 0,20 1,-27-3,1 0,-1-1,1 1,-1-1,1 0,-1 0,0-1,1 1,-1-1,0-1,0 1,0-1,-1 1,1-1,0-1,-1 1,0-1,0 1,0-1,6-8,-4 1,1-1,-1 0,-1 0,0 0,-1-1,0 1,-1-1,0 0,-1 0,0-1,-2 1,1 0,-1 0,-1-1,-1 1,-2-15,1 17,1-1,-2 0,1 1,-2 0,0-1,0 2,0-1,-2 1,1 0,-1 0,-1 0,0 1,0 0,0 1,-1 0,-1 0,-19-12,17 13,1 0,1-1,0 0,0 0,0-1,1-1,-11-14,7 8,0 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46.6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246 1,'-13'0,"0"0,-1 1,1 0,0 1,0 1,0 0,0 1,1 0,0 1,-1 1,1 0,1 0,0 1,0 0,0 1,0 1,-12 13,21-20,1-1,0 1,0 0,-1 0,1-1,0 1,1 0,-1 0,0 0,0 0,1 0,0 0,-1 1,1-1,0 0,0 0,0 0,0 0,0 0,0 0,1 0,-1 1,1-1,-1 0,1 0,0 0,0-1,0 1,0 0,0 0,1 0,-1-1,0 1,1-1,-1 1,3 1,7 7,1-1,0 0,1-1,16 9,-4-3,7 7,185 124,-174-113,-2 2,68 72,-105-101,0-1,0 1,0 0,-1 0,0 0,0 0,0 1,-1-1,0 1,0 0,0-1,-1 1,1 0,-2 0,1 0,-1 0,1 0,-2 0,1 0,-1 0,0 0,0 0,0 0,-1 0,0 0,0-1,0 1,-1-1,0 0,0 1,-1-1,1 0,-1-1,0 1,0-1,0 0,-1 0,0 0,-9 6,-32 24,26-18,-1-1,-27 14,40-25,0 0,0-1,0 0,-1 0,1-1,-1 0,0-1,1 0,-1 0,-11-1,18 0,0 0,0 0,0 0,0 0,0-1,0 1,0-1,0 1,1-1,-1 0,0 1,0-1,1 0,-1 0,0 0,1-1,-1 1,1 0,-1-1,1 1,0 0,0-1,-1 0,1 1,0-1,1 0,-1 1,0-1,0 0,1 0,-1 0,1 0,-1 0,1 0,0-3,2-8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48.5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727 0,'-14'1,"0"0,0 1,0 1,0 0,0 1,1 0,-22 10,-88 54,78-41,-263 151,294-170,0 1,1 1,-18 17,26-23,0 0,1 1,0 0,0 0,0 0,1 0,0 1,0-1,0 1,0 0,-2 11,5-15,-1-1,1 1,0-1,0 1,0 0,1-1,-1 1,0 0,1-1,-1 1,1-1,-1 1,1-1,0 1,-1-1,1 1,0-1,0 0,0 1,0-1,0 0,1 0,-1 0,0 0,0 0,1 0,-1 0,1 0,2 0,5 3,0 0,1-1,19 4,-2-1,128 46,192 92,-294-118,-2 2,-2 2,0 2,-2 2,-2 3,-1 1,47 54,-82-82,-1-1,0 2,-1-1,-1 1,9 18,-14-26,0-1,0 0,0 0,0 0,-1 1,0-1,1 0,-1 0,0 1,0-1,0 0,0 1,0-1,-1 0,1 0,-1 1,1-1,-1 0,0 0,0 0,0 0,0 0,0 0,0 0,-1 0,1 0,-1 0,1-1,-1 1,0-1,0 1,0-1,1 1,-1-1,0 0,-1 0,-2 1,-25 9,-43 12,21-8,12-6,0-2,-1-2,1-2,-1-1,-69-7,15 3,83 1,1 1,0-1,0-1,0 0,0-1,0 0,0 0,-12-7,20 9,1 0,-1-1,1 1,-1-1,1 1,0-1,0 0,0 0,0 0,0 0,0 0,0 0,1-1,-1 1,1-1,0 1,-1-1,1 1,0-1,1 0,-1 1,0-1,1 0,0 0,-1 1,1-1,0 0,0 0,1 0,-1 0,1 1,-1-1,1 0,0 1,0-1,0 0,3-4,1-3,1 1,0 0,1 0,0 0,0 1,1 0,0 0,0 1,11-8,15-8,42-21,-42 25,-22 13,-1 1,1 0,-1 1,1 1,1 0,-1 0,0 1,1 1,23 0,-14 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49.2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1 250,'17'-1,"1"-2,0 0,0-1,-1 0,30-12,-23 7,45-10,493-71,-280 52,-93 16,-78-2,-61 12,-29 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50.5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0 205,'1'-3,"1"1,0 0,0 0,-1-1,1 1,0 0,1 1,-1-1,0 0,0 0,1 1,-1 0,1-1,4 0,7-7,13-7,-1 2,2 0,0 2,40-12,30-14,-96 37,96-37,-91 36,1 0,-1 0,0 1,1 0,0 0,-1 1,1-1,-1 2,1-1,0 1,10 3,-16-4,0 1,0 0,-1 0,1 0,0 0,0 0,-1 0,1 0,-1 1,1-1,-1 0,1 1,-1 0,0-1,0 1,0 0,1-1,-2 1,1 0,1 3,-1-1,0 0,0 1,-1-1,0 0,0 1,0-1,0 0,-1 1,-1 4,-2 7,-1-1,0 0,-1 0,-10 16,-24 33,-3-1,-3-2,-79 82,8-10,85-95,4-6,-33 52,60-83,0-1,0 1,1 0,-1 0,0 0,1 0,-1 0,1 1,-1-1,1 0,0 0,-1 0,1 0,0 0,0 1,0-1,0 0,0 0,0 0,0 1,0-1,1 2,0-2,0-1,0 1,0 0,-1-1,1 1,0-1,0 1,0-1,0 0,0 1,0-1,0 0,0 0,0 0,0 0,0 0,0 0,0 0,1 0,0 0,13-2,-1-1,28-10,-26 8,34-11,78-35,20-8,-122 50,-1 1,0 0,0 1,1 1,0 2,44-2,-48 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51.4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76 1,'-2'40,"-2"0,-19 78,0 4,9 11,6 1,6 0,22 192,99 394,-114-695,36 142,-35-147,1-1,0 0,2 0,0 0,2-1,12 17,-16-27,1 1,0-1,1-1,-1 0,2 0,-1-1,1 0,-1 0,1-1,1-1,-1 0,17 5,-1-3,0-1,0-1,1-1,29 0,-34-3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2:33.1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1,'2'23,"2"0,0 1,1-1,1 0,2-1,14 33,13 41,3 40,59 194,-61-225,54 109,-54-128,-27-71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52.4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1,'0'10,"1"1,0 0,1 0,0-1,0 1,1-1,7 18,0-7,1-1,23 30,575 891,-568-866,31 84,-57-121,-3 1,0 0,-3 0,6 56,-7-21,-2-27,-1 0,-4 83,-5-110,-2-4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54.8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809 0,'-6'1,"0"0,0-1,-1 2,1-1,0 1,0 0,0 0,1 1,-1-1,0 1,1 0,0 1,0 0,0 0,-5 4,-7 10,0 0,-22 32,19-23,-227 326,193-271,-47 72,-112 233,209-382,3-7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55.4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1,'1'10,"0"-1,1 1,0-1,0 1,1-1,0 0,1 0,0 0,1 0,-1-1,10 12,9 11,41 43,-48-56,581 540,-479-460,-105-83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56.0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1 227,'6'-1,"1"0,-1-1,0 0,1 0,-1 0,0-1,11-6,20-7,88-15,204-22,-202 37,201-53,-268 53,-39 12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56.8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1,'1'6,"0"1,1 0,0 0,0-1,0 1,1-1,0 0,0 0,0 0,6 7,9 17,56 133,-8 2,-6 3,62 288,-117-426,-2-6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1:59.0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4 650,'0'0,"0"0,-1 1,1-1,0 0,0 0,-1 1,1-1,0 0,0 0,0 1,-1-1,1 0,0 1,0-1,0 0,0 1,0-1,0 0,0 1,-1-1,1 0,0 1,0-1,0 0,0 1,1-1,-1 0,0 1,0-1,0 0,0 1,0-1,0 0,0 1,1-1,-1 0,0 1,0-1,0 0,1 0,-1 1,0-1,0 0,1 0,-1 1,23 7,27-4,-1-5,62-9,-14 0,1308-163,-1356 165,734-104,4 50,-631 58,574-25,-509 15,367-32,32 7,5 41,-233 1,-163-1,248-5,-321-9,72-2,-207 13,1-2,-1 0,1-2,-1 0,-1-1,1-1,33-17,50-16,-68 30,0 2,61-7,-23 1,-52 10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00.0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1769 0,'-10'0,"0"1,0 0,0 0,0 1,0 0,0 1,0 0,-11 5,-2 4,1 2,-23 16,-28 25,-98 94,-53 80,37-36,-143 121,-25-30,300-243,33-23,-2-1,0-1,0-1,-47 21,53-34,25-17,6 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01.1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0,'1'0,"145"6,-127-3,-1 1,0 0,0 1,-1 1,32 15,61 37,-2 4,148 116,104 128,-190-159,17 12,-167-143,9 5,32 32,-46-37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04.5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0 109,'13'-12,"0"2,0-1,1 2,1 0,-1 1,1 0,1 1,-1 1,1 0,0 1,1 1,27-4,-31 6,0 0,0 1,0 1,0 0,0 1,0 0,0 1,-1 0,1 1,0 1,-1 0,0 0,0 1,0 1,-1 0,0 1,11 7,-11-3,-1 1,0 0,0 0,-1 0,-1 1,0 1,-1-1,-1 1,0 1,-1-1,0 1,3 20,1 10,-3 1,2 84,-6-76,0-25,-1 1,-2-1,0 0,-9 41,7-61,-1 1,0-1,0 0,-1 0,0-1,-1 0,1 1,-2-2,1 1,-1-1,0 0,-9 6,-15 11,-60 35,43-30,-40 17,123-61,0 2,1 2,0 1,39-5,170-14,-30 27,9-1,-203 0,1-1,-1-1,-1-1,1-1,27-13,36-12,22 5,-90 20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06.4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1 480,'5'0,"0"1,-1 0,1 0,0 0,0 1,-1-1,1 1,-1 0,1 1,-1-1,0 1,0 0,6 5,48 51,-40-39,315 336,-324-347,-1-1,1 0,1 0,14 9,-23-16,1 0,-1 0,1 0,-1-1,1 1,-1 0,1-1,0 1,-1-1,1 1,0-1,-1 0,1 1,0-1,0 0,-1 0,1 0,0-1,0 1,-1 0,1-1,0 1,-1-1,1 1,-1-1,1 0,0 0,-1 1,0-1,1 0,-1 0,1-1,-1 1,0 0,0 0,0-1,0 1,0-1,1-2,12-28,-1-1,-2-1,-2 0,-1 0,7-67,6-23,-4 22,-4 0,0-109,-13 206,2-17,0 0,1 0,2 0,12-38,-9 39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2:34.2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366 1,'-8'2,"0"1,0 1,0-1,1 1,-1 0,1 1,0 0,0 0,1 1,-6 6,-9 9,2 2,1 0,0 2,-14 27,-18 25,25-43,-1 0,-40 40,65-74,1 0,0 1,-1-1,1 0,0 0,-1 1,1-1,0 0,0 1,-1-1,1 1,0-1,0 0,0 1,0-1,0 1,0-1,-1 0,1 1,0-1,0 1,0-1,0 1,0-1,0 0,1 1,-1-1,0 1,0-1,0 0,0 1,0-1,1 1,-1-1,0 0,0 1,1-1,-1 0,0 1,1-1,-1 0,0 1,1-1,-1 0,0 0,1 0,-1 1,0-1,1 0,-1 0,1 0,-1 0,0 0,1 1,34 9,-21-6,24 9,-1 3,-1 0,-1 3,36 24,123 100,-12-7,-166-126,-4-3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07.7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1387,'-1'-49,"0"-8,2 0,2 0,3 0,16-69,16-27,-8-2,-6-1,5-180,-29 326,1-10,-1 0,-4-36,4 52,-1 0,0 0,1 0,-1 1,-1-1,1 0,-1 0,1 1,-1-1,0 0,0 1,-1 0,1 0,-1-1,1 1,-1 1,0-1,0 0,-1 1,-4-3,7 4,0 0,0 1,0-1,0 1,-1-1,1 1,0 0,0 0,0-1,-1 1,1 0,0 0,0 0,-1 0,1 1,0-1,0 0,-1 0,1 1,0-1,0 1,0-1,0 1,0-1,-1 1,1 0,0-1,0 1,1 0,-1 0,0 0,0 0,0 0,0 0,1 0,-1 0,1 0,-1 0,1 0,-1 1,1-1,-1 2,0 1,0 0,0 0,0 0,1 0,-1 0,1 1,0-1,0 0,1 0,-1 0,3 8,2 0,1 0,0-1,1 1,0-1,1-1,0 1,1-1,13 12,88 69,-71-61,161 120,115 95,-310-241,0 0,-1 1,1-1,-1 1,0 0,0 0,-1 1,1-1,-1 1,0-1,-1 1,0 0,0 0,3 11,-5-10,0 0,-1 0,1 0,-1 0,-1 0,1 0,-1 0,-1-1,1 1,-1-1,0 1,-8 11,-91 139,-23 40,90-140,20-38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08.4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1,'0'4,"0"6,0 5,0 9,0 9,0 3,4 0,1 2,5-1,0-3,-1-2,1-8,0-2,-2-6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08.8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10.3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39,'2'5,"0"0,0 0,0 0,0 0,1-1,0 1,0-1,0 0,0 0,1 0,6 6,4 5,42 54,-3-7,-4 2,65 109,-109-163,0 1,0 0,-1 1,0-1,-1 1,-1-1,3 17,-9-49,0 0,-11-30,-10-48,18 41,2 1,4-1,5-64,-3 118,-1-1,1 0,0 0,0 0,1 0,0 1,-1-1,2 1,-1-1,0 1,1 0,0 0,0 0,0 0,0 0,1 1,-1-1,1 1,0 0,7-4,-8 5,0 1,1 0,-1-1,0 2,1-1,-1 0,0 0,1 1,-1 0,1 0,-1 0,0 0,1 0,-1 1,1 0,-1-1,0 1,1 0,-1 1,0-1,0 1,0-1,0 1,0 0,0 0,-1 0,1 0,-1 1,1-1,1 3,41 51,-2 1,49 90,-56-89,-5-5,-3 1,34 87,-54-119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13.2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708 14,'0'0,"-1"-1,1 0,0 0,-1 1,1-1,0 0,-1 1,1-1,-1 0,1 1,-1-1,0 1,1-1,-1 1,1-1,-1 1,0-1,1 1,-1 0,0-1,0 1,1 0,-1 0,0-1,0 1,1 0,-1 0,0 0,-1 0,-26-1,14 4,1 0,-1 1,1 1,0 0,0 0,0 1,-17 12,-80 62,100-73,-12 10,-159 131,143-114,1 2,-48 61,78-88,0 0,1 1,0-1,1 1,0 0,0 0,1 1,-4 13,8-20,-1 0,1-1,0 1,0-1,0 1,0 0,1-1,-1 1,1 0,0-1,0 1,0-1,1 0,-1 1,1-1,0 0,0 0,0 0,0 0,0 0,1 0,-1-1,1 1,0-1,0 0,0 1,0-2,5 4,27 12,1-1,0-2,67 16,-32-10,261 91,-246-77,145 80,-227-112,0 0,0 1,0-1,0 1,0 0,-1 0,0 0,1 1,-1-1,0 1,-1 0,1 0,-1 0,1 0,-1 0,0 1,-1-1,1 0,-1 1,0 0,0-1,0 1,-1 0,0 8,-1-5,0 0,-1 0,0-1,-1 1,0 0,0-1,0 0,-1 0,0 0,-1 0,1 0,-1-1,-11 11,-23 21,-1-1,-2-2,-2-2,-1-2,-73 39,106-65,0 0,0-1,-1-1,1 0,-1 0,0-1,1-1,-1 0,0-1,0 0,0-1,-13-2,22 3,-1-1,0 0,1 0,-1 0,1-1,0 0,-1 0,1 0,0 0,0 0,0-1,1 0,-1 1,0-1,1-1,0 1,0-1,0 1,0-1,0 0,1 0,0 0,0 0,0 0,0-1,1 1,-1 0,1-1,0 0,1 1,-1-1,1 1,0-1,0 0,1-6,3-16,2 0,1 0,1 1,1 0,1 0,1 1,2 1,0 0,1 1,23-28,-30 43,-1 1,1 0,1 0,-1 1,1 0,0 0,1 1,-1 0,1 0,16-6,-8 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14.6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0 200,'69'-4,"1"-3,100-24,-66 11,-101 20,139-25,213-65,-291 72,-38 13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16.8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1,'6'2,"0"0,0 0,0 1,0 0,-1 0,1 0,-1 1,9 8,-3-3,54 35,-31-22,-1 1,42 40,-74-62,1 0,0 0,-1 1,1-1,-1 1,1-1,-1 1,0 0,0-1,0 1,0 0,0 0,0 0,0 0,-1 0,1 0,-1 0,1 0,-1 0,0 0,1 0,-1 0,0 0,-1 0,1 0,0 0,-1 0,1 0,-1 0,1 0,-1 0,0 0,0 0,0 0,0-1,0 1,0 0,-1-1,1 1,0-1,-1 1,0-1,1 1,-3 0,-9 7,-1-1,0-1,0 0,-29 10,13-5,11-8,45-15,171-44,-140 35,-43 14,1 1,-1 1,1 0,0 0,23-1,-10 3,0 0,36-9,-47 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17.6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0,'1'10,"0"-1,0 1,1-1,1 1,-1-1,1 0,6 12,36 63,-28-53,-15-28,302 608,-275-538,-3 0,-4 2,-3 1,-3 0,-3 1,4 139,-20 139,3-334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18.6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155 1,'-1'12,"-1"0,-1 0,0 1,0-2,-2 1,-4 11,-8 22,-13 66,4 2,-19 209,35-159,15 230,16-205,-16-163,0-1,2 0,1 0,0 0,18 31,-17-39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34.6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0 425,'6'1,"0"0,0 0,0 0,0 1,0 0,0 0,0 1,-1-1,1 1,4 4,53 39,-57-41,571 502,-326-280,-251-226,1 0,0 0,0-1,0 1,0 0,1 0,-1-1,0 1,0 0,0-1,1 1,-1-1,0 0,0 1,1-1,-1 0,0 0,1 0,-1 0,0 0,0 0,1 0,-1 0,0-1,1 1,-1 0,0-1,0 1,1-1,-1 0,0 1,0-1,0 0,0 1,0-1,0 0,0 0,0 0,0 0,0 0,-1 0,1 0,1-3,3-5,0-1,-1 0,-1 0,5-17,-2 7,68-194,79-248,-16 49,-116 373,-11 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8:56.8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105 1,'-4'1,"0"1,1-1,-1 1,1 0,-1 0,1 1,0-1,0 1,0-1,0 1,-4 6,-2-1,4-2,0-1,1 1,-1-1,1 1,0 1,0-1,1 1,0-1,0 1,0 0,1 0,0 0,1 0,-1 1,1-1,1 0,-1 1,2 7,-1-8,1-1,0 0,0 0,1 0,0 0,0-1,0 1,0 0,1-1,0 1,1-1,-1 0,1 0,0 0,0-1,0 0,1 1,-1-1,1-1,0 1,0-1,7 4,12 4,1-1,1-2,-1 0,1-1,1-2,41 4,163-6,-230-3,26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2:35.0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0 119,'8'10,"0"0,0 0,-1 0,12 23,10 17,-9-23,133 174,-114-155,2-2,54 46,-91-86,1 0,0-1,-1 1,2-1,-1 0,0 0,1 0,8 2,-13-5,1 0,0 0,-1 0,1 0,0 0,-1 0,1 0,-1-1,1 1,0 0,-1-1,1 0,-1 1,1-1,-1 0,1 0,-1 0,0 0,1 0,-1 0,0 0,0 0,0-1,0 1,0 0,0-1,0 1,0 0,0-1,-1 0,1 1,-1-1,2-2,72-239,-55 168,48-120,-24 86,-31 80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36.4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37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0,'4'0,"2"0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39.7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226 1,'18'-1,"-1"1,1 1,-1 1,0 0,1 1,19 7,-32-8,0 0,0 1,0 0,0 0,-1 0,1 0,-1 1,0-1,1 1,-2 0,1 1,-1-1,1 1,-1-1,0 1,-1 0,1 0,-1 0,0 1,0-1,-1 0,1 1,0 7,0-4,-1 1,0-1,0 1,-1-1,-1 1,1-1,-1 1,-1-1,0 1,0-1,-1 0,-5 12,3-11,-1 0,-1 0,1 0,-2-1,1-1,-1 1,-1-1,0 0,-16 11,-177 103,58-12,160-121,0 2,1 0,0 1,0 0,1 2,0 0,0 1,22-3,171-24,58-10,-9 2,-115 32,-123 9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42.4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1,'780'43,"-635"-32,45 4,684 72,-814-79,1-3,-1-3,1-3,93-12,-97 6,-11 2,60-15,-68 11,1 2,0 2,71-1,-88 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43.6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933 0,'-8'1,"0"0,0 0,0 1,0 0,0 0,1 1,-1 0,0 0,1 0,-9 7,-71 54,44-30,-568 436,600-461,1-1,-2 0,1-1,-23 11,14-11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44.5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0,'10'14,"0"0,1-1,0 0,2-1,-1-1,27 19,-17-13,89 70,161 95,-206-138,89 77,-5-3,-53-61,-79-45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47.9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1 788,'4'0,"1"-1,-1 0,1 0,-1-1,0 1,1-1,-1 0,0 0,0 0,0-1,0 0,5-5,44-43,-43 41,17-18,170-191,-175 191,-1-2,-2 1,-1-2,-1-1,-2 0,14-41,-25 59,0 1,-1-1,-1-1,0 1,-1 0,0 0,-3-18,2 29,0 0,0 0,-1 0,1 0,-1 1,0-1,0 0,0 0,0 1,0-1,-1 1,1-1,-1 1,0-1,1 1,-1 0,0 0,0 0,-1 0,1 0,0 1,-1-1,1 0,-1 1,1 0,-1 0,0 0,1 0,-1 0,0 0,0 1,0-1,0 1,0 0,1 0,-1 0,0 0,0 0,0 1,0 0,0-1,-3 2,4-2,-1 1,0-1,1 1,-1 0,1-1,-1 1,1 0,0 0,-1 1,1-1,0 0,0 1,-1-1,1 1,1 0,-1 0,0 0,0 0,-2 4,3-4,1 0,-1 0,1 0,0 0,-1 1,1-1,0 0,0 0,1 0,-1 1,0-1,1 0,-1 0,1 0,0 0,0 0,-1 0,3 3,3 5,1 0,1 0,-1 0,1-1,1 0,18 14,20 14,15 9,-2 3,-2 3,69 79,-123-126,-1-1,1 1,-1 0,-1 0,1 0,-1 1,0-1,0 1,0-1,-1 1,1-1,-1 1,-1 0,1 0,-1-1,0 1,-1 0,1 0,-1-1,0 1,-2 6,-5 8,0-1,-1 0,0 0,-20 26,6-6,-27 42,-2-3,-4-1,-116 121,137-170,23-24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49.1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0,'0'5,"0"5,0 5,0 5,0 3,0 1,4 2,2 0,-1-4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49.5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0,'0'5,"0"1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50.8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93,'6'2,"-1"0,0 1,1-1,-1 1,0 0,-1 0,1 1,-1-1,6 6,4 3,17 14,-1 1,50 60,-52-56,-10-2,-12-12,-6-17,0 0,0 1,0-1,0 0,0 0,0 1,0-1,0 0,0 0,0 1,-1-1,1 0,0 0,0 1,0-1,0 0,0 0,-1 0,1 1,0-1,0 0,0 0,-1 0,1 0,0 1,0-1,0 0,-1 0,1 0,0 0,0 0,-1 0,1 0,0 0,0 0,-1 0,1 0,0 0,0 0,-1 0,1 0,0 0,0 0,-1 0,1 0,-2-1,1 0,-1 0,1 0,-1 0,1 0,0 0,0 0,-1-1,1 1,0-1,0 1,0 0,1-1,-1 1,0-1,0 0,1 1,-1-1,1 0,0 1,-1-1,1 0,0 1,0-4,0-44,4 34,0 1,1 0,1 0,0 0,1 1,1 0,0 0,0 0,2 1,13-14,-9 11,1 1,1 0,0 1,1 1,0 1,1 0,20-8,-35 18,-1 0,1 0,0 1,-1-1,1 1,0-1,0 1,-1 0,1 0,0 0,0 1,-1-1,1 1,0-1,-1 1,1 0,-1 0,1 0,-1 0,1 1,-1-1,4 4,5 3,0 2,-1-1,13 17,5 4,9 16,-27-34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2:35.6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1,'5'0,"5"4,1 6,3 5,-1 5,-2 3,-4 2,-2 1,-3 0,-1 0,-1 0,-5 0,-1 0,-5-1,1-4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52.8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631 0,'-92'1,"0"5,-91 16,114-12,44-8,1 1,0 1,1 1,-1 1,-29 12,52-18,0 1,0-1,-1 1,1-1,0 1,0 0,0-1,0 1,0 0,0 0,0 0,0 0,0 0,0 0,0 0,1 0,-1 0,0 0,1 1,-1-1,1 0,-1 0,1 1,0-1,-1 3,2-2,-1 0,1 0,-1 0,1 0,0 0,0 0,0-1,0 1,0 0,0 0,1-1,-1 1,0 0,4 1,7 8,1-1,1-1,20 11,-23-13,572 342,-528-317,65 49,-118-80,0 0,-1 0,1 0,-1 1,0-1,1 0,-1 1,0-1,0 0,1 1,-1 0,0-1,-1 1,1 0,0-1,0 1,-1 0,1 0,-1-1,1 1,-1 0,0 0,0 0,0 0,0 3,-1-3,0 1,-1-1,1 1,-1-1,1 0,-1 0,0 1,0-1,0 0,0-1,0 1,0 0,-1-1,1 1,-3 1,-12 5,1-1,-1 0,-1-1,-19 4,-2-3,-51 4,-26 4,101-12,-19 5,1-2,-60 3,82-9,0 0,0-1,0-1,0 0,0 0,0-1,0-1,1 1,-1-2,1 1,0-2,-11-7,13 8,0 0,1-1,0 0,1-1,-1 0,1 1,-7-12,11 16,1 0,0-1,0 1,0 0,0 0,0-1,0 1,1 0,-1-1,1 1,0 0,-1-1,1 1,0-1,1 1,-1-1,0 1,1 0,-1-1,1 1,0-1,0 1,-1 0,2 0,-1 0,0 0,0-1,1 2,-1-1,1 0,0 0,-1 0,3-1,8-7,1 1,0 0,1 0,0 2,0 0,1 0,0 1,0 1,0 1,27-5,-1 3,0 2,79 2,-99 3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53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1,'1035'0,"-1008"0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55.3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79,'5'-1,"1"-1,-1 0,0 0,0-1,0 1,0-1,0 0,7-7,10-4,-9 8,0 0,0 1,1 0,0 1,0 1,0 0,1 1,-1 1,0 0,1 1,14 1,5 3,0 2,-1 0,50 18,-71-20,0 1,0 0,16 10,-26-13,0-1,1 0,-1 1,0-1,0 1,0-1,0 1,0 0,0 0,0 0,-1 0,1 0,-1 0,0 1,1-1,-1 0,0 1,0-1,0 1,-1-1,1 1,-1 0,1 2,-2-2,-1 0,1 0,-1 0,1 0,-1-1,0 1,0 0,0-1,-1 1,1-1,0 0,-1 0,0 0,1 0,-4 1,-45 25,-186 52,237-80,0 0,0 1,0-1,0 0,0 0,0 0,0 0,0 0,0 0,1 0,-1 0,0 1,0-1,0 0,0 0,0 0,0 0,0 0,0 0,0 1,0-1,0 0,0 0,0 0,0 0,0 0,0 0,0 0,0 1,0-1,0 0,0 0,-1 0,1 0,0 0,0 0,0 0,0 1,0-1,0 0,0 0,0 0,0 0,0 0,-1 0,1 0,0 0,0 0,0 0,0 0,23 3,31-1,189 5,-198-2,-1 2,0 1,61 21,-84-22,141 42,-138-44,1 0,0-2,0-1,43-2,-61 0,-7-1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56.4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1,'1'31,"2"1,1-1,1 0,2 0,14 39,66 144,-42-111,220 467,-194-443,5-2,121 149,-179-253,0-1,2-1,0-1,1-1,1-1,1 0,38 18,12 0,93 30,-34-15,-87-28,-28-12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2:57.4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1,'2'7,"0"-1,0 1,1-1,0 0,0 1,1-2,-1 1,1 0,1-1,-1 1,1-1,0 0,5 4,6 8,282 330,-33 28,-209-283,-5 2,-4 3,-3 1,-6 3,34 133,-65-190,-1 1,-3-1,-4 79,0-58,1-43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01.4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0,'1'9,"1"-1,-1 0,2 0,-1 0,1 0,7 14,2 8,129 364,207 629,-320-942,-16-55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02.7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1 676,'0'-33,"-1"-8,2 1,11-70,-10 97,2 0,-1 1,2 0,-1-1,2 1,0 1,0-1,1 1,0 0,1 1,0 0,16-16,15-10,2 1,1 2,2 2,1 2,92-44,-116 64,1 0,0 2,1 1,-1 0,1 2,0 0,0 2,1 0,-1 2,0 1,1 0,-1 2,0 1,0 0,-1 2,23 8,-8 2,0 2,-1 1,-1 1,-1 2,-1 2,-1 1,-1 1,-2 2,0 1,-2 1,-1 1,-2 1,27 47,-45-67,-1 0,0 0,-1 0,0 0,-1 1,-1-1,0 1,0 0,-1-1,-1 15,-1-7,-2 0,0 0,-1 0,-1-1,-13 34,-4-3,-3-2,-2-1,-61 81,80-117,-159 206,131-177,-1 0,-1-3,-47 36,74-66,1 0,-1 0,-1-1,1 0,-1-1,0 0,0-1,-1 0,1-1,-14 1,6-2,1-1,-1-1,1-1,-1-1,-36-8,-25 1,64 9,0-2,0 0,1 0,-20-7,35 9,0 0,-1-1,1 1,-1-1,1 0,0 0,-1 1,1-1,0 0,0 0,0 0,0 0,0 0,0 0,0 0,0-1,0 1,0 0,0-2,0-7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04.0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885 2,'-44'-1,"0"1,1 3,-1 2,1 2,0 1,1 2,0 3,-53 22,54-16,1 3,0 1,-61 48,100-70,0-1,0 1,0 0,0 0,0-1,0 1,0 0,0 0,1 0,-1 0,0 0,1 0,-1 0,1 1,-1-1,1 0,0 0,-1 0,1 0,0 1,0-1,0 0,0 0,0 1,0-1,0 1,1 0,0 0,0 0,0 0,1 0,-1 0,0 0,1-1,-1 1,1-1,0 1,0-1,-1 1,4 1,11 5,0 0,0-1,19 5,-17-6,19 11,52 31,22 10,-28-23,294 141,-370-173,-1 1,1 1,-1-1,0 1,0 0,-1 0,1 1,-1-1,0 1,-1 1,6 8,-8-12,-1 1,0-1,0 0,0 1,0-1,-1 1,1-1,-1 1,0 0,0-1,0 1,0-1,-1 1,1-1,-1 1,0-1,0 0,0 1,-1-1,1 0,-1 0,0 1,0-1,0-1,0 1,-4 4,-5 4,0 0,-2 0,1-1,-1-1,-1 0,1-1,-1 0,-1-1,-26 9,-10 0,-84 15,64-20,-1-2,-129-2,-146-35,344 28,-1-1,1 1,0-1,0 0,-1 0,1 0,0 0,0-1,0 1,0-1,-4-3,-3-6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36.9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624 211,'-2'-12,"-1"0,0 0,-1 0,0 1,-1 0,-11-20,11 22,0 1,0 0,-1 0,0 0,0 1,0 0,-1 0,0 1,-1-1,0 2,-13-9,15 11,1 1,-1 0,0 0,0 0,1 1,-2-1,1 1,0 1,0-1,0 1,0 0,0 1,0 0,0-1,0 2,0-1,0 1,0 0,-9 5,4-2,1 2,0 0,1 0,-1 0,1 1,1 1,-14 16,-47 72,66-93,-27 46,2 2,2 1,3 0,2 2,2 1,3 0,2 1,3 1,2 0,3 0,3 1,2 0,2-1,3 1,3-1,25 102,-23-127,1 0,2-2,2 1,0-2,2 0,2 0,0-2,2 0,1-1,1-1,2-2,0 0,1-1,2-1,0-2,1-1,1-1,1-1,0-2,1-1,1-1,62 16,-33-16,-1-3,2-2,-1-3,1-3,0-3,113-15,-162 15,-1-1,0-1,1 0,-1-1,0 0,20-11,-27 12,-1 0,0 0,0 0,-1-1,1 0,-1 0,0 0,1 0,-2 0,1-1,0 1,-1-1,0 1,0-1,-1 0,1 0,-1 0,0 0,0-7,5-39,-3-1,-2 0,-3 0,-2 1,-2-1,-19-80,-4 29,-3 1,-54-112,56 146,-3 2,-3 1,-2 1,-4 3,-2 1,-3 3,-2 1,-98-86,137 134,0 0,-1 1,1 1,-1-1,-23-8,11 8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38.0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0,'4'2,"0"1,0-1,-1 1,1 0,-1-1,1 2,-1-1,0 0,-1 1,1-1,0 1,-1 0,3 5,-4-7,27 45,-2 1,33 89,22 108,-42-87,-5-16,-33-139,0 0,0 0,0 0,0 0,1 0,-1 0,1 0,0-1,0 1,0-1,0 1,0-1,1 0,-1 0,1 0,-1 0,1 0,0-1,0 1,0-1,0 0,0 0,0 0,0 0,0 0,0-1,0 1,4-1,9 0,0 0,0-2,-1 0,27-7,2 1,-14 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2:37.9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890 1,'-12'5,"0"-1,0 0,0 0,-1-1,1-1,-21 2,-81-3,59-2,-304-14,215 6,135 8,1 1,0 0,0 0,-1 1,1 0,0 0,-10 3,16-3,0 0,-1 1,1-1,0 0,0 1,0-1,0 1,0 0,1-1,-1 1,1 0,-1 0,1 0,-1 0,1 1,0-1,0 0,0 0,0 1,1-1,-1 0,0 1,1-1,0 1,0-1,0 1,0-1,0 3,2 17,2-1,0 0,1 0,1 0,1 0,1-1,16 29,-3-1,4 20,-17-43,2-1,22 44,-31-66,0-1,0 1,0-1,0 1,1-1,-1 0,0 0,1 1,-1-1,1 0,-1 0,1 0,0-1,-1 1,1 0,0-1,0 1,-1-1,1 1,0-1,0 0,0 0,0 0,0 0,-1 0,1 0,0 0,0-1,0 1,2-2,6-1,0-1,0-1,-1 0,12-8,1 0,59-31,-23 12,69-29,-110 54,0 1,0 1,0 0,1 1,0 1,0 1,-1 1,1 0,20 2,-28 1,0 1,0 0,0 0,0 1,-1 0,1 1,-1 0,0 0,-1 1,1 0,-1 1,0 0,-1 0,0 1,13 16,6 12,-2 1,27 55,-41-75,12 27,26 70,-40-93,-2 0,-1 0,0 0,-2 1,2 41,-5-57,-1 0,0 0,0 1,-1-1,0-1,0 1,0 0,-1 0,1-1,-1 1,-1-1,1 0,-1 0,0 0,0-1,0 1,-1-1,0 0,0 0,0 0,0-1,-6 3,-4 2,0-1,0 0,-1-1,0-1,0 0,0-2,-20 3,-76 3,-169-9,131-3,143 3,0 0,0 1,0-1,0-1,0 1,0-1,0 0,0-1,0 0,0 0,0 0,1-1,-10-5,6-2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38.8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122 0,'-5'0,"0"0,0 0,0 1,0 0,0 0,0 0,0 0,0 1,0-1,0 1,1 1,-1-1,1 1,-1-1,1 1,0 1,0-1,0 0,1 1,-1 0,-4 6,6-5,-1 0,1 1,-1-1,1 1,1 0,-1-1,1 1,0 0,1 0,-1 0,1 0,0 0,1-1,-1 1,1 0,0 0,1 0,2 9,1-3,1 1,-1-1,2 0,0 0,0 0,1-1,1-1,-1 1,15 11,8 5,60 40,-63-49,-1 2,0 0,40 43,-62-58,-1 1,-1-1,1 1,-1-1,0 1,0 0,0 0,-1 0,0 0,0 1,-1-1,0 1,0-1,0 1,-1-1,0 1,0-1,-1 1,0-1,0 1,0-1,-3 7,-5 13,-1-1,-2-1,0 1,-18 24,-8 17,26-42,7-12,-1 0,0 0,0-1,-1 0,-1-1,-13 15,5-12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39.4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0 195,'4'0,"6"0,5 0,5 0,11-4,14-2,12-7,13-3,11-2,6-3,5-1,-5-3,-5 5,-11 4,-9 2,-12 2,-14 4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40.0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84,'12'-1,"1"0,-1-1,1-1,-1 0,15-6,31-7,23 6,0 4,144 6,-143 3,-1-3,140-19,-188 11,-11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42.8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273 544,'-14'14,"0"2,1-1,1 2,0-1,2 2,0 0,0 0,-7 22,-14 43,3 1,4 2,-21 142,28-87,1 218,18-254,19 135,-15-202,1 1,2-1,1-1,3 0,1-1,34 65,-40-88,1-1,1 0,0-1,0 1,1-2,1 0,0 0,0-1,1-1,0 0,0 0,1-1,0-1,0-1,1 0,-1 0,24 3,7-2,0-1,0-3,1-1,73-9,-37-2,0-3,-1-3,91-32,-120 31,-2-3,0-2,-1-2,-1-2,81-61,-110 71,-1-1,-1-1,-1-1,0-1,-1 0,-2 0,0-2,-1 0,-1 0,-1-1,-1 0,-1-1,-1 1,5-38,-2-4,-4-1,-2 0,-3 1,-10-88,-4 35,-4 0,-6 1,-54-160,47 192,-3 1,-5 2,-2 1,-5 2,-61-84,83 134,0 1,-1 1,-2 1,-1 1,-1 1,-35-23,48 37,-1 1,0 0,-1 1,0 0,0 2,0 0,-1 1,0 1,0 0,-1 2,1 0,0 1,-1 0,-18 3,32-1,-1 0,0 1,1 0,-1 0,1 0,0 0,-1 1,1 0,1 0,-1 0,0 1,1-1,-1 1,1 0,0 1,-4 5,-5 9,1 0,-19 38,12-18,0-6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43.4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1,'18'2,"0"0,0 2,0 0,-1 1,0 1,25 11,-14-6,67 30,148 86,78 77,-258-163,264 193,-137-94,-184-136,1 1,-1 0,0 0,0 1,5 6,-2 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44.6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0 519,'38'0,"20"-1,1 3,73 11,-114-9,0 0,0 1,0 1,0 0,-1 1,0 1,-1 1,0 0,0 1,-1 1,18 17,-27-23,-1 1,0 0,-1 0,1 0,-1 1,0-1,-1 1,0 0,0 0,0 0,-1 1,3 14,-4-20,-1 1,0 0,0 0,0 0,0 0,0 0,0 0,-1 0,1 0,-1 0,0 0,0-1,0 1,0 0,-1-1,1 1,-1 0,1-1,-1 0,0 1,0-1,0 0,0 0,0 0,-1 0,1-1,-1 1,1 0,-1-1,1 0,-1 0,0 0,0 0,0 0,-4 1,2-1,0 0,0 0,0-1,0 1,-1-1,1 0,0-1,0 1,0-1,0 0,0 0,0 0,0-1,0 0,0 0,-8-5,6 2,1 0,0 0,1 0,-1-1,1 0,0 0,1 0,0-1,-1 0,-2-8,-5-14,2 0,1 0,1-1,-6-49,2-17,5-1,8-138,4 125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45.1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0 461,'4'0,"11"-4,6-6,8-6,17-8,17-8,19-9,22-4,10-4,3 2,-1 1,-9 8,-12 2,-15 7,-12 4,-18 6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45.7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 0,'1'0,"-1"1,0-1,0 0,0 0,0 0,1 1,-1-1,0 0,0 0,0 0,0 1,0-1,0 0,0 0,0 1,0-1,0 0,0 0,0 1,0-1,0 0,0 0,0 1,0-1,0 0,0 0,0 1,0-1,0 0,0 0,-1 1,1-1,0 0,0 0,0 0,0 0,-1 1,1-1,0 0,0 0,0 0,-1 0,1 1,0-1,0 0,0 0,-1 0,1 0,0 0,0 0,-1 0,1 0,0 0,0 0,-1 0,1 0,0 0,0 0,-1 0,1 0,0 0,0 0,-1 0,1 0,0 0,-1-1,22 12,34-5,1-2,77-6,-44 1,74 1,179-2,-287-2,-13-1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46.6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230 210,'-7'0,"0"0,1 1,-1-1,0 1,0 0,1 1,-1 0,1 0,0 0,-1 1,1 0,-8 5,7-2,0 0,1 0,0 1,0 0,0 0,1 0,0 1,-8 15,1 3,1 1,0 0,3 0,0 1,1 0,-2 32,3 2,3 112,4-146,1 1,2-1,1 0,1 0,1-1,1 1,2-2,18 38,-18-46,1-1,0 0,1 0,1-2,1 1,0-1,1-1,0-1,1 0,1-1,0-1,28 15,-8-10,1-1,0-2,1-1,0-3,1-1,0-1,0-3,0-1,1-2,-1-1,1-3,69-13,-104 15,0-1,1 0,-1 0,0 0,0-1,0 0,0 0,0-1,-1 0,0 0,0 0,0-1,0 1,0-1,5-8,-2 0,-2 1,1-1,-1 0,-1 0,-1-1,4-17,3-17,-3 0,4-78,-10-100,-3 153,1 34,-2 1,-2 0,-12-54,10 69,-1 0,-1 0,-1 1,-2 0,0 1,-22-34,19 36,0 1,-1 0,-1 0,-1 2,0 0,-1 1,0 1,-1 0,-1 2,0 0,-1 1,0 2,-1 0,0 1,0 1,-1 1,0 0,-41-2,5 3,-85 3,126 3,0 0,0 2,0 0,1 1,-1 0,1 2,0 0,0 1,-18 10,18-5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47.3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28,'3'-2,"1"-1,0 0,0 1,0 0,0 0,0 0,0 1,1-1,-1 1,0 0,1 0,6 0,63-2,-50 3,0 0,41-2,130 14,-174-9,-1 1,0 1,0 1,-1 1,0 0,0 1,0 1,-1 1,0 1,26 21,-13-4,-1 1,-1 2,41 57,56 114,-115-182,12 22,1-1,3-1,49 58,-58-83,-2-6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2:39.4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106 1,'-21'273,"8"-150,2 120,4-48,1-168,6-27,-1 0,1 0,0 0,0 0,-1 1,1-1,0 0,-1 0,1 0,0 0,0 0,-1 0,1 0,0 0,-1 0,1 0,0 0,-1 0,1 0,0 0,-1 0,1 0,0 0,0 0,-1 0,1 0,0-1,-1 1,1 0,0 0,0 0,-1 0,1-1,0 1,0 0,0 0,-1-1,1 1,0 0,0-1,-3-3,0 0,1 0,-1 0,1-1,0 1,1-1,-1 1,-1-7,-4-42,1 1,3-1,6-78,-1 41,-3 30,0 0,8-60,-5 103,0 0,2 1,0-1,1 1,0 0,1 1,1-1,12-19,-18 33,0 0,1 0,-1 0,1 0,-1 1,1-1,-1 1,1-1,0 1,0-1,0 1,0 0,0 0,0 0,0 0,0 0,0 1,0-1,1 1,-1-1,0 1,0 0,1 0,-1 0,0 0,0 0,1 0,-1 1,0-1,0 1,1 0,-1-1,0 1,0 0,0 0,0 0,3 3,8 5,0 1,-1 0,0 1,14 16,-13-14,183 192,353 332,-535-525,29 26,-41-36,1 0,-1 1,0-1,0 1,0-1,-1 1,1 0,-1 0,1 0,-1 0,0 0,0 0,1 4,-2-7,0 1,0-1,-1 1,1-1,0 0,0 1,0-1,0 1,0-1,-1 0,1 1,0-1,0 0,0 1,-1-1,1 0,0 1,-1-1,1 0,0 0,-1 1,1-1,0 0,-1 0,1 0,0 0,-1 1,1-1,-1 0,1 0,0 0,-1 0,1 0,-1 0,1 0,0 0,-1 0,1 0,-1 0,1 0,0 0,-2-1,-19-4,19 4,-18-6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50.8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1 219,'9'-1,"-1"-1,1 1,0-2,0 1,-1-1,11-5,18-6,30-2,90-10,-49 10,335-42,24-3,-428 53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50.3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0 257,'5'-1,"0"0,0-1,0 1,0-1,0 0,0 0,6-4,18-8,132-30,294-42,-441 84,507-69,-355 56,198 8,-342 9,-27-1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51.8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90,'178'196,"-19"-2,166 225,-323-415,0-1,1 1,-1-1,1 0,0 0,0 0,0-1,1 1,-1-1,0 1,1-1,0 0,-1-1,1 1,0-1,0 1,6 0,-8-2,0 0,0 0,0 0,1-1,-1 1,0-1,0 1,0-1,0 0,0 0,0 0,0 0,0 0,-1 0,1-1,0 1,-1-1,1 1,-1-1,1 1,-1-1,0 0,1 0,-1 0,0 0,0 0,-1 0,1 0,0 0,-1 0,1 0,-1 0,1 0,-1-4,41-273,-3 16,-22 178,-7 30,20-68,-27 116,0 1,0-1,0 1,1 0,0 0,1 0,-1 0,1 0,0 0,0 1,1 0,7-6,-2 6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52.4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0,'1'11,"1"0,0 0,1-1,0 1,1-1,7 16,4 11,117 322,12 34,-92-266,-32-83,-14-30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53.0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0 152,'52'-1,"0"-2,-1-3,65-14,233-42,-58 12,-261 44,-6 3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53.9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0 193,'0'-1,"1"-1,-1 0,1 1,0-1,0 1,-1-1,1 1,0-1,0 1,0 0,0-1,1 1,-1 0,0 0,0 0,1 0,-1 0,1 0,-1 0,1 0,-1 1,3-2,39-13,-40 14,70-20,-14 3,94-17,176-22,-290 46,-24 5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55.4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0 623,'11'-1,"0"0,0-1,0-1,0 1,-1-1,1-1,-1 0,0-1,0 0,-1 0,1-1,-1 0,0-1,10-10,14-14,-3-1,33-44,-42 51,7-12,0 0,-3-2,-1 0,-2-2,30-79,-51 117,0 1,0-1,0 0,-1 1,1-1,-1 0,0 0,0 0,0 1,0-1,-1-5,1 7,-1 0,1-1,-1 1,1 0,-1 0,0 0,1 0,-1 0,0 0,0 0,0 0,0 1,0-1,1 0,-2 0,1 1,0-1,0 0,-1 0,-5 0,0-1,1 1,-1 0,0 0,0 1,0 0,-10 2,4-2,-16 2,20 0,1-1,-1 0,0-1,1 0,-1 0,0-1,1 0,-1 0,1-1,0 0,-16-7,39 5,13 5,15 9,0 3,-2 1,75 36,112 76,-216-119,25 14,-1 0,-1 3,-1 1,51 48,-83-71,-1-1,1 0,-1 1,1-1,-1 1,0 0,0 0,0-1,0 1,0 0,0 0,0 0,-1 0,1 0,-1 0,1 0,-1 0,0 0,0 0,0 0,0 0,0 0,0 0,0 0,-1 0,1 0,-1 0,0 0,1 0,-1 0,0 0,0 0,0 0,0-1,-1 1,1-1,0 1,-2 1,-8 6,1-2,-1 1,0-1,0 0,-16 5,-12 9,-229 162,246-166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56.0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1,'4'0,"6"0,1 8,8 4,-1 7,7 6,2 6,6 12,-3 6,2 3,-1 3,0-1,-2-5,-6-6,-6-7,-7-9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56.4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57.8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0 144,'7'1,"-1"0,0 0,0 1,0-1,0 1,0 0,0 1,0 0,-1 0,0 0,1 0,7 8,58 55,-58-52,194 223,-170-187,-2 2,-2 1,27 59,-51-87,-8-25,-1 1,0 0,1 0,-1 0,0 0,0-1,0 1,1 0,-1 0,0 0,0 0,0 0,0 0,-1-1,1 1,0 0,0 0,0 0,-1 0,1 0,0-1,-1 1,1 0,-1 0,0 0,-1-3,0 0,1 0,-1 0,0 0,1 0,0-1,-1 1,1-1,0 1,0-1,0-2,0 2,-5-13,1 0,0-1,1 0,1 0,0 0,1 0,1 0,1-1,1 1,3-20,0 14,1 0,1 1,1-1,1 1,1 1,22-38,-6 21,1 2,1 1,2 1,2 2,1 1,1 1,55-37,-73 56,1 1,1 1,0 0,0 1,0 1,26-6,-34 10,0 1,1 1,-1 0,0 0,1 0,0 1,-1 1,1 0,-1 0,0 1,1 0,-1 1,0 0,12 5,18 13,-1 1,-1 1,-2 3,0 0,-1 3,32 35,-51-48,0 0,-1 2,-1-1,-1 2,0-1,-1 2,11 28,-17-29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2:41.1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 56,'-1'0,"0"0,0 0,1 1,-1-1,0 0,0 0,0 0,0 0,0 0,0 0,0-1,0 1,0 0,0 0,0-1,0 1,0 0,1-1,-1 1,0-1,0 1,0-1,1 1,-1-1,0 0,1 1,-1-1,0 0,1 0,-1 0,1 1,-1-1,1 0,-1 0,1 0,0 0,0 0,-1 0,1-1,1 1,-1-1,1 1,0-1,-1 1,1-1,0 1,0 0,0-1,0 1,0 0,1 0,-1 0,0 0,0 0,1 0,-1 0,1 0,-1 0,1 1,-1-1,1 1,-1-1,3 0,22-3,0 1,-1 1,1 1,0 1,0 1,0 1,43 10,-26-5,62 2,16-10,-95 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3:59.2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640 382,'-2'-5,"0"-1,0 1,0-1,-1 1,0 0,0 0,0 1,-1-1,1 0,-1 1,0 0,-7-5,7 4,-8-6,-1 1,1 0,-2 0,1 1,-1 1,-1 0,1 1,-1 1,0 0,-1 1,1 1,-1 0,0 1,0 1,-22-1,36 3,0 0,0 1,0-1,0 1,0-1,0 1,0 0,0-1,0 1,0 0,0 0,1 0,-1 1,0-1,1 0,-1 1,1-1,-1 1,-1 3,0-1,1 0,0 1,0-1,0 0,1 1,-1 0,1-1,-1 9,1 8,0 1,2 0,3 24,-3-32,4 22,2 0,1 0,1-1,3 0,0-1,2-1,26 46,-18-41,3 0,0-2,2-1,2-1,57 52,-42-51,2-2,2-2,1-2,1-3,1-1,1-3,1-2,75 17,-125-36,17 4,1 0,-1-1,1-1,27 0,-43-3,0 0,-1-1,1 1,0-1,-1 0,1 0,-1 0,0-1,1 1,-1-1,0 0,0-1,0 1,0-1,0 1,0-1,-1 0,0-1,1 1,-1 0,0-1,-1 0,1 0,-1 0,4-6,2-11,-1-2,-1 1,-1 0,-1-1,0 0,-1-40,-3 0,-12-77,6 88,-3 0,-2 1,-2 1,-2 0,-3 1,-1 0,-3 2,-32-53,39 77,0 1,-1 0,-1 1,-2 1,1 1,-2 0,-1 2,0 0,-1 1,-1 1,0 2,-1 0,0 1,-1 2,-1 0,1 2,-42-8,27 10,-1 3,0 1,0 2,0 2,0 2,-62 14,28 0,0 3,-107 47,170-63,0 1,0 0,1 1,-1 0,1 0,1 2,0-1,-15 16,25-24,0 0,-1 1,1-1,-1 1,1-1,0 0,-1 1,1-1,0 1,0-1,-1 1,1-1,0 1,0-1,0 1,-1-1,1 1,0-1,0 1,0-1,0 1,0-1,0 1,0 0,0-1,0 1,1-1,-1 1,0-1,0 1,0-1,1 1,18 7,34-7,-46-2,12 3,1 0,-1 1,0 1,0 1,0 1,31 14,1-1,98 28,249 44,-309-74,123 17,-183-32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00.8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1 485,'0'-2,"0"0,0 0,1 0,-1 0,1 1,0-1,-1 0,1 0,0 0,0 1,0-1,0 1,0-1,1 1,-1-1,0 1,1-1,-1 1,1 0,0 0,-1 0,3-1,47-19,-37 16,64-18,109-19,-81 21,1050-266,-1109 273,0 1,66-7,-109 19,-3 1,0 0,0 0,0-1,0 1,0 0,0 0,0 0,0 0,0 0,0 0,0 1,0-1,0 0,0 0,0 1,0-1,0 1,0-1,0 1,0-1,1 2,0 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01.3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0 305,'4'0,"0"-1,0 0,0 0,0 0,0 0,0-1,0 0,6-3,15-7,122-37,234-44,164 6,-279 59,408 7,-590 27,-61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04.2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59,'30'33,"48"68,-22-25,136 160,-41-56,152 242,-300-417,0 0,0 0,0 0,1-1,0 1,-1-1,6 4,-8-8,-1 1,1-1,-1 0,0 0,1 0,-1 1,1-1,-1 0,1 0,-1 0,1 0,-1 0,1 0,-1 0,1 0,-1 0,1 0,-1 0,1 0,-1 0,1-1,-1 1,1 0,-1 0,1 0,-1-1,1 1,-1 0,1-1,12-25,4-51,-3 0,7-155,-12 106,10-68,12-193,-31 360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06.1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559 1,'-2'1,"0"1,0-1,0 1,0 0,0-1,0 1,0 0,0 0,1 0,-1 1,1-1,0 0,0 1,0-1,0 0,0 1,-1 3,-2 4,-5 11,1 1,1 0,0 0,2 1,1 0,1 0,0 0,2 0,1 0,3 27,1-12,3 0,0 0,3-1,1-1,21 50,-16-53,28 40,14 27,-53-89,0 0,-1 1,0 0,0-1,-2 2,4 22,-7-26,1 0,-1 0,0 0,-1 0,0 0,-1 0,0-1,0 1,-1-1,0 0,-7 12,-9 9,-36 43,49-63,-90 105,-5-4,-149 125,244-229,0 0,-1-1,1 1,-1-2,0 1,-11 4,17-9,0 1,1-1,-1 0,0 1,1-1,-1 0,0 0,1 0,-1-1,0 1,1 0,-1-1,0 1,1-1,-1 1,0-1,1 0,-1 0,1 0,0 0,-1 0,1 0,0 0,-1 0,1 0,0 0,0-1,0 1,0-1,0 1,1-1,-1 1,0-1,0 1,1-1,-1 0,1 1,0-1,-1-2,-3-11,0 1,1-1,0 1,1-1,1 0,1 0,0 0,0 0,2 0,5-25,-6 37,1 1,0-1,0 1,0-1,0 1,0 0,0 0,1 0,-1 0,1 0,-1 1,1-1,0 1,-1-1,1 1,0 0,0 0,0 1,0-1,0 0,0 1,0 0,0 0,0 0,0 0,5 1,10 0,0 2,0 0,18 6,-35-9,29 8,-1 2,0 1,-1 1,0 1,-1 2,46 32,-55-34,-1 2,0 0,-1 1,-1 0,0 1,-2 1,0 1,0-1,-2 2,10 23,3 24,-3 2,-2 1,-4 1,11 132,-7 97,-16-265,2 0,1 0,2-1,1 0,2-1,1 0,18 36,-22-56,-1-1,2 1,0-2,0 1,1-1,0-1,1 0,0 0,1-1,0-1,13 8,-17-12,1 0,0 0,-1-1,1 0,0 0,0-1,1 0,-1-1,0 0,1-1,-1 0,1 0,-1-1,0 0,1 0,-1-1,0-1,11-3,8-7,1-2,-2-1,40-29,5-4,-47 35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19.3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0 231,'12'-1,"0"-2,-1 1,0-1,0-1,0 0,0-1,0 0,16-11,30-12,292-89,-296 104,0 3,0 1,0 3,99 2,-147 3,0 2,0-1,0 0,0 1,0 0,-1 0,1 1,0-1,0 1,-1 0,1 1,-1-1,0 1,0-1,0 1,0 0,0 1,0-1,-1 1,4 4,-2 1,-1-1,-1 0,1 1,-1 0,-1-1,0 1,0 0,-1 0,0 1,0 10,-1 25,-2 0,-1 0,-3 0,-2-1,-1 0,-18 48,-108 252,128-329,-21 49,-142 308,163-357,-21 38,26-50,0 0,0 0,0 0,0 0,-1-1,1 1,-1-1,0 1,0-1,0 0,0 0,-3 2,2-6,8-5,7-8,1 5,0 0,0 0,1 1,0 1,0 0,1 1,0 0,1 1,-1 1,22-5,18-1,88-8,-68 12,3-4,0 3,1 5,133 9,-186-4,-8-3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20.3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0 780,'3'-30,"1"1,1 1,1-1,2 1,1 0,17-37,17-58,-25 60,20-81,-34 122,0 0,-2-1,0 1,-2-31,0 48,-1 1,0-1,0 1,0 0,0 0,-1-1,0 1,0 0,0 0,0 0,-1 1,-5-8,7 10,0 0,0 1,0-1,0 0,0 0,0 1,0-1,0 0,0 1,0-1,0 1,-1 0,1-1,0 1,0 0,-1 0,1 0,0 0,-2 0,1 0,0 1,0 0,0-1,1 1,-1 0,0 0,1 0,-1 0,0 1,1-1,-1 0,1 1,0-1,0 1,-1-1,0 4,-2 0,1 1,0 0,1 0,-1 0,1 1,1-1,-1 0,1 1,0-1,0 1,1-1,0 1,0 0,0-1,1 1,0-1,1 1,-1-1,1 0,0 1,1-1,-1 0,1 0,1-1,4 7,3 5,1 0,0-1,2 0,0-1,0-1,33 24,166 105,-34-25,-172-113,-1 1,-1 0,1 0,-1 0,0 1,-1-1,1 1,-1 0,0 1,-1-1,0 0,0 1,-1 0,0 0,0 0,-1 0,0 0,0 0,-1 0,0 9,-2 16,0 0,-3 0,-12 51,-15 26,-4 0,-72 147,87-217,4-11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20.8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1,'0'4,"0"6,4 10,6 1,1 6,8 2,8 5,5 6,0 4,0 3,3 2,-1 2,-6-4,1-6,-4-5,-7-5,-7-7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21.1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22.3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0,'121'145,"-73"-84,163 200,-211-260,1 0,0 0,0 0,0 0,0 0,0 0,0 0,0 0,0-1,0 1,0 0,0 0,1-1,-1 1,2 0,-2-1,-1-1,0 1,1 0,-1-1,0 1,1 0,-1-1,0 1,1-1,-1 1,0 0,0-1,0 1,1-1,-1 1,0-1,0 1,0-1,0 1,0 0,0-1,0 1,0-1,0 1,0-1,0 1,0-1,0 0,-12-57,7 37,-2-35,3-1,2 0,6-58,-3 112,-1-1,0 0,1 1,0-1,0 1,0-1,0 1,0 0,1-1,0 1,-1 0,1 0,1 0,-1 0,0 0,0 1,1-1,0 1,0-1,-1 1,1 0,0 0,1 0,-1 0,0 1,0 0,1-1,-1 1,1 0,-1 1,1-1,0 0,-1 1,6 0,1 0,0 0,1 1,-1 1,0-1,0 2,0-1,-1 1,1 1,-1 0,0 0,12 7,30 26,-2 2,61 62,0 0,-101-93,72 67,-75-68,0 0,0 0,-1 0,0 0,0 1,-1 0,0 0,-1 1,6 15,-6-7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2:42.0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205 0,'0'32,"-1"-1,-2 0,-1 0,-2 0,-10 35,-46 154,-22 70,68-224,7-26,6-34,3-13,1-11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24.1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 1,'-3'55,"-15"85,-1 9,8 26,8 0,7 1,39 245,-32-358,20 64,-25-108,1 0,0-1,1 1,2-2,-1 1,2-1,20 24,-27-36,0-1,1 0,0 0,0 0,0-1,1 1,-1-1,1-1,-1 1,1-1,0 0,0 0,0 0,0-1,0 0,1-1,-1 1,0-1,0 0,11-2,5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25.1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405 1,'-5'0,"-1"1,0 0,1 1,-1-1,0 1,1 0,0 0,-1 1,1-1,0 1,1 1,-6 3,-55 50,51-43,-23 23,1 1,-40 57,60-73,2 0,1 0,1 2,0-1,2 1,-11 41,19-59,1-1,0 1,1 0,0 0,0 0,0 0,0 0,1 0,0-1,0 1,1 0,0 0,0-1,0 1,0-1,1 0,0 0,0 0,0 0,1 0,0-1,0 1,0-1,0 0,1 0,-1-1,1 1,5 2,17 9,0-1,0-1,1-1,39 10,-26-8,31 11,107 41,-148-53,0 2,-1 1,41 29,-65-41,-1 0,0 1,0-1,0 1,0 0,-1 1,0-1,0 1,0-1,-1 1,5 11,-7-13,0 0,0 0,0 0,-1 1,1-1,-1 0,0 1,-1-1,1 0,-1 0,0 0,0 1,0-1,0 0,-1 0,0 0,1-1,-1 1,-5 6,-32 41,-3-2,-1-1,-60 49,81-77,14-12,0-1,-1 0,1-1,-1 0,0 0,-15 6,22-11,0 0,0-1,1 1,-1-1,0 1,0-1,0 0,0 0,0 0,0 0,0 0,0 0,0-1,0 1,0-1,0 1,-2-2,2 1,0-1,0 1,0-1,0 0,1 1,-1-1,1 0,-1 0,1 0,0 0,0-1,0 1,0 0,0 0,0-1,0 1,0-5,-3-26,0 0,3 0,0-1,8-57,-7 85,1 1,0-1,0 1,1-1,0 1,-1-1,2 1,-1 0,1 0,0 0,0 0,5-6,7-5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25.7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722 1,'-4'1,"-1"1,1 0,0 1,0-1,0 1,0-1,0 1,1 1,-1-1,1 0,0 1,0-1,0 1,-3 6,-3 1,-110 128,-112 137,176-203,-87 155,45-54,86-157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26.6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1 107,'0'-2,"1"0,-1 0,1 0,0-1,0 1,0 0,0 0,0 1,0-1,0 0,1 0,-1 1,1-1,0 0,-1 1,1 0,0-1,0 1,0 0,0 0,2-1,45-19,-11 9,0 2,0 1,43-3,-56 9,0 2,-1 1,1 0,0 2,0 1,25 6,-47-8,1 0,-1 1,1 0,-1-1,1 1,-1 0,0 1,0-1,0 0,0 1,0 0,-1 0,1 0,-1 0,0 0,1 0,-2 0,1 1,0-1,-1 1,1 0,-1-1,0 1,0 0,-1 0,1-1,-1 6,2 11,-2 1,-1 0,-5 38,3-39,-4 22,-1 0,-2-1,-2 0,-2-1,-2 0,-1-2,-41 69,49-89,15-15,25-18,-14 6,76-29,1 4,174-39,-205 62,107-6,-158 16,14-2,-8-2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27.5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1,'10'0,"0"2,-1-1,0 1,1 1,-1 0,0 0,0 1,0 0,-1 0,0 1,1 0,-2 1,15 12,7 9,51 61,-72-78,123 155,210 351,35 220,-251-444,-101-226,-3 1,18 104,-37-164,-1 1,0 0,0-1,0 1,-1 0,0-1,-1 1,1 0,-2-1,1 1,-3 8,-4-5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30.5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0 320,'480'-26,"-237"8,1616-15,-434 95,-1001-37,593-10,-917-24,-1-5,174-47,-128 26,169-51,-58 14,-169 52,77-22,-146 36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31.1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0,'0'5,"0"0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32.0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1280 0,'-1'10,"0"0,-1 0,0-1,0 1,-1-1,0 1,-1-1,-5 11,-46 73,37-66,-356 497,138-206,-242 315,399-528,67-89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32.7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0,'5'1,"0"0,0 1,-1-1,1 1,-1 0,0 0,1 1,-1-1,4 4,13 6,18 7,454 233,-381-187,-3 5,129 108,-167-120,-44-39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34.4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0 105,'1'-2,"0"-1,0 1,-1-1,1 1,1 0,-1-1,0 1,0 0,1 0,0 0,-1 0,1 0,0 0,0 1,0-1,0 0,0 1,0 0,0-1,0 1,1 0,-1 0,4-1,61-19,-64 20,-2 1,159-32,-143 29,0 2,0 0,1 1,-1 0,0 2,0 0,24 6,-37-6,0-1,-1 1,1 0,-1 1,1-1,-1 0,0 1,0 0,0 0,0 0,0 0,-1 0,0 1,1-1,-1 1,0-1,-1 1,1 0,1 6,3 9,-1 0,4 36,-7-42,19 158,-6 0,-9 0,-17 212,-8-262,11-76,-4 55,12-97,0 1,0-1,0 1,1-1,0 0,-1 1,1-1,0 0,0 1,1-1,-1 0,1 0,0 0,0 0,0 0,0-1,0 1,3 2,0 0,1-1,0 0,0 0,0 0,0-1,1 1,-1-2,10 4,7 0,0-1,1-1,0-1,29 0,-31-2,9 1,1-2,33-5,-59 5,0-1,0 0,0 0,0 0,0-1,-1 0,1 0,-1 0,1-1,-1 0,0 0,0 0,0-1,-1 0,1 0,-1 0,7-8,-6-5,-11 12,4 5,1 0,0 1,-1-1,1 1,0-1,0 1,0 0,0-1,-1 1,1 0,0 0,0 0,0 0,1 0,-1 0,0 0,0 0,0 0,1 0,-1 0,1 1,-1-1,1 0,-1 2,-3 12,0 1,1 0,0-1,2 1,0 0,1 1,0-1,1 0,5 21,6 22,21 64,-23-92,190 539,-91-276,-50-140,-24-65,-3 1,20 97,-51-179,-1 1,0-1,0 0,0 0,-1 1,-1-1,1 0,-2 0,1 0,-1-1,0 1,0 0,-1-1,0 0,-7 10,-9 11,-2 0,-29 29,48-53,-14 13,-1 0,-1-1,0-1,-1 0,-1-2,0 0,-1-2,-34 14,35-17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20.0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779 122,'0'-18,"1"9,-1-1,0 0,-1 1,0-1,-3-12,4 20,-1 0,0 1,1-1,-1 0,0 0,0 1,0-1,0 0,0 1,-1-1,1 1,0 0,-1-1,1 1,-1 0,1 0,-1 0,0 0,1 0,-1 0,0 0,0 1,0-1,0 1,1-1,-1 1,0 0,0-1,0 1,0 0,0 0,-3 1,-6 1,0 0,-1 0,1 1,0 1,1 0,-17 8,-63 39,82-45,-40 24,1 3,1 2,2 2,2 1,2 3,1 1,2 2,3 1,1 2,2 2,-34 70,61-108,-1-1,1 1,1 0,0 0,1 0,-3 21,5-28,0-1,1 1,-1-1,0 1,1-1,0 1,0-1,0 0,0 1,0-1,1 0,0 0,-1 0,1 0,0 0,1 0,-1-1,0 1,1-1,-1 1,1-1,0 0,0 0,0 0,6 2,8 3,0 0,1-1,0-2,0 1,0-2,28 2,122-3,-102-3,110-3,117 3,-241 3,0 3,0 3,76 19,-118-24,0 0,0 1,-1 0,1 0,-1 1,0 1,0-1,0 1,-1 1,0 0,0 0,7 9,-10-10,-1 1,0-1,0 1,-1 0,0 1,0-1,0 0,-1 1,0 0,-1-1,0 1,0 0,0 0,-1 0,0-1,-3 16,-2 4,-1-1,-2 0,0 0,-2-1,-1 0,-1-1,-27 43,-10 3,-62 70,-77 66,153-173,-2-1,0-2,-74 45,106-72,-1 0,1 0,-1-1,0 1,0-1,0-1,0 1,0-1,0 0,0 0,0-1,-1 0,1 0,0 0,0-1,-1 0,1 0,-8-3,2-1,1 0,-1-2,1 1,1-1,-1-1,1 0,-17-17,0-1,2-2,0-1,2-1,1-1,1-1,-18-40,27 49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36.6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1315,'1'-3,"0"-1,1 1,-1-1,1 1,-1-1,1 1,0 0,0 0,0 0,1 0,-1 1,1-1,-1 0,1 1,3-3,5-5,66-74,86-121,51-109,-179 261,4-6,15-19,-4-2,63-137,-109 207,-1-1,0 1,0-1,-1 0,0 0,-1 0,-1 0,0-13,0 22,0 0,0-1,0 1,0 0,-1 0,1 0,-1 0,0-1,1 1,-1 0,0 0,0 0,-1 0,1 1,0-1,0 0,-1 0,1 1,-1-1,0 1,1-1,-1 1,0 0,0 0,0 0,0 0,0 0,0 0,0 0,0 0,0 1,-1-1,1 1,0 0,0 0,0 0,-1 0,1 0,0 0,0 0,0 1,-1-1,1 1,0 0,-4 1,-3 1,-1 0,0 1,1 1,0-1,0 1,0 1,-7 6,14-11,0 0,0 1,0-1,0 1,0 0,0-1,1 1,-1 0,1 0,-1 0,1 0,0 0,0 1,0-1,0 0,0 0,0 1,1-1,-1 1,1-1,0 0,0 1,0-1,0 1,0-1,0 1,0-1,1 0,-1 1,1-1,0 1,0-1,1 3,14 16,1 0,1-2,0 0,2 0,0-2,24 16,15 14,66 61,-4 5,-6 5,121 160,-226-263,0 0,-1 0,0 1,-2 0,0 1,0-1,-2 1,0 1,-1-1,2 19,-5-23,0 1,-1-1,-1 0,0 1,-1-1,0 0,-1 0,0 0,-1 0,-1-1,0 1,0-1,-15 22,8-16,-1-1,-1 0,-28 27,18-24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37.2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1,'4'4,"2"6,4 5,0 5,3 3,3 2,4 5,-2 2,4-1,3 4,-2 0,-2-2,-4-3,-5-5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37.6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26,'0'-4,"0"-6,0-1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38.7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83,'1'11,"0"-1,0 0,1 0,0 0,1 0,0 0,1-1,0 1,0-1,9 13,7 8,38 45,-21-30,147 181,-181-225,-3-8,-8-24,-14-40,7 29,1 1,3-1,-6-45,14 72,2-1,0 1,0-1,2 0,0 1,0-1,2 1,0 0,0-1,1 1,13-28,-15 40,0 0,0-1,0 1,0 1,1-1,-1 0,1 0,0 1,0 0,0-1,0 1,0 0,0 1,1-1,-1 1,1-1,-1 1,1 0,-1 0,1 0,0 1,-1-1,1 1,0 0,-1 0,1 0,0 1,-1-1,1 1,0 0,-1 0,1 0,3 2,13 5,0 0,0 2,-1 0,23 17,-35-23,40 28,-1 1,-1 3,-2 1,-2 3,-1 1,-2 2,33 49,-61-77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40.2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891 1,'-6'1,"1"0,-1 1,0 0,1 0,-1 1,1 0,0 0,0 0,0 0,0 1,1 0,-1 0,-4 6,-22 15,-29 10,-68 29,-7 4,6 2,-169 102,295-170,0 0,0 0,1 0,-1 0,0 0,1 1,0-1,0 1,0-1,0 1,-3 5,5-8,0 1,0 0,0-1,-1 1,1 0,0-1,0 1,0 0,0-1,0 1,1 0,-1-1,0 1,0 0,0-1,1 1,-1-1,0 1,1 0,-1-1,0 1,1 0,23 12,72 14,-49-14,86 34,1 15,147 93,-234-125,-2 1,-1 3,-2 2,-1 1,-2 2,49 63,-80-91,0 0,-1 0,0 0,-1 1,0 0,5 18,-10-26,0 1,0-1,0 0,-1 0,0 1,0-1,0 0,0 1,-1-1,1 0,-1 0,0 1,-1-1,1 0,-1 0,0 0,0 0,0-1,0 1,0 0,-1-1,0 0,-4 5,-54 53,-2-3,-127 90,179-142,1 0,-1 0,0-1,-1-1,1 0,-1 0,0-1,0 0,0-1,0-1,0 0,0-1,-1 0,1 0,0-2,0 1,0-2,0 1,0-2,1 1,-1-2,1 1,0-2,0 0,1 0,-1 0,2-2,-1 1,1-1,-15-15,1-2,12 15,1-1,0-1,0 1,2-2,-9-13,15 23,1 0,-1-1,1 1,0-1,0 1,0-1,1 1,-1-1,1 0,0 1,0-1,0 1,0-1,1 0,-1 1,1-1,0 1,0-1,0 1,1-1,-1 1,1 0,0 0,0 0,0 0,3-3,9-10,1 2,1 0,0 1,27-17,21-18,-19 13,91-54,-109 74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40.8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0 394,'14'-13,"1"1,0 1,1 0,0 1,1 1,0 0,29-10,132-32,-159 47,153-39,495-113,-417 117,-221 33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42.0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0 329,'40'-37,"1"1,1 2,2 2,77-42,-83 54,1 2,0 1,2 3,-1 1,2 1,56-7,-85 18,-1 0,1 1,0 0,0 1,-1 0,1 1,-1 0,1 1,-1 1,0 0,0 0,0 1,-1 1,17 10,-22-11,1 0,-1 0,1 1,-2 0,1 0,-1 0,0 1,0 0,0 0,-1 0,0 0,-1 1,0-1,0 1,0 0,-1 0,0 0,-1 0,0 1,0-1,-1 0,0 1,-1 7,-1-5,0-1,0 0,-1 0,-1 0,1-1,-2 1,-6 11,-46 65,39-60,-15 24,12-16,-29 34,42-59,-1 1,0-1,-1-1,0 1,0-2,0 1,-19 9,16-11,-20 10,-40 25,72-40,1-1,-1 0,1 0,-1 0,1 0,-1 0,1 0,0 0,-1 1,1-1,-1 0,1 0,0 1,-1-1,1 0,0 1,-1-1,1 0,0 1,-1-1,1 0,0 1,0-1,-1 1,1-1,0 0,0 1,0-1,0 1,0-1,-1 1,1-1,0 1,0-1,0 1,0-1,0 0,0 1,1-1,-1 1,0 0,23 0,35-11,59-26,-74 21,0 1,0 3,1 2,70-7,-105 16,1 0,0-1,-1 0,1-1,0 0,-1 0,0-1,17-8,-14 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42.7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0,'1'18,"1"0,0 0,2 0,9 31,0-5,187 656,-74-278,-115-387,1 0,1-1,2 0,1-2,22 34,-29-53,-1 0,2-1,0 0,0-1,1 0,0-1,1 0,0-1,0 0,1-1,0 0,1-1,0-1,24 8,-11-7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43.3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0,'34'37,"-2"1,-1 2,31 52,-10-13,401 627,-374-565,-6 4,-7 3,57 188,-100-241,-5 0,-4 2,3 134,-14-194,-2-9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53.3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601 1,'-54'-1,"0"3,1 2,-102 21,137-20,1 0,0 1,0 0,1 2,0 0,0 0,1 2,0 0,0 1,1 0,1 1,0 0,1 1,0 1,-16 24,24-33,0 1,1 1,0-1,0 0,0 1,1-1,0 1,0 0,1 0,-1 0,2 0,-1 0,1 0,0 0,0 0,3 11,0-7,1-1,0 1,0-1,1 0,1 0,0 0,0-1,1 0,13 14,44 41,2-3,105 74,-106-87,-2 2,-2 3,81 91,-136-136,0-1,0 1,-1 0,0 1,0-1,-1 1,0 0,3 12,-6-16,0-1,-1 0,1 1,-1-1,0 1,-1-1,1 0,-1 1,0-1,0 0,0 1,-1-1,1 0,-1 0,0 0,0 0,0 0,-1-1,0 1,-3 3,-23 23,-2-1,-1-2,-2-1,0-1,-46 23,77-46,-18 11,-2-2,0 0,0-1,-1-2,0 0,-41 7,55-13,-1 0,1-1,0 0,-1 0,1-1,0-1,-1 0,1 0,0-1,0 0,0-1,0 0,0-1,1 0,-1 0,1-1,0 0,-15-13,20 14,1 0,0 0,0 0,0 0,1-1,-1 0,1 1,0-1,1 0,-1 0,1 0,0 0,0 0,0-6,1-80,2 58,-2-10,6-95,-4 123,0 0,1 1,0-1,1 1,1-1,12-24,-14 34,0 0,1 1,0-1,0 1,0-1,1 1,-1 1,1-1,0 1,0-1,0 1,0 1,1-1,-1 1,1 0,0 0,-1 1,1-1,0 1,0 0,0 1,0 0,11 0,-1 2,0-1,0 2,-1 0,1 1,-1 0,0 1,27 14,-27-12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21.5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917 846,'1'-7,"1"1,0-1,0 1,1 0,-1 0,1 0,1 1,-1-1,8-9,5-8,0-8,0-1,-2 0,-2-1,-1-1,-1 0,-2 0,6-64,-12 78,-1 0,0 0,-2-1,-1 1,0 0,-1 0,-1 0,-1 0,-1 1,-1 0,-1 0,0 0,-1 1,-21-31,22 40,-1 0,0 0,0 1,-1 1,0-1,0 2,0-1,-1 1,0 1,-1 0,1 0,-1 1,0 1,0 0,0 1,0 0,0 1,0 0,-20 1,13 1,0 1,0 0,0 1,1 1,0 1,0 1,0 0,0 1,1 1,0 1,1 0,-19 15,8-1,2 0,0 2,2 2,-37 51,-65 129,77-120,-45 115,78-162,1 0,3 1,1 0,1 1,-3 66,11-103,1 1,0-1,0 1,0-1,0 0,1 1,0-1,0 0,0 1,1-1,0 0,0 0,0 0,0-1,1 1,0 0,0-1,0 0,1 1,-1-1,1-1,0 1,0 0,0-1,1 0,-1 0,1 0,0-1,0 0,0 1,0-2,0 1,0 0,8 0,20 4,1-1,-1-2,1-1,0-2,45-6,172-36,-49-5,-1-9,-4-8,232-110,-414 167,5-2,-1-1,0 0,26-20,-40 26,0 0,-1 0,0 0,0 0,0-1,-1 0,1 1,-1-1,0-1,-1 1,1 0,-1-1,0 1,0-1,-1 1,0-1,1-10,-2-3,-1 1,-1-1,-1 1,0-1,-1 1,-1 0,-1 0,-1 0,0 1,-1 0,-1 1,-14-20,-15-19,-91-99,105 126,-2 1,0 1,-2 2,-1 0,-36-21,63 43,0 1,0 0,0-1,0 1,-1 0,1 0,-1 0,1 1,0-1,-1 1,1-1,-1 1,1 0,-1 0,0 0,1 0,-1 0,1 0,-1 1,1-1,-1 1,-3 1,5 0,-1 0,1-1,0 1,0 0,0 0,0 0,0 0,0 0,0 0,0 0,1 0,-1 0,1 0,0 0,0 0,-1 0,1 0,1 1,-1-1,0 0,0 0,1 0,-1 0,1 0,0 0,1 3,2 6,1 0,0 0,1-1,0 0,0 0,1 0,1-1,-1 0,18 16,3-2,57 39,-28-29,1-2,77 28,70 36,-199-91,0-1,0 1,0 0,-1 1,1-1,-1 1,0 0,-1 1,1-1,-1 1,0 0,-1 0,1 0,3 9,-4-5,-1-1,0 0,0 1,-1 0,0-1,-1 1,0 0,0 0,-1-1,-2 11,-11 36,-2-2,-2 0,-3-1,-28 51,29-59,-215 394,181-345,44-77,-25 49,33-61,0-1,0 1,1 0,0-1,0 1,0 0,0 0,1 0,-1 0,1 0,1 8,0-12,-1 1,1-1,-1 0,1 1,0-1,0 1,0-1,0 0,0 0,0 0,0 1,0-1,0 0,0 0,1 0,-1-1,0 1,1 0,-1 0,0-1,1 1,-1-1,1 1,-1-1,1 0,0 1,-1-1,3 0,3 0,1 0,0 0,-1-1,15-3,26-8,-2-2,1-3,54-27,126-82,-156 80,-15 5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54.0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0 431,'7'-1,"-1"0,1-1,-1 1,0-2,0 1,0-1,0 0,6-4,10-4,277-98,-203 77,657-199,-659 211,-62 16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54.9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0 157,'18'-15,"1"2,0 0,1 1,0 1,30-11,-43 19,24-10,0 1,0 2,1 1,1 2,-1 0,1 3,0 1,37 1,-53 2,1 0,-1 2,0 0,0 1,0 1,-1 1,1 0,-1 1,0 0,0 2,-1 0,0 0,0 2,-1-1,-1 2,1 0,14 17,-25-25,0 1,0-1,0 1,-1-1,1 1,-1 0,0 0,0 0,-1 0,1 0,-1 1,0-1,0 0,0 1,-1-1,1 1,-1-1,0 1,-1-1,1 0,-1 1,1-1,-1 1,-1-1,1 0,-1 0,-3 7,-5 5,0-1,-1-1,-1 0,0-1,-23 19,3-1,-117 112,-42 43,183-177,-35 40,42-48,-1 2,1-1,-1 0,1 0,-1 0,1 1,0-1,0 1,0-1,1 1,-1-1,0 1,1-1,0 1,0-1,0 1,0 0,0-1,0 4,1-5,0 0,0 1,0-1,0 0,0 0,0 0,0 0,1 0,-1-1,0 1,0 0,1 0,-1-1,1 1,-1-1,0 1,1-1,-1 0,1 0,-1 1,1-1,-1 0,1 0,-1 0,1-1,-1 1,1 0,-1-1,3 0,48-15,-47 15,230-99,-152 61,2 3,1 5,127-30,-129 47,-54 10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55.7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0,'1'12,"0"0,1 0,0-1,1 1,0-1,0 1,2-1,5 12,53 85,-39-70,42 70,314 519,-30 19,-295-532,60 179,-99-241,-2 0,-3 1,-2 0,-2 1,-3 0,-2 59,-13-11,9-94,0 1,0 0,-1-1,0 1,-1-1,1 0,-2 0,1 0,-7 7,-3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56.6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0,'25'789,"-4"-557,70 310,-39-313,11-2,97 229,-143-417,38 63,-42-81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59.1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1 274,'119'-93,"-56"41,-22 19,-24 17,1 2,0 0,1 1,38-19,-56 31,1 0,-1 0,1 1,-1-1,1 1,-1-1,1 1,-1 0,1-1,-1 1,1 0,0 0,-1 0,1 0,-1 0,1 0,-1 1,1-1,0 1,-1-1,1 1,-1-1,0 1,1 0,-1-1,0 1,1 0,-1 0,0 0,0 0,1 1,-1-1,0 0,0 0,-1 1,1-1,0 0,0 1,-1-1,1 1,0-1,-1 1,0-1,1 1,-1-1,0 1,0 1,2 12,-1 0,0 0,-1 0,-3 18,1-10,-6 134,-7-1,-7 0,-7-1,-72 227,89-350,0-2,-2 1,-21 32,35-63,1 0,-1 0,0 0,1 0,-1 0,0-1,1 1,-1 0,0 0,1 0,-1 0,0 1,1-1,-1 0,0 0,1 0,-1 0,0 0,1 0,-1 0,0 1,1-1,-1 0,0 0,1 0,-1 1,0-1,0 0,0 1,1-1,-1 0,0 0,0 1,0-1,1 0,-1 1,0-1,0 0,0 1,0-1,0 0,0 1,0-1,0 0,0 1,0-1,0 1,0-1,0 0,0 1,0-1,0 0,0 1,0-1,-1 0,1 1,40-20,-30 14,321-140,-252 116,2 3,104-19,-8 4,-161 37,10-3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00.0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0 793,'2'-8,"0"0,0-1,1 1,0 0,0 0,1 1,0-1,8-11,2-6,-2 3,129-279,-130 270,0-2,-2 1,-2-1,-1 0,-1-1,-2 1,-1-61,-8 68,0 14,1 12,5 1,-1 0,1 1,0-1,0 0,-1 1,1-1,0 1,0-1,1 1,-1-1,0 0,0 1,1-1,-1 0,1 1,-1-1,1 0,0 1,1 1,16 25,31 30,109 99,-13-14,-111-107,-1 2,-2 1,40 67,-64-94,0 1,-1 1,0-1,-1 1,-1 0,0 0,-1 0,-1 0,0 1,0-1,-2 1,0-1,0 1,-2-1,0 1,-7 26,-12 14,-2-1,-2-1,-3-2,-2-1,-2-1,-65 77,67-92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00.6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0,'0'5,"4"5,2 5,4 5,4 7,1 8,5 6,4 5,2 3,6 6,-4-2,3-1,-4-6,-3-10,-5-7,-5-9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00.9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11,'0'-4,"0"-2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01.8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0,'3'1,"1"1,-1-1,0 1,0-1,0 1,0 0,0 0,0 0,-1 1,1-1,0 1,2 3,7 6,-2-4,-1 1,1 1,-1 0,-1 0,0 1,-1-1,0 2,0-1,-1 1,-1 0,0 0,0 1,3 17,121 452,-122-451,4 44,-29-426,16 322,-5-54,6-132,1 212,1 0,-1 0,0 0,1 0,-1 0,1 0,0 0,0 0,0 1,1-1,-1 0,0 1,1-1,0 1,0-1,0 1,0 0,0 0,0 0,0 0,1 0,-1 0,1 1,-1-1,6-1,-5 2,0 0,1 1,-1 0,0 0,0 0,1 0,-1 0,0 0,0 1,1 0,-1 0,0 0,0 0,0 0,0 0,0 1,0 0,0-1,-1 1,1 0,-1 0,1 1,2 2,66 76,114 167,-148-196,-11-11,27 54,-44-77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02.9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478 1,'-27'0,"0"2,0 0,0 2,1 1,0 1,-37 13,46-12,0 1,0 0,1 1,0 1,0 1,1 0,1 1,0 1,0 0,-11 15,16-17,0 1,1 0,1 1,0 0,0 0,1 0,1 1,-4 15,7-21,0 1,1-1,0 0,0 1,1-1,0 0,1 1,0-1,0 0,1 0,0 0,0 0,1 0,0 0,7 13,4 1,1-1,2-1,0 0,1-1,1-1,25 19,134 88,-171-120,134 84,144 99,-279-184,0 0,0 1,-1 0,0 0,0 0,7 10,-11-14,0 0,-1 1,1-1,0 0,-1 1,0-1,1 0,-1 1,0-1,1 1,-1-1,0 0,0 1,0-1,0 1,-1-1,1 1,0-1,-1 0,1 1,-1-1,1 0,-1 1,1-1,-1 0,0 0,0 1,0-1,0 0,0 0,0 0,0 0,0 0,0 0,0 0,0-1,-3 2,-3 3,-1 0,0-1,0 0,0 0,0-1,0 0,-1-1,1 0,-1 0,0 0,0-1,0-1,1 1,-1-2,0 1,0-1,0 0,1-1,-12-3,7 0,0 0,0-1,1 0,0-1,0-1,1 1,0-2,0 0,1 0,0-1,-14-17,9 7,-39-51,49 64,1 0,0 0,1 0,0-1,0 1,0-1,1 1,-2-14,4 19,0-1,0 1,0-1,1 1,-1-1,1 1,0 0,-1-1,1 1,0 0,0 0,1-1,-1 1,0 0,1 0,-1 0,1 0,0 1,0-1,-1 0,4-1,47-27,-51 30,18-8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21.9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0,'0'5,"4"5,2 5,3 5,6 7,3 8,4 6,2 5,1 3,1-2,0 3,-4-2,-2-5,-4-6,-5-9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03.4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630 0,'-8'10,"0"1,0-1,1 1,-8 16,-4 7,-44 76,-66 162,-27 128,148-379,-193 597,194-591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04.6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0,'26'0,"-1"1,1 2,27 5,-46-7,-1 1,0-1,0 1,1 0,-1 1,-1-1,1 1,0 0,-1 1,1-1,-1 1,0 0,0 1,0-1,-1 1,0 0,7 9,-10-11,0 0,0 0,0 0,0 0,-1 1,1-1,-1 0,0 0,0 0,0 0,0 1,-1-1,1 0,-1 0,0 0,0 0,0 0,0 0,0 0,-1 0,1-1,-1 1,0 0,0-1,0 1,0-1,0 0,0 1,-1-1,1 0,-1-1,-3 3,-9 7,0-2,-1 1,-34 13,112-21,-22-9,-1 0,50-18,-46 12,66-11,32 0,-119 22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05.2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1,'5'1,"-1"2,0-1,0 0,0 1,0 0,0-1,0 2,0-1,-1 0,4 6,5 2,346 363,-304-313,70 84,-6 4,119 199,-176-244,-5 3,-5 1,-4 3,53 194,-92-278,-2 0,-1 0,-1 0,-2 1,0 0,-3 29,-1-38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06.0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0,'2'20,"0"0,1 0,7 25,3 17,38 583,-45-499,2 87,30 411,-8-455,-25-166,1 0,1-1,1 0,1-1,1 1,15 21,-21-36,1 0,0-1,0 0,1 0,0-1,0 1,0-1,10 6,0-3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07.7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0 475,'5'-3,"-1"0,1 0,0 1,0-1,0 1,1 0,-1 1,0-1,1 1,-1 0,1 1,6-1,14-3,2089-254,10 187,-845 152,-1086-64,1-9,283-24,-247 6,-138 9,0-4,120-23,-131 10,-2-2,130-53,-208 72,5-2,0 0,0 0,0-1,0 1,-1-2,0 1,1-1,8-9,-11 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09.0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1769 0,'-5'1,"-1"0,0 1,1-1,-1 1,1 0,0 1,0-1,0 1,0 0,-7 6,-9 4,-52 31,-99 80,-59 71,89-73,-859 768,965-855,8-11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09.7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0,'11'2,"0"0,0 0,0 1,-1 0,1 1,-1 0,0 1,0 0,14 10,2 0,1011 580,-652-368,-261-160,71 47,-167-95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11.6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1 122,'9'-5,"1"-1,-1 1,2 1,-1 0,0 0,1 1,-1 0,1 1,14-1,-14 1,318-59,-268 46,-45 11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12.3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1 151,'0'-1,"0"0,1 0,-1 0,1 0,-1 0,1 0,-1 0,1 0,0 0,-1 0,1 0,0 1,0-1,0 0,-1 1,1-1,0 0,0 1,0-1,0 1,0-1,0 1,0 0,0-1,1 1,-1 0,0 0,1 0,41-5,-32 4,228-33,40-3,22-14,-282 47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14.9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0 612,'128'114,"-6"17,-6 6,112 173,-120-159,-76-108,-31-42,0 1,0 0,0-1,0 1,0-1,0 1,0-1,0 1,1-1,-1 0,1 0,-1 0,1 0,-1 0,1 0,0 0,-1 0,1 0,0-1,0 1,-1-1,1 1,0-1,0 0,0 0,0 0,-1 0,1 0,0 0,3-1,-2-1,0 0,-1-1,1 1,-1-1,0 1,1-1,-1 0,0 1,-1-1,1 0,-1-1,1 1,-1 0,0 0,0-1,1-4,5-29,-2-1,-1 0,-1-62,-1 12,4-81,-2 36,5-1,36-182,-21 223,59-142,-62 170,-16 42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23.8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87 860,'23'-2,"0"-1,-1-1,1-1,32-12,-33 10,48-15,-1-3,-2-2,-1-4,-1-3,71-49,-120 73,-1-2,-1 0,0-1,0 0,-1-1,-1 0,-1-1,14-23,-20 28,0 0,0-1,-1 0,-1 1,0-1,-1-1,0 1,0 0,-1-1,-1 1,0 0,0-1,-1 1,-1 0,-2-13,0 9,0 0,-1 1,0 0,-1 0,-1 0,0 0,-1 1,0 1,-1-1,-1 1,1 1,-2-1,0 2,0 0,-1 0,0 1,-22-13,22 16,-1 1,1 0,-1 1,0 0,0 0,0 2,0 0,-1 0,1 1,-1 1,1 0,-1 1,1 0,0 1,-1 1,1 0,0 1,1 0,-1 1,-17 9,0 3,1 1,0 1,2 1,0 2,2 1,0 1,2 1,0 1,2 1,1 0,-28 53,33-51,1 0,1 1,1 1,2 0,2 0,0 1,2 0,2 1,1-1,1 1,2-1,5 49,-2-69,-1 1,1-1,1 0,0 0,1-1,0 1,1-1,0 0,1 0,14 16,-8-12,1-1,1 0,0-1,1-1,0 0,22 11,-2-4,1-2,1-2,1-1,0-2,0-2,46 6,30-4,1-6,-1-4,0-6,1-4,190-40,-295 46,21-3,-1-3,1 0,32-15,-56 20,0-1,0 0,-1 0,1-1,-1 0,0 0,0-1,-1 0,1 0,-1-1,-1 1,1-1,-1 0,0-1,-1 1,6-14,-5 3,0-1,-1 0,-1 0,0 0,-2 0,0 0,-1 0,-5-33,-35-152,38 197,-70-229,56 195,-2 0,-2 1,-36-54,52 87,-1 1,0 0,0 0,-1 0,0 1,0 0,-9-6,13 9,-1 1,1-1,-1 1,0 0,1 0,-1 0,0 0,0 0,0 1,1 0,-1-1,0 1,0 0,0 0,0 0,0 1,0-1,1 1,-1 0,0-1,0 1,-3 2,5-3,1 1,-1-1,1 0,-1 0,1 1,0-1,-1 0,1 1,-1-1,1 0,0 1,-1-1,1 1,0-1,-1 1,1-1,0 1,0-1,-1 1,1-1,0 1,0-1,0 1,0-1,0 1,0-1,0 1,0-1,0 1,0 0,11 18,29 15,-34-30,551 445,-516-415,-7-8,-2 2,-1 1,-1 1,49 66,-76-91,0 1,-1-1,1 1,-1 0,0 0,-1 0,0 0,0 0,0 0,0 1,-1-1,0 0,-1 0,1 0,-1 0,0 1,-1-1,0 0,0 0,0-1,0 1,-4 6,-8 13,-1-1,-1 0,-30 33,24-29,-59 68,-134 124,-110 65,313-276,-15 15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16.0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0 207,'1'-8,"-1"0,1 0,1 0,0 1,0-1,0 1,1-1,0 1,0 0,1 0,-1 0,2 0,-1 1,1 0,0 0,0 0,1 0,0 1,11-9,-6 6,1 1,-1 1,1 0,0 0,1 1,-1 1,1 0,0 0,0 2,0-1,15 1,4-1,1 3,0 1,-1 1,55 11,-73-10,-1 1,1 1,-1 0,0 1,0 0,-1 1,0 1,0 0,0 0,-1 1,-1 0,1 1,10 14,-11-10,-1 0,0 0,-1 1,-1 0,-1 1,0 0,0 0,-2 0,0 0,-1 1,-1-1,0 1,-1 0,-1-1,-1 1,-4 33,2-32,-1 1,-1 0,0-1,-1 0,-1 0,-1-1,0 0,-1 0,-1-1,-1 0,0-1,-1 0,-1-1,-24 22,26-28,-1-1,0 0,-1 0,1-2,-1 1,0-2,-1 1,-14 1,-4 3,14-2,27-4,35-10,95-53,99-36,171-23,-340 105,-45 11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16.9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0 229,'11'-9,"1"0,-1 0,2 1,-1 1,1 0,0 1,1 0,-1 1,21-5,19-2,65-6,-56 10,1083-106,-1081 114,-51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17.9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681 6,'0'-6,"0"7,0-1,0 0,0 0,0 0,0 0,-1 0,1 0,0 0,0 0,0 0,0 0,0-1,0 1,0 0,0 0,0 0,0 0,0 0,0 0,0 0,0 0,0 0,0 0,0 0,0 0,0 0,-11 15,-213 266,-156 182,374-457,1 0,-1-1,0 0,0-1,-13 9,3-5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18.8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1,'7'1,"-1"0,1 1,-1 0,0 0,1 1,-1-1,0 2,0-1,-1 0,1 1,-1 0,0 1,0-1,0 1,0 0,4 6,17 14,315 261,-40-35,-239-191,-44-37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20.7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0,'5'426,"73"514,-68-868,53 350,30-12,-32-225,-50-158,1 1,1-2,1 0,25 33,-36-54,1 0,0-1,0 0,0 0,0 0,1-1,-1 1,1-1,0 0,0-1,0 1,1-1,-1 0,10 3,7-2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21.2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0,'0'5,"0"5,0 5,0 9,0 9,5 3,5 4,1 8,3 0,3 5,0 1,0 1,-3-5,2-6,1-3,-2-4,-4-4,-3-7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22.1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3,'89'-1,"10"0,160 18,-218-12,-1-1,1-2,-1-2,1-2,41-7,-50 4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22.8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103 1,'-6'-1,"-1"1,1 0,-1 1,0-1,1 1,-1 1,1-1,-13 6,17-6,-1 1,1 0,0 0,0 0,-1 1,1-1,1 0,-1 1,0-1,0 1,1 0,0-1,0 1,-1 0,1 0,1 0,-1 0,0 0,1 0,0 0,0 6,0 2,0 1,1-1,1 1,0-1,1 0,0 0,0 0,1 0,1 0,0-1,0 1,11 13,2 3,2 0,1-2,28 28,-16-21,1-1,1-2,1-1,2-2,1-2,1-1,79 33,-114-54,0-1,0 0,0 1,1-1,-1-1,7 1,5-3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23.9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154 52,'-7'0,"-4"0,0 0,1 0,-1 1,1 1,-1-1,-10 4,18-3,-1-1,1 1,0 0,0 0,0 0,0 1,0-1,0 1,0 0,1-1,-1 1,1 0,0 0,0 1,0-1,0 0,1 1,-1-1,1 1,-2 6,1-3,0 1,1 0,-1-1,1 1,1 0,-1 0,2-1,-1 1,1 0,2 12,-2-17,0 1,1-1,-1 0,1 0,-1 0,1 0,0 0,0 0,0 0,1-1,-1 1,1-1,-1 1,1-1,0 0,0 0,0 0,0-1,0 1,0-1,1 0,-1 0,0 0,1 0,4 1,35 2,0-2,84-6,-27 0,-95 4,1 0,-1 0,0 0,1-1,-1 0,1 0,-1-1,0 1,0-1,0 0,0 0,8-5,-11 5,0 0,-1 0,1-1,0 1,-1 0,1-1,-1 1,0-1,0 0,0 1,0-1,0 0,0 0,-1 1,0-1,1 0,-1 0,0 0,0 0,0 1,-1-1,1 0,-1 0,0 0,-2-4,2-1,-2 0,1 0,-1 1,0 0,-1-1,0 1,0 0,-1 1,1-1,-1 1,-1 0,1 0,-1 0,0 1,0 0,-1 0,1 1,-1 0,0 0,-1 0,1 1,-1 0,1 1,-15-4,-26-9,22 6,-45-8,62 16,0 0,1 0,-1 1,0 0,0 0,1 1,-1 1,0-1,-11 5,4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25.0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336 0,'-24'1,"-1"0,1 2,0 0,0 2,0 1,0 1,1 0,0 2,-38 21,47-24,10-4,0-1,0 1,1 0,-1-1,1 2,0-1,-1 0,1 1,0-1,0 1,-4 5,7-7,0-1,0 1,0 0,0-1,0 1,0 0,0-1,0 1,0 0,0-1,1 1,-1-1,0 1,0 0,1-1,-1 1,0-1,1 1,-1-1,0 1,1-1,-1 1,1-1,-1 1,1-1,-1 0,1 1,-1-1,1 0,0 1,0-1,23 13,-19-11,368 218,-155-85,-204-127,38 25,-49-31,0 0,-1 0,1 1,-1-1,1 1,-1 0,0-1,0 1,0 0,0 0,0 0,-1 1,2 3,-3-6,0 0,0 0,0 0,0 0,0 1,0-1,-1-1,1 1,0 0,-1 0,1 0,-1 0,1 0,-1 0,1 0,-1 0,0-1,1 1,-1 0,0 0,0-1,1 1,-1-1,0 1,0-1,-1 1,-30 14,21-10,-19 9,0-1,-1-1,-1-1,0-2,0-2,-1 0,0-3,-36 2,-13-7,40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8:57.8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1,'88'154,"179"236,-242-354,-16-21,2 0,-1-1,2 0,-1 0,2-1,20 16,-24-25,1-1,-1 0,1-1,-1 0,1 0,0-1,0-1,0 1,0-1,0-1,14-2,15 0,437 2,-426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24.8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0,'2'0,"0"1,0-1,0 1,-1 0,1-1,0 1,0 0,-1 0,1 0,-1 0,1 0,-1 0,1 1,-1-1,0 0,1 1,-1-1,1 3,21 34,-15-24,2 7,0 1,-1 0,-2 0,0 1,-2 0,5 39,4 9,247 962,-146-597,55 186,76 96,-204-602,39 92,-72-191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27.3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627 0,'-22'0,"1"1,0 1,-1 1,1 0,-37 13,-107 31,164-47,0 0,0 1,-1-1,1 0,0 0,0 1,-1-1,1 1,0-1,0 1,0 0,0-1,0 1,0 0,0 0,0-1,0 1,0 0,0 0,1 0,-1 0,0 0,1 0,-1 1,0-1,1 0,0 0,-1 0,1 1,0-1,-1 0,1 0,0 1,0-1,0 0,0 0,0 1,0-1,1 0,-1 0,0 1,1-1,-1 0,1 0,-1 0,1 0,1 2,4 8,1 0,1-1,-1-1,13 12,-1 0,11 23,-1 1,29 61,-31-52,51 72,-75-121,23 30,-1 1,34 68,-58-101,0 0,1 0,-1 0,-1 1,1-1,0 0,-1 1,0-1,0 0,0 1,0-1,0 1,-1-1,1 0,-1 1,0-1,-2 5,0-2,0-1,0 0,-1 0,1 0,-1-1,0 1,-1-1,1 0,-7 5,-3 0,0 0,0-2,0 1,-1-2,0 0,-26 7,17-7,-1-1,1 0,-48 0,60-5,0-1,-1-1,1 0,0 0,0-1,0-1,1 0,-1-1,-19-11,0 0,1-3,1 0,0-2,1-1,-25-27,51 48,0-1,0 0,1 0,-1 0,0 0,1 0,-1 0,1-1,0 1,0 0,0-1,0 1,0-1,0 1,1-1,-1 1,1-1,-1 1,1-1,0 1,0-1,1 0,-1 1,0-1,1 1,0-1,-1 1,1-1,0 1,0-1,0 1,1 0,1-3,2 0,-1 0,1 1,1-1,-1 1,0 1,1-1,0 1,0 0,0 0,0 1,1-1,6-1,-11 4,20-6,0 0,34-3,-47 9,-1 0,1 0,-1 1,0 0,1 0,-1 1,0 0,0 0,0 1,9 4,4 2,1-1,0-1,1-1,0 0,0-2,0-1,26 0,-28-3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28.4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0,'1'27,"1"1,2-1,1 0,8 28,41 106,-25-78,34 112,38 212,-77-276,-7 1,2 228,-19-264,-5 0,-27 164,19-193,9-39,-2 1,-15 44,13-54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46.3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0 105,'1502'-90,"-1460"84,-31 3,1 1,0 0,0 1,0 0,-1 1,1 1,0-1,18 5,-25 0,-9 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47.0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79,'23'-1,"0"-1,23-6,4-1,106-15,56-6,-97 26,168 14,-128-2,666 30,-814-38,0 0,0 1,0 0,0 0,0 1,0 0,9 4,1 5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48.3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1 462,'7'7,"-1"1,0 0,0 1,0-1,-1 1,6 16,2 2,598 955,-422-713,65 98,-249-359,1 1,0-1,0 0,1 0,9 7,-15-14,-1-1,1 1,0 0,0-1,0 1,-1-1,1 0,0 1,0-1,0 0,0 1,0-1,0 0,-1 0,1 0,0 0,0 0,0 0,0 0,0 0,0 0,0 0,0-1,0 1,0-1,1 0,0-1,-1 1,1-1,-1 0,1 1,-1-1,0 0,0 0,0 0,0 0,0 0,-1 0,1 0,0-1,0-2,87-485,-37-1,-5 45,-12 273,-2 15,7-35,-23 122,12-102,-27 160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50.4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81 1891,'-5'0,"-2"0,-1 0,1 0,0-1,-1 0,-11-3,18 3,-1 1,1 0,0-1,0 1,0-1,0 0,0 1,0-1,1 0,-1 0,0 0,0 1,0-1,1 0,-1 0,0 0,1 0,-1 0,1 0,-1 0,1-1,0 1,-1 0,1 0,0 0,0 0,0 0,0-1,0 1,0 0,0 0,0 0,0 0,1 0,-1-1,0 1,1 0,-1 0,1 0,-1 0,1 0,-1 0,1 0,1-1,16-26,1 1,1 1,2 1,0 1,1 1,36-28,8-8,31-34,304-295,-31-28,-351 391,-1-1,-1-1,-2-1,-1-1,0 0,9-31,-18 40,-1 0,0-1,-2 0,0 1,-1-2,-1 1,-1 0,-1 0,-1 0,-5-22,4 31,-1 0,0 0,0 0,-2 0,1 1,-1 0,-1 0,0 1,0 0,-1 0,-1 0,-12-10,15 14,0 1,0 0,0 1,-1-1,0 1,0 0,0 1,0 0,-1 0,1 1,-1-1,0 2,1-1,-1 1,0 0,0 1,0 0,0 0,0 1,-13 2,16-1,0 0,0 1,0-1,0 1,1 0,-1 1,1-1,0 1,-1 0,2 0,-1 0,0 1,1-1,0 1,0 0,1 0,-1 0,1 0,0 0,0 0,1 1,-2 5,-1 7,0 0,2 0,0 0,1 0,1 30,4-24,1-1,0 1,2-2,0 1,2-1,0 0,2 0,0-1,2-1,24 33,19 15,95 91,-139-147,146 139,71 71,-178-166,-2 2,49 75,-89-119,0 0,-1 1,0 0,-2 0,0 1,8 32,-13-43,0 1,0 0,-1-1,1 1,-2 0,1-1,0 1,-1-1,0 1,0-1,-1 1,0-1,0 1,0-1,0 0,-1 0,0 0,0-1,0 1,-1-1,1 1,-1-1,0 0,-5 3,-11 6,-1 0,0-2,-1 0,0-2,0 0,-1-1,0-2,-1 0,0-2,-24 2,28-4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51.0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1,'5'0,"1"-1,0 1,0 0,0 1,-1 0,1 0,0 0,-1 0,1 1,-1 0,1 0,-1 0,0 1,0 0,0 0,0 0,0 1,-1-1,1 1,-1 0,0 0,-1 1,1-1,-1 1,1 0,-1 0,2 6,21 40,-2 2,-2 1,-3 1,21 99,-30-93,-8-37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51.3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11,'0'-5,"0"0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4:52.2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1 316,'1'11,"1"-1,1 1,-1 0,2-1,-1 0,2 0,-1 0,1 0,12 17,6 12,39 95,24 42,-66-148,-10-25,-3-19,-3-46,-6-110,-1 66,0 13,0 47,2 1,3-1,1 1,12-61,-14 99,1 1,0 0,0-1,0 1,1 0,0 0,0 1,8-10,-10 13,0 1,1 0,-1-1,1 1,0 0,-1 0,1 0,0 0,0 1,0-1,0 0,-1 1,1-1,0 1,0 0,0-1,0 1,0 0,0 0,0 1,0-1,0 0,0 1,0-1,0 1,0-1,0 1,-1 0,1 0,0 0,0 0,-1 0,3 2,16 11,0 2,-1 1,-1 0,28 34,4 4,-30-35,0 0,0 0,24 34,-31-33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30.2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709 393,'-6'1,"1"-1,-1 1,1 1,-1-1,1 1,0 0,0 0,0 1,0-1,0 1,1 0,-1 0,1 1,-6 5,-9 9,-28 37,37-42,-39 52,3 1,4 3,2 1,-36 90,-91 312,85-162,64-227,-12 151,29-220,1 0,0 0,1-1,0 1,1 0,1 0,0-1,5 14,-6-22,1 1,0-1,0 1,0-1,1 0,0 0,0-1,0 1,0-1,1 0,-1 0,1 0,0-1,0 0,1 0,-1 0,1 0,-1-1,1 0,9 2,10 1,0-1,0-2,1 0,-1-1,1-2,45-7,-14-2,105-33,-94 20,0-2,-2-4,-2-2,0-3,-3-3,-1-2,64-55,-118 88,0-1,-1 1,0-1,0 0,-1-1,1 1,-1-1,-1 0,0 0,0 0,-1-1,1 1,-2 0,2-15,0-15,-2 1,-5-44,1 19,-3-99,-48-294,34 357,-4 1,-4 2,-4 0,-54-107,59 148,-52-75,67 111,-2 1,0 0,0 0,-2 2,0 0,-1 0,-27-16,35 25,-1 1,0 1,-20-6,27 9,-1 0,1 0,0 0,-1 1,1-1,-1 1,1 0,-1 0,1 0,0 0,-1 1,1 0,-1-1,1 1,-6 3,-1 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26.4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209 685,'1'19,"0"0,2 0,0 0,1 0,9 25,42 88,-30-75,452 1036,-464-1066,-8-16,0 0,0 0,5 20,-52-80,9 1,-101-142,-144-275,185 279,-104-294,184 436,2 0,1 0,3-1,-4-89,12 99,0 0,3 1,1-1,1 1,2 0,24-65,-20 70,-7 13,1 1,0 0,2 1,8-15,-13 25,-1 1,1 0,-1 0,1 0,0 0,0 0,1 1,-1-1,0 1,1 0,-1 0,1 0,0 0,0 1,-1 0,1-1,0 1,0 1,0-1,1 1,3-1,11 2,-1 1,1 1,-1 0,1 2,19 7,90 39,-115-46,88 40,-3 3,-3 5,131 95,-210-136,-1 0,-1 1,0 0,-1 1,23 31,-32-39,-1-1,0 0,-1 0,1 1,-1 0,0-1,0 1,-1 0,0 0,0 0,0 0,-1 0,0 0,0 0,0 0,-1 0,0 0,0 0,-1 0,1 0,-1-1,-1 1,-3 7,-4 3,0 0,-1 0,-1-1,-1-1,0 0,-26 21,-103 69,96-72,11-7,-291 196,222-156,-136 61,237-125,-8 4,0 0,0 1,-17 12,15-6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31.0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23,'4'-3,"0"0,1 1,-1-1,1 1,-1 0,1 0,0 1,-1 0,1 0,0 0,0 0,0 1,0-1,0 1,0 1,0-1,0 1,0 0,0 0,0 0,-1 0,1 1,0 0,-1 0,1 0,6 5,-3 1,-1 1,0-1,-1 1,0 0,0 1,-1 0,5 10,26 78,-30-80,8 30,-3 0,-1 0,-3 1,1 53,-8 202,-2-182,0-8,2-73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5:32.0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226 1,'-3'0,"1"1,0-1,0 1,-1 0,1 0,0 0,0 0,0 1,0-1,0 1,0-1,0 1,0-1,1 1,-3 2,-26 36,21-27,-1-1,6-8,0 1,1 0,-1-1,1 2,0-1,-4 11,6-14,1-1,0 1,0 0,0 0,0 0,0 0,0 0,0-1,1 1,-1 0,1 0,-1-1,1 1,0 0,-1 0,1-1,0 1,0-1,0 1,0-1,1 1,-1-1,0 0,1 1,-1-1,3 2,46 41,-2 3,80 102,-123-142,0 0,0 0,0 1,-1-1,0 1,0 0,-1 0,0 0,3 14,-6-18,1 0,-1 1,0-1,0 1,0-1,-1 1,1-1,-1 0,0 1,0-1,-1 0,1 0,-1 0,0 0,0 0,0 0,-1 0,1-1,-1 1,-5 5,-28 22,-1-2,-2-1,-66 35,82-49,12-7,-1-1,0 0,0-1,0 0,-1-1,1-1,-14 3,4-4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6:13.9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2195 3101,'-43'0,"4"1,-1-2,-39-6,65 4,0 0,0 0,0-2,0 0,1 0,0-1,0-1,1 0,-15-11,8 2,0-1,2-1,0-1,0-1,2 0,1-1,0 0,2-1,0-1,-16-44,0-20,-30-145,55 218,-5-25,-64-333,58 276,-2-186,17 264,-1 0,-1 0,-1 0,-1 0,0 0,-1 0,-1 1,-1-1,0 1,-1 1,-1-1,-1 1,0 0,-1 1,0 0,-2 1,-15-16,-128-104,121 100,22 20,0 1,-1 1,-1 0,0 0,-1 2,0 0,-17-9,23 14,-1 0,0 1,0 0,-1 1,1 0,-1 0,1 1,-1 1,0 0,-13 0,22 1,1 0,-1 0,0 0,1-1,-1 1,1-1,-1 1,1-1,-1 1,1-1,-1 0,1 1,0-1,-1 0,1 0,0 0,0 0,-1 0,1-1,0 1,0 0,0 0,1-1,-1 1,0-1,0 1,1-1,-1 1,1-1,-1 1,1-1,0 1,-1-4,0-8,-1 0,2 0,0-18,1 6,-10-60,-3 0,-3 1,-29-87,42 163,-41-126,37 120,1 1,-2 0,0 0,0 1,-1 0,-1 0,-15-16,21 25,1 1,-1 0,1-1,-1 1,0 0,0 0,0 1,0-1,0 1,0-1,0 1,-1 0,1 0,0 0,-1 1,1-1,-1 1,1 0,-1 0,1 0,-1 0,1 1,0-1,-1 1,1 0,0 0,-1 0,1 1,0-1,0 1,0-1,0 1,0 0,1 0,-5 4,-3 3,1 1,0 0,0 1,1 0,1 0,0 1,0 0,-4 13,-25 59,-46 170,68-194,2 0,4 1,-3 115,11-166,1-1,0 0,-1-1,-1 1,0 0,0-1,0 1,-1-1,0 1,-4 7,6-16,-1 0,1 0,0 0,0 0,-1 0,1 0,0 0,0 0,-1 0,1 0,0 0,0 0,-1 0,1 0,0 0,0 0,-1-1,1 1,0 0,0 0,0 0,0 0,-1-1,1 1,0 0,0 0,0 0,0-1,-1 1,1 0,0 0,0-1,0 1,0 0,0 0,0-1,0 1,0 0,0 0,0-1,0 1,0 0,0 0,0-1,0 1,0 0,0 0,0-1,0 1,0 0,1 0,-1-1,-3-19,3-123,23-197,-11 222,-3 19,4 0,33-122,-45 218,0-1,0 1,0-1,0 1,0 0,1 0,0-1,0 1,0 0,0 0,0 1,0-1,1 0,-1 1,1-1,0 1,0 0,0 0,5-2,-1 1,1 1,-1 1,1 0,0 0,-1 0,1 1,0 0,8 1,77 3,0-1,-1 3,-1 4,116 28,-193-34,-4-2,-1 0,1 1,-1 1,17 7,-25-10,0-1,0 1,0 0,0-1,0 1,-1 0,1-1,0 1,-1 0,1 0,0 0,-1 0,1 0,-1 0,1 0,-1 0,1 0,-1 0,0 0,0 0,1 1,-2 0,1-1,-1 1,1 0,-1-1,1 1,-1-1,0 1,0-1,0 1,0-1,0 1,0-1,0 0,0 0,-1 0,1 1,-3 0,-120 81,57-43,-227 144,-191 130,465-300,1 1,-1-1,-1 0,0-2,-1 0,-27 9,34-16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6:15.5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157 103,'-12'16,"1"0,0 1,1 0,1 1,1 0,0 0,1 1,2-1,-5 25,-5 7,1 4,2 1,2 0,3 1,2 0,3 0,7 88,-6-141,1 0,1 0,-1 0,0 0,1 0,0 1,-1-1,1 0,0 0,1 0,-1-1,0 1,1 0,0 0,-1-1,1 1,0-1,1 0,-1 1,0-1,1 0,-1 0,4 2,-1-3,-1 0,1 0,-1 0,1-1,0 0,-1 0,1 0,-1 0,1-1,0 1,-1-1,1-1,-1 1,1 0,5-4,32-13,-1-1,-1-2,0-3,-2 0,-1-3,-1-1,-1-1,-2-2,39-46,-39 38,-2-2,-2-2,-2 0,-1-2,-3 0,-1-2,-3-1,14-51,-31 95,-1 0,0 0,0 0,-1 0,1 0,-1 0,0 0,0 0,0 0,0 0,-1 0,0 0,1 0,-2 0,1 0,0 0,-1 0,0 0,-3-5,2 6,0 0,-1 0,1 0,0 0,-1 1,0 0,0 0,1 0,-1 0,-1 0,1 1,0-1,0 1,0 1,-1-1,1 0,0 1,-6 0,-96-10,64 4,-45 1,67 4,5 1,-1 0,0 1,0 0,-26 7,38-7,0 0,0 1,0 0,0 0,0 0,0 0,0 0,1 1,-1 0,1 0,0 0,0 0,0 0,0 1,0-1,1 1,-1 0,1-1,0 1,0 0,-1 7,-2 0,1 0,-1-1,-1 0,0 0,0 0,-1-1,0 0,0 0,-11 9,-11 7,-44 30,71-53,-20 13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6:30.1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1181 187,'2'-36,"-1"23,0-1,-1 0,0 0,-4-20,3 31,1 1,-1-1,0 0,0 1,0-1,0 1,0-1,-1 1,1 0,-1-1,0 1,1 0,-1 0,0 0,0 0,0 0,0 1,-1-1,1 1,0-1,-1 1,1 0,-1 0,1 0,-1 0,0 0,-4 0,-19-2,-1 2,0 0,1 2,-1 1,1 1,0 1,0 2,-44 14,19-1,1 2,2 2,-60 37,61-30,2 2,1 3,2 1,1 2,2 1,2 3,2 0,1 3,3 1,1 1,-36 80,48-86,2 1,1 0,3 1,1 0,2 1,2 0,2 1,3 0,0-1,3 1,2 0,2-1,2 0,22 78,-16-83,2 0,1-1,3-1,0 0,3-1,1-2,1 0,30 30,-32-40,2-2,0 0,1-1,2-2,0-1,1-1,0-1,1-1,1-2,54 16,-33-15,-1-3,1-2,1-3,0-1,-1-3,103-9,-121 3,0-2,-1-1,1-1,-2-2,1-1,-2-2,1-1,-2-1,0-1,-1-2,50-41,-33 18,-3-2,-1-2,-2-1,-2-2,-2-2,42-81,-64 101,-2 0,0-1,-3-1,0 1,-2-1,-1-1,-2 1,-1-1,-1 1,-2-1,-2 1,0-1,-3 1,-11-43,0 19,-1 1,-4 0,-1 2,-3 0,-2 2,-2 1,-45-55,25 43,-3 2,-75-67,88 93,-1 2,-1 1,-1 2,-72-34,96 54,0 1,0 1,0 1,0 1,-27-4,38 8,0 0,0 1,1 0,-1 0,0 1,0 0,0 0,0 1,1 0,-1 0,1 1,-1 0,1 0,0 1,0 0,-8 7,-9 9,3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6:31.7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77,'28'-2,"0"-1,0-1,40-11,30-5,-53 13,29-4,0 3,141 2,-211 6,0 1,1-1,-1 1,0 0,0 0,0 1,0-1,0 1,0 0,0 0,0 0,0 0,-1 1,0 0,1-1,-1 1,0 1,0-1,0 0,-1 1,1-1,1 6,3 6,-1 0,0 0,-2 1,6 27,11 36,-1-30,1-1,3-1,2-1,59 79,-70-107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6:32.5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152 0,'-21'21,"2"0,0 1,1 1,1 1,1 1,-13 26,26-43,1 1,0-1,0 1,0 0,1 0,1-1,-1 1,2 0,-1 0,1 0,0 0,1 0,0-1,0 1,1-1,0 1,6 9,8 16,1-2,40 53,-49-72,17 19,1-1,2-1,0-1,2-2,69 46,-97-71,-1-1,1 1,0 0,-1 1,0-1,1 0,-1 1,0-1,0 1,0-1,-1 1,1 0,-1 0,1 0,-1 0,0 0,0 0,0 0,-1 0,1 1,-1-1,1 0,-1 0,0 1,-1-1,1 0,0 0,-1 0,0 1,0-1,0 0,-2 6,-6 6,0 0,0-1,-1 0,-1 0,-15 14,-8 12,3 7,-21 27,47-68,0 0,-1 0,1-1,-1 0,-1 0,1 0,-1-1,-11 7,2-5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6:33.1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1 453,'18'-2,"0"-1,0 0,0-1,0-1,-1 0,21-11,23-6,353-93,-90 28,343-95,-633 173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6:33.8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1 105,'277'12,"-46"-1,-148-9,910-6,-887-7,0-4,200-57,-213 50,-64 17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56:37.4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228 1,'-5'7,"1"0,-1 0,1 0,1 0,-1 1,1 0,-3 14,-3 3,-33 96,5 2,5 2,-20 167,40-187,5 0,5 0,4 0,23 156,-14-197,2-1,3-1,3 0,2-1,57 113,-62-147,1-1,1 0,0-2,2 0,1-1,29 24,-33-33,1-1,1-1,-1 0,2-2,-1 0,2-1,-1-1,1-1,36 8,66 2,2-5,-1-5,141-11,-207 1,0-3,0-2,109-31,-137 29,0 0,0-2,-1-1,-1-2,0-1,-1-1,-1-1,44-39,-62 49,-1-1,0-1,0 1,0-1,-2 0,1-1,-1 1,-1-1,0 0,0 0,-1-1,0 1,-1-1,-1 1,0-1,0 0,-1 0,0 1,-1-1,-4-14,-4-21,-3 0,-2 1,-31-72,31 84,-205-450,183 419,-2 1,-3 3,-3 1,-3 2,-62-61,85 96,-1 0,-2 2,0 1,-1 1,-1 2,0 1,-1 1,-1 1,-1 2,0 1,0 1,-1 2,0 1,0 2,-1 2,0 0,1 2,-1 2,0 1,-44 9,35-4,1 2,1 2,0 1,0 3,-39 19,38-2,37-28,0 1,0-1,0 0,-1 0,1-1,-1 0,0 0,0 0,0 0,-8 1,0-3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28.5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662 480,'-1'-2,"0"0,0 1,0-1,0 0,-1 0,1 0,0 1,-1-1,1 1,-1-1,0 1,1 0,-1-1,0 1,0 0,-3-1,-33-18,22 13,0 2,-1 0,1 0,-1 2,0 0,0 1,0 0,-1 2,1 0,0 1,0 0,0 2,0 0,0 1,1 0,0 2,-1 0,2 0,-1 2,1 0,0 0,-18 15,17-11,0 0,1 2,0 0,1 0,0 1,2 1,0 0,0 1,2 0,0 1,1 0,0 0,2 1,0 0,1 1,1-1,1 1,-2 33,6-40,1 1,0-1,1-1,1 1,0 0,1 0,0-1,1 0,0 0,1 0,0-1,1 0,11 14,-13-17,1-1,1 1,-1-1,1-1,1 1,-1-1,1 0,0-1,0 0,0 0,1-1,0 0,0-1,0 0,0 0,0-1,1 0,17 1,-24-3,1 0,-1-1,1 0,-1 0,1 0,-1 0,0 0,1-1,-1 1,0-1,0 0,0 0,0 0,0 0,-1-1,1 1,3-5,38-57,-29 39,68-115,-7-3,-5-3,69-209,-129 334,-11 20,0 1,0 0,0 0,0 0,0 0,1-1,-1 1,0 0,0 0,0 0,1 0,-1 0,0 0,0 0,0 0,1-1,-1 1,0 0,0 0,1 0,-1 0,0 0,0 0,1 0,-1 0,0 0,0 1,0-1,1 0,-1 0,0 0,0 0,0 0,1 0,-1 0,0 0,0 1,0-1,1 0,-1 0,0 0,14 36,-11-25,26 82,51 109,-78-199,-1 1,1-1,0 0,0 1,0-1,1 0,-1 0,1-1,-1 1,1 0,0-1,0 0,0 1,0-1,7 3,-8-5,0 0,0 1,0-1,0 0,0 0,-1 0,1 0,0-1,0 1,0 0,0-1,0 1,-1-1,1 0,0 0,-1 1,1-1,0 0,-1 0,1-1,-1 1,1 0,-1 0,0-1,0 1,1-1,-1 1,0-1,0 0,-1 1,1-1,1-3,24-49,30-95,-16 39,-26 77,-5 12,0 0,-1-1,-2 0,0 0,3-26,-9 46,0 0,0 0,0-1,0 1,0 0,0 0,-1-1,1 1,-1 0,1 0,-1 0,0 0,0 0,-2-3,3 4,-1 0,0 1,0-1,1 0,-1 1,0-1,0 0,0 1,0-1,0 1,0-1,0 1,0 0,0-1,0 1,0 0,0 0,0 0,0 0,0 0,-2 0,1 0,-1 1,0 0,1 0,-1 0,1 0,0 0,-1 0,1 1,0-1,0 1,0 0,0 0,0-1,0 1,0 0,1 0,-1 1,1-1,-1 0,1 1,0-1,-1 3,0 1,1 0,0 0,0 1,0-1,0 0,1 0,0 1,1-1,-1 0,1 1,1-1,-1 0,1 0,0 0,0 0,1 0,-1-1,2 1,-1-1,0 1,5 4,12 14,0 0,1-2,27 22,-16-15,-21-17,0 0,-1 1,0 0,-1 1,-1 0,0 0,0 1,-2 0,0 0,-1 0,0 1,2 18,2 21,-4 1,0 67,-2-21,-3-100,0 0,0 0,0 0,1 0,-1 0,1 0,-1 0,1 0,0 0,-1 0,1 0,0 0,0-1,1 1,-1 0,0-1,0 1,1 0,-1-1,1 0,0 1,-1-1,1 0,0 0,0 0,-1 0,1 0,0 0,0-1,0 1,0-1,0 1,0-1,0 0,4 1,7-2,-1 1,1-2,-1 0,24-7,-10 3,316-84,-315 81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29.1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412 291,'2'-11,"0"1,0-1,1 1,0 0,7-14,1-6,0 5,-11 25,0 0,0 0,0 0,1 0,-1 0,0-1,0 1,0 0,0 0,1 0,-1 0,0 0,0 0,0 0,1 0,-1 0,0 0,0 0,0 0,1 0,-1 0,0 0,0 0,0 0,0 0,1 0,-1 0,0 1,0-1,0 0,1 0,-1 0,0 0,0 0,0 0,0 1,0-1,0 0,1 0,-1 0,0 0,0 1,0-1,0 0,0 0,0 0,0 0,0 1,0-1,0 0,0 0,0 1,9 46,-6-29,79 646,-75-561,18 509,-24-612,-1 1,0-1,0 1,0-1,0 1,0 0,0-1,0 1,0-1,0 1,0-1,0 1,0-1,0 1,0-1,-1 1,1-1,0 1,0-1,-1 1,1-1,0 1,-1-1,1 1,0-1,-1 0,1 1,0-1,-1 1,1-1,-1 0,0 1,-13-13,-16-40,26 44,-92-193,48 95,-155-357,148 318,-46-193,92 305,1-1,2 0,2 0,1 0,1-46,2 78,1 0,-1 0,0 0,1 0,0 0,-1 0,1 0,0 0,0 0,0 0,0 0,0 0,0 0,1 1,-1-1,1 1,-1-1,1 1,-1-1,1 1,0 0,0 0,0 0,0 0,0 0,0 0,0 0,4 0,4-1,0 1,0 1,0-1,20 3,-9 0,23 1,0 2,-1 2,1 2,-2 2,1 1,-1 3,-1 1,-1 2,-1 2,39 26,-12-1,-3 2,-2 3,-2 2,92 107,-3 19,142 151,-239-275,-34-34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29.5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1 276,'4'-4,"6"-2,5 1,4-4,4 0,6-2,7-5,10-3,6-2,6-3,7-5,5 2,-1 1,-3 1,-5 1,-13 3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30.6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1 479,'3'-1,"1"0,-1-1,0 1,0-1,0 0,0 0,0 0,0 0,0 0,-1-1,1 1,2-4,7-6,67-62,-3-3,-4-3,68-98,-130 158,-13 10,2 10,-1 1,1-1,0 0,-1 0,1 1,0-1,0 1,-1-1,1 1,0-1,0 1,0 0,-1 0,1-1,0 1,0 0,0 0,1 0,-1 0,0 0,0 0,0 1,0 1,-5 5,1 0,0 1,1 0,0 0,0 0,1 0,0 0,0 1,1-1,1 1,0 0,0-1,1 1,0 0,0 0,1-1,1 1,-1 0,2-1,4 15,0-8,0-1,1 0,0-1,2 1,-1-2,2 1,0-2,0 1,1-1,1-1,16 12,61 31,-66-40,1 0,24 20,-47-32,1-1,-1 1,1 0,-1 1,0-1,0 0,0 1,0-1,0 1,0-1,-1 1,1 0,-1 0,0 0,0 0,0 0,0 0,0 0,-1 0,1 0,-1 1,0-1,0 0,0 0,-1 0,1 0,-1 0,1 1,-1-1,0 0,0 0,-1-1,1 1,0 0,-1 0,0-1,0 1,0 0,-3 2,-1 2,-1 0,0 0,-1-1,0 0,0 0,0-1,0 0,-1-1,0 0,0 0,-17 5,-18-4,24-4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31.4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1 595,'4'-1,"0"-1,0 1,0-1,0 0,0 0,0 0,0-1,-1 1,1-1,-1 0,0 0,0 0,0 0,0-1,3-5,8-6,20-20,42-41,-3-3,120-171,-189 242,0 1,0-1,-1 0,0 0,-1 0,2-12,-3 19,-1 0,0 0,0 0,0-1,0 1,0 0,0 0,0 0,0 0,0 0,0-1,-1 1,1 0,-1 0,1 0,-1 0,1 0,-1 0,1 0,-1 0,-1-1,1 1,-1 1,1-1,-1 1,1 0,-1 0,0 0,1-1,-1 1,1 1,-1-1,1 0,-1 0,1 1,-1-1,1 0,-1 1,1 0,-1-1,1 1,0 0,-3 1,-5 4,1-1,0 2,0-1,0 1,1 1,0-1,0 1,0 0,1 1,1-1,0 1,0 0,0 1,-3 10,-2 9,1 0,1 1,-7 46,10-42,2 0,2 0,0 0,3 0,0 0,3-1,0 1,13 39,-11-53,0 1,2-1,0-1,1 1,1-1,1-1,1 0,0-1,1-1,1 0,1 0,0-2,33 24,-15-19,0-1,2-1,60 20,-68-27,-25-9,1 0,-1 1,0-1,0 1,0 0,0 0,0 0,4 3,-7-4,1 0,0-1,-1 1,1 0,-1 0,1 0,-1 0,1 0,-1-1,0 1,1 0,-1 0,0 0,0 0,0 0,0 0,0 0,0 0,0 0,0 0,0 0,0 0,0 0,-1 0,1 0,0 0,-1 0,1 0,-1 0,1 0,-1-1,0 2,-9 11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32.0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1,'0'4,"4"2,2 3,-1 6,4-1,0-3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32.3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33.6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568 281,'-1'-3,"0"-1,1 1,-1-1,0 1,0-1,-1 1,1 0,-1-1,0 1,0 0,0 0,0 0,-4-4,-39-36,31 30,-11-9,-1 1,-1 1,-1 1,-44-23,55 33,-1 1,0 1,-1 1,1 1,-1 0,0 1,0 1,0 1,-23 0,38 2,-1 1,1 0,0-1,0 1,0 1,0-1,0 0,0 1,1 0,-1 0,0 0,1 1,0-1,-1 1,1 0,0-1,0 1,1 1,-1-1,1 0,-1 1,1-1,0 1,0 0,1 0,-1 0,1 0,0 0,0 0,-1 5,-1 9,1 0,0 0,1 0,1 0,4 31,2-19,0-1,2 0,2-1,0 0,2 0,1-1,1-1,1 0,2-1,0-1,2 0,33 33,-45-50,0-1,1 1,0-1,0-1,1 1,0-2,15 8,-22-11,0-1,-1 1,1-1,0 1,0-1,0 1,0-1,0 0,-1 0,1 0,0 0,0 0,0-1,0 1,0 0,-1-1,1 0,0 1,0-1,-1 0,1 0,0 0,-1 0,1 0,-1 0,1 0,-1 0,0-1,1 1,-1-1,0 1,0-1,0 1,0-1,0 0,0 1,-1-1,1 0,-1 0,1 0,-1 1,1-1,-1 0,0 0,0 0,0-2,-1-69,0 64,0 0,0 1,0-1,1 0,1 0,0 1,0-1,0 0,1 1,0-1,1 1,0 0,5-10,-7 16,0 1,0 0,0 0,0-1,1 1,-1 0,0 0,1 1,-1-1,0 0,1 0,-1 1,1-1,-1 0,1 1,-1 0,1-1,0 1,-1 0,1 0,-1 0,1 0,0 0,-1 0,1 0,-1 1,1-1,0 0,-1 1,1 0,-1-1,0 1,1 0,-1 0,1-1,1 3,7 4,-1 1,0-1,-1 1,8 10,-9-11,68 79,86 127,46 107,-57-58,-123-206,-2 2,31 109,-49-138,-2 1,-1-1,-1 1,-1 0,-2 1,-1-1,-1 0,-2 0,-1-1,-1 1,-2-1,0 0,-2-1,-2 0,0-1,-2 0,-1 0,-31 41,42-62,-1 0,1-1,-1 1,0-1,-1 0,1-1,-1 1,0-1,0 0,0-1,-1 1,1-1,-1-1,0 1,0-1,0 0,-8 1,7-3,1 0,-1-1,1 1,-1-2,1 1,-1-1,1 0,0 0,0-1,0 0,0 0,1-1,-1 0,1 0,0-1,-9-8,-18-18,1-1,2-2,-51-72,-63-129,102 161,19 36,-64-108,-130-298,206 415,1-1,-12-61,20 83,1-1,0 1,1 0,0 0,0-1,1 1,0 0,0-1,1 1,0 0,1 0,0 0,0 1,0-1,1 1,7-12,24-19,2 2,0 1,3 2,76-49,-87 62,4-3,66-48,180-94,-246 150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35.1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0 382,'8'1,"-1"-1,0 1,0 1,0-1,0 1,0 0,-1 1,1 0,-1 0,1 0,-1 1,0 0,0 0,-1 0,1 1,-1 0,0 0,6 7,21 18,-32-30,1-1,-1 0,1 1,-1-1,1 1,-1-1,1 0,-1 0,0 1,0-1,1 0,-1 0,0 1,0-1,0 0,0 0,1 0,-1 1,0-1,-1 0,1 0,0 0,0 1,0-1,0 0,-1-1,-1-34,2 35,-6-57,3 0,3-1,2 1,12-74,-14 129,0 0,1 1,-1-1,1 1,0-1,0 1,0-1,0 1,0-1,0 1,1 0,-1 0,1 0,0 0,-1 0,1 0,0 0,0 0,0 1,5-3,-4 3,-1 0,1 1,0-1,0 1,0 0,0 0,0 0,0 0,-1 0,1 1,0-1,0 1,0 0,-1 0,1 0,3 2,12 7,0 1,0 1,-1 0,20 20,-19-16,419 328,-427-337,28 19,-2 2,-1 1,-1 2,45 52,-67-65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36.9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0,'11'2,"1"1,-2 0,1 1,0 0,-1 1,1 0,-1 0,-1 1,11 7,-12-7,78 52,-3 4,-2 4,96 102,-154-134,-22-30,-12-23,10 17,-56-123,52 114,1-1,1 1,0-1,0 0,1 0,1 0,0 0,0 0,2-14,0 23,-1 1,1 0,-1-1,1 1,0 0,0 0,0 0,0 0,0-1,1 2,-1-1,1 0,-1 0,1 0,0 1,-1-1,1 0,0 1,0 0,0-1,3 0,1 0,-1 0,1 0,0 0,0 1,0 0,0 0,0 1,8 0,8 1,0 2,-1 0,37 11,-13 0,-1 3,-1 1,0 2,44 30,151 115,-109-53,-139-164,-17-30,21 68,0-1,1 1,0-1,2 0,-1-1,2 1,0 0,1-1,1-23,0 37,0 0,1 0,-1-1,1 1,-1 0,1 0,0 0,0 0,0 0,0 0,0 0,0 1,1-1,-1 0,1 0,-1 1,1-1,0 1,-1 0,1-1,2 0,0 1,-1-1,1 1,-1 0,1 1,0-1,-1 1,1-1,0 1,-1 0,1 0,5 2,8 1,0 1,-1 1,0 1,18 8,-34-14,7 4,0 0,-1 0,1 1,-1-1,0 1,7 9,-12-13,11 10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39.0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127 1154,'0'-10,"1"-1,1 1,0 0,0 0,1 0,0 0,8-18,42-65,-8 15,-35 61,21-50,-30 64,0 1,0-1,0 0,0 0,-1 0,1 0,-1 0,0 0,1 0,-2 0,1 0,0 0,0 0,-1 0,0 0,1 0,-1 0,-3-5,3 6,-1 1,0 0,0-1,1 1,-1 0,0 0,0 0,0 0,0 0,0 1,0-1,0 1,0-1,-1 1,1 0,0-1,0 1,0 0,0 1,0-1,-1 0,1 1,0-1,0 1,0-1,0 1,-3 2,-54 26,44-19,0 1,1 0,0 1,1 1,0 0,1 1,1 0,0 1,-15 28,22-36,0 1,0-1,1 1,0 0,1 0,0 1,0-1,1 0,0 1,0-1,1 0,0 1,1-1,0 1,0-1,1 0,-1 1,2-1,-1 0,1 0,1-1,0 1,5 8,3 1,2-1,-1-1,2 0,0-1,1-1,0 0,1-1,1-1,0 0,0-2,1 0,36 12,-23-11,1-1,0-2,0-1,0-1,1-2,-1-2,41-3,-63 2,0-1,-1-1,1 0,0-1,-1 0,0 0,15-8,-22 9,1 0,0 0,-1 0,0-1,0 0,0 1,0-1,0 0,0-1,-1 1,1 0,-1-1,0 0,0 1,-1-1,1 0,-1 0,0 0,1 0,-2 0,2-8,-1-25,-4-52,0 67,2 0,0-1,1 1,1 0,2 0,0 0,10-35,-12 55,0-1,0 1,0 0,0 0,1 0,-1 0,0 0,1 0,0 0,-1 1,1-1,0 0,0 1,0 0,0-1,0 1,0 0,5-2,-2 2,0 0,-1 0,1 0,0 1,0 0,0 0,0 0,9 2,6 2,-1 1,0 1,29 13,-46-18,18 6,-1 2,0 1,-1 0,0 1,0 1,-1 0,-1 2,0 0,-1 0,23 30,-3-109,-22 46,1 2,1 0,0 0,1 1,1 1,0 1,1 0,1 2,0 0,0 1,1 0,1 2,0 1,0 0,1 2,42-8,-33 9,0 1,0 1,0 2,0 2,0 0,1 2,-2 1,1 2,-1 1,0 2,49 19,-12 8,-3 2,-1 3,-2 3,56 53,-88-71,-21-18,-1 0,1-1,1 0,-1-1,1 0,0 0,1-1,12 6,-21-11,0 1,1-1,-1 1,0-1,0 0,0 0,0 0,1 1,-1-1,0 0,0-1,0 1,1 0,-1 0,0 0,0-1,0 1,0 0,0-1,0 1,0-1,0 0,0 1,0-1,2-1,-2 0,0 1,0-1,0 0,0 0,-1 0,1 0,-1 0,1 0,-1 0,1 0,-1 0,0 0,0-4,-2-7,1 0,-2 0,-5-20,7 31,-147-401,-34 12,160 345,-6-16,10 20,-26-41,43 82,1 0,-1 0,1 0,-1 0,0 0,1 0,-1 0,0 0,0 1,0-1,0 0,0 0,0 1,0-1,0 1,0-1,0 1,-2-1,3 1,-1 0,1 0,-1 0,0 0,1 0,-1 1,1-1,-1 0,1 0,-1 1,0-1,1 0,0 1,-1-1,1 0,-1 1,1-1,-1 1,1-1,0 1,-1-1,1 1,0-1,-1 2,0 1,-1 1,1-1,0 1,0-1,0 1,1-1,-1 1,1 0,0 6,2-1,0-1,0 0,1 1,0-1,1 0,-1-1,1 1,6 8,47 58,-29-38,322 380,-343-409,0 0,0-1,0 0,1 0,0 0,0-1,0 0,1-1,0 0,16 5,-21-8,1 0,0 0,0-1,0 0,0 0,0 0,0-1,0 0,0 0,-1 0,1 0,0-1,0 1,-1-1,1-1,-1 1,0-1,0 1,0-1,0 0,0 0,4-6,6-4,-1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29.5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530 48,'-6'-5,"0"0,0 1,0-1,-1 1,1 1,-1-1,0 1,0 0,0 0,0 1,-1 0,1 1,-1-1,1 1,-1 1,0-1,1 2,-1-1,1 1,-1 0,1 0,-1 1,1 0,-11 4,-16 7,1 2,0 1,-56 38,47-28,28-18,0 1,0 1,1 0,-19 19,30-27,0 0,0-1,0 1,0 0,1 0,-1 0,1 1,-1-1,1 0,0 1,0-1,0 0,0 1,0-1,1 1,-1 0,1-1,0 1,-1-1,1 1,0 0,1-1,-1 1,0 0,1-1,-1 1,1-1,0 1,0-1,0 0,0 1,1-1,-1 0,0 1,1-1,0 0,-1 0,3 1,7 7,1-1,0-1,1 0,-1-1,1 0,1-1,-1-1,16 5,116 25,-141-34,42 8,132 23,-146-28,0-1,0-2,50-4,-77 3,0-1,-1 0,1 0,0 0,-1-1,1 1,-1-1,0 0,1 0,-1-1,0 1,0-1,-1 0,1 0,5-6,-7 6,0 0,0 1,-1-1,1 0,-1 0,0 0,0-1,0 1,0 0,0 0,-1-1,1 1,-1 0,0 0,0-1,0 1,-1 0,1-1,-1 1,0 0,0 0,-2-7,3 10,0-1,0 0,-1 1,1-1,0 1,0-1,0 0,-1 1,1-1,0 1,-1-1,1 0,0 1,-1-1,1 1,-1 0,1-1,-1 1,1-1,-1 1,1 0,-1-1,0 1,0-1,-8 12,2 26,8-5,1 0,1 0,3 0,0-1,15 44,-12-44,11 33,-12-40,0 0,-2 0,5 40,-10-43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39.6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0 142,'4'0,"6"-4,10-2,5 0,12-2,7-1,11-3,7-3,11 0,1 4,2-2,-9 2,-7-1,-5 1,-12 2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40.9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113 158,'-1'-4,"-1"0,1 1,-1-1,1 1,-1-1,0 1,0 0,-1 0,1 0,0 0,-1 0,0 1,-4-4,-8-11,-40-68,47 78,7 14,8 18,16 17,43 58,-22-35,135 224,-135-208,58 145,-99-220,1 3,-1-1,0 1,0 0,-1 0,0 0,-1 1,1-1,-2 17,0-26,0 1,0 0,0 0,0-1,0 1,-1 0,1 0,0-1,0 1,-1 0,1-1,-1 1,1 0,-1-1,1 1,-1-1,1 1,-1 0,1-1,-1 1,0-1,1 0,-1 1,0-1,1 0,-1 1,0-1,1 0,-1 0,0 1,0-1,1 0,-1 0,0 0,0 0,0 0,1 0,-1 0,0 0,0-1,1 1,-1 0,0 0,-1-1,-39-18,27 11,1 4,1 0,-1 1,1 1,-22-2,54 0,0-1,-1-1,28-12,-15 5,-23 10,0 0,0-1,0-1,-1 1,1-2,9-7,-2-2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41.8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81 1,'0'4,"0"6,0 5,0 5,-4 3,-2 2,-4-4,0 0,-2-5,0 1,-2-4,2-4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43.2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0 833,'103'4,"103"18,-47-3,1084 54,11-55,-600-12,1217-46,-1413 23,540-56,-620 39,380-5,-267 18,285-69,-326 28,455-90,-38-37,-543 120,291-44,-195 83,44-5,-351 26,-88 8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44.8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13809 94,'-12'-1,"-1"-1,1 0,0-1,0-1,-18-7,-2 0,-14-4,0 3,-2 1,1 2,-1 3,0 2,-1 1,-95 9,-603 117,134-17,398-72,-212 62,-135 18,-10-45,451-56,-381 50,281-31,-1-9,-386-10,-158-39,-1099-19,1318 32,-160 2,650 15,0 4,1 1,0 3,-63 22,-1 0,55-22,0-2,-1-3,-69-2,25-1,-459 57,5 35,-51 9,234-54,-646 3,1018-54,-59 0,1-2,0-4,-113-24,175 29,3 0,0 0,0 0,0 1,0-1,0 1,-1-1,1 1,0 0,0 0,-1 0,1 0,0 0,0 0,0 0,-1 1,1 0,0-1,0 1,0 0,-3 2,-3 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09.3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1 358,'2'7,"0"0,0 0,1 0,0 0,1-1,-1 1,8 8,37 53,-34-52,1 1,0-2,2 0,0-1,0-1,1 0,1-1,0-1,0-1,1-1,1-1,-1 0,1-2,22 5,15-1,1-2,0-3,-1-2,62-6,-100 3,0-2,0 0,0-2,0 0,-1-1,1-1,19-9,-28 10,0-1,-1 0,0-1,0 0,0-1,-1 0,0 0,0-1,-1 0,0 0,-1-1,0 0,6-11,0-5,-2-1,0 0,-2 0,-1-1,-1 0,4-30,-8 35,-1 1,-1 0,-1-1,-1 1,-1 0,-1 0,-1 0,-9-31,10 47,1 0,-2 0,1 0,-1 1,0-1,0 1,0 0,-1 0,0 0,-7-5,11 9,0 0,-1 0,1 0,0 0,0 0,-1 0,1 1,-1-1,1 0,-1 1,1-1,-1 1,0-1,1 1,-1 0,1 0,-1 0,0-1,1 2,-1-1,1 0,-1 0,0 0,1 1,-1-1,1 1,-1-1,1 1,-1 0,1 0,-1-1,1 1,0 0,-1 0,1 0,0 1,0-1,0 0,0 0,0 1,0-1,0 0,0 1,1-1,-1 1,0 2,0-1,0 0,0 1,1-1,0 0,-1 1,1-1,0 1,1-1,-1 1,1-1,-1 0,1 1,0-1,0 0,1 0,-1 0,0 1,1-1,0-1,0 1,0 0,4 4,7 8,0-1,25 22,-32-32,224 177,4 3,-204-157,6 3,48 53,-77-74,1-1,-1 2,-1-1,0 1,0 0,-1 0,0 0,0 1,-2 0,1 0,3 19,-7-26,-1 0,1 1,0-1,-1 0,0 0,0 0,0 0,-1 1,0-1,1-1,-1 1,-1 0,1 0,0-1,-1 1,0-1,0 0,0 0,0 0,0 0,0-1,-5 4,-10 8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09.8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1,'0'4,"5"6,1 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11.4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1,'35'52,"236"433,-195-330,14 22,-75-152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12.2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1,'0'6,"1"1,0-1,1 0,0 1,0-1,0 0,0 0,1 0,6 10,41 53,-28-39,103 143,189 280,-302-433,-9-14,0-1,0 1,0-1,0 0,1 1,0-1,0-1,1 1,-1-1,11 8,-15-12,1 0,-1 0,1 0,-1-1,0 1,1 0,-1 0,1 0,-1 0,1 0,-1-1,0 1,1 0,-1 0,1-1,-1 1,0 0,1 0,-1-1,0 1,1-1,-1 1,0 0,0-1,1 1,-1 0,0-1,0 1,0-1,0 1,1-1,-1 1,0-1,0 1,0-1,5-23,-5 20,11-63,17-83,-23 129,1 0,1 0,1 1,18-34,-24 50,1 0,-1-1,1 1,0 0,0 1,1-1,-1 0,1 1,-1 0,1 0,0 0,0 0,1 1,-1-1,0 1,1 0,-1 0,1 1,0 0,0-1,9 0,-6 3,1 0,-1 0,1 0,-1 1,0 1,1-1,-1 1,-1 0,1 1,0 0,12 9,149 105,262 239,-360-292,-3 4,76 97,-132-151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13.1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1 384,'25'-2,"0"-2,0 0,0-2,-1-1,35-14,-2 2,-47 16,86-27,150-67,-238 93,-1 0,1-1,-1 0,0 0,0-1,-1 0,1 0,-1-1,6-8,-10 12,0 0,0-1,0 1,0-1,0 0,-1 1,1-1,-1 0,0 0,0 0,-1 0,1 0,-1 0,0 0,0 0,0 0,-1 0,1 0,-1 0,0 0,-3-7,3 9,0-1,-1 1,1-1,-1 1,0 0,0 0,0 0,0 0,0 0,0 0,-1 1,1-1,-1 1,1 0,-1-1,1 1,-1 0,0 0,1 1,-1-1,0 1,0-1,0 1,0 0,1 0,-1 0,0 0,0 1,0-1,-3 2,-4 0,1 0,-1 1,1 0,0 1,0-1,1 2,-16 9,-22 25,1 1,2 3,-58 74,71-80,-14 15,-44 71,74-101,1 1,1 0,1 0,2 1,0 1,-8 35,16-53,0 1,0 0,1 0,0 0,0 1,1-1,0 0,0-1,1 1,0 0,1 0,-1-1,5 9,0-4,-1-1,2-1,-1 1,1-1,1 0,0-1,15 13,6 0,1-2,1 0,0-2,62 24,-55-28,1-1,1-2,0-2,0-1,56 2,210-10,-226-2,-56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30.1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0,'2'37,"1"0,2-1,14 55,40 105,-55-183,112 297,11 34,-115-305,-5-9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13.6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1104 0,'-1'3,"0"0,0 0,0 0,-1 0,1 0,-1 0,0 0,1 0,-1-1,0 1,-1-1,1 1,0-1,-5 3,-5 7,-126 132,-7-6,-6-7,-5-6,-268 162,396-270,8-6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15.2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1 352,'49'0,"0"3,-1 2,1 2,-1 3,0 1,-1 2,-1 3,0 1,44 24,-64-26,-2 0,1 1,-2 1,0 2,-1 0,-1 1,19 25,-26-27,0 1,-2 0,0 1,-2 0,0 1,-1 0,-1 1,-1 0,7 41,-11-47,-1 0,0 0,-2 18,0-32,0 1,0 0,0-1,0 1,0-1,-1 1,1 0,-1-1,0 1,1-1,-1 1,0-1,-1 0,1 1,0-1,-1 0,1 0,-1 0,0 0,0 0,0 0,0 0,0-1,0 1,0-1,0 1,-4 1,4-3,1 0,-1 0,1 0,0-1,-1 1,1 0,-1 0,1-1,0 1,-1-1,1 1,0-1,-1 1,1-1,0 0,0 0,0 0,0 0,-1 0,1 0,1 0,-1 0,0 0,0 0,0 0,0-2,-20-39,18 35,-12-32,2-2,1 1,2-2,2 1,-2-44,4-7,7-117,0 194,0 1,1-1,0 0,1 1,1-1,0 1,9-21,-10 31,-1-1,1 1,0-1,0 1,0 0,0 0,1 0,0 1,0-1,0 1,0 0,0 0,1 0,-1 1,1 0,-1-1,1 2,0-1,0 0,0 1,0 0,0 0,1 1,8-1,-2 2,0 0,-1 1,1 0,0 1,-1 0,1 1,-1 0,0 1,17 10,11 9,42 34,-60-42,59 43,2-1,140 132,-195-150,-27-40,1 1,0 0,-1 0,1 0,-1 0,1 0,-1 0,0 0,0 0,1 0,-1 0,0 0,0 0,0 0,0 0,0 0,0 0,0 0,0 0,0 0,-1 0,1 0,0 0,-1 0,1 0,-1 0,1 0,-1 0,1-1,-1 1,1 0,-1 0,0 0,0-1,1 1,-1 0,0-1,0 1,0-1,-1 1,1-1,0 0,0 0,0 0,0 0,0 0,0 0,0-1,0 1,0 0,1-1,-1 1,0-1,0 1,0-1,0 1,1-1,-1 1,0-1,0 0,1 0,-1 1,1-1,-1 0,0 0,1 0,0 0,-1 1,1-1,-1 0,1 0,0 0,0 0,0 0,0 0,-1-2,-6-38,2-9,2 1,2-1,3 0,1 0,3 1,2 0,2 0,2 0,21-51,-30 92,1 0,-1 0,2 1,-1-1,1 1,8-10,-12 15,1 1,-1 0,0-1,1 1,-1 0,1 0,-1 0,1 0,0 0,-1 0,1 1,0-1,0 1,-1-1,1 1,0-1,0 1,0 0,0 0,0 0,0 0,-1 0,1 0,0 1,0-1,0 1,0-1,-1 1,1 0,0 0,-1-1,1 1,0 0,-1 0,3 3,12 10,-1 1,0 1,-1 0,0 1,15 28,26 30,6-9,80 66,-25-24,-70-56,-44-49,1 0,-1 1,0-1,0 1,-1-1,1 1,-1-1,0 1,0 0,0 0,0 0,-1 0,1-1,-1 8,-5 5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16.2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95 731,'14'-16,"0"-1,-2-1,0 0,-1 0,-1-1,14-37,-3-3,13-64,-26 86,0-1,2-58,-9 81,-1 1,0-1,-1 1,-1-1,0 1,-1-1,-1 1,0 0,-11-25,14 36,0 1,-1-1,1 0,-1 0,0 1,0-1,0 1,0-1,0 1,-1 0,1 0,0 0,-1 0,0 0,0 0,1 1,-1 0,0-1,0 1,0 0,0 0,0 1,-1-1,1 1,0-1,0 1,0 0,0 0,-1 0,1 1,0-1,-6 2,4 1,-1-1,1 1,0 0,0 0,0 0,0 1,0-1,1 1,-1 0,1 1,0-1,1 1,-1 0,1 0,0 0,-4 9,-7 17,2 0,1 1,1 1,2-1,1 2,-3 53,9-73,1 0,0 1,2-1,-1 0,2-1,0 1,1 0,0-1,0 1,2-1,0-1,0 1,1-1,1 0,0 0,0-1,1 0,15 13,-3-7,0-1,2-1,0-1,0-1,1 0,0-2,31 9,21 3,87 15,-9-12,1-6,287-2,-441-18,14 0,0 0,1-2,15-3,-10-1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17.0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255 1,'-11'0,"0"2,1-1,-1 1,1 1,-1 0,1 1,0 0,0 0,0 1,1 0,0 1,0 0,0 0,1 1,-1 0,2 1,-1-1,-7 12,7-9,0 0,1 1,1-1,0 1,0 0,1 1,1 0,0-1,0 1,1 1,1-1,0 0,0 1,1-1,2 20,-1-29,0 0,1 1,-1-1,1 0,0 0,0 0,0 0,1 0,-1 0,1 0,-1-1,1 1,0 0,0-1,0 1,0-1,1 0,-1 0,1 0,-1 0,1 0,0 0,0-1,0 1,0-1,0 0,0 0,0 0,0 0,0-1,5 1,-3-1,-1 1,1-2,0 1,-1 0,1-1,-1 0,1 0,-1 0,1-1,-1 0,0 0,0 0,0 0,0 0,0-1,0 0,0 1,-1-2,0 1,1 0,3-6,-2 1,-1-1,1 1,-1-1,-1 0,0-1,3-10,11-30,-17 48,1 1,0-1,-1 0,1 1,0-1,0 1,0-1,0 1,0-1,0 1,0 0,1-1,-1 1,1 0,-1 0,0 0,1 0,0 0,-1 0,1 1,0-1,2 0,-2 1,-1 0,1 0,0 1,0-1,-1 1,1-1,0 1,-1 0,1 0,0-1,-1 1,1 0,-1 1,0-1,1 0,-1 0,0 1,2 0,5 10,1 0,-1 0,-1 1,7 14,-12-22,156 279,-30-61,-115-198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17.8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1,'1'4,"1"1,-1-1,1 0,0 0,0 0,1 0,-1 0,1-1,4 5,3 6,341 496,-337-495,-12-29,-12-29,-6-12,3 0,3-1,-5-65,12 89,1 23,2 1,-1-1,1 0,1 0,-1 0,1 1,4-13,-5 20,1-1,-1 1,1-1,0 1,-1-1,1 1,0-1,0 1,0 0,0 0,1-1,-1 1,0 0,0 0,1 0,-1 0,0 0,3 0,-2 0,1 1,-1-1,1 1,-1 0,1 0,-1 0,1 0,-1 0,1 1,-1-1,1 1,-1 0,0-1,1 1,-1 0,3 2,52 30,-2 2,-1 2,97 89,-147-123,13 12,-1 1,-1 1,0 0,14 22,-19-22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18.3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0,'0'5,"0"5,4 1,2 3,3 3,1 4,3 1,-1 3,2 0,-1 1,0 0,0-1,-4 1,-3-5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18.6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0,'4'0,"1"0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19.4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0 110,'4'0,"-1"1,0 0,0 0,1 0,-1 0,0 1,0-1,0 1,0-1,-1 1,1 0,0 1,-1-1,4 4,32 39,-36-43,236 309,-238-311,0 0,1 0,-1 0,0 0,0 0,0 1,0-1,0 0,0 0,1 0,-1 0,0 0,0 0,0 0,0 0,0 0,0 0,1 0,-1 0,0 0,0-1,0 1,0 0,0 0,0 0,1 0,-1 0,0 0,0 0,0 0,0 0,0 0,0 0,0 0,0-1,0 1,0 0,1 0,-1 0,0 0,0 0,0 0,0-1,0 1,0 0,0 0,0 0,0 0,0 0,0 0,0-1,0 1,0 0,0 0,0 0,0 0,0 0,0 0,0-1,0 1,0 0,-1 0,1 0,0 0,0 0,0 0,0-1,1-20,-2-28,1 47,-2-28,0-146,3 152,1 0,1 0,2 0,0 1,11-28,-16 48,1 1,-1 0,1 0,0-1,0 1,0 0,0 0,0 0,1 0,-1 0,1 1,-1-1,1 0,0 1,-1-1,1 1,0-1,0 1,0 0,0 0,3-1,-2 2,0 0,0 0,0 1,-1-1,1 1,0 0,-1 0,1 0,-1 0,1 0,-1 0,0 1,1-1,-1 1,0 0,0 0,4 4,90 77,-40-37,93 102,-126-120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20.6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331 21,'-1'-1,"1"0,0 0,-1 0,1 0,-1 0,1 0,-1 0,1 0,-1 0,0 0,1 0,-1 0,0 1,0-1,0 0,0 1,0-1,1 0,-1 1,0-1,0 1,0-1,-1 1,1 0,0 0,0-1,0 1,0 0,0 0,0 0,0 0,0 0,-1 0,1 0,0 0,0 1,-1-1,-42 9,34-4,0 0,0 0,0 2,1-1,0 1,0 0,1 1,0 0,0 0,1 1,0 0,0 0,1 0,-9 20,-4 11,2 2,-16 56,33-97,-13 40,2 0,2 0,2 1,2 0,0 48,5-87,0 0,0 0,0 0,0 0,1 0,0 0,-1 0,1-1,0 1,0 0,0 0,1-1,-1 1,1-1,-1 1,1-1,0 0,3 4,-3-5,1 0,-1 1,0-1,1 0,-1 0,1 0,-1-1,1 1,-1-1,1 1,-1-1,1 0,0 0,-1 0,1 0,4-1,2-1,0-1,-1 0,1 0,-1 0,0-1,0 0,0-1,0 0,-1 0,12-11,-5 1,-1-1,0-1,-1 0,0-1,-2 0,0 0,-1-1,7-24,42-167,-50 178,1-1,-6 22,1-1,-1 0,-1 0,0 0,-1-1,0 1,-2-15,-9 79,9-5,2 1,2 0,3-1,13 57,62 184,-68-246,269 755,-231-666,-46-114,0 0,-1 1,-1 0,-1 0,1 29,-4-43,1 0,-1 0,1 0,-1 0,-1 0,1 0,0 0,-1 0,0 0,0-1,0 1,0-1,-1 1,1-1,-1 0,0 0,-5 4,2-2,0-1,0 0,0 0,-1-1,1 0,-1 0,0 0,0-1,-13 2,12-2,0-1,-1-1,1 1,0-1,0-1,-1 0,1 0,-14-4,18 4,0 0,-1-1,1 0,0 0,0 0,0 0,0-1,0 0,1 1,-1-1,1-1,0 1,0 0,0-1,-4-5,0-6,0 0,1 0,1 0,0-1,1 0,1 0,1 0,-1-19,3-135,2 129,-2 39,13-184,-10 162,1 0,1 0,1 0,1 1,16-34,-5 27,0 11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48.9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150 487,'-3'1,"0"-1,-1 1,1 0,0 0,0 0,-1 0,1 1,0-1,0 1,0 0,1 0,-1 0,0 0,1 0,-1 0,1 1,0-1,0 1,0 0,0 0,0 0,0 0,-1 3,-5 12,0 0,-9 36,13-39,-10 39,2 0,3 0,-3 78,13 167,6-196,5 0,4-1,5-1,3 0,6-2,49 113,-71-194,0 0,2 0,0 0,18 21,-24-34,0 0,0-1,1 1,-1-1,1 0,0 0,0-1,0 0,1 1,-1-2,1 1,0-1,0 0,0 0,0 0,0-1,0 0,8 1,-2-3,0 0,0 0,-1-1,1-1,0 0,-1 0,1-1,17-9,7-7,40-27,-55 33,70-47,-2-4,-3-4,-3-3,-3-4,100-125,-142 153,-2-2,-3-1,-2-2,-2-1,-2-1,-3-2,-3 0,-2-1,-2-1,-3-1,8-85,-20 110,-2 1,-1 0,-1-1,-2 1,-2 0,-1 1,-1-1,-2 2,-2-1,0 1,-3 1,0 0,-39-56,36 63,-1 0,-1 0,-1 2,-1 1,-1 1,-1 0,-1 2,0 1,-1 1,-1 1,0 1,-1 2,-1 1,0 1,-56-12,51 17,0 1,-1 1,-65 5,82-1,0 1,0 1,0 1,0 1,1 0,0 1,0 1,0 1,-17 10,25-11,0 1,0 0,1 0,0 0,1 1,0 0,0 1,1 0,0 0,0 0,1 0,-5 19,-4 14,-15 84,22-88,-32 158,-26 391,63-562,2-1,0 0,2 1,1-1,1 0,1 0,1-1,13 34,-17-54,0-1,0 1,1 0,-1-1,1 0,0 1,0-1,0 0,0-1,0 1,1-1,0 1,-1-1,1 0,0 0,0 0,0-1,0 0,0 1,0-1,0-1,1 1,-1-1,0 1,1-1,-1 0,0-1,6 0,11-3,0-1,0 0,-1-2,28-12,-35 13,147-64,-98 39,0 4,2 2,1 3,94-19,-152 40,1 0,0 0,0 0,0 1,0 0,12 3,-18-3,0 1,0-1,0 1,0 0,0 0,0 0,-1 0,1 0,0 0,-1 0,1 1,-1-1,1 1,-1-1,1 1,-1-1,0 1,0 0,0 0,0 0,0-1,0 1,-1 0,1 0,-1 0,1 0,-1 0,0 0,1 4,-1 35,0 0,-8 43,5-55,0-10,-1 0,-1-1,-1 1,-1-2,0 1,-14 24,-10 23,1 21,23-60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30.8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1,'1'29,"10"52,0 6,0 0,4-1,3-1,35 98,-37-131,3 5,32 63,7 18,-45-85,-10-31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50.4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0 779,'0'-125,"15"-460,-14 571,-1 9,1 0,-1 0,1 0,0 0,0 0,0 0,0 0,4-7,-5 12,0 0,0 0,0 0,0 0,0-1,1 1,-1 0,0 0,0 0,0 0,0 0,0 0,0-1,0 1,0 0,1 0,-1 0,0 0,0 0,0 0,0 0,0 0,1 0,-1 0,0 0,0 0,0 0,0 0,0 0,1 0,-1 0,0 0,0 0,0 0,0 0,0 0,1 0,-1 0,0 0,0 0,0 0,0 0,0 0,1 0,-1 0,0 0,0 1,0-1,0 0,0 0,0 0,0 0,0 0,1 0,-1 1,5 13,2 17,35 217,36 282,-21 1,-49-506,-8-25,0 1,1-1,-1 0,0 0,1 1,-1-1,0 0,1 1,-1-1,0 0,1 0,-1 0,1 0,-1 1,1-1,-1 0,0 0,1 0,-1 0,1 0,-1 0,1 0,-1 0,0 0,1 0,-1 0,1 0,-1 0,1-1,3-1,1-1,-2 0,1 0,0-1,-1 1,1 0,2-5,22-19,-10 20,-3 4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50.8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51.2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51.9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78,'62'-1,"0"-3,0-2,102-25,-115 20,1 2,0 2,85-1,-113 8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55.7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746 278,'-1'0,"0"1,0-1,0 1,0-1,0 1,0-1,0 1,1 0,-1-1,0 1,0 0,1 0,-1 0,0-1,1 1,-1 0,0 0,1 0,0 0,-1 0,1 0,-1 0,1 0,0 0,0 1,0-1,0 0,0 0,0 2,-1 36,6-12,1 1,2-1,0 0,2-1,14 29,2 8,153 369,-174-418,17 48,-20-58,-1 0,0 0,-1 0,1 1,-1-1,1 0,-1 1,-1-1,1 0,0 0,-3 7,3-10,-1 0,1 0,-1 0,1 0,-1 0,0 0,1-1,-1 1,0 0,1-1,-1 1,0 0,0-1,0 1,0-1,0 1,0-1,0 1,0-1,0 0,0 0,0 1,0-1,0 0,0 0,0 0,0 0,0 0,0 0,0 0,0-1,0 1,0 0,0 0,0-1,0 1,-1-1,-39-22,39 22,-138-94,4-7,4-5,5-6,-116-134,214 216,2-2,1 0,2-2,-30-55,53 87,-1-1,1 0,0 1,0-1,0 0,1 1,-1-1,1 0,0 0,0 1,0-1,1 0,-1 0,1 1,0-1,0 0,0 1,1-1,-1 1,1-1,0 1,0 0,0-1,0 1,0 0,1 1,-1-1,1 0,0 1,0-1,6-3,8-5,2 0,-1 1,1 1,29-10,-38 15,46-16,2 3,-1 3,119-15,-83 22,174 8,-206 5,-1 2,0 3,0 3,-1 2,-1 2,-1 3,89 47,-98-42,-1 2,-1 3,-2 1,-1 2,-2 2,-2 2,-1 1,57 78,-78-93,-2 0,0 1,-2 1,13 36,-22-52,-1-1,0 1,-1 1,0-1,-1 0,1 1,-2-1,0 0,0 1,-1-1,0 0,-1 1,0-1,-1 0,-4 13,-14 14,-1-1,-2-1,-1 0,-2-2,-37 35,38-40,-131 146,-185 196,299-327,-3-2,-60 42,76-62,-1-2,0-1,-2-1,0-2,-36 11,15-16,53-10,-1 0,1 1,-1-1,1 0,0 0,-1-1,1 1,-1 0,1 0,0-1,-1 1,1-1,0 1,-1-1,1 1,0-1,0 0,0 0,0 0,0 0,-1 0,1 0,1 0,-1 0,0 0,0 0,0 0,1 0,-1-1,0 1,1 0,-1-1,1 1,-1-2,1-14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57.2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1 911,'6'-2,"0"1,0-1,0-1,0 1,-1-1,1 0,-1 0,0-1,0 1,0-1,5-5,12-8,-3 4,256-192,-245 179,0-2,-2-1,-1-1,-2-1,-1-2,29-51,-48 75,0-1,-1 0,0-1,0 1,-2 0,1-1,-1 0,-1 0,1 0,-2 1,0-1,0 0,-1 0,0 0,-1 0,0 1,-1-1,0 1,-1-1,0 1,0 0,-1 0,-1 1,0 0,0 0,0 0,-1 0,-1 1,1 0,-1 1,0 0,-1 0,0 1,0 0,-1 0,1 1,-1 0,0 1,0 0,-17-3,12 3,0 2,-1 0,1 1,0 1,-1 0,1 1,0 1,-1 0,1 1,0 0,-21 9,26-7,-1 0,1 0,0 1,0 0,1 1,-1 0,2 1,-1-1,1 2,0-1,1 1,0 1,0-1,1 1,-9 19,5-4,1 1,1 1,1-1,2 1,-5 52,8-36,2 1,1-1,8 44,-4-57,2-1,0 1,2-1,1-1,2 0,0 0,2-1,1-1,27 36,-17-30,2-2,1 0,1-2,2-2,0 0,50 29,-9-15,2-3,1-3,2-3,1-4,1-3,114 19,-172-40,108 18,-112-19,0-1,0-1,0-1,-1 0,25-5,-20-1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57.9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147 133,'4'-1,"1"1,-1-1,1 0,-1-1,0 1,0-1,0 0,0 0,0 0,0 0,0-1,-1 1,1-1,-1 0,0 0,0-1,0 1,5-8,-7 10,0-1,0 1,0-1,0 0,0 1,0-1,0 0,-1 0,1 1,-1-1,1 0,-1 0,0 0,0 0,0 0,0 0,0 1,0-1,0 0,-1 0,1 0,0 0,-1 0,0 1,1-1,-1 0,0 0,0 1,0-1,0 1,0-1,-1 1,1-1,0 1,-1 0,1-1,-1 1,1 0,-1 0,0 0,1 0,-1 1,0-1,-3-1,-1 0,-1-1,1 1,-1 0,0 1,0 0,0 0,0 0,0 1,0 0,0 0,0 1,0 0,-12 3,15-2,-1-1,1 1,-1 1,1-1,0 1,0-1,0 1,0 0,0 1,1-1,-1 1,1 0,0-1,0 1,0 1,1-1,-1 0,1 1,0-1,-2 7,-1 10,0-1,2 2,0-1,1 0,1 0,2 1,0-1,4 25,7 26,22 70,-9-56,3-2,4 0,4-3,3-1,3-1,4-3,100 127,-140-197,-1 0,0 0,0 1,-1 0,0-1,0 2,-1-1,4 10,-7-15,1 1,-1 0,0-1,0 1,0 0,-1-1,1 1,0-1,-1 1,0 0,1-1,-1 1,0-1,0 0,-1 1,1-1,0 0,-1 0,0 1,1-1,-1-1,0 1,0 0,0 0,0-1,0 1,-1-1,-2 2,-21 15,6-3,-1-1,0-1,-1 0,0-2,-1 0,-35 10,30-16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58.4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0 213,'5'0,"4"-4,7-2,4 1,11 0,18-6,13-7,14-4,10 2,8 0,1-2,-7 0,-10 3,-15 5,-12 0,-16 3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58.8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1,'4'0,"2"4,3 6,6 5,-1 9,6 5,0 1,-4-4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1:59.1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32.2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2933,'173'-97,"-96"58,495-241,928-315,664-47,-816 302,15 76,-741 186,-504 70,-49 5,-1-4,71-15,103-38,135-29,592-97,-884 172,55-13,-106 17,277-89,-248 77,104-22,-138 37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00.0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1,'6'0,"-1"1,1 0,0 0,-1 1,1 0,-1 0,1 0,-1 0,0 1,0 0,0 0,0 1,-1-1,7 7,8 9,32 40,-21-24,43 55,-66-80,0 1,-1 0,0 0,-1 0,0 0,-1 1,3 14,-9-45,0-1,2 1,0 0,1 0,1-1,1 1,0 0,2 1,0-1,1 1,9-19,-12 32,1 0,-1 0,1 1,0-1,0 1,0 0,1 0,0 0,0 0,0 1,0 0,0 0,1 0,-1 1,1 0,-1 0,1 0,0 1,0-1,0 2,0-1,11 0,-2 2,0 1,-1 0,1 1,-1 0,0 1,0 1,0 0,14 8,-4-1,0 1,36 26,-50-32,-2 0,1 1,-1 0,-1 1,1-1,-1 1,-1 1,0-1,5 11,8 19,-12-23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01.0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11 296,'5'-1,"1"-1,-1 0,0 0,0-1,0 0,0 1,-1-2,1 1,7-8,-2 4,2-3,-1 1,0-2,0 0,-1 0,0 0,-1-1,8-15,-14 22,0-1,0 1,0-1,-1 0,1 0,-2 0,1 0,-1 0,1-1,-2 1,1 0,-1-1,0 1,0 0,-1 0,0-1,0 1,0 0,-4-9,5 14,-1-1,1 1,-1-1,0 1,0 0,0 0,0-1,0 1,0 0,0 0,0 0,0 0,0 0,-1 0,1 0,0 1,-1-1,1 0,-1 1,1-1,-1 1,1-1,-1 1,-2-1,1 2,-1-1,0 0,1 1,-1-1,0 1,1 0,-1 0,1 1,0-1,-5 3,0 1,0 0,0 0,0 1,1 0,0 0,0 1,-10 12,12-12,0 1,1 0,-1 0,2 1,-1-1,1 1,0-1,1 1,0 0,1 0,-1 17,2-19,1 0,-1 0,2 0,-1 0,1 0,0 0,1-1,-1 1,1-1,0 1,1-1,0 0,0 0,0-1,9 10,48 41,3-1,83 53,-121-89,-6-5,0-1,1-1,0-1,1-1,24 8,-35-14,0-1,-1 0,1-1,1-1,-1 1,0-2,0 0,0 0,0-1,0 0,1-1,-1 0,11-4,-7-1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02.1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821 0,'-1'4,"1"0,-1 1,0-1,0 0,-1-1,1 1,-1 0,-4 6,-6 16,-255 732,-104 214,277-793,42-84,42-71,10-24,1 0,-1 0,0 0,0-1,0 1,1 0,-1 0,0 0,0 0,1 0,-1 0,0 0,0 0,1 0,-1 0,0 0,0 0,1 0,-1 0,0 0,0 0,1 1,-1-1,0 0,0 0,0 0,1 0,-1 0,0 0,0 1,0-1,1 0,-1 0,0 0,0 1,0-1,0 0,0 0,1 0,-1 1,0-1,0 0,0 0,0 1,0-1,0 0,0 0,0 1,0-1,0 0,0 0,0 1,0-1,0 0,0 0,0 1,0-1,0 0,0 0,-1 0,1 1,0-1,0 0,10-7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03.3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1 443,'0'0,"-1"-1,1 1,0 0,0-1,0 1,0 0,0-1,0 1,0-1,0 1,0 0,1-1,-1 1,0 0,0-1,0 1,0 0,0-1,1 1,-1 0,0-1,0 1,1 0,-1-1,0 1,0 0,1 0,-1 0,0-1,1 1,-1 0,0 0,1 0,-1 0,0-1,1 1,0 0,15 7,16 20,-30-25,49 45,-18-18,-2 1,55 68,-84-95,-1-1,1 1,0-1,0 1,0-1,1 1,-1-1,0 0,1 0,0 0,-1-1,1 1,0 0,0-1,3 1,-5-1,0-1,0 0,0 0,0-1,0 1,0 0,0 0,-1 0,1-1,0 1,0 0,0-1,-1 1,1 0,0-1,0 1,-1-1,1 0,0 1,0-2,13-28,-5-11,-3-1,-1 0,-2 0,-3-49,3-40,1 67,-4 30,3 0,0 0,11-41,-14 73,1 0,-1 0,1 0,0 0,0 0,0 0,-1 0,2 0,-1 1,0-1,0 0,1 1,-1-1,0 1,1 0,0-1,-1 1,1 0,0 0,-1 0,1 0,4-1,-3 1,0 1,1 0,-1 0,0 0,1 0,-1 0,0 1,1-1,-1 1,0 0,0 0,6 3,9 5,-1 1,0 1,29 24,-35-26,324 259,-329-263,0 0,1-1,-1 0,1 0,0-1,0 0,0 0,9 2,-14-5,0 0,0 1,0-1,0 0,0 0,0 0,0-1,0 1,-1 0,1-1,0 1,0-1,0 0,0 1,0-1,-1 0,1 0,0 0,-1 0,1-1,-1 1,1 0,-1-1,0 1,1-1,-1 1,0-1,0 0,0 1,0-1,0 0,-1 0,1 0,-1 0,2-3,3-15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04.4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49 486,'11'-55,"-2"21,-3 3,4-22,5-63,-14 100,-1 1,0-1,-1 0,-1 1,0 0,-1-1,-1 1,-10-27,14 40,-1 1,0-1,0 0,0 0,0 0,-1 1,1-1,0 0,-1 1,1-1,-1 1,1 0,-1-1,0 1,1 0,-1 0,0 0,0 0,0 0,0 1,-4-2,5 2,-1 0,1 1,-1-1,1 0,-1 1,1-1,-1 1,1-1,0 1,-1 0,1 0,0-1,0 1,-1 0,1 0,0 0,0 0,0 1,0-1,0 0,0 0,1 1,-1-1,0 0,1 1,-1-1,1 0,-1 1,1-1,0 1,-1 2,-2 19,1 0,1 0,1 0,1 0,1 0,1 0,7 25,-4-12,14 69,5-2,4 0,44 100,162 280,-177-359,-58-124,0 1,0-1,0 0,0 0,0 1,0-1,0 0,1 0,-1 0,0 0,0 1,0-1,0 0,1 0,-1 0,0 0,0 0,0 0,1 1,-1-1,0 0,0 0,1 0,-1 0,0 0,0 0,1 0,-1 0,0 0,0 0,0 0,1 0,-1 0,0 0,0 0,1 0,-1-1,0 1,0 0,0 0,1 0,-1 0,0 0,0 0,0-1,1 1,-1 0,0 0,0-1,12-16,10-30,-19 40,122-234,-124 238,1 0,0 0,0 1,0-1,0 0,0 1,1-1,-1 1,1-1,-1 1,1 0,0 0,0 1,0-1,0 1,0-1,1 1,-1 0,0 0,5-1,-3 2,0 0,0 1,0-1,0 1,0 0,0 0,0 1,0-1,-1 1,1 0,-1 0,7 5,8 6,-1 1,-1 0,0 2,-1 0,15 19,-24-27,-1 0,0 1,0-1,-1 1,7 18,-5-6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05.3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151 1,'-1'96,"-14"103,8-132,-15 84,19-136,-1-1,0 1,-1-1,-1-1,0 1,-1-1,-16 23,21-33,-1 0,1 0,-1 0,0-1,0 1,0-1,0 0,-6 3,-7 2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07.4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293 1436,'-22'0,"2"-1,0 1,-37 6,52-5,0 0,0 0,0 0,1 1,-1 0,1 0,-1 0,1 1,-1-1,1 1,0 0,0 0,1 1,-1-1,1 1,-6 6,9-10,0 0,0 1,-1-1,1 0,0 1,0-1,-1 1,1-1,0 0,0 1,0-1,0 1,-1-1,1 1,0-1,0 1,0-1,0 1,0-1,0 0,0 1,1-1,-1 1,0-1,0 1,0-1,0 1,0-1,1 0,-1 1,0-1,0 0,1 1,-1-1,0 1,1-1,19 7,24-8,-36 0,40-7,51-15,-87 20,-1-1,1-1,-1 1,0-2,0 1,0-2,-1 1,0-1,18-17,-24 19,0 1,0-1,-1-1,0 1,0 0,0-1,-1 0,0 1,0-1,0 0,0 0,-1 0,0 0,-1 0,1-1,-1 1,0 0,-1 0,0 0,-2-11,1 10,0-1,-1 1,0 0,0 0,0 0,-1 0,0 0,-1 1,0 0,0 0,0 0,0 0,-1 1,0 0,-11-7,2 3,-1 1,1 1,-2 1,1 0,-1 2,0-1,0 2,0 0,0 1,-1 1,-21 1,29 1,0 0,0 0,1 1,-1 1,0-1,1 2,0-1,0 1,-12 7,15-7,1-1,0 1,0 1,0-1,1 1,-1 0,1 0,0 0,0 1,1-1,0 1,0 0,0 0,1 0,-3 7,4-7,1-1,-1 1,1-1,0 1,0 0,0-1,1 1,0-1,0 1,0-1,1 1,0-1,0 0,0 0,1 0,-1 0,1 0,1 0,-1-1,0 0,1 1,0-1,0 0,5 3,1 2,1-1,-1 0,1-1,1 0,-1-1,1 0,0-1,1 0,15 3,6 0,65 12,-90-19,-1 0,1-1,0 0,0 0,-1-1,1 0,-1 0,17-6,-23 6,1 0,-1 0,0 0,0-1,0 1,0-1,-1 1,1-1,0 0,-1 1,1-1,-1 0,1 0,-1 0,0 0,0-1,0 1,0 0,1-4,4-10,-5 16,-1-1,1 1,-1 0,1-1,-1 1,1 0,-1 0,1-1,-1 1,1 0,-1 0,1 0,-1-1,1 1,-1 0,1 0,-1 0,1 0,0 0,-1 0,1 0,-1 0,1 1,-1-1,1 0,-1 0,1 0,-1 0,1 1,-1-1,1 0,-1 1,1-1,-1 0,1 1,22 15,-19-13,144 121,-98-79,113 78,-149-114,4 2,0 0,1 0,0-2,40 14,-57-23,-1 1,0-1,1 0,-1 0,1 1,-1-1,1 0,-1 0,1-1,-1 1,1 0,-1 0,0-1,1 1,-1-1,1 1,-1-1,0 0,0 1,1-1,-1 0,0 0,1-1,0-1,0 1,0-1,0 0,-1 1,0-1,1 0,-1 0,0 0,0 0,0-5,1-10,0 0,-2 0,-1-22,0 21,-87-974,-6 464,90 514,0 1,-1 0,-9-15,13 26,-1 1,1-1,-1 0,0 1,0 0,0-1,0 1,0 0,0 0,-4-2,6 4,-1-1,0 1,0 0,0-1,0 1,0 0,0 0,0-1,0 1,0 0,0 0,0 0,0 0,0 1,0-1,0 0,0 0,0 1,0-1,0 0,0 1,0-1,0 1,0-1,0 1,1-1,-1 1,0 0,-1 1,-1 1,0 1,1 0,-1 0,1 0,0 1,0-1,0 1,1-1,-1 1,1-1,0 1,0 0,1 0,0-1,0 1,0 0,1 7,1 9,1 0,8 32,17 29,3-2,3-2,53 88,-71-135,39 75,5-2,139 182,-192-278,0 0,1-1,0 1,0-2,0 1,1-1,0 0,0-1,0 0,1 0,0-1,0-1,0 1,0-2,1 1,-1-1,1-1,-1 0,1 0,0-1,-1-1,1 0,-1 0,1-1,-1 0,1-1,-1 0,0-1,0 0,11-6,28-18,-28 17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08.1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1 306,'6'-1,"1"-1,-1 0,0-1,1 1,-1-1,0 0,-1-1,1 1,7-7,17-9,-25 16,106-54,208-75,-299 125,0 0,0-2,29-17,-29 13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45.7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734 0,'-26'2,"-1"0,1 1,0 2,-47 13,-98 47,42-15,93-38,8-3,1 0,0 2,0 1,-47 29,70-39,1 1,0 0,1-1,-1 1,1 0,-1 1,1-1,0 0,0 1,0-1,0 1,1 0,0 0,-1-1,1 1,1 0,-1 0,1 0,-1 0,1 0,0 0,0 0,1 0,0 4,3 10,1 0,0 0,2 0,8 18,6 14,154 493,-57-174,-116-361,1 0,0 0,0-1,1 1,8 13,0-9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46.4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81,'4'0,"6"0,14-5,11-1,13-3,7-1,6 1,2 3,-1 2,-3 1,-7 2,-8 1,-8 0,-9-3,-6-3,-5-3,-7-1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33.8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0 512,'0'-2,"0"0,1 0,-1 0,0 0,1 0,-1 0,1 0,0 0,0 0,0 0,0 0,0 1,0-1,0 0,0 1,1-1,-1 0,1 1,-1 0,1-1,-1 1,1 0,0 0,0 0,0 0,-1 0,1 0,0 1,0-1,0 0,0 1,0 0,1-1,-1 1,0 0,0 0,0 0,3 1,5-1,-1 1,1 1,0-1,-1 1,0 1,1 0,11 5,37 24,-2 2,74 59,-32-22,413 245,-419-262,-1 17,-90-70,0-1,0 0,-1 0,1 0,0 0,0 0,0 0,0 0,-1 0,1 0,0 0,0 0,0 0,0-1,-1 1,1 0,0-1,0 1,-1 0,1-1,0 1,-1-1,1 1,0-1,-1 1,1-1,0 0,-1 1,1-1,-1 0,0 1,1-1,-1 0,1 0,-1 1,0-1,0 0,1-1,13-44,-10 31,129-440,-111 389,58-205,-71 230,-2 0,-1-1,-2 1,-3-71,-2 102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47.4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407 133,'-2'0,"0"0,0 1,0-1,0 1,1 0,-1-1,0 1,0 0,1 0,-1 0,0 0,1 0,-1 1,1-1,0 0,-1 1,1-1,0 1,0 0,0-1,0 1,0 0,0-1,1 1,-1 0,0 3,-14 58,12-44,-23 102,-59 242,65-297,-3-2,-2 0,-48 85,59-132,13-17,1 0,0 0,-1 0,1 0,0 0,0 0,-1 0,1-1,0 1,-1 0,1 0,0 0,0 0,-1 0,1-1,0 1,-1 0,1 0,0 0,0-1,0 1,-1 0,1 0,0-1,0 1,0 0,0 0,-1-1,1 1,0 0,0-1,0 1,0 0,0-1,0 1,-5-46,3 24,-23-104,-8-53,26 113,3-1,5-76,0 123,1 0,1 1,1-1,1 1,0 0,2 0,0 1,0 0,2 0,1 1,22-32,-15 28,2 0,0 1,1 1,36-26,-45 38,0 0,1 1,-1 0,1 1,1 0,-1 1,1 0,-1 1,1 0,0 1,24-1,-25 3,10 0,1 0,-1 1,34 7,-49-6,0 0,0 0,0 1,0 0,0 0,-1 1,1 0,-1 0,0 0,-1 1,1 0,-1 0,1 0,5 10,80 124,-13-18,-54-87,82 123,-91-129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48.1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1 103,'102'-5,"155"-28,9 0,-147 30,-72 4,91-11,-108 1,-9-2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48.7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278 2,'-30'-1,"13"1,-1 0,0 0,1 2,-23 4,34-4,1-1,0 1,-1 1,1-1,0 1,0-1,0 2,1-1,-1 0,1 1,0 0,0 0,0 0,0 0,1 1,-1 0,-3 8,-3 5,2 1,0 1,1 0,-5 21,10-33,1 0,-1 0,1 0,0 0,1 1,0-1,0 0,1 0,0 0,0 1,1-1,0 0,4 8,-3-11,0 0,1-1,0 1,0-1,0 0,1 0,-1 0,1-1,0 1,0-1,0 0,0-1,7 4,78 23,-77-25,55 10,1-3,0-4,83 0,-81-4,-10 0,220 4,-232-9,0-1,0-3,77-19,-80 10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49.4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1,'0'8,"4"8,2 5,4 3,4 2,0 5,7 6,3 5,2 4,5 7,-2 3,-2-4,-2-2,0-5,-5-6,-1-6,-4-3,-5-8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50.1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0 137,'9'-5,"11"0,6-5,12 0,8-3,1-3,0 0,1 4,1 4,-8-2,-2 2,-4 2,-3-3,-7 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2:50.9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395 1,'-12'0,"0"1,0 1,0 0,0 0,0 1,0 1,1 0,0 0,0 1,0 1,0 0,1 0,0 1,-17 15,5-1,1 1,1 1,1 1,-27 45,41-61,0 0,1 0,0 1,0-1,1 1,-5 15,8-22,0 0,0-1,0 1,-1 0,2 0,-1 0,0-1,0 1,0 0,1 0,-1-1,1 1,0 0,-1-1,1 1,0 0,0-1,0 1,0-1,0 0,0 1,0-1,1 0,-1 1,0-1,1 0,-1 0,1 0,-1 0,1-1,0 1,-1 0,1-1,0 1,0-1,-1 1,1-1,0 0,0 0,-1 0,4 0,75 7,-41-5,0 3,40 8,-45-4,99 27,-116-30,0 0,0 1,-1 1,0 1,19 13,-32-20,-1 0,1 0,-1-1,0 1,1 1,-1-1,0 0,0 0,-1 1,1-1,0 1,-1 0,0 0,1-1,-1 1,0 0,-1 0,1 0,0 0,-1 0,0 0,1 0,-1 0,0 0,-1 0,1 0,-1 0,1 0,-1 0,0 0,0 0,0 0,0-1,0 1,-1 0,0-1,1 1,-1-1,0 1,-3 2,-9 10,-1 0,0-2,-1 0,-30 20,34-25,2-2,0-1,0 0,0 0,-1-1,0 0,1-1,-1 0,-1-1,-20 2,-9-3,-59-4,23-1,-55 4,100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22.5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914 306,'2'-29,"9"-55,-6 60,-2 0,0-1,-2-38,-1 61,0-1,0 1,0 0,0 0,0 0,-1-1,1 1,-1 0,1 0,-1 0,0 0,0 0,0 0,0 0,0 0,-1 0,1 0,0 1,-1-1,1 1,-1-1,0 1,0-1,1 1,-1 0,0 0,0 0,0 0,0 0,0 0,-1 0,1 1,0-1,0 1,0 0,-1 0,1-1,0 2,0-1,0 0,-1 0,1 1,0-1,0 1,-3 0,-6 3,0-1,1 2,-1-1,1 1,0 1,1 0,-17 13,-18 22,1 2,3 1,2 2,1 2,3 1,-30 59,-6 25,-65 179,77-154,7 2,7 3,7 1,8 2,6 0,-1 313,27-390,19 126,-16-183,0 0,3 0,0-1,2 0,2 0,0-1,20 30,-28-52,1 0,0 0,0 0,1-1,0 1,0-2,1 1,-1-1,2 0,-1-1,1 0,-1 0,1-1,1 0,-1-1,15 4,-9-5,0 0,1-1,-1 0,0-1,1-1,-1-1,0 0,1-1,-1-1,14-5,29-12,0-3,-2-2,-1-2,-2-3,-1-2,95-80,-63 38,-4-4,136-174,-157 172,-3-2,-4-3,52-116,-77 138,-2 0,-3-2,-3-1,-3 0,12-110,-26 141,-1-1,-2 1,-1 0,-2-1,-1 1,-2 0,-2 1,-1 0,-2 0,-1 1,-28-50,27 59,-1 1,-1 1,-1 0,-1 1,-1 1,-1 1,-1 1,0 0,-2 2,0 0,-1 2,0 1,-1 0,-1 2,-35-11,33 14,0 1,-1 2,0 1,0 1,-1 2,1 1,-59 5,73-2,0 0,0 1,0 1,1 0,-1 1,1 1,0 0,1 1,-1 1,2 0,-1 0,1 1,0 1,1 0,0 1,0 0,-10 15,8-7,0 0,2 1,0 0,1 1,1 0,1 1,1 0,1 0,-6 44,11-54,0-1,1 1,1-1,0 0,0 1,1-1,1 0,0 0,0 0,1 0,0-1,1 1,0-1,1 0,0-1,1 1,0-1,0 0,1-1,0 0,0 0,11 7,6 2,1-1,0-1,2-1,-1-1,58 16,156 29,-195-48,-35-7,1 1,0 0,-1 1,0 0,0 1,0 0,-1 0,1 2,-2-1,1 1,-1 0,0 1,-1 0,0 1,-1 0,0 0,0 0,7 15,5 17,-1 0,-2 1,17 69,-27-88,7 21,-3 0,5 47,-13-77,-2-1,0 1,0 0,-1 0,-1-1,-1 1,0-1,-1 1,0-1,-10 21,-24 39,-61 88,82-138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23.4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38 245,'2'-12,"0"0,1 1,1-1,-1 1,2 0,0 0,11-18,0-3,-11 20,0 1,1 0,0 1,1-1,0 1,13-13,-18 21,-1 1,1 0,0-1,0 1,-1 0,1 0,0 0,0 0,0 0,0 0,0 0,1 1,-1-1,0 1,0 0,0-1,5 1,-4 1,0 0,-1 0,1 0,0 0,-1 1,1-1,0 1,-1 0,0-1,1 1,-1 0,0 0,0 1,0-1,0 0,0 1,1 2,3 6,0-1,0 1,-2 0,1 1,-1-1,-1 1,3 13,8 93,-10-82,4 86,-5 0,-5 0,-30 196,2-143,-100 318,28-230,101-262,0 0,1 0,-1-1,1 1,-1 0,1 0,-1 0,1 0,-1 0,1 0,0-1,0 1,0 0,-1 0,1 0,0 0,0 0,0 0,0 0,0 0,1 0,-1 0,0 0,0 0,1 0,-1 0,0 0,1 1,1-2,-1 0,1 0,-1 0,1-1,-1 1,0 0,1-1,-1 1,1 0,-1-1,0 0,1 1,-1-1,0 0,2-1,51-39,-24 14,2 2,1 1,1 1,1 2,62-27,-41 20,-2-3,-1-2,84-67,-53 37,48-34,-101 76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23.8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0,'4'0,"2"0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24.1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36.2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280 775,'63'71,"103"148,-132-171,286 422,-18-24,-249-372,9 12,68 124,-112-186,-11-21,-8-17,-12-24,0 0,-3 2,-26-48,-73-103,59 99,-480-765,429 686,52 85,2-3,5-2,-46-114,42 24,35 115,-37-98,50 152,0 0,-1 0,1 1,-2-1,-5-5,11 12,-1 0,1 0,-1 0,1 0,-1 0,0 1,0-1,1 0,-1 0,0 1,0-1,0 1,0-1,0 1,1-1,-1 1,0-1,0 1,0 0,0-1,0 1,-1 0,1 0,0 0,0 0,0 0,0 0,0 0,0 0,0 0,0 1,0-1,0 0,0 1,0-1,0 1,0-1,0 1,0-1,1 1,-1 0,0-1,0 1,1 0,-1 0,0-1,1 1,-1 0,0 0,1 0,-1 0,0 2,-5 15,0 0,1 0,0 1,2-1,0 1,0 35,-1 0,-16 518,18-725,-16-348,15 475,1 16,0 0,1 0,1 1,-1-1,1 0,1 0,0 0,1 0,2-10,-3 19,0-1,0 1,0 0,0 0,0-1,0 1,1 0,-1 0,1 0,-1 0,1 0,-1 1,1-1,-1 0,1 1,-1-1,1 1,0-1,-1 1,1 0,0 0,0 0,-1 0,1 0,0 0,-1 0,1 1,0-1,-1 0,1 1,0 0,-1-1,1 1,-1 0,1 0,1 1,9 4,1 0,-1 1,12 9,-23-15,101 70,4-5,2-5,227 91,-123-75,-211-77,-1 0,1 0,-1 0,1 0,-1 0,1 0,-1 0,0 1,1-1,-1 0,1 0,-1 0,1 0,-1 1,0-1,1 0,-1 0,0 1,1-1,-1 0,0 1,1-1,-1 0,0 1,1-1,-1 1,0-1,0 0,0 1,1-1,-1 1,0-1,0 1,0-1,0 0,0 1,0-1,0 1,0-1,0 1,0-1,0 1,0-1,0 1,0-1,-1 0,1 1,0-1,0 1,0-1,-1 0,1 1,0-1,0 1,-1-1,1 0,0 1,-1-1,1 0,0 0,-1 1,-31 18,28-17,-342 148,317-138,-22 8,0-2,-83 16,110-30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24.9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1 227,'0'-227,"4"345,5 1,33 160,78 228,-53-245,-44-174,13 64,-33-131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25.5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1 254,'4'-5,"10"-1,11 1,15-4,17-4,16-4,17-4,10 2,14 0,1 3,-7-4,-9 1,-17 0,-14 3,-9-1,-12 0,-12 1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26.7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203 207,'-1'0,"0"0,-1 1,1-1,0 1,-1-1,1 1,0 0,-1 0,1 0,0-1,0 1,0 0,0 0,0 1,0-1,0 0,0 0,0 0,1 1,-1-1,0 0,0 3,-11 31,11-34,-1 7,0 0,0-1,1 2,0-1,0 0,1 0,0 0,0 0,1 0,0 0,3 10,-3-14,1-1,0 1,0-1,0 1,0-1,0 0,1 0,-1 0,1 0,0 0,0 0,0-1,0 1,0-1,1 0,-1 0,1 0,-1-1,1 1,0-1,-1 0,1 0,0 0,8 0,14 3,-1-2,1 0,0-2,0-1,0-1,-1-1,1-1,-1-1,44-16,-62 18,0-1,-1 0,0 0,0 0,0-1,0 0,0 0,-1 0,0-1,0 0,-1 0,5-8,-2 2,-2 0,1 0,-2-1,0 1,0-1,2-18,-1-11,-3-1,-1 1,-6-53,4 89,9 29,0-1,11 23,16 36,46 144,80 361,-136-460,-6 0,-6 1,-5 1,-13 208,1-305,0 1,-3-1,0 0,-2 0,-1-1,-2 0,0-1,-18 29,18-38,-1 0,-1-1,0 0,-2-1,0-1,-1 0,0-2,-2 1,0-2,0-1,-30 16,37-24,0 0,-1-1,1 0,-1 0,0-2,0 1,0-2,0 0,0 0,0-1,0-1,0 0,0-1,0 0,-21-8,18 5,1-1,-1-1,2 0,-1-2,1 1,0-2,1 0,0 0,1-1,0-1,0 0,-9-13,-19-31,2-2,3-1,3-1,2-2,3-1,3-1,2-1,-13-73,30 109,0-1,2-1,2 1,0 0,2-1,2 1,0 0,2 0,13-42,-10 48,2 0,1 0,0 1,2 0,1 1,0 0,2 2,0 0,1 0,2 2,27-24,0 6,2 2,1 3,1 1,1 3,2 2,59-20,-65 32,-9 6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27.3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0,'35'70,"63"139,228 682,-92 32,-230-905,1 5,-2-1,0 1,-1 0,-1 26,-1-49,0 0,0 0,0 0,0 1,-1-1,1 0,0 0,0 0,0 0,0 0,0 0,0 0,0 0,-1 0,1 1,0-1,0 0,0 0,0 0,0 0,-1 0,1 0,0 0,0 0,0 0,0 0,-1 0,1 0,0 0,0 0,0 0,0 0,0 0,-1 0,1 0,0-1,0 1,0 0,0 0,0 0,-1 0,1 0,0 0,0 0,0 0,0-1,0 1,0 0,0 0,0 0,0 0,-1 0,1-1,0 1,0 0,0 0,0 0,0 0,0 0,0-1,0 1,0 0,0-1,-7-7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28.1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2 406,'0'-6,"-1"-42,2 1,2 0,2 0,15-64,-19 106,1 0,0 0,0 0,1 1,-1-1,1 1,0-1,0 1,1 0,-1 0,1 0,0 1,0-1,0 1,0 0,6-2,-1 0,0 1,1 0,-1 1,1 0,0 0,0 1,19-1,3 2,0 2,0 1,0 1,41 10,29 13,-1 4,-2 4,-1 5,144 79,-210-101,0 1,-2 2,0 0,-1 3,36 35,-57-50,-1 1,0 0,0 0,0 1,-1 0,-1 0,0 0,0 1,-1 0,0 0,-1 0,0 0,-1 0,0 1,-1-1,0 1,-1-1,0 1,-1-1,-4 21,-1-8,-2-2,0 1,-1-1,-1-1,-1 1,-1-2,-1 0,-19 23,-18 17,-66 61,98-103,-23 23,-1-1,-3-2,-72 48,64-62,32-19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29.5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946 1069,'59'-64,"-3"-2,-2-3,-4-2,-3-2,64-133,-92 166,-2 7,-2 1,-2-2,19-67,-32 99,1-1,-1 1,0 0,1-1,-1 1,0 0,0-1,-1 1,1-1,0 1,-1 0,1-1,-1 1,0 0,0 0,0 0,0 0,0-1,0 1,-1 1,-2-4,1 2,1 1,-1 1,0-1,0 0,-1 1,1-1,0 1,0 0,-1 0,1 0,-1 1,1-1,-5 1,-10 0,-1 1,1 0,0 1,-25 7,-8 4,1 3,0 1,1 3,-52 29,-175 122,215-127,2 3,1 3,3 1,3 3,1 3,3 1,3 3,2 1,4 3,-61 132,87-166,2 0,-10 46,18-66,1 1,1-1,0 0,0 0,2 1,-1-1,1 0,1 0,0 1,5 17,-4-25,-1 0,1 0,-1 0,1 0,0 0,1 0,-1-1,1 0,-1 1,1-1,0-1,0 1,1-1,-1 1,0-1,1 0,8 2,7 2,0-1,37 4,35-1,143-5,93-26,-250 15,0-3,0-3,82-28,-127 32,-1-2,0-1,-1-2,-1-1,-1-1,0-2,-1-1,-1-1,42-42,-57 48,0 0,-1-1,-1-1,0 1,-1-1,-1-1,-1 0,0 0,-1 0,-1-1,4-34,-2-11,-4-1,-4-73,0 117,-29-336,18 285,-3 1,-46-131,57 191,-1 0,0 1,0 0,-1 0,-10-12,16 21,-1 0,0-1,0 1,0 0,0 0,0 0,0 0,0 0,0 0,0 0,0 1,0-1,-1 0,1 0,0 1,0-1,-1 1,1-1,-1 1,1 0,0 0,-1-1,1 1,-1 0,1 0,0 0,-1 1,1-1,-1 0,1 0,0 1,-1-1,1 1,0-1,-1 1,1 0,0-1,0 1,0 0,-1 0,1 0,0 0,0 0,0 0,0 0,1 0,-1 0,0 1,0-1,1 0,-2 2,-2 6,0 0,0 1,0-1,2 1,-1 0,1-1,0 1,1 0,0 0,1 0,0 1,0-1,3 14,1-2,1 0,0 0,2 0,0-1,11 21,-1-9,1-2,2 1,1-2,2-1,0-1,53 48,186 127,-184-149,-3 3,76 76,-145-128,-1 0,0 1,-1-1,1 1,-1 0,0 1,-1-1,1 1,-1-1,-1 1,1 0,-1 0,0 1,1 11,-3-10,-1 0,0 0,0 0,-1-1,0 1,0-1,-1 1,0-1,0 0,-1 0,-10 15,-168 231,65-99,65-82,36-49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31.1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1580 1068,'-35'0,"0"2,1 1,-1 2,1 1,0 2,1 1,0 2,-48 22,-9 13,2 3,3 4,1 4,-102 92,-270 300,432-424,-24 26,1 2,-44 68,87-116,0 2,0-1,1 0,0 1,1-1,-3 10,4-15,1 0,0 0,0 0,0 0,0 0,0 0,0 0,0 0,0 0,0 1,1-1,-1 0,0 0,1 0,-1 0,1 0,-1 0,1 0,1 1,-1-1,0 0,1 0,-1 0,1 0,0-1,-1 1,1 0,0-1,-1 1,1-1,0 0,-1 1,1-1,0 0,0 0,2 0,21-4,0 0,0-2,-1 0,0-2,0-1,22-11,-20 9,928-445,-730 325,-5-9,215-181,-411 301,99-87,-107 92,-2 0,0-1,0 0,-2-1,16-30,-25 44,-1 0,1 0,-1 0,0 0,0 0,0 0,-1 0,1-1,-1 1,0 0,0 0,0-1,0 1,0 0,-1 0,1-1,-1 1,0 0,0 0,-2-5,0 4,0 0,0 0,0 0,-1 0,0 1,1-1,-1 1,0 0,-1 0,1 1,0-1,-6-1,-13-5,-1 1,0 1,0 1,-31-3,51 8,-144-14,0 6,-202 14,317-5,20-1,0 1,-1 1,1 0,0 0,0 1,0 1,-20 7,66-7,80-21,177-51,-171 38,35-5,-56 15,145-52,-239 72,-1 0,1-1,-1 1,0-1,1 0,-1 0,0 0,0 0,0-1,0 1,-1-1,1 1,-1-1,4-5,-5 6,-1-1,1 1,-1 0,1-1,-1 1,0 0,0-1,0 1,0 0,0-1,0 1,-1 0,1-1,-1 1,0 0,0 0,0-1,0 1,0 0,0 0,0 0,-1 0,-1-1,-27-37,-2 3,-1 1,-42-36,-39-40,22-3,92 115,0-1,-1 1,1 0,0-1,0 1,0 0,0-1,-1 1,1 0,0-1,0 1,-1 0,1-1,0 1,-1 0,1 0,0 0,-1-1,1 1,0 0,-1 0,1 0,0 0,-1-1,1 1,-1 0,1 0,0 0,-1 0,1 0,-1 0,1 0,0 0,-1 0,1 0,-1 0,1 1,0-1,-1 0,1 0,0 0,-1 0,1 1,0-1,-1 0,1 1,-6 23,9 35,12 12,3-1,32 83,-13-44,378 1134,-289-806,-100-323,22 219,-47-315,0 0,-1-1,-1 1,-3 19,3-34,0 1,0-1,0 0,0 1,0-1,-1 0,0 1,1-1,-1 0,0 0,-5 4,5-5,1-1,-1 0,0 0,1 0,-1 0,0 0,0-1,0 1,0 0,0-1,0 0,0 1,0-1,0 0,0 0,0 0,0 0,0 0,0 0,0-1,0 1,-2-2,-63-21,2-3,1-3,-102-63,145 80,-39-25,12 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31.6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1 520,'4'-2,"0"0,-1-1,1 1,0-1,-1 0,0 0,0 0,0 0,0 0,0-1,-1 1,4-6,9-10,63-62,13-15,126-101,-199 184,0 1,1 1,0 0,1 1,23-7,-16 8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33.0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379 327,'40'-23,"0"-2,-2-2,63-58,-38 31,61-38,-124 92,1-1,-1 1,1 0,-1 0,1-1,-1 1,1 0,-1 0,1-1,-1 1,1-1,-1 1,0 0,1-1,-1 1,0-1,1 1,-1-1,0 1,0-1,1 1,-1-1,0 1,0-1,0 1,0-1,0 1,0-1,0 0,0 1,0-1,0 1,0-1,0 1,0-1,-20-3,-30 10,1 12,0 2,-49 28,75-36,-8 5,1 1,1 1,1 1,1 2,1 0,1 2,1 1,1 1,1 1,1 1,2 0,-27 52,21-24,2 1,2 1,3 1,2 1,3 0,-6 78,7-17,5 1,11 126,2-162,5-1,4 0,41 140,-23-129,-11-34,-2 1,20 119,-35-151,1 28,-8-42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33.5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0 203,'0'-4,"5"-2,4-4,11-4,5-4,8-4,2 2,3 1,5-1,-2-2,-2 3,-1 5,-1 5,-8 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37.1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1,'3'0,"-1"1,0-1,1 1,-1 0,0 0,0 0,0 0,0 0,0 1,0-1,0 1,0-1,0 1,0 0,2 2,26 36,-23-30,96 139,43 56,-29-57,206 288,-292-388,-21-32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34.3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1 239,'37'472,"-5"-151,-23 63,-1-991,-6 535,2-56,5 1,34-168,-41 288,2-12,0 0,1 1,1-1,1 1,1 0,12-22,-17 37,0 1,-1-1,1 1,0 0,0 0,1 0,-1 0,0 0,1 1,-1-1,1 1,-1 0,1 0,0 0,-1 1,1-1,0 1,-1 0,1 0,0 0,0 0,4 2,3-1,-1 1,1 1,0 0,-1 0,1 1,13 8,18 13,-2 1,-1 3,-1 1,63 66,-33-21,75 108,3 46,-133-205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34.8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1 376,'8'0,"3"-5,5 0,6 0,10-4,11-4,16-4,24-8,18-4,18-1,15-5,6-4,-5 0,-15 2,-16 4,-22 2,-24 7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35.4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400 1,'-5'0,"0"1,0 0,0 0,1 0,-1 0,0 1,1 0,0 0,-1 0,1 0,0 1,0 0,0 0,0 0,-4 4,-6 8,0 1,-15 22,13-17,-13 19,2 1,2 1,1 1,-20 56,17-29,4 1,-15 81,33-131,1 0,1 1,1-1,1 27,1-42,1 0,-1-1,1 1,0-1,1 0,-1 1,1-1,0 0,0 0,1 0,-1 0,1 0,0 0,1-1,-1 1,1-1,0 0,0 0,0-1,0 1,8 4,9 2,0-1,0-1,1 0,0-2,26 4,117 12,84-8,-208-14,1-3,-1-1,0-2,41-11,-72 14,1 0,-1-1,0 0,0-1,12-8,0-4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35.8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0,'0'63,"2"0,4 0,22 108,115 291,-101-355,5-1,74 120,-111-209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36.5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1 290,'4'0,"10"0,8-4,7-11,12-1,17-8,11-4,6 0,3-1,-2 0,-2 2,-9 4,-12 3,-10 4,-8 5,-10 0,-10 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37.2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875 0,'-20'1,"-1"1,1 1,0 0,0 2,0 0,1 1,-1 1,1 1,-20 12,-19 14,-77 59,96-65,-46 36,2 3,-131 137,209-198,-1 0,1 0,0 1,0-1,1 1,-7 13,11-18,0-1,-1 1,1 0,0 0,-1-1,1 1,0 0,1 0,-1 0,0-1,0 1,1 0,-1-1,1 1,-1 0,1 0,0-1,0 1,0-1,-1 1,2-1,-1 1,0-1,0 0,0 1,1-1,-1 0,0 0,1 0,-1 0,1 0,0 0,-1-1,1 1,-1 0,3 0,30 11,-1-1,1-1,1-2,47 4,7 3,8 4,225 51,-242-49,151 62,-215-76,0 0,-1 2,0 0,0 0,-1 1,22 20,-32-26,-1 0,1 0,-1 1,1 0,-1 0,-1-1,1 2,-1-1,1 0,-2 0,1 1,0-1,-1 1,0 0,-1-1,1 1,-1 0,0-1,0 1,-1 0,0-1,0 1,0 0,-3 6,-5 15,-2-1,-1-1,-1 1,-1-2,-31 41,0-10,-58 56,98-107,-1 1,1-1,-1 0,0 0,0-1,0 0,0 0,-1 0,0-1,1 0,-1 0,-10 1,5 0,-8 2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38.3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1072 576,'-13'0,"0"1,1 1,-1 0,1 1,0 0,0 1,0 0,0 1,1 0,0 1,-18 12,-5 8,0 1,-32 35,44-41,-76 76,5 5,5 3,4 5,5 3,4 3,-88 189,156-289,-5 8,0 1,2 0,1 1,1 0,-7 40,15-64,0 0,-1 0,1 0,0 0,0 0,0 0,1 0,-1-1,0 1,1 0,-1 0,1 0,0 0,-1-1,1 1,0 0,0-1,0 1,0-1,1 1,-1-1,2 2,0-1,-1 0,1-1,0 0,0 1,0-1,0 0,0 0,0-1,0 1,0-1,0 0,5 1,9-2,0-1,1-1,31-8,-41 9,55-16,0-2,-2-4,0-2,-2-2,103-68,-148 87,-1-2,-1 1,0-1,0-1,-1 0,-1-1,0 0,-1-1,0 0,7-15,-6 5,-1 0,-1-1,-1 0,-1 0,4-43,0-78,-11-190,0 285,-4-90,-6 1,-6 1,-51-204,65 332,2 4,-1 0,0 0,0 0,0 0,-1 0,0 0,0 1,-1 0,1-1,-2 1,1 0,-1 1,-5-6,10 10,-1 1,1 0,0 0,-1 0,1-1,0 1,-1 0,1 0,0 0,-1 0,1 0,0 0,-1-1,1 1,0 0,-1 0,1 0,-1 0,1 0,0 1,-1-1,1 0,0 0,-1 0,1 0,-1 0,1 0,0 1,-1-1,1 0,0 0,0 0,-1 1,1-1,0 0,-1 1,1-1,0 0,-1 1,-4 20,4 27,17 55,4-2,46 139,-53-195,123 392,-86-297,74 144,-106-250,1-1,2 0,1-2,42 47,-44-57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39.3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0 855,'19'-1,"0"-1,0-1,-1-1,1 0,-1-2,0 0,0-1,-1 0,0-2,0 0,-1-1,27-21,-17 9,0 0,-2-2,0 0,-2-2,-1-1,23-37,-35 48,-1 0,-1-1,0 0,-1 0,-1 0,0-1,-2 0,0 0,-1 0,0 0,-2 0,0 0,-1 0,-5-26,3 28,0 1,-2 0,1-1,-2 1,0 1,-1-1,0 1,-1 1,-1-1,0 1,-1 1,0-1,-1 2,0 0,-1 0,-23-16,32 25,1 1,-1-1,0 1,0-1,0 1,0 0,0 0,0 0,0 0,0 1,-1-1,1 1,0 0,0 0,0 0,-1 0,1 1,0-1,0 1,0 0,0 0,0 0,0 0,0 1,0-1,0 1,1-1,-1 1,1 0,-1 0,1 0,-1 1,1-1,0 0,0 1,0 0,-2 4,-5 8,0 1,1-1,1 1,1 1,-8 27,-5 45,4 1,3 1,5 0,6 125,1-215,1 57,8 58,-7-101,1 0,0-1,0 0,2 0,0 0,0 0,1 0,1-1,13 19,-16-27,-1-2,1 1,0 0,0-1,1 1,-1-1,1-1,0 1,-1 0,1-1,0 0,1 0,-1-1,0 0,0 1,1-2,4 2,11-2,0 0,-1-1,25-4,-3 0,-32 4,0-1,-1-1,1 0,-1 0,0-1,0 0,0-1,0 0,-1 0,0-1,0 0,12-12,-8 8,0 1,1 0,0 0,16-7,-13 7,0-1,0 0,-1-1,0 0,0-2,-2 1,0-2,0 0,-1 0,-1-1,0-1,14-27,-16 23,1 0,7-29,3-6,-10 32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40.2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0 239,'1'8,"0"0,0 0,0 0,1 0,0 0,1-1,0 1,0 0,5 7,43 63,-32-50,101 142,246 271,-361-436,-1 0,1 0,0-1,0 0,1 0,-1 0,10 4,-13-8,-1 1,0-1,1 0,-1 1,1-1,-1 0,1 0,-1 0,1 0,-1-1,1 1,-1 0,0 0,1-1,-1 1,1-1,-1 0,0 1,0-1,1 0,-1 0,0 1,0-1,0 0,0 0,0 0,0 0,0-1,0 1,0 0,0 0,-1-1,1 1,0 0,-1-1,0 1,1 0,-1-1,1-1,8-31,0-1,-3 0,0 0,0-71,-2 33,8-316,-9 168,6 125,-4 67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40.7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0,'0'4,"0"6,0 5,0 5,0 3,5 6,0 7,5 10,0 10,3 4,-1-4,-2-3,1-2,-1-9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8:58.7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1 229,'0'-1,"1"-1,-1 1,1 0,0 0,-1 0,1 0,0 0,0 0,0 0,0 0,0 0,0 0,0 0,0 1,0-1,0 0,0 1,0-1,3 0,33-14,-21 9,38-14,1 1,71-14,-80 22,397-66,-322 60,-40 8,-51 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37.8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1 512,'4'-2,"-1"0,1 0,-1 0,0 0,1 0,-1 0,0-1,0 0,0 0,-1 1,4-6,12-9,75-55,4 5,2 4,3 4,129-53,-61 50,-133 45,-25 8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41.1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41.6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403 1,'-3'1,"-1"0,1 1,0 0,-1-1,1 1,0 1,0-1,1 0,-1 1,0-1,-4 7,-2 0,-34 32,2 2,2 2,-54 81,72-93,2 1,0 1,3 0,1 1,1 1,-12 59,24-86,0 0,0 1,2-1,-1 1,1-1,1 1,2 15,-2-23,-1 0,1 0,0 0,1 0,-1 0,0 0,1 0,0 0,0 0,-1-1,2 1,-1-1,0 1,0-1,1 0,-1 0,1 0,0 0,0 0,0-1,0 1,0-1,0 0,0 0,0 0,0 0,6 0,35 2,1-2,-1-1,44-8,-66 6,-2 1,1-1,0-1,-1-1,1-1,-1-1,26-11,-23 4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3:43.0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527 1628,'1'-4,"1"0,1 0,-1 1,0-1,1 1,0-1,0 1,0 0,0 0,6-4,6-8,49-60,59-93,-105 140,-1-1,-2-1,-1 0,-1-1,-1-1,-2 0,6-36,-14 60,-1 0,0 0,0 0,-1 0,0 0,-2-12,1 18,1 0,-1 0,1 1,-1-1,0 0,1 1,-1-1,0 0,0 1,0-1,0 1,0 0,-1-1,1 1,0 0,-1 0,1-1,0 1,-1 0,0 1,1-1,-1 0,0 0,1 1,-1-1,0 1,1-1,-1 1,0 0,0 0,0-1,1 1,-1 1,0-1,-2 0,-8 2,1 1,-1 0,1 0,-1 1,1 1,1-1,-1 2,0 0,-17 13,-11 11,-36 36,70-61,-140 139,-204 263,327-380,14-18,0 1,0-1,1 1,0 1,1-1,0 1,1 0,-6 16,11-26,0 0,0 0,0 0,-1 0,1 0,0 0,1 0,-1 0,0 0,0 0,0 0,1 0,-1 0,0 0,1-1,-1 1,1 0,-1 0,1 0,-1 0,1 0,0-1,-1 1,1 0,0-1,-1 1,1 0,0-1,0 1,0-1,0 1,0-1,0 0,0 1,0-1,0 0,0 1,-1-1,2 0,0 0,50 0,-41 0,104-4,-1-5,222-46,-298 45,-1-1,0-2,0-1,-1-2,-1-2,-1-1,-1-1,0-2,-2-1,0-2,-2-1,40-45,-38 30,-2-2,-2 0,-2-2,-2-1,-2 0,-2-2,-2 0,-3-2,15-81,-8-18,3-295,-23 392,-5-189,4 239,0 0,0 1,-1-1,1 0,0 1,-1-1,1 1,-1-1,1 0,-1 1,0-1,1 1,-1-1,0 1,0 0,0-1,-2-1,2 3,0-1,0 1,0-1,0 1,0 0,0 0,0-1,0 1,0 0,0 0,0 0,0 0,0 0,0 1,0-1,0 0,0 0,0 1,0-1,0 0,-1 2,-6 2,0 1,1 0,0 1,0 0,-8 10,-44 51,4 2,-63 105,90-132,-145 252,144-233,1 2,-36 130,59-175,1 1,1-1,1 1,0 0,2 0,1 26,1-31,1-2,0 1,0 0,1-1,1 1,0-1,1 0,0-1,1 1,8 10,14 14,2 0,1-3,1 0,2-3,58 40,-17-20,152 73,-123-76,92 48,-173-81,-1 1,0 1,-1 2,-1 0,36 39,-47-43,-1 0,0 0,-1 1,-1 0,0 1,-1 0,0 0,-2 0,0 0,0 1,-2 0,1 24,-2-13,-1 0,-1 0,-2 0,-1 0,-1-1,-15 49,16-65,-1 1,0-1,0 0,-1-1,-1 1,0-1,0-1,-1 1,-15 13,17-17,-1-1,0 0,0 0,0-1,0 0,-1-1,1 1,-1-1,0-1,0 1,0-1,-1-1,1 0,-15 1,1-3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07.3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477 15,'-7'1,"0"0,0 0,1 1,-1 0,0 0,1 0,-1 1,1 0,-1 1,1-1,-9 9,-59 52,44-33,2 2,1 1,2 1,1 1,2 2,1 0,3 1,0 1,-11 44,10-19,3 0,2 0,4 2,3-1,1 78,6-106,2 0,1 0,2 0,2-1,1 1,2-2,17 43,-21-65,0 0,1-1,0 0,1 0,1-1,0 0,0 0,1-1,1 0,0-1,0 0,1-1,0 0,1-1,0-1,0 0,1 0,-1-1,2-1,26 7,-36-11,26 5,1 0,43 1,-66-7,1 0,-1-1,1 0,0-1,-1 1,0-2,0 1,1-2,-1 1,-1-1,1 0,10-7,28-26,-2-1,-1-2,-2-1,-2-3,-2-1,-3-2,-1-2,-2-1,-3-1,29-67,-45 82,-1-1,-2 0,-1 0,-2-1,-2 0,-1-1,-2 1,-2-1,-1 1,-2-1,-2 1,-15-59,16 79,-2-1,-1 1,0 0,-1 1,-1 0,0 0,-1 1,-1 0,-1 1,0 0,-15-13,7 10,-1 1,-1 1,0 1,-1 1,-1 1,0 1,-33-12,-15-2,-114-24,181 49,0-1,0 1,0 1,0-1,0 1,-1-1,1 2,0-1,0 0,0 1,-1 0,1 0,-6 3,-2 5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08.3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0 273,'0'-13,"0"-1,1 0,1 1,0-1,0 1,2-1,0 1,0 0,1 0,0 1,1 0,1 0,0 0,1 0,0 1,0 1,1-1,1 1,12-9,-20 17,1 0,0 0,0 0,-1 1,1-1,0 1,0 0,1 0,-1 0,0 0,0 0,0 1,1-1,-1 1,0 0,0 0,1 0,4 2,-2-1,0 1,0 0,-1 1,1-1,0 1,-1 0,0 1,0-1,6 6,4 5,-2 0,0 0,-1 1,0 1,13 24,-18-29,0 1,-1 0,-1 0,0 0,-1 1,0 0,-1-1,0 1,-1 0,0 1,-1-1,-1 0,0 0,-1 1,0-1,-1 0,-6 19,-29 87,-57 124,-15 42,100-255,2-1,-8 62,14-77,0 1,1-1,1 1,0 0,1-1,0 1,1-1,6 17,-8-28,0 0,1 0,-1-1,1 1,-1-1,1 1,0-1,0 0,0 1,0-1,5 3,8 4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08.7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11,'0'-4,"0"-2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09.1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17,'0'-5,"4"-1,2 1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10.7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45,'6'-5,"1"0,0 0,1 0,-1 1,1 0,-1 0,1 1,12-3,-17 5,0 0,-1 1,1-1,0 1,0 0,0 0,-1 0,1 0,0 0,0 1,-1-1,6 2,-7-1,1 0,-1 0,0 0,1 0,-1 0,0 0,0 0,0 0,0 1,0-1,0 0,0 1,0-1,-1 0,1 1,0-1,-1 1,1 0,-1-1,0 1,1-1,-1 1,0 2,-1 11,0 0,0 0,-2 0,0 0,0 0,-2-1,0 0,0 0,-10 17,6-12,1 1,1 0,-8 34,14-52,1 1,-1 0,1 0,0 0,0 0,0-1,0 1,1 0,-1 0,1 0,0-1,0 1,0 0,0-1,0 1,0-1,1 1,-1-1,1 1,-1-1,1 0,0 0,0 0,0 0,1 0,-1 0,0-1,1 1,-1-1,1 0,-1 1,1-1,-1 0,1 0,4 0,11 3,-1-1,1-1,0-1,29-1,-14 1,-27-1,44 1,0 2,0 2,54 14,-101-18,0 0,1 0,-1 0,0 0,0 1,0 0,0-1,0 1,0 0,-1 0,1 1,0-1,-1 1,0-1,0 1,0 0,0 0,0 0,0 0,-1 0,1 0,-1 0,0 1,0-1,0 0,0 1,-1-1,0 1,1-1,-1 0,0 1,-1-1,0 6,-2 10,-1 0,0 0,-2 0,-13 30,13-34,-24 54,-2-1,-4-2,-3-2,-2-1,-67 77,91-122,2-4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12.0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189 119,'5'78,"3"-1,4 1,28 100,-17-77,39 173,148 738,-204-980,-2-16,-1-1,-1 1,-1 0,0 0,-2 23,1-39,0 0,1 1,-1-1,0 0,0 0,0 0,0 1,0-1,0 0,0 0,0 1,0-1,0 0,0 0,0 1,0-1,0 0,0 0,0 0,0 1,0-1,0 0,0 0,-1 1,1-1,0 0,0 0,0 0,0 1,0-1,-1 0,1 0,0 0,0 0,0 0,0 1,-1-1,1 0,0 0,0 0,-1 0,1 0,0 0,0 0,0 0,-1 0,1 0,0 0,0 0,-1 0,1 0,0 0,0 0,-1 0,1 0,0 0,0 0,0 0,-1 0,1 0,0 0,-1-1,-12-20,-9-36,-89-264,-64-202,168 501,-124-449,95 318,-17-171,50 296,1 17,0-1,1 0,0 0,1 0,0 0,1 0,1 0,4-18,-6 28,1 0,0 1,0-1,1 0,-1 1,0-1,0 0,1 1,-1 0,1-1,-1 1,1 0,0 0,-1 0,1 0,0 0,0 0,0 0,0 1,0-1,0 1,0-1,0 1,0 0,0 0,2 0,61 6,-38-2,-8-2,0-2,1 2,-1 1,0 0,0 1,0 1,-1 1,31 13,9 17,-1 2,-2 3,90 86,-84-72,85 79,-5 6,227 292,-142-104,-216-314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12.4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0 276,'9'0,"7"-4,13-2,11-3,19-6,22-7,22-6,11-1,12-1,1 6,-7 1,-13 2,-14 3,-16 1,-12 4,-12 3,-16 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38.6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0 359,'1'-2,"-1"0,1-1,0 1,0 0,-1 0,1 0,1 0,-1 0,0 0,0 0,1 0,-1 0,1 1,-1-1,1 1,0-1,2-1,38-24,-35 23,42-25,358-218,-383 231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13.3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761 906,'-32'0,"-14"-1,-68 9,98-6,1 1,-1 1,1 1,0 0,0 1,1 0,-1 1,-15 10,3 4,0 0,1 2,2 0,0 2,1 1,2 1,1 0,1 2,-19 37,11-12,2 1,3 2,2 0,-17 83,24-75,2 0,-2 86,13-124,0-1,1 1,2-1,1 1,1-1,1 0,1 0,17 39,-19-54,1-1,1 0,-1-1,2 0,-1 0,1 0,0-1,1 0,0-1,0 0,1 0,0-1,0 0,0-1,1 0,0 0,0-1,0-1,0 0,1 0,-1-2,1 1,-1-1,19-1,-5-1,-1 0,1-2,-1-1,0-1,0-1,0-1,-1-1,0-1,-1-1,38-23,-26 9,-1-1,-1-2,-2-1,-1-1,-1-2,-1 0,-2-2,-1-1,-2-1,28-59,-26 40,-2 0,-3-1,-2-1,-3-1,-2 0,9-114,-20 109,-3 0,-3-1,-2 1,-3 1,-2 0,-4 0,-1 1,-47-102,21 72,-4 2,-4 2,-3 3,-117-136,162 208,0-2,-2 1,0 0,0 1,-1 0,0 0,-1 2,-1-1,-15-8,6 14,23 5,-1-1,1 0,-1 0,0 0,1 1,0-1,-1 0,1 1,-1-1,1 0,-1 1,1-1,0 1,-1-1,1 0,0 1,-1-1,1 1,0-1,0 1,-1-1,1 1,0 0,0 0,-1 2,1 1,0-1,1 0,-1 1,0-1,1 0,0 1,0-1,0 0,3 6,40 82,102 151,-95-162,653 926,-643-926,-43-56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14.2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1 706,'4'1,"0"0,0 0,0 0,0 0,-1 1,1 0,0 0,-1 0,1 0,4 5,6 2,231 163,-105-71,10 5,664 420,-812-524,37 14,-38-16,0 0,0 0,-1 0,1 0,0 0,0 0,-1-1,1 1,0 0,0 0,0-1,-1 1,1 0,0-1,-1 1,1 0,0-1,-1 1,1-1,-1 0,1 1,-1-1,1 1,-1-1,1 0,-1 1,1-1,-1 0,0 1,1-1,-1 0,0 0,0 0,0 1,1-1,-1 0,0 0,0 1,0-1,0 0,0 0,-1 0,1 1,0-1,0 0,-1 0,-4-51,-3 0,-25-89,13 60,-43-174,-48-219,38-5,70 422,1 14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15.6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357 77,'-40'-27,"35"22,-1 0,0 1,0-1,-1 2,-9-5,7 4,0 0,0 2,0-1,-1 1,1 0,-1 1,0 0,1 1,-1 0,-18 2,22-1,0 1,0 0,1 0,-1 0,1 1,-1-1,1 2,0-1,0 0,0 1,1 0,-1 0,1 0,0 1,0-1,1 1,-1 0,-3 8,-2 5,1 0,0 1,2 0,0 0,1 0,1 1,1 0,1 0,0 33,2-25,2 0,1-1,1 1,1-1,2 0,13 35,-15-47,2-1,0 0,1 0,0 0,1-1,0 0,2-1,-1 0,1 0,1-1,0-1,0 0,1-1,0 0,1-1,0 0,0-1,1-1,0 0,0-1,0-1,1 0,-1-1,1-1,0 0,22-1,-34-1,0 0,0 0,0-1,0 1,-1-1,1 0,0 0,0-1,-1 1,1-1,-1 0,1 1,-1-2,0 1,0 0,0-1,0 1,0-1,0 0,-1 0,1 0,-1 0,0 0,0-1,0 1,0-1,-1 1,1-1,0-6,2-8,-1 0,-1 0,-1 0,-1 0,-1-22,0 12,-7-407,8 435,0 0,0 0,-1-1,1 1,0 0,0-1,0 1,0 0,0 0,0-1,0 1,0 0,0-1,1 1,-1 0,0 0,0-1,0 1,0 0,0-1,0 1,0 0,1 0,-1-1,0 1,0 0,0 0,1 0,-1-1,0 1,0 0,1 0,-1 0,0 0,0-1,1 1,-1 0,0 0,1 0,12 9,20 32,-19-23,367 397,-148-168,-204-215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17.0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0,'16'15,"1"-2,0 0,22 13,13 9,-19-9,123 97,-130-100,-2 1,0 1,35 48,-45-47,-11-20,-10-19,3 3,-1-1,2-1,0 1,0-1,1 1,0-1,0-13,3-90,1 59,-2 49,0 0,0 1,1-1,0 0,0 1,1-1,-1 0,2 1,-1 0,1-1,6-10,-7 14,1 0,-1 1,1 0,-1 0,1 0,0 0,0 0,-1 0,2 1,-1-1,0 1,0 0,0 0,0 0,1 0,-1 1,0-1,1 1,-1 0,1 0,-1 0,0 0,1 1,-1-1,6 3,2 0,0 0,-1 1,1 1,-1-1,0 2,15 10,55 46,-59-45,188 154,-197-159,-1 0,0 1,-1 0,15 27,-20-33,5 10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18.0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0,'2'10,"1"0,-1 0,1 0,1-1,0 1,0-1,1 0,0 0,1-1,7 10,2 5,69 102,4-3,6-4,153 147,-227-245,0-2,1 0,1-2,1 0,41 21,-57-34,-1 0,1 0,0-1,1 0,-1-1,0 0,0 0,1 0,-1-1,0 0,11-2,-13 1,1 0,-1-1,1 0,-1 0,1-1,-1 0,0 0,0 0,-1 0,1-1,-1 1,1-1,-1 0,0-1,-1 1,5-7,51-74,-35 54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18.5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 58,'-5'0,"-5"0,3 0,7 0,13 0,7-4,10-6,7-5,12 0,-4 2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19.4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672 1,'-23'1,"-1"2,0 0,1 1,-1 2,1 0,1 2,-1 0,1 2,1 0,-41 26,28-12,1 1,1 1,1 2,1 1,-38 49,47-50,0 1,2 1,1 1,2 0,0 1,3 1,-12 40,24-71,1 0,-1 1,1-1,-1 0,1 0,0 1,0-1,0 0,0 1,0-1,0 0,1 0,-1 1,1-1,0 0,-1 0,1 0,0 0,0 1,1-1,-1-1,0 1,2 2,0-1,1-1,-1 0,0 0,0 0,1-1,-1 1,1-1,-1 0,1 0,0 0,-1 0,8 0,8 0,-1-2,0 0,0 0,33-9,-43 8,0-1,-1 0,0 0,1 0,-1-1,0 0,-1-1,1 0,-1 0,0 0,0 0,-1-1,1 0,-1-1,0 1,5-10,5-12,-1-1,20-56,-13 29,73-182,-93 236,-1-1,1 1,0 0,0-1,0 1,0 0,0 0,0 0,1 0,-1 0,1 0,-1 0,1 0,0 1,0-1,0 0,0 1,0 0,0-1,0 1,0 0,0 0,4-1,-2 3,-1-1,1 1,-1 0,1 0,-1 0,0 0,0 1,1-1,-1 1,0 0,0 0,-1 0,1 0,0 1,4 4,110 119,-41-40,-52-61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20.4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208 2,'-29'-1,"17"0,0 1,0 1,0-1,-20 5,29-4,-1 0,1 0,-1 1,1-1,0 1,0 0,-1 0,1 0,0 0,1 0,-1 1,0-1,1 1,-1 0,1 0,0 0,0 0,0 0,-2 6,-6 20,2 0,1 0,1 1,2 0,0 0,3 0,0 1,2-1,9 58,-9-81,0 0,1 0,0 0,0 0,1 0,0 0,0-1,1 0,0 1,0-1,0-1,1 1,0 0,0-1,0 0,0-1,1 1,0-1,0 0,0 0,1-1,-1 1,1-1,0-1,0 0,0 0,0 0,0-1,0 1,0-2,13 1,-17-1,-1 0,1 0,0 0,-1-1,1 1,0-1,0 1,-1-1,1 0,-1 0,1 0,-1 0,1-1,-1 1,0-1,0 1,1-1,-1 0,0 0,-1 0,1 0,0 0,0 0,1-3,0-4,1 1,-1-1,0 0,-1 0,3-16,-4 15,1 1,0-1,1 1,5-12,-8 20,0 0,1 0,-1 0,1 0,0 0,-1 0,1 0,0 0,0 0,-1 0,1 0,0 0,0 1,0-1,0 0,0 1,0-1,0 1,0-1,1 1,-1-1,0 1,0 0,0 0,0-1,2 1,-1 1,0-1,1 1,-1-1,0 1,0 0,0 0,0 0,0 0,0 1,0-1,0 0,-1 1,3 1,7 9,0 1,-1 0,10 17,-16-24,339 610,-283-498,-9-21,167 341,-155-297,51 172,-110-302,27 106,-28-104,-1 1,0 0,-2 0,1 0,-1 0,-3 18,2-29,0 1,0 0,0 0,-1 0,1-1,-1 1,0-1,0 1,0-1,0 0,-1 1,1-1,-1-1,0 1,0 0,0-1,-5 4,1-2,0 0,-1 0,0-1,1 0,-1-1,0 0,-17 2,-5-1,0-2,0-1,-47-7,45 3,0-1,0-2,1-1,0-1,0-2,1-1,-53-30,67 32,1 0,0-1,1 0,0-1,1-1,1 0,0 0,0-2,1 1,1-1,1-1,0 0,1 0,1-1,-8-25,8 16,2 0,0 0,2 0,1 0,1-1,1 1,2 0,0-1,2 1,1 0,14-44,-5 31,3 1,1 0,2 1,1 1,2 1,47-55,8-1,116-148,-175 211,-7 6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21.5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1241,'4'-2,"0"0,-1-1,1 1,-1-1,0 0,0 1,0-1,0-1,0 1,-1 0,0-1,1 1,-1-1,1-4,5-3,168-266,-153 235,-2-1,-1-1,-3-1,21-84,-36 123,-1-1,0 1,-1-1,1 0,-1 1,-1-1,1 0,-1 1,0-1,-1 1,-3-12,4 16,0 0,0 0,-1 0,1 0,-1 0,1 1,-1-1,0 0,1 1,-1-1,0 1,0 0,0-1,-1 1,1 0,0 0,0 1,0-1,-1 0,1 1,0-1,-1 1,1 0,0 0,-1 0,1 0,-1 0,1 0,0 1,-1-1,1 1,0-1,-1 1,1 0,-4 2,-5 2,0 1,0 0,0 1,1 0,0 0,0 1,1 0,0 1,0 0,1 1,0 0,1 0,0 0,-11 23,-1 8,1 1,-22 76,32-89,0 0,2 0,2 1,0-1,2 1,1 0,4 44,-1-62,0 0,0 0,1 0,1 0,0 0,1-1,0 0,1 1,0-2,0 1,1-1,1 0,-1 0,2-1,-1 0,1-1,1 0,0 0,0-1,18 10,-9-8,1-1,0 0,0-2,0 0,1-2,0 0,0-1,0-1,0-1,1-1,-1-1,0-1,0 0,0-2,0 0,-1-2,0 0,0-1,0-1,-1-1,0-1,-1-1,0 0,0-1,-1-1,-1 0,0-2,-1 0,-1 0,0-1,-1-1,18-31,-4-5,-2-2,-2 0,-3-2,-3 0,-2-1,-2 0,-3-1,-3-1,-2 1,-3-1,-3 0,-9-71,6 101,-1-1,-2 1,-17-46,20 64,-1 0,-1 0,0 1,0 0,-1 0,0 1,-1 0,0 0,-1 1,0 0,-14-11,21 19,0-1,0 0,0 1,0-1,0 1,0 0,0 0,-1 0,1 0,-1 0,1 0,-1 1,1-1,-1 1,1-1,-1 1,1 0,-1 0,1 0,-1 1,1-1,-1 0,1 1,-1 0,1 0,-1 0,1 0,0 0,0 0,-1 0,1 1,0-1,0 1,0-1,0 1,1 0,-1 0,0 0,1 0,-1 0,-1 5,0-1,0 0,0 1,1 0,0-1,0 1,1 0,0 0,0 0,0 0,1 0,0 0,1 0,-1 0,4 13,7 7,1 1,1-2,2 0,0 0,2-2,21 26,-5-6,143 190,238 242,-400-461,19 17,-1 2,-1 1,-3 2,-1 1,29 51,-54-85,0 1,-1-1,1 0,-1 1,0-1,0 1,-1-1,1 1,-1 0,0-1,0 1,0-1,-1 1,0-1,0 1,0-1,0 1,-1-1,1 0,-1 1,0-1,-1 0,1 0,-1-1,-5 8,-6 3,-1 1,0-2,-1 0,-28 17,10-6,5-3,4-6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22.8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433 907,'-9'0,"0"1,-1 0,1 0,0 1,0 0,0 1,0-1,1 2,-1-1,1 1,0 1,-10 6,6-2,1 0,1 1,0 0,0 1,0 0,2 1,-10 14,-5 17,2 1,2 1,-23 76,38-106,-25 86,4 1,4 1,6 1,-5 148,20-245,-1 25,6 62,-4-87,0-1,0 0,0 1,1-1,0 0,0 0,1 0,-1 0,1 0,0-1,1 1,0-1,0 0,0 0,0 0,6 4,-7-6,1-1,0-1,0 1,1 0,-1-1,0 0,0 0,1 0,-1-1,1 1,-1-1,0 0,1 0,-1-1,1 1,-1-1,0 0,1 0,-1-1,5-1,12-6,0 0,33-22,-35 20,219-136,425-344,-633 465,-11 13,-2-2,1 0,-2-1,0 0,-1-2,-1 0,20-32,-33 49,0-1,-1 1,1 0,0-1,-1 1,1-1,-1 1,1-1,-1 0,0 1,0-1,1 1,-1-1,0 0,-1 1,1-1,0 1,0-1,-1 0,1 1,-1-1,1 1,-1-1,0 1,1-1,-1 1,0 0,0-1,0 1,0 0,0 0,0 0,-1 0,1 0,0 0,0 0,-1 0,1 0,-4-1,-4-1,0 0,-1 0,1 1,-1 0,-13-1,-96-4,-233 17,252-4,-413 44,491-46,15-2,0 0,0-1,-1 0,1 0,-1-1,1 0,-1 0,-14-3,22 3,-1 0,1 0,0 0,-1 0,1-1,-1 1,1 0,0 0,-1 0,1-1,0 1,-1 0,1-1,0 1,-1 0,1-1,0 1,-1 0,1-1,0 1,0 0,0-1,-1 1,1-1,0 1,0 0,0-1,0 1,0-1,0 1,0-1,0 1,0 0,0-1,0 1,0-1,0 1,0-1,0 1,0 0,1-1,-1 1,0-1,0 1,0 0,1-1,-1 1,0 0,0-1,1 1,-1-1,22-19,34-20,1 3,100-49,-100 57,87-46,857-478,-906 495,22-13,159-126,-273 195,0 0,-1 0,1 0,-1 0,0 0,0-1,0 1,0-1,0 1,0-1,-1 0,1 1,-1-1,0 0,1 0,-2 0,1 0,1-7,-3 8,0 0,0 0,0 0,0 0,0 0,0 0,-1 0,1 0,-1 1,1-1,-1 0,0 1,0 0,0-1,0 1,0 0,0 0,0 0,0 0,0 0,0 0,0 1,-1-1,-3 0,-23-7,0-2,-1 2,0 0,0 2,0 2,-1 1,-32 0,61 3,-1 1,1-1,0 1,0-1,0 1,-1 0,1 0,0 0,0 0,0 0,0 0,1 1,-1-1,0 1,0-1,1 1,-1 0,1-1,0 1,-1 0,1 0,0 0,0 0,0 0,0 0,1 0,-1 1,0-1,1 2,-3 10,1 0,1-1,1 27,0-20,3 111,6-1,6 0,32 130,120 378,-165-630,276 851,-109-359,-159-469,14 40,-3 1,21 135,-41-202,-1-1,1 1,-1 0,-1-1,1 1,-1 0,-1 7,-5 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39.3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1 377,'10'-2,"0"0,-1-1,1 0,-1 0,1-1,-1-1,0 1,0-1,-1-1,9-7,11-4,343-209,-259 149,-98 71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23.3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0 286,'4'-4,"2"-6,4-2,0-2,3 1,3-1,3-3,4-3,1 2,5-4,2-3,0 2,-5 2,2 4,-5 0,-1 4,-5-1,-5 3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24.4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1370 0,'-12'1,"-1"0,0 1,1 0,-1 0,1 2,0-1,0 2,-17 8,-7 6,-44 32,46-28,-218 145,-385 243,601-390,-11 6,-47 37,92-63,0 0,0 0,1 1,-1-1,1 0,-1 1,1-1,-1 1,1 0,0-1,0 1,0 0,0 0,0 0,0-1,0 1,1 0,-1 0,1 0,-1 0,1 1,0-1,0 0,0 0,0 0,0 0,0 0,1 0,-1 0,1 2,3 3,0 0,0 0,1 0,-1-1,2 0,8 9,14 17,20 39,75 147,17 90,188 541,-237-600,-56-143,-27-71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24.8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1 438,'0'-4,"0"-6,4-6,10-3,11-9,10-7,8-6,9 0,4-3,-3 3,-2 4,-5 3,-6 4,-6 7,-9 3,-8 5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25.7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0 543,'2'1,"0"0,0 1,-1-1,1 0,-1 1,1-1,-1 1,0-1,1 1,-1 0,0-1,0 1,0 0,1 3,0 0,32 62,-3 2,37 118,-27-65,-33-102,43 120,43 184,-92-300,-10-34,-12-39,-28-94,6-2,6-2,7-2,-17-273,47 1,-1 419,0 0,0 0,0 0,1 0,-1 0,1 0,-1 0,1 0,-1 0,1 0,0 0,0 1,0-1,0 0,0 1,1-1,-1 1,3-3,-3 3,0 1,0-1,1 1,-1 0,0-1,1 1,-1 0,0 0,1 0,-1 0,1 0,-1 0,0 0,1 0,-1 1,0-1,1 0,-1 1,0-1,2 2,7 4,1 0,-1 1,-1 0,17 15,-19-15,331 322,-46-41,-286-283,41 43,-44-45,-1 0,1 0,-1 0,0 1,0-1,0 1,0-1,-1 1,1 0,-1-1,0 1,0 0,0 6,-3 5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26.3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0 228,'0'-5,"0"-5,5-5,5-1,5-1,5-3,3-1,1 2,7 5,-4 0,4-2,-1 3,0 2,-5 0,-4 1,1 2,-1 4,-3 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26.8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153 0,'-7'1,"1"0,-1 1,1-1,-1 1,1 0,0 0,-1 1,1 0,1 0,-1 1,0 0,1-1,0 2,0-1,0 1,0-1,1 2,-8 9,8-9,0 0,0 0,0 0,1 0,0 1,0-1,1 1,-1 0,1 0,1 0,0 0,0 0,0 0,1 0,0 0,0 1,2 10,2-9,0 0,0 0,1 0,0 0,0-1,1 0,1 0,-1-1,1 1,0-2,1 1,-1-1,13 8,9 5,1-1,47 20,-46-25,1-1,0-2,0-1,1-2,0-1,1-1,-1-2,1-2,-1-1,36-4,-59 3,-1-1,1-1,-1 1,0-2,0 1,0-1,0-1,-1 1,0-1,0-1,0 0,12-11,-6 2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27.3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 0,'-1'0,"0"0,1 1,-1-1,0 0,1 0,-1 0,1 1,-1-1,0 0,1 0,-1 1,1-1,-1 1,1-1,-1 0,1 1,-1-1,1 1,0-1,-1 1,1-1,0 1,-1 0,1-1,0 1,-1-1,1 1,0 0,0-1,0 1,0 0,0-1,0 1,0 0,0-1,0 1,0 0,4 27,8 5,0-1,3 0,0-2,25 36,-5-5,17 31,428 733,-462-797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27.9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64 495,'-3'0,"0"0,0 0,-1-1,1 0,0 0,0 0,-1 0,1 0,0 0,0-1,0 1,1-1,-1 0,0 0,1 0,-5-5,6 6,0 0,0 0,0-1,1 1,-1 0,0-1,1 1,-1 0,1-1,-1 1,1-1,0 1,0-1,-1 1,1-1,0 1,0-1,0 1,1-1,-1 1,0-1,1 1,-1 0,1-1,-1 1,1-1,-1 1,1 0,0-1,0 1,0 0,0 0,0 0,0 0,0 0,0 0,0 0,0 0,2-1,18-11,0 1,1 1,0 0,0 2,1 0,46-9,-17 3,812-223,-841 233,21-5,-1-1,83-34,-108 35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28.9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519 0,'-7'5,"0"0,0 0,1 0,-1 1,1 0,1 1,-8 9,-5 5,-210 259,192-229,3 2,2 1,-43 103,65-135,2 1,0-1,1 1,-4 35,10-53,-1 1,1-1,0 1,0-1,0 1,1-1,0 1,0-1,0 0,1 1,0-1,0 0,0 0,1 0,-1 0,1 0,0-1,1 1,-1-1,1 0,0 0,0 0,0-1,8 6,8 2,0-2,1 0,0-2,0 0,1-1,31 4,138 9,-174-18,218 8,274-25,-503 15,-1 1,0 0,1 0,-1 0,0 0,8 3,-13-3,1 0,-1 0,1 0,-1 0,0 1,1-1,-1 0,0 0,1 1,-1-1,1 0,-1 1,0-1,0 0,1 1,-1-1,0 0,0 1,1-1,-1 1,0-1,0 0,0 1,0-1,1 1,-1-1,0 1,0 0,-11 20,-183 272,-6 8,184-280,-2 0,-1-2,0 0,-2 0,-41 27,37-32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30.9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931 254,'-10'-17,"0"1,-2 0,0 1,0 1,-2 0,1 0,-2 2,0 0,0 0,-1 1,-25-12,35 20,0 1,1-1,-1 1,0 1,0-1,0 1,0 0,0 0,0 1,0 0,-1 0,1 0,0 1,0 0,0 0,0 0,0 1,0 0,1 0,-1 1,1-1,-1 1,1 0,-5 5,-7 5,0 1,2 1,0 0,0 1,-20 31,-20 33,4 2,-62 139,56-88,-42 150,67-173,-27 167,53-234,1 0,2 1,3-1,1 0,2 1,2-1,12 48,-15-82,1 0,0 1,0-2,1 1,0 0,1-1,0 0,0 0,1 0,0-1,0 0,0 0,15 12,-11-13,0-1,0 1,0-2,0 1,1-1,0-1,0 0,0-1,0 0,0 0,17-1,35 0,-1-4,0-2,0-3,-1-2,65-21,-10-4,181-82,-152 49,173-109,-255 136,-1-3,-2-3,-2-2,96-106,-131 127,-1-2,-1 0,-2-1,-1-1,-1 0,-2-1,-2-1,0-1,-3 0,8-40,-14 44,0 0,-2 0,-1-1,-2 1,-1 0,-2 0,0 0,-2 0,-2 1,-1 0,-1 1,-15-32,15 40,-1 1,-1 0,-1 1,0 0,-2 1,0 0,-1 1,-1 1,0 1,-1 0,-23-14,14 13,-1 2,-1 0,0 2,-1 1,0 1,-1 2,-51-8,28 8,-1 2,-106 2,150 6,1-1,0 2,1-1,-1 1,0 1,1 0,0 0,0 1,0 0,0 1,1 0,0 0,0 0,0 1,1 1,0-1,1 1,0 0,0 0,0 1,1 0,1 0,-1 0,2 1,-1-1,1 1,0 0,1 0,1 0,-1 0,1 15,0-8,1 0,1 1,1-1,0 0,2 0,-1 0,2 0,0-1,14 28,-13-32,2 0,0 0,0-1,1 0,1-1,-1 1,2-2,-1 0,2 0,-1 0,1-2,21 11,-4-4,1-2,1-2,0 0,55 8,135 7,-172-21,32 3,340 34,-7 34,-398-72,0 2,0-1,-1 2,0 0,0 1,-1 1,0 0,15 11,-24-15,-1 0,1 1,-1 0,0 0,0 0,0 0,-1 1,0-1,0 1,0 0,-1 0,0 0,0 0,-1 0,1 0,-1 0,0 1,-1-1,0 1,0-1,0 0,-1 1,-1 6,-3 14,-2 0,0 0,-2-1,-1 0,-15 28,-75 117,98-168,-10 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40.0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1 301,'8'0,"4"-4,3-6,8-1,8-8,12-4,8-3,7-1,11-5,2 3,-6 3,-10 5,-6 2,-7 5,-10 0,-7 2,-3 4,-6 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31.8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0 393,'4'2,"0"0,0 1,0-1,-1 1,1 0,-1 0,0 0,0 1,0-1,0 1,-1 0,1 0,2 5,-4-7,102 182,-72-123,2-2,69 93,-98-147,1 2,0-1,1 0,-1 0,1 0,0-1,11 8,-16-12,0-1,0 1,0-1,0 1,0-1,0 0,1 0,-1 1,0-1,0 0,0 0,0 0,0 0,0 0,0 0,0-1,0 1,1 0,-1 0,0-1,2 0,-1-1,0 0,-1 1,1-1,0 0,0 0,-1 0,1 0,-1-1,0 1,0 0,0-1,0 1,1-4,67-253,-22 66,71-276,-80 605,-12-75,2-2,68 107,-58-106,-3 2,34 82,-16 2,-45-129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32.2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32.5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0,'0'5,"0"5,0 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34.0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257 312,'1'-29,"2"20,3 19,5 32,-2 1,5 61,-2-13,216 1195,-200-1160,-27-102,-2-24,1 0,-1 0,1 0,0 0,-1 0,1 0,-1 0,1 0,-1 0,1 0,-1 0,1-1,-1 1,1 0,0 0,-1 0,1-1,-1 1,1 0,0 0,-1-1,1 1,0 0,-1-1,1 1,0-1,0 1,-1-1,-34-46,28 38,-42-66,4-2,-57-129,-43-177,102 256,6-1,5-2,7-1,-10-136,33 236,1 1,2 0,1-1,1 1,15-59,-16 80,1 0,0 0,1 0,0 0,0 0,1 1,0 0,1 0,-1 0,2 1,-1 0,1 0,0 0,0 1,1 0,0 0,0 1,0 0,1 1,-1 0,1 0,15-4,-5 4,1 1,0 1,0 1,0 1,0 0,-1 2,1 0,0 1,-1 1,0 1,1 1,-2 1,1 0,24 14,11 9,0 3,-3 2,60 53,-22-10,113 128,60 106,-53-59,-78-108,88 107,-203-230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34.4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1 420,'4'0,"10"-9,16-11,11-10,20-10,12-10,7-1,2-1,-3 5,-12 6,-17 6,-13 8,-12 14,-11 8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34.9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 1,'-1'0,"-1"0,0 1,0-1,1 1,-1-1,0 1,1 0,-1 0,1-1,-1 1,1 0,-1 0,1 1,-1-1,1 0,0 0,0 1,0-1,0 1,0-1,0 1,0-1,0 1,0-1,0 4,-1 0,1-1,-1 1,1 0,0-1,1 1,-1 0,1 0,0 8,4 9,1 0,2 0,0 0,0-1,2 0,1 0,22 35,105 129,-106-146,515 549,-288-327,-208-207,-15-13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35.6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1 105,'1'-3,"0"0,0 0,0 0,0 0,1 0,-1 0,1 1,0-1,0 1,0-1,0 1,5-5,31-25,-31 27,1 1,0 0,0 1,0 0,0 0,0 0,0 1,1 1,13-2,83 1,-69 3,-17-1,1 1,-1 1,1 0,-1 1,0 2,20 6,-31-8,-1 0,0 0,0 0,-1 1,1 0,-1 1,0 0,0 0,0 0,-1 0,0 1,0 0,0 0,-1 0,1 1,-2-1,1 1,4 11,-2 4,0 0,-2 0,0 0,-2 1,1 27,-10 113,7-153,0 0,-1 0,0 0,-1 0,0 0,-1 0,0 0,0-1,-1 0,0 1,-1-1,0-1,0 1,-12 14,-1-9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36.8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1 657,'38'41,"47"69,-42-53,86 126,-8 5,120 252,-232-423,7 12,-2 1,0 0,-2 1,-1 1,10 51,-20-82,-1 0,0 1,0-1,1 0,-1 0,0 0,0 1,0-1,0 0,-1 0,1 0,0 1,-1-1,1 0,0 0,-1 0,1 0,-1 0,0 0,0 2,0-3,0 1,0-1,0 0,1 0,-1 0,0 1,0-1,0 0,1 0,-1 0,0 0,0-1,0 1,1 0,-1 0,0 0,0-1,1 1,-1 0,0-1,0 1,0-1,-42-34,-12-28,2-3,-51-84,59 83,-8-11,5-3,3-2,-35-91,57 115,3-1,2-1,3-1,3 0,-6-95,17 126,1 0,1 0,2 0,1 0,2 1,1-1,1 1,1 1,2 0,1 0,1 1,2 1,0 0,2 1,1 0,1 2,1 0,1 1,1 2,1 0,1 1,1 1,28-16,-43 29,0 0,1 1,-1 0,1 1,0 0,0 1,17-3,-24 6,1-1,-1 1,1 0,0 1,-1-1,1 1,-1 0,1 0,-1 0,0 0,1 1,-1 0,0 0,0 0,0 1,0-1,0 1,-1 0,1 0,-1 0,5 5,16 25,-2 1,-1 0,30 66,-27-49,47 88,119 257,-184-384,-1 1,-1 0,0 0,-1 0,0 0,-1 0,0 1,-1 24,-2-30,-1 0,1 1,-1-1,-1-1,0 1,0 0,0-1,-1 1,0-1,-1 0,0 0,0-1,0 1,0-1,-10 8,-8 7,-1-1,-1-1,-28 17,28-23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37.3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17,'0'-1,"0"1,0-1,0 1,0-1,0 0,0 1,0-1,0 1,0-1,0 0,0 1,0-1,0 1,0-1,1 1,-1-1,0 1,0-1,1 0,-1 1,0-1,1 1,-1 0,0-1,1 1,-1-1,1 1,-1 0,1-1,0 0,16 10,21 36,-33-39,392 520,-41 30,-326-500,-9-13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37.7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25,'0'-4,"0"-6,0-1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40.9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231 677,'0'-52,"-8"-240,4 251,-2 0,-2 0,-1 0,-29-75,37 113,0 0,0 0,0 0,-1 0,1 0,-1 0,0 0,0 0,0 1,0-1,-1 1,1 0,-1-1,1 1,-1 0,0 0,0 1,0-1,0 1,-4-2,4 3,1 0,-1 0,0 0,1 1,-1-1,1 1,-1 0,0 0,1 0,0 0,-1 0,1 1,0-1,-1 0,1 1,0 0,0 0,0 0,1 0,-1 0,0 0,1 0,-1 0,1 0,-2 5,-4 5,0 1,0 0,2 1,-1 0,2 0,0 0,0 0,2 0,0 1,-1 22,3-29,0 0,1 0,-1 0,2 0,-1 0,1 0,0-1,1 1,0-1,0 1,0-1,1 0,0 0,1-1,-1 1,1-1,0 0,1 0,0 0,10 7,5 0,0-1,0-1,1-1,0 0,36 8,120 19,-117-27,88 27,-146-36,0 0,1 0,-1 0,0 0,0 1,0-1,0 1,0 0,0 0,0 0,-1 0,1 0,-1 1,1-1,-1 1,0 0,0 0,0 0,0 0,-1 0,2 4,-2-3,-1 1,1-1,-1 0,0 0,-1 0,1 1,-1-1,1 0,-1 0,-1 0,1 0,0 0,-1 0,-4 7,-7 8,0 1,-2-2,0 0,-33 30,-232 198,259-226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38.4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1,'2'7,"0"0,0-1,0 1,1 0,0-1,0 1,0-1,1 0,0 0,6 6,8 14,174 255,-170-252,93 107,-103-121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38.8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39.3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792 108,'-7'-1,"0"-1,0 0,1 0,-1 0,1-1,-1 0,-6-5,-10-3,-17-5,0 3,0 1,-1 2,0 2,-1 1,0 3,0 1,0 2,-1 2,-51 8,85-8,-1 0,0 1,1 1,0 0,0 0,0 0,0 1,0 1,1-1,-1 1,1 1,1 0,-1 0,1 0,0 1,0 0,1 0,0 1,0 0,1 0,0 0,0 1,1-1,0 1,1 0,0 1,0-1,1 0,0 1,1-1,0 1,0 0,1-1,0 1,1 0,0-1,0 1,6 16,-4-17,1 0,0-1,1 1,0-1,1 0,-1 0,1 0,1-1,0 0,0 0,0-1,1 1,-1-2,17 10,8 3,0-2,56 19,5-6,2-5,121 16,-107-21,61 9,1-8,237-1,-364-20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40.4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173 40,'0'-1,"1"-1,-1 1,0-1,0 1,0-1,-1 1,1-1,0 1,0-1,-1 1,1 0,-1-1,0 1,1 0,-1-1,0 1,0 0,1 0,-1-1,0 1,0 0,-1 0,1 0,0 0,0 0,0 1,-1-1,1 0,0 0,-1 1,1-1,0 1,-1-1,1 1,-1 0,1 0,-1 0,1-1,-1 1,1 0,-1 1,1-1,-1 0,1 0,-1 1,1-1,0 1,-1-1,1 1,-2 0,-3 1,1 0,-1 1,1 0,-1-1,1 2,0-1,0 1,0-1,1 1,-1 1,-6 7,3 4,0 0,1 0,1 1,0 0,1 0,1 0,0 0,2 1,0 0,1-1,0 1,3 19,1-27,0-1,0 0,1 0,0 0,0 0,1 0,0-1,1 0,0 0,0 0,1-1,-1 0,2 0,-1-1,1 0,0 0,17 9,5 2,1-2,1-1,58 18,-29-13,0-2,1-4,1-2,110 5,-170-16,0 0,1-1,-1 1,0-1,1 0,-1 0,0 0,0 0,0 0,0-1,0 1,0-1,0 0,-1 0,1 0,0 0,-1 0,0-1,1 1,-1-1,0 0,0 1,-1-1,1 0,-1 0,1 0,-1 0,0-1,0 1,0 0,0-4,2-11,0-1,-2 0,0 0,-2-25,0 22,-3-239,-7 221,1 24,10 15,-1 1,1 0,0 0,-1 0,1 0,0-1,-1 1,1 0,0 0,-1 0,1 0,0 0,-1 0,1 0,0 0,-1 0,1 0,0 0,-1 0,1 0,0 0,-1 0,1 1,0-1,-1 0,1 0,0 0,-1 0,1 1,0-1,-1 0,1 0,0 1,0-1,0 0,-1 0,1 1,0-1,0 0,-1 1,1 1,-1 0,1 0,0-1,0 1,-1 0,1 0,0 0,0 0,1 0,-1 0,0-1,1 1,-1 0,1 0,-1 0,1-1,0 1,0 0,0-1,0 1,0-1,3 4,29 35,12-3,1-2,61 34,-20-12,39 26,-96-66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41.3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533 127,'1'-1,"-1"1,1-1,0 0,-1 1,1-1,-1 0,1 1,-1-1,0 0,1 0,-1 0,0 1,1-1,-1 0,0 0,0 0,0 1,1-1,-1 0,0 0,0 0,-1 0,1 0,0 1,0-1,0 0,0 0,-1 0,1 0,0 1,-1-1,1 0,-1 0,1 1,-1-1,1 0,-1 1,1-1,-1 1,0-1,1 0,-1 1,0 0,1-1,-1 1,0-1,0 1,0 0,1-1,-3 1,-41-15,-85-14,58 11,-106-11,168 29,-1 0,0 0,1 1,0 1,-1 0,1 0,-11 4,4-1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44.5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 44,'-8'-29,"3"15,15 23,150 223,-103-143,259 431,-307-505,4 8,1-1,1 0,21 25,-33-43,1 0,0 0,-1-1,1 1,0-1,1 0,-1 0,1 0,-1-1,1 1,0-1,0 0,0 0,0-1,0 0,0 0,0 0,1 0,-1-1,0 0,0 0,8-1,131-34,-119 28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45.4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0 301,'4'-3,"0"1,0-1,0 1,0-1,0 1,1 1,-1-1,1 0,-1 1,1 0,0 0,8 0,65-1,-52 3,0-2,0-2,0 0,0-2,0 0,30-12,122-56,-49 18,-96 42,1-3,42-26,-64 35,1 1,-1 0,1 1,0 0,1 1,14-3,-10 4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45.8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1,'4'0,"6"4,10 6,5 10,12 1,4 6,3 6,2 3,3-1,-3 2,-1-6,-7-2,-7-4,-5-4,-5-3,-8-4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46.2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46.9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325 45,'-6'-1,"-1"0,1 0,-1-1,1 0,0 0,-1 0,1-1,-8-5,7 4,0 1,0 0,-1 0,1 0,-15-3,19 6,-1 0,1 0,-1 0,1 0,-1 0,1 1,-1 0,1-1,-1 1,1 1,0-1,-1 0,1 1,0-1,0 1,0 0,0 0,0 1,1-1,-1 0,1 1,-1 0,1-1,0 1,0 0,-2 4,-3 8,0-1,1 1,1 0,-5 24,5-22,-57 250,55-229,2 0,2 1,1 0,2-1,6 41,-6-73,1-1,0 1,0-1,1 1,-1-1,1 0,0 0,0 0,1 0,0 0,0 0,0-1,0 1,1-1,7 7,-6-7,0-1,1 0,0 0,0-1,0 0,0 0,0 0,0-1,0 0,1 0,-1 0,0-1,10 0,9-2,0 0,0-2,-1 0,0-2,0 0,0-2,-1-1,0 0,-1-2,26-16,19-17,109-95,-118 91,-49 41,11-9,0-2,30-33,-46 47,-1 0,0 1,0-2,0 1,0 0,-1-1,1 1,-1-1,0 0,-1 1,1-1,-1 0,0 0,0 0,-1 0,1 0,-1-1,0 1,-1 0,-1-10,0 10,0 1,-1-1,0 1,0-1,0 1,0 0,-1 0,0 1,1-1,-1 1,-9-6,-57-32,45 27,-12-8,0 1,-1 2,0 2,-2 2,0 1,-70-15,83 26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42.0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833 0,'-23'2,"1"0,-1 2,1 0,0 2,0 0,1 2,0 0,0 1,0 1,2 1,-1 1,-29 24,8-3,2 2,1 2,2 1,-43 58,31-28,2 1,-36 78,57-97,3 1,2 1,-25 107,43-151,0 0,1 0,1 0,-1-1,1 1,1 0,-1 0,4 14,-4-20,1 0,0-1,-1 1,1 0,0-1,0 1,0-1,0 1,0-1,1 1,-1-1,0 0,1 0,-1 1,0-1,1 0,2 1,-2-1,1-1,-1 1,1 0,0-1,-1 0,1 0,0 0,0 0,-1 0,1 0,0-1,-1 1,1-1,0 1,2-3,9-1,-1-1,0-1,-1 0,1-1,-1-1,0 0,-1 0,0-1,0 0,-1-1,0-1,-1 1,0-1,-1-1,0 0,0 0,-2 0,1-1,6-22,135-505,-145 528,1 0,0 0,1 1,1 0,0 0,0 0,11-13,-15 22,-1-1,1 1,1 0,-1 0,0 0,0 1,1-1,-1 1,1-1,-1 1,1 0,0 0,0 0,-1 0,1 0,0 1,0-1,0 1,0 0,0 0,0 0,0 0,0 0,-1 1,1-1,0 1,0 0,0 0,-1 0,1 0,0 0,-1 0,1 1,-1 0,1-1,3 4,6 7,1 0,-1 1,-1 1,0-1,-1 2,12 22,2 1,5 6,268 422,-264-398,-25-43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47.8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1 224,'0'6,"1"0,0 0,0 0,0 0,1-1,0 1,0 0,1-1,-1 0,1 1,6 7,49 55,-21-28,33 67,-70-107,0 0,0 1,0-1,0 0,1 0,-1 0,0 1,0-1,0 0,0 0,0 0,0 0,0 1,1-1,-1 0,0 0,0 0,0 0,0 0,0 0,1 1,-1-1,0 0,0 0,0 0,1 0,-1 0,0 0,0 0,0 0,0 0,1 0,-1 0,0 0,0 0,0 0,1 0,-1 0,0 0,0 0,0 0,1 0,-1 0,0-1,0 1,0 0,0 0,1 0,-1 0,0 0,0-1,4-13,-3-24,-1 37,-2-87,-1 47,2 0,1 0,3-1,1 1,11-46,-14 82,1-1,0 1,0 0,0 0,1 0,-1 0,1 0,0 1,1-1,-1 1,1 0,7-7,-9 9,1 1,0-1,0 1,0-1,0 1,0 0,0 0,0 1,0-1,1 0,-1 1,0 0,0 0,0 0,1 0,-1 0,0 1,0 0,0-1,1 1,-1 0,5 3,39 19,-2 2,-1 2,-1 2,-1 2,37 36,-22-15,71 82,-100-101,-2 2,-1 0,-2 2,19 40,-27-43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48.9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0 685,'67'-123,"31"-61,-74 132,35-78,-52 111,-1 0,-1 0,0-1,-1 1,0-21,-3 37,-1 1,0-1,0 0,0 1,0-1,0 1,-1-1,1 1,-1-1,0 1,1-1,-1 1,0 0,-1-1,1 1,0 0,-1 0,1 0,-3-2,3 3,-1 0,0-1,0 2,0-1,1 0,-1 0,0 0,0 1,-1-1,1 1,0 0,0 0,0-1,0 1,0 0,0 1,0-1,-3 1,-2 0,1 1,-1 1,1-1,-1 1,1 0,0 0,0 1,0 0,0 0,1 0,0 1,-8 7,11-9,-1 0,1 0,0 0,0 0,0 0,0 1,0-1,1 1,0-1,-1 1,1-1,1 1,-1 0,0 0,1 0,0-1,0 1,0 0,0 0,1 0,0 4,1-4,0 1,0-1,1 1,0-1,-1 0,1 0,1 0,-1 0,0-1,1 1,0-1,0 0,0 0,0 0,9 4,36 15,2-2,0-2,0-2,83 13,47 14,-177-42,0 0,-1 0,1 1,0-1,0 1,-1 0,1 0,-1 0,0 0,1 1,-1 0,0-1,0 1,-1 0,1 0,-1 0,1 1,-1-1,3 8,-4-7,0 0,0 0,-1 0,0 0,0 0,0 0,0 0,-1 0,1 0,-1 0,0 0,0-1,0 1,-1 0,1 0,-1-1,0 1,0-1,-5 7,-10 11,-1-1,-1-1,-1 0,-24 17,-28 27,50-42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50.4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284 224,'-2'1,"0"0,0 0,0 0,1 0,-1 0,0 1,1-1,0 0,-1 1,1-1,0 1,-1 0,1-1,0 1,0 0,0 0,0-1,1 1,-2 3,-2 3,-38 77,3 2,4 1,4 1,4 2,4 1,4 1,4 1,4 0,2 161,9-238,1 1,1-1,1 1,0-1,2 0,-1 0,13 25,-15-36,1 0,0-1,1 1,0-1,-1 0,2 0,-1 0,1-1,-1 1,1-1,0 0,1-1,-1 1,1-1,-1 0,1 0,0-1,0 0,0 0,0 0,1-1,-1 0,12 1,8-2,1-1,-1-2,1-1,-1-1,0 0,49-20,-24 5,-1-3,64-39,-112 61,-1 1,0-1,1 1,-1-1,0 0,0 0,1 0,-1 0,0 0,0 0,0 0,0 0,0 0,0 0,-1 0,1-1,0 1,-1 0,1-1,0 1,-1 0,1-3,-2 3,1 0,-1 0,1 0,-1 0,0 0,1 0,-1 0,0 0,0 1,0-1,1 0,-1 0,0 1,0-1,0 1,0-1,0 1,-1-1,1 1,0 0,-1-1,-10-2,0 0,-1 1,-23 0,14 2,0 1,0 2,0 0,-41 12,-79 38,118-47,24-6,0 0,-1 0,1 0,0 0,0-1,0 1,-1 0,1 0,0 0,0 0,0 0,-1 0,1 0,0 0,0-1,0 1,0 0,-1 0,1 0,0 0,0-1,0 1,0 0,0 0,0 0,-1-1,1 1,0 0,0 0,0 0,0-1,0 1,0 0,0 0,0-1,0 1,0 0,0 0,0 0,0-1,0 1,0 0,0 0,1-1,20-34,-14 24,13-17,437-693,-441 688,-1 0,-2-1,-1 0,-1-1,-2 0,-2 0,-1-1,-2 0,-1 0,-2 0,-2-1,-1 1,-1 0,-13-53,13 81,0 0,-1 1,1-1,-2 1,1 0,-9-10,12 15,0 1,0-1,-1 1,1 0,0-1,-1 1,1 0,-1 0,0 0,1 0,-1 1,0-1,1 0,-1 1,-2-1,3 1,0 0,-1 0,1 1,0-1,0 0,0 1,0-1,0 1,0-1,0 1,0 0,0-1,0 1,0 0,0 0,0-1,0 1,1 0,-1 0,0 0,1 0,-1 0,0 0,1 0,0 1,-1 1,-1 1,1 1,-1 0,1 0,0 0,1 0,0 1,-1-1,2 0,-1 0,0 0,1 0,0 0,2 7,27 68,-26-72,284 566,-44-100,104 373,-319-757,-4 0,-5 2,-3 0,-4 1,1 132,-13-218,-1-1,0 1,-1 0,1 0,-1-1,-1 1,1 0,-1-1,0 1,-1-1,1 0,-1 0,0 0,-1 0,0 0,0-1,0 1,0-1,-1 0,0 0,0-1,0 0,-1 0,1 0,-1 0,0-1,0 0,0 0,0-1,-1 1,1-1,-12 1,-30 10,28-7,-1-1,1-1,-24 2,23-5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51.1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16 270,'-4'0,"-2"-4,1-6,4-5,4-5,5 1,5-4,5-3,4-1,6-1,-1 1,-1 5,-1 1,0 5,-5 5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51.6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822 16,'0'0,"0"-1,0 0,0 1,0-1,0 1,0-1,0 0,0 1,-1-1,1 1,0-1,0 0,0 1,-1-1,1 1,0-1,-1 1,1-1,0 1,-1-1,1 1,-1-1,1 1,-1 0,1-1,-1 1,1 0,-1-1,1 1,-2-1,-20 4,-18 19,-150 107,-47 39,173-118,-63 54,109-87,0 1,1 0,1 2,-18 28,29-40,1 0,1 1,-1-1,1 1,1 0,0 0,0 0,1 0,0 0,0 0,1 0,0 1,1-1,2 11,3 13,2-1,19 50,-17-54,27 67,3-2,68 114,126 163,-157-253,-62-90,-1 1,-1 0,-2 1,0 0,-3 1,11 59,-7-34,-5-25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52.1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0 493,'0'-4,"9"-6,6-6,6-3,8-8,7-8,1-7,9-4,-1-3,-3 3,0 0,1 4,-2 0,-4 4,-9 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53.2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0 115,'2'34,"2"-1,1 0,14 50,-4-19,117 494,-41-180,-49-216,-18-78,24 155,-46-217,-2-20,0-4,-5-36,0-7,-11-39,-47-148,9 47,-43-256,77 326,-8-218,29 313,0 0,1 0,1 0,1 1,1-1,7-19,5-4,33-60,-49 102,0-1,0 0,0 0,0 1,0-1,0 1,1-1,-1 1,0-1,1 1,0 0,-1 0,1 0,0 0,-1 0,1 0,0 0,0 0,0 1,0-1,0 1,-1-1,4 1,-1 0,0 0,0 1,0 0,1 0,-1 0,-1 0,1 1,0-1,0 1,6 4,9 7,-2 1,1 0,20 24,-30-31,159 165,-8 7,253 369,-387-509,58 83,-72-107,1-2,0 1,1-1,1-1,28 20,-29-25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53.6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0 545,'5'-5,"5"-5,5-1,5-3,7-3,12-8,8-3,8-6,5-6,12-8,7-10,-1 2,-6 1,-5 6,-11 6,-11 12,-13 10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54.3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446 1,'-5'0,"1"1,-1 0,0 0,0 1,1-1,-1 1,1 0,0 0,0 0,-1 1,-4 4,-45 39,44-37,-26 25,1 0,2 3,2 0,1 2,2 2,2 0,-40 88,58-109,1 0,1 0,1 0,1 1,1-1,0 1,2 0,1 0,2 25,0-30,1 0,1 1,0-2,2 1,-1-1,2 1,0-2,1 1,0-1,2 0,-1-1,1 0,13 12,-1-4,0-1,2 0,1-2,45 25,114 47,-178-87,0-1,0 1,0-1,0 0,0-1,0 0,0 0,1 0,-1-1,0 1,1-2,10 0,-8-2,-1 0,0 0,-1-1,1 0,0 0,-1-1,0 0,11-10,15-7,-25 17,-1 1,0-1,0-1,0 1,6-8,-2-1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55.1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0,'1'11,"0"-1,2 0,-1 0,1 0,0 0,7 13,2 8,-2-4,160 424,38-15,-138-296,-62-119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43.2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0 220,'6'0,"-1"1,1 0,-1 1,0-1,1 1,-1 0,0 0,0 0,0 1,6 4,46 36,-47-35,223 206,-186-168,-39-40,-1 1,0 1,0-1,-1 1,0 0,7 15,-38-82,2-1,2 0,-21-111,42 168,-1 0,1 0,-1 0,1 0,0 0,0 0,0 0,1 0,-1 0,1 1,0-1,-1 0,1 0,0 0,1 0,-1 1,3-5,-3 6,1 0,-1 0,1 1,0-1,-1 0,1 1,0-1,0 1,0-1,-1 1,1 0,0 0,0 0,0 0,0 0,-1 0,1 0,0 1,0-1,0 1,-1-1,1 1,0 0,-1-1,1 1,0 0,-1 0,1 0,1 3,9 4,-1 1,0 0,-1 1,0 0,0 1,-1 0,12 18,13 16,-28-43,-2-13,-3-16,-1 26,-3-81,0 51,2 0,1 0,2 0,5-34,-6 62,-1 1,0 0,1-1,-1 1,1-1,0 1,0 0,0 0,0-1,0 1,1 0,-1 0,0 0,1 0,0 1,-1-1,1 0,0 1,0-1,0 1,0-1,0 1,0 0,1 0,-1 0,0 0,1 0,-1 1,0-1,1 1,3-1,-2 1,1 1,-1 0,0 0,0 0,1 1,-1-1,0 1,-1 0,1 0,0 0,0 1,-1-1,1 1,-1 0,0 0,6 7,15 15,12 16,-28-26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55.7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0 754,'9'-4,"6"-6,11-5,12-5,13-7,11-8,16-2,21-12,10-10,8-12,2-8,-3 2,-13 10,-10 7,-17 10,-18 13,-14 5,-14 7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4:56.5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319 1,'-9'0,"1"0,0 0,0 1,0-1,0 2,0-1,0 1,1 1,-1-1,0 1,1 1,0-1,0 1,0 1,0-1,1 1,-1 0,1 1,0-1,1 1,0 0,0 1,0-1,-5 9,-4 9,0 1,2 0,0 1,2 0,-10 38,15-47,2 0,0 0,0 1,2-1,0 1,1-1,1 1,0-1,8 33,-3-35,0 1,1-2,1 1,0-1,1 0,1-1,0 0,1 0,0-1,1-1,0 0,0 0,2-1,14 8,16 9,1-3,1-1,58 19,159 42,-260-83,0 0,0-1,-1 2,1-1,-1 0,1 0,-1 1,1 0,-1-1,0 1,0 0,0 0,0 0,0 0,0 1,-1-1,1 0,-1 1,3 4,-4-4,0-1,0 1,0-1,0 1,0 0,-1-1,1 1,-1-1,0 1,1-1,-1 1,0-1,-1 0,1 1,0-1,-1 0,1 0,-1 0,0 0,0 0,-2 2,-148 134,31-31,73-64,-2-2,-1-3,-2-1,-2-3,-1-2,-65 25,84-42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2:07.7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2358,'3'1,"-1"0,1 0,0 0,-1 0,1 1,-1-1,0 1,1 0,-1 0,0 0,0 0,0 0,0 0,0 0,2 5,3 2,477 480,-298-337,-157-132,1-1,1-2,0 0,60 21,-82-35,1-1,0 0,0-1,0 0,0 0,1-1,-1 0,0-1,0 0,0-1,0 0,0-1,-1 0,14-5,9-8,0 0,51-37,-78 50,83-60,-4-5,-2-2,77-87,201-261,-289 332,636-736,56 53,-611 635,6 7,286-175,-413 282,-12 5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2:09.6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2118,'1'15,"1"0,0 0,1 0,1 0,0-1,1 0,1 0,0 0,11 19,13 16,40 50,-48-70,36 48,85 89,-116-138,1-2,1-1,2-1,0-2,1-1,44 21,-58-35,0 0,1-1,0-2,0 1,0-2,0-1,1 0,-1-2,0 0,1-1,-1 0,0-2,0-1,0 0,0-1,0-1,32-16,6-6,-2-3,-1-3,-2-1,58-52,354-346,-344 314,650-715,-325 336,23 25,-141 195,-295 248,-38 35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2:10.7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1534,'7'2,"0"1,0-1,0 1,-1 0,1 0,-1 1,0 0,0 0,0 0,0 1,-1 0,6 7,17 12,16 6,0-3,2-1,1-2,1-2,69 21,-43-22,0-3,1-3,83 6,-120-18,-1-1,1-2,0-2,63-11,-78 8,1-2,-2 0,1-1,-1-1,0-2,-1 0,0-1,30-22,-10-2,0-1,-3-1,-1-3,59-85,103-198,-185 299,149-276,47-78,-143 271,114-142,-119 175,-61 70,-6 7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2:11.7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1426,'39'-1,"-1"-1,0-3,0-1,50-14,-13-4,81-38,-9-7,170-108,119-119,-348 227,-4-4,117-127,120-190,-297 358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3:41.9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1,'3'59,"4"0,17 78,-6-40,7 59,40 214,-48-298,3-2,3 0,35 71,-53-129,1-1,0 1,1-2,0 1,1-1,0 0,0 0,1-1,10 8,-14-13,0-1,0 0,0-1,1 1,-1-1,1 0,-1 0,1 0,0-1,0 0,-1 0,1-1,0 0,0 0,0 0,0 0,0-1,0 0,-1 0,1-1,8-3,140-55,-133 53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3:43.7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361 567,'-10'-1,"1"0,-1-1,1 0,-1-1,1 0,-9-4,-30-9,36 13,-1 1,0 0,0 1,-1 0,1 1,0 1,0 0,0 0,-18 6,26-6,0 1,0-1,1 1,-1 1,1-1,0 1,-1 0,1 0,0 0,1 0,-1 1,1-1,-1 1,1 0,0 0,0 0,1 0,-1 1,1-1,0 1,0 0,1-1,-1 1,1 0,0 0,0 0,0 9,-1 6,1-1,0 1,2 0,0 0,1 0,8 32,-10-50,0-1,1 0,-1 0,1 0,-1 0,1 0,-1 1,1-1,0 0,0 0,-1-1,1 1,0 0,0 0,0 0,0 0,0-1,0 1,0-1,1 1,-1-1,0 1,0-1,0 1,0-1,1 0,0 0,0 0,1 0,-1-1,0 0,0 1,1-1,-1 0,0 0,0 0,0 0,0-1,0 1,0 0,2-3,3-3,0-1,0 0,0 0,-1 0,7-14,-11 16,1 1,-1 1,1-1,0 0,1 1,-1-1,1 1,0 0,0 0,0 1,5-4,-6 5,0 1,-1 0,1 0,0 0,0 1,0-1,0 1,0 0,0 0,0 0,0 0,0 0,0 1,0-1,0 1,0 0,0 0,0 0,0 0,-1 0,1 1,3 1,26 17,-1 1,-1 1,29 28,28 21,-76-62,63 40,-70-47,1 0,-1 1,1-1,-1-1,1 1,0-1,0 0,-1 0,1 0,0 0,0-1,0 0,0 0,7-1,-10 0,0 0,0 0,0-1,0 1,0 0,0-1,0 1,-1-1,1 1,-1-1,1 0,-1 0,0 1,0-1,0 0,0 0,0 0,0-1,0 1,0 0,-1 0,1 0,-1-1,0 1,0-3,1-67,-2 54,0-44,-1-41,-3 0,-21-111,23 199,-5-30,-1 0,-3 1,-1 0,-38-82,50 124,0 0,0 0,0 0,-1 0,1 1,-1-1,1 0,-1 1,0-1,1 1,-1-1,0 1,-4-2,6 2,-1 1,0 0,0 0,0 0,0 0,0-1,0 1,1 0,-1 0,0 1,0-1,0 0,0 0,0 0,1 0,-1 1,0-1,0 0,0 1,1-1,-1 1,0-1,0 1,0 0,-1 1,1 0,-1 0,1 0,0 1,0-1,0 0,0 1,0-1,0 0,0 1,1-1,-1 1,1-1,0 1,0 0,0-1,0 1,0-1,1 1,-1-1,1 1,1 3,1 3,1 0,0-1,1 1,0-1,0 0,1 0,12 13,55 47,-61-58,48 39,2-3,70 39,144 66,-56-33,-218-117,10 5,1 2,-1 0,0 0,21 21,-31-28,0 1,-1 0,1 0,-1-1,0 1,1 0,-1 0,0 0,0 0,0 1,0-1,-1 0,1 0,0 0,-1 1,0-1,1 0,-1 1,0-1,0 0,-1 1,1-1,0 0,-1 1,1-1,-1 0,0 0,0 0,0 1,0-1,0 0,0 0,0 0,-1-1,1 1,-1 0,1 0,-1-1,-2 2,-14 12,-1 0,0-2,-32 17,25-16,-37 28,23-13,21-18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3:44.5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0,'0'16,"2"0,0-1,1 1,1-1,0 0,1 0,11 22,57 98,-52-99,80 137,216 278,-308-440,-2-1,1-1,1 0,-1 0,1-1,14 10,-20-16,-1 0,1-1,0 0,0 1,0-1,0 0,0 0,1-1,-1 1,0-1,0 0,0 1,1-1,-1-1,0 1,0 0,1-1,-1 0,0 1,0-1,0 0,0-1,0 1,0-1,3-2,87-53,94-78,-154 107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3:45.0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0 225,'0'-4,"5"-1,0-5,9-4,10-1,6-1,1-2,1-3,-2-2,3 3,-4 1,-3 3,-6 1,-1 2,-1 4,-3 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44.3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196 303,'2'-1,"0"1,0-1,-1 0,1 0,-1 1,1-1,0 0,-1 0,0 0,1-1,-1 1,0 0,1-1,-1 1,0 0,0-1,0 1,0-1,0 0,-1 1,1-1,0-2,14-39,-14 32,0 0,-1 0,0 0,0-1,-1 1,-1 0,0 0,0 0,-1 0,0 1,-1-1,-1 1,1 0,-2 0,1 0,-1 1,-1-1,-9-9,15 17,-1 0,0 0,0 1,-1-1,1 1,0-1,0 1,-1 0,1 0,-1 0,1 0,-1 0,1 1,-1-1,1 1,-1-1,0 1,1 0,-1 0,0 0,-3 1,2 0,1 1,0-1,0 1,0 0,0 0,0 0,0 0,1 1,-1-1,1 1,0-1,-1 1,1 0,-2 3,-4 8,1 1,0 0,1 0,1 0,-7 27,1 4,5-27,2 0,-1 0,2 0,1 0,0 0,2 39,2-53,0-1,-1 1,1 0,1 0,-1-1,1 1,0-1,0 0,0 0,0 0,1 0,0-1,0 1,0-1,0 0,0 0,0 0,1-1,7 4,8 2,0 0,0-1,29 6,-2-4,1-2,75 2,101-13,-85 1,-107 2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3:46.2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356 318,'-2'3,"0"0,-1-1,1 1,-1 0,1-1,-1 0,0 1,0-1,0 0,0 0,0-1,0 1,-1-1,-4 2,-9 6,-10 9,0 1,2 2,0 0,1 2,2 1,0 0,-18 29,30-39,0 0,1 1,1 0,1 1,0 0,1 0,0 1,2-1,0 1,0 0,2 0,0 1,1-1,3 34,-2-47,1 0,0 1,0-1,1 0,-1 0,1 0,0 0,0 0,0-1,0 1,1-1,0 1,-1-1,1 0,1 0,-1 0,0 0,1-1,-1 1,1-1,0 0,-1 0,1 0,0 0,0-1,1 0,-1 0,0 0,6 0,9 2,1-2,-1-1,1 0,0-1,21-5,-38 5,0 0,0 0,0 0,0 0,-1 0,1-1,0 1,-1-1,1 0,-1 1,0-1,1-1,-1 1,0 0,0 0,0-1,-1 1,1-1,-1 0,1 1,-1-1,0 0,0 0,0 0,0 0,-1 0,1 0,-1 0,1 0,-1 0,-1-4,2-14,-2-1,0 1,-7-30,5 33,-12-86,-4 2,-5 0,-5 1,-70-166,83 238,11 19,21 30,116 162,116 145,-228-302,-5-5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3:47.8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388 729,'-11'1,"1"1,0-1,-1 2,1-1,0 2,0-1,1 1,-1 0,1 1,0 1,0-1,0 1,1 0,0 1,-8 8,-14 16,1 2,-32 44,48-59,-13 14,17-21,0 0,0 0,1 1,0 0,1 0,1 1,-7 15,13-27,0 1,-1-1,1 0,0 0,0 0,0 1,0-1,0 0,1 0,-1 0,0 1,0-1,1 0,-1 0,1 0,-1 0,1 0,0 0,-1 0,1 0,0 0,-1 0,1 0,0 0,0 0,0-1,0 1,0 0,0-1,0 1,0 0,0-1,0 0,1 1,-1-1,0 0,0 1,0-1,1 0,-1 0,2 0,61 0,-53-1,20 0,-20 2,0-2,0 1,0-1,0-1,21-5,-30 5,1 1,0 0,-1-1,1 1,0-1,-1 0,0 0,1 0,-1 0,0 0,0 0,0-1,-1 1,1-1,0 1,-1-1,0 0,0 0,0 1,0-1,0 0,0 0,-1 0,1 0,-1 0,0-5,-3-185,0 126,4-68,-1 134,0-1,0 1,0-1,0 1,0-1,1 1,-1-1,1 1,-1-1,1 1,-1 0,1-1,0 1,-1 0,1-1,2-1,-2 3,-1-1,1 1,0 0,-1 0,1 0,0 0,-1 0,1 0,0 0,-1 0,1 0,0 0,-1 0,1 0,0 0,-1 1,1-1,-1 0,1 0,0 1,-1-1,1 0,-1 1,1-1,-1 1,1 0,7 6,0 1,-1 0,11 16,-5-7,161 176,-145-165,1-1,1-2,2-1,50 29,-78-50,1 0,-1-1,0 1,1-2,-1 1,1 0,0-1,-1 0,12 0,-15-1,1 0,-1-1,0 1,0-1,0 1,0-1,0 0,0 0,0 0,0 0,0 0,0 0,0-1,-1 1,1 0,0-1,-1 0,1 1,-1-1,0 0,1 0,-1 0,0 1,0-1,0-1,-1 1,1 0,1-4,2-13,0-1,-1 0,-1 0,-1 1,-2-37,-20-100,8 84,-3 0,-43-117,41 146,-1 2,-2 0,-1 1,-3 1,-43-53,52 71,-25-29,39 48,0 0,0 1,0-1,0 0,0 0,0 1,0-1,-1 1,1 0,0 0,-1 0,1 0,-1 0,0 0,1 1,-1-1,-5 1,7 0,1 0,-1 0,0 0,0 0,1 0,-1 1,0-1,1 0,-1 0,0 1,1-1,-1 0,0 1,1-1,-1 1,1-1,-1 1,0-1,1 1,0 0,-1-1,1 1,-1-1,1 1,0 0,-1-1,1 1,0 1,3 23,27 30,-26-48,282 419,-76-117,-127-188,159 181,-241-300,1 0,-1 0,1-1,-1 1,1 0,0-1,0 1,-1-1,1 0,0 1,0-1,0 0,1 0,-1-1,0 1,0 0,0-1,1 1,-1-1,0 1,1-1,-1 0,0 0,1 0,-1-1,3 0,-3 0,1-1,0 0,-1 1,1-1,-1-1,0 1,0 0,0-1,0 1,0-1,0 1,-1-1,1 0,-1 0,0 1,0-1,0 0,1-6,16-64,-8 35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3:48.7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0 175,'4'0,"11"0,10-5,6-5,2-1,3-7,1-1,-2 3,1 0,-5-2,-4 3,-2 3,-1 0,0 2,0 2,-4 4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3:51.3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236 282,'4'0,"0"0,1-1,-1 1,0-1,0 0,0 0,1 0,-1 0,0-1,0 0,-1 0,1 0,0 0,-1 0,1-1,-1 0,0 1,4-5,-6 5,1-1,-1 1,1-1,-1 1,0-1,0 1,0-1,0 0,0 0,-1 0,1 1,-1-1,0 0,0 0,0 0,0 0,0 0,-1 1,1-1,-1 0,0 0,0 0,0 1,0-1,0 1,-1-1,-2-4,0 3,0 0,0 0,0 0,0 1,-1-1,0 1,0 0,1 1,-2-1,1 1,0 0,0 0,-1 0,1 1,-1 0,1 0,-1 0,0 1,-9 0,8 0,0 0,0 0,0 0,0 1,1 0,-1 1,0-1,1 1,-1 1,1-1,-1 1,1 0,0 0,0 1,-10 8,15-11,0 1,0-1,0 0,0 1,0-1,0 0,1 1,-1-1,0 1,1 0,-1-1,1 1,-1 0,1-1,0 1,0-1,0 1,0 0,0 0,0-1,0 1,1 1,0 1,1-1,-1 0,1 0,0 1,0-1,0 0,0-1,0 1,6 5,4 3,1-1,1 0,21 11,-32-19,26 15,0-1,2-1,-1-2,64 18,-90-30,0 0,-1-1,1 0,0 0,-1 0,1 0,0 0,-1 0,1-1,0 0,-1 0,1 0,-1 0,1-1,-1 1,0-1,1 0,-1 0,0 0,5-5,1-2,-1-1,0 0,-1 0,12-21,-14 20,2 1,-1 0,1 0,1 0,10-9,-10 12,-1 1,0 0,0 0,-1-1,0 0,6-8,-11 14,0 0,0 0,-1 0,1-1,-1 1,1 0,-1 0,1-1,-1 1,0 0,1-1,-1 1,0 0,0-1,0 1,0 0,0-1,-1 1,1 0,0-1,0 1,-1 0,1-1,-1 1,0 0,1 0,-1-1,0 1,1 0,-1 0,0 0,0 0,0 0,0 0,0 0,0 1,0-1,0 0,-1 0,1 1,-3-2,-37-18,-1 2,-1 2,0 1,-69-13,78 22,0 1,-52-1,75 5,0 1,0 1,-1 0,1 1,1 0,-1 1,0 0,1 0,-1 1,1 1,-18 10,26-13,-1 0,1 0,0 0,0 0,0 1,0-1,0 1,0-1,1 1,-1 0,1-1,0 1,0 0,0 0,0 0,0 0,1 0,-1 0,1 0,0 0,0 0,0 1,0-1,1 0,-1 0,1 0,0 0,0 0,0 0,0-1,0 1,0 0,4 4,6 12,1 0,1-1,26 29,-18-22,106 147,-70-92,105 116,-157-191,0-1,0 1,0-1,1 0,-1 0,1-1,0 0,0 0,1 0,-1 0,0-1,1 0,-1-1,1 0,0 0,-1 0,1 0,0-1,0 0,-1-1,1 0,0 0,-1 0,1-1,10-4,11-5,-1-2,0-1,-1-2,38-29,0 2,-38 26,-4 2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3:53.0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0,'4'9,"2"7,4 9,8 9,2 11,6 16,2 10,2 5,3 4,1-4,-1-7,-7-10,-7-7,-2-12,-5-8,-4-6,-4-7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3:54.2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0 177,'1'-5,"0"0,0 0,0 0,0 0,1 1,0-1,-1 0,2 1,-1 0,1-1,-1 1,1 0,0 0,0 1,1-1,-1 1,1-1,6-3,1-1,0 0,1 1,0 0,1 1,17-7,-2 4,0 0,0 2,1 1,0 1,0 2,0 1,1 1,-1 1,0 2,0 1,0 1,32 9,-55-11,-1 0,1 0,0 1,-1-1,1 1,-1 1,0-1,0 1,0 0,7 7,-10-9,-1 0,1 0,-1 0,1 0,-1 0,0 0,0 1,0-1,0 0,-1 1,1-1,-1 1,1-1,-1 1,0-1,0 1,0-1,0 1,0-1,-1 1,1-1,-1 1,0-1,1 0,-1 1,0-1,-1 0,-1 4,-14 20,-1-1,-38 40,31-37,-24 34,48-61,1 0,-1 0,1 0,-1 0,1 0,-1 0,1 0,-1 0,1 0,0 0,0 0,0 0,-1 0,1 1,0-1,0 0,1 0,-1 0,0 0,0 0,0 0,1 0,-1 0,1 0,-1 0,1 0,-1 0,1 0,-1 0,1 0,0 0,-1 0,1-1,0 1,0 0,0-1,0 1,0 0,0-1,1 1,51 22,-32-16,13 10,-1 1,-1 1,-1 2,-1 1,-1 2,-1 1,0 1,-2 1,42 58,-63-78,0 1,0 0,-1 0,0 0,-1 1,0-1,0 1,2 14,-5-19,1 0,-1 0,0 0,0 0,0-1,-1 1,1 0,-1 0,0 0,0-1,-1 1,1 0,-1-1,0 1,1-1,-1 0,-1 0,1 1,0-1,-1-1,-5 6,-14 10,0-2,0 0,-2-2,0 0,0-2,-1 0,-1-2,0-1,-42 9,50-15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3:55.2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98,'4'0,"6"0,5 0,5 0,7-5,4-5,4-1,2 1,-2-1,-3 0,-2 3,-6-2,-4 0,0 3,-3 2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3:58.6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0,'1'8,"1"0,0 1,0-1,1-1,0 1,0 0,1-1,0 1,0-1,1 0,-1 0,2-1,-1 0,8 7,22 32,5 17,-2 2,-3 2,44 114,-77-174,0 0,0 1,0-1,-1 1,0 0,0-1,-1 1,0 0,0 6,-4 8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3:59.8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0 104,'6'-1,"1"0,-1-1,0 0,0 0,0-1,0 1,7-6,14-5,20-3,0 2,1 3,99-12,-70 17,142 9,-214-3,0 0,0 0,0 1,0 0,-1 0,1 1,0-1,-1 1,1 0,-1 0,0 0,1 1,-1 0,0 0,-1 0,1 0,0 0,-1 1,0-1,0 1,0 0,0 0,-1 0,1 1,-1-1,0 0,0 1,-1 0,1-1,-1 1,0 0,0 6,0 1,0 0,-1 0,-1 0,0 0,-1 0,0 0,-1 0,0-1,-1 1,0-1,-1 0,-7 14,-19 25,-44 52,31-45,-51 58,95-114,-1-1,1 1,-1-1,1 0,0 1,-1-1,1 1,0-1,0 1,-1-1,1 1,0-1,0 1,0-1,0 1,0 0,0-1,0 1,0-1,0 1,0-1,0 1,0-1,0 1,0-1,0 1,0 0,1-1,-1 1,0-1,0 1,1-1,-1 0,1 2,21 2,34-11,-51 6,23-4,60-14,1 5,139-5,-193 20,-7-1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4:00.6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0,'4'0,"6"0,5 0,5 0,7 0,4 0,0 0,0 0,2 0,-3 4,1 2,-5 4,-2 0,-6-2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46.0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55 0,'-1'8,"0"-1,-1 1,0-1,0 0,-4 10,-4 13,0 16,2 1,2 0,0 55,13 145,5-102,6-1,7-1,5 0,7-3,6-1,6-2,113 221,285 454,-372-676,-5 4,-7 2,84 284,102 565,-156-347,-82-551,-10-79,-1-8,0 1,1-1,0 1,0-1,1 1,0-1,0 0,0 0,1 1,4 7,-6-14,-1 1,1-1,-1 1,1-1,-1 0,1 0,0 1,-1-1,1 0,-1 0,1 0,0 1,-1-1,1 0,0 0,-1 0,1 0,-1 0,1 0,0-1,-1 1,1 0,0 0,-1 0,1-1,-1 1,1 0,0 0,-1-1,1 1,-1 0,1-1,-1 1,1-1,-1 0,1 1,10-10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4:02.3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49,'7'-1,"-1"-1,0 1,0-1,1 0,-1 0,-1-1,12-6,20-8,-23 14,0 1,0 0,0 0,0 1,0 1,0 1,0 0,0 0,0 2,-1 0,19 6,-20-6,0 2,-1-1,0 2,0 0,0 0,0 1,-1 0,0 0,-1 1,0 1,0 0,0 0,6 10,-12-15,-1-1,0 0,1 1,-2-1,1 1,0 0,-1-1,1 1,-1 0,0 0,-1 0,1 0,-1 0,1 0,-1 0,0 0,-1 0,1 0,-1 0,0 0,0 0,0 0,0 0,-1-1,1 1,-1 0,-3 4,-5 4,0-1,-1 0,0 0,0-1,-26 17,-14 13,4 2,-78 94,123-134,0 1,0-1,1 0,-1 0,1 1,-1-1,1 0,0 1,0-1,0 1,0 0,0-1,1 1,-1 0,1 0,0 2,0-4,0-1,1 1,-1-1,0 1,0-1,1 1,-1-1,1 1,-1-1,0 1,1-1,-1 1,1-1,-1 0,1 1,-1-1,1 0,-1 1,1-1,0 0,-1 0,1 1,-1-1,2 0,29-2,150-58,-72 22,-45 16,-39 13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4:03.4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127 1,'-4'0,"-1"1,0 0,1 0,0 1,-1-1,1 1,0 0,0 0,0 1,0-1,0 1,0 0,1 0,-1 0,1 0,0 0,0 1,0 0,0-1,1 1,0 0,0 0,0 1,0-1,-1 5,-4 10,0 0,2 0,0 1,-3 31,5-25,2 1,1 1,5 45,-4-61,1-2,0 1,1 0,0 0,1-1,0 1,1-1,0 0,0-1,1 1,0-1,8 9,-11-15,0 0,0-1,1 1,-1 0,1-1,0 0,-1 0,1 0,0 0,0-1,0 0,0 1,1-1,-1-1,0 1,0-1,1 1,-1-1,0 0,5-1,6-2,1-1,-1 0,0-1,17-7,18-6,-40 15,0 1,-1-2,1 1,-1-1,0-1,14-8,-20 10,0 0,0 0,0 0,-1 0,1-1,-1 1,0-1,0 1,0-1,0 0,-1 0,1 0,-1 0,0 0,-1 0,1 0,-1 0,1-8,-2-13,-1 0,0 0,-2 0,-1 0,-1 1,-1 0,-12-28,17 49,1-1,-1 1,0 0,0 0,0-1,-1 1,1 1,-1-1,0 0,1 1,-1-1,0 1,0 0,-1 0,1 0,0 0,-1 1,1-1,-1 1,0 0,-4-1,-5-2,-2-2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4:04.8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1,'2'11,"-1"0,2-1,0 1,0-1,1 1,0-1,0 0,1-1,1 1,8 10,-4-3,-1-1,10 26,542 1572,-321-715,-213-795,-18-70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4:08.1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0 782,'536'-29,"-408"19,658-33,-99 7,957-49,-1610 84,1509-22,-973 10,-34 0,99 16,480-5,-1043-2,0-3,91-21,136-49,-93 22,-122 39,130-10,-40 8,-47 0,45-8,173-2,-179 19,0-7,-1-8,190-51,-241 53,0 5,187-2,-107 9,643-24,-3 70,-353 38,-371-49,-1 4,138 59,-241-86,1 1,-1 0,1 0,-1 1,0 0,0 0,-1 1,9 7,-13-10,0 0,1 0,-1 0,0 0,0 0,0 1,0-1,0 0,-1 1,1-1,-1 1,1-1,-1 1,0-1,0 0,0 1,0-1,0 1,-1-1,1 1,-1-1,0 1,0-1,0 0,0 0,-2 4,-143 317,117-247,3 2,-21 108,42-155,1 0,2-1,1 1,1 0,2 0,1 0,8 33,2-13,2 0,2-1,32 63,31 47,51 119,-114-233,-2 1,-3 0,-1 1,-3 0,-2 0,-1 1,-4 59,-1-103,-1 1,-1-1,1 0,-1 1,0-1,0 0,0 0,0 0,-1-1,0 1,0 0,-1-1,1 0,-1 0,0 0,0 0,0-1,0 1,-1-1,0 0,-6 3,-13 6,0-1,-1-1,-32 8,25-8,-530 195,93-31,-2357 728,1291-452,706-204,-645 264,35 79,1394-570,-774 348,-304 123,706-342,328-122,-1-4,-163 18,244-39,0-1,0-1,-1 0,1 0,0 0,0-1,0-1,-17-6,-66-40,42 21,-173-103,-380-295,520 362,4-5,-86-93,129 121,2-2,2 0,2-2,2-2,2 0,-21-57,19 26,3 0,4-1,3-2,4 0,4 0,3-1,3 0,4-1,4 1,3 0,26-114,-8 67,-11 54,41-132,-40 162,-2 0,-1-1,-3 0,-2-1,-2 0,-1-71,-6-203,2 298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5:06.3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07.1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660 71,'-424'0,"415"-1,1 2,-1-1,0 1,1 1,-1 0,1 0,-1 0,1 1,0 0,0 1,0 0,1 0,-13 9,11-5,1 0,0 0,1 1,0 0,0 0,1 0,0 1,1 0,0 0,-4 12,3-5,0-1,1 1,1 0,0 1,2-1,0 1,1 33,1-47,0 1,0 0,1-1,0 1,0-1,0 1,0-1,1 0,-1 1,1-1,0 0,1 0,-1 0,1 0,-1-1,1 1,0-1,1 1,-1-1,1 0,-1-1,1 1,0 0,0-1,0 0,0 0,0 0,1 0,-1-1,0 0,1 0,-1 0,1 0,6-1,-2 0,1 0,0-1,-1 0,1-1,0 0,-1 0,0-1,1-1,-1 1,0-1,-1-1,1 0,-1 0,0 0,0-1,-1-1,0 1,12-15,8-10,-2-2,-2-1,23-42,-30 49,84-164,-89 175,0 5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08.7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1,'0'13,"2"0,0 0,0-1,1 1,0 0,9 20,40 72,-27-56,59 114,123 264,-165-319,-42-107,0-1,0 1,0-1,0 1,1-1,-1 1,0-1,0 0,0 1,1-1,-1 1,0-1,0 0,1 1,-1-1,1 0,-1 1,0-1,1 0,-1 1,0-1,1 0,-1 0,1 0,-1 1,1-1,-1 0,1 0,-1 0,1 0,-1 0,1 0,10-13,5-37,-13 38,6-17,14-45,3 1,41-79,-57 132,2 0,0 0,2 1,0 1,0 0,2 1,0 0,1 2,1 0,0 1,36-21,-36 25,1 1,0 1,1 0,0 2,0 0,30-4,-38 9,0 0,0 1,0 0,0 1,0 0,0 1,0 0,0 1,-1 0,1 1,-1 1,16 7,-5 1,0 1,-1 0,-1 2,0 0,-1 2,18 21,-28-30,-2 0,1 0,-1 1,-1 1,0-1,0 1,-1 0,-1 0,1 1,-2-1,0 1,0 0,-1 0,0 0,-1 13,-2-18,-1 1,1-1,-2 0,1 0,-1 0,0 0,0 0,-1-1,0 1,0-1,-1 0,0 0,0-1,-10 10,-7 5,-2 0,-30 18,13-12,-1-3,-2-1,0-2,-58 18,11-11,-111 18,-137 13,316-55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09.6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152 1,'2'4,"1"1,-1-1,1 1,0-1,0 0,0 0,1 0,-1 0,1-1,7 6,2 4,34 37,-2 2,-3 2,-2 2,-3 2,56 115,-82-145,0 0,-2 1,10 60,-17-77,-1 0,0 0,-1 0,0 0,0 1,-2-1,1 0,-2 0,1 0,-2 0,0-1,-8 19,4-19,0-1,-1 0,0-1,-1 0,0 0,0-1,-1-1,0 1,0-2,-1 0,0 0,0-1,0 0,0-1,-24 4,22-7,1-1,-1-1,1 0,0-1,-1-1,1 0,0-1,-16-6,-13-8,-43-26,54 27,-18-9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10.0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10.8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48.3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24,'3'1,"1"-1,-1 1,1 0,-1 0,1 0,-1 1,1-1,-1 1,0 0,0 0,0 0,0 0,4 4,38 40,-27-26,453 484,-194-204,-275-297,0-1,0 1,1-1,-1 1,1-1,-1 0,1 0,0 0,0 0,0-1,0 1,0-1,0 0,1 0,-1 0,4 1,-5-3,0 0,0 1,0-1,0 0,0 0,0 0,0 0,0 0,-1-1,1 1,-1 0,1-1,-1 0,1 1,-1-1,0 0,0 1,0-1,0 0,0 0,0 0,0 0,0 0,-1 0,1 0,-1-3,103-347,-39 172,0 7,-57 145,0 1,-1-1,-2 0,1-41,-5 48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12.1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0 608,'17'-1,"1"0,-1-2,-1 0,1-1,0 0,-1-2,0 0,22-11,15-12,51-37,-53 32,-2 4,2-2,52-42,-90 64,0-1,-1-1,0 0,-1-1,-1 0,0 0,-1-1,14-27,-20 33,0 1,-1-1,0 0,0 0,-1 1,0-1,0 0,-1 0,0 0,0 0,-3-15,2 21,1-1,-1 1,0-1,0 1,0-1,0 1,0 0,-1-1,1 1,-1 0,1 0,-1 0,0 0,0 1,0-1,0 0,0 1,0-1,0 1,0 0,-1 0,1-1,0 2,-1-1,1 0,-1 0,1 1,-1-1,1 1,-1 0,0 0,1 0,-1 0,1 0,-1 1,0-1,1 1,-1 0,-1 0,-8 2,0 1,1 0,0 0,0 1,0 0,1 1,0 1,0-1,0 1,1 1,0 0,0 0,1 1,0 0,1 1,0-1,0 1,1 1,1-1,-1 1,2 0,-6 18,-70 254,66-218,3 1,-4 94,15-139,0 0,1 1,1-1,1 0,1-1,12 38,-13-49,1-1,0 1,0 0,1-1,0 0,1 0,0-1,0 1,0-1,1 0,0-1,1 0,-1 0,1 0,0-1,1 0,10 4,3-1,-1-1,2-2,-1 0,1-1,-1-1,1-1,0-1,0-1,0-1,0-1,0-1,39-11,-41 4,-5-1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12.7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260 1,'-8'0,"0"0,1 1,-1 0,1 1,-1-1,1 1,0 1,0 0,0 0,0 0,0 1,-11 7,9-3,0 0,0 0,1 1,0 0,0 1,1-1,-9 16,4-2,1 1,1 0,2 0,0 1,1 0,-6 48,8-41,2 1,1 0,2-1,1 1,2 0,8 45,-8-71,-1 0,1-1,0 1,0-1,1 0,0 0,0 0,0 0,1-1,0 0,0 0,0 0,1 0,0-1,-1 0,1 0,1-1,-1 0,1 0,-1 0,1-1,0 0,0 0,9 1,17 2,0-1,0-2,63-4,-69 1,13-1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13.2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1,'2'14,"1"0,0 0,0 0,1 0,1 0,1-1,0 0,0 0,1-1,10 14,19 37,137 294,-171-352,0 0,1 0,0-1,0 1,0 0,0-1,1 0,-1 1,1-1,0-1,1 1,-1-1,1 0,-1 0,1 0,0 0,0-1,0 0,1 0,-1 0,0-1,1 1,7 0,8-2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13.8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6 226,'-5'0,"4"0,5-4,7-2,15-3,15-10,13 0,15-7,18-3,5-4,2 2,-8 3,-18 6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14.3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0,'4'4,"2"6,3 6,6-1,3 6,8 9,4 2,5 6,-4-1,2 3,-4-2,-4-6,-1-6,-5-2,-2-5,-3-6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14.7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15.6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77,'0'4,"1"-1,-1 0,1 1,0-1,0 0,0 1,1-1,-1 0,1 0,0 0,-1 0,1 0,1 0,3 3,41 36,-26-24,74 73,-57-52,1-2,2-2,1-1,91 54,-127-85,1 0,-1 0,1 0,0-1,0 0,0 0,0-1,0 0,10 0,-15-1,0 0,0 0,0-1,0 1,1-1,-1 1,0-1,0 0,0 0,0 0,-1 0,1 0,0-1,0 1,-1 0,1-1,0 1,-1-1,0 0,1 1,-1-1,0 0,0 0,0 0,0 0,0 0,0 0,-1 0,1 0,-1 0,1 0,-1 0,0-4,4-44,-2-1,-6-59,-1 4,5 103,1-26,-3-1,-7-50,3 56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17.4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1 544,'11'-10,"1"1,0 1,1 0,25-12,24-16,-53 30,-1-1,-1 1,1-1,-1-1,-1 0,1 0,-1 0,9-16,-14 22,0-1,0 1,0-1,0 1,0-1,-1 1,1-1,-1 0,1 1,-1-1,0 0,0 1,0-1,0 0,-1 1,1-1,-1 1,0-1,0 0,1 1,-2-1,1 1,0 0,0-1,-1 1,1 0,-1 0,0 0,0 0,0 0,0 0,0 1,0-1,0 1,0-1,-1 1,-4-2,1 0,0 0,0 0,0 1,-1 0,1 0,-1 1,1 0,-1 0,0 0,0 1,1 0,-1 1,-13 1,17-1,0 0,-1 0,1 0,0 1,0-1,0 1,0 0,0-1,0 1,0 1,1-1,-1 0,1 1,-1-1,1 1,0 0,0-1,0 1,1 0,-1 1,1-1,-1 0,1 0,0 0,0 1,1-1,-1 1,0 3,-1 9,1-1,0 1,1 0,0 0,2-1,0 1,6 22,-7-36,1 1,-1-1,1 1,0-1,0 0,0 0,0 0,1 0,-1 0,0 0,1-1,-1 1,1-1,0 0,-1 1,1-1,0-1,0 1,0 0,0-1,0 1,5-1,10 1,0 0,30-4,-22 1,-16 1,-1-1,0 1,-1-1,1-1,0 0,0 0,-1-1,0 0,0 0,0-1,0 0,-1 0,0-1,0 0,8-9,-1 0,0-1,-2 0,0-1,-1-1,16-33,-21 35,0 0,-1-1,0 0,-2 0,0 0,-1-1,0-27,-2 37,0 0,0 0,-1 0,0 0,0 0,-1 0,0 0,0 0,-1 0,0 1,0 0,-1-1,0 1,0 0,-1 1,0-1,0 1,-6-6,10 11,0 0,1 1,-1-1,0 0,0 1,1-1,-1 1,0-1,0 1,0-1,0 1,0 0,1-1,-1 1,0 0,0 0,0 0,0 0,0 0,0 0,0 0,0 0,0 0,0 0,0 0,0 1,0-1,0 0,1 1,-3 0,3 0,-1 0,1 0,-1 0,1 0,0 0,-1 0,1 0,0 0,0 0,0 0,-1 0,1 0,0 0,0 0,1 0,-1 0,0 1,0-1,1 0,-1 0,0 0,1 0,-1 0,1 0,-1 0,2 1,12 19,2-1,0 0,0-2,2 1,33 25,23 25,-49-43,43 44,61 84,-112-131,-1 1,-1 1,-1 0,-1 1,-1 0,-2 1,-1 0,8 36,-16-59,0 0,0-1,-1 1,1 0,-1 0,0 0,0 0,-1 0,1 0,-1-1,0 1,0 0,0 0,0-1,-1 1,-1 4,0-5,0 0,0 0,-1 0,1 0,0-1,-1 1,0-1,0 0,1 0,-1 0,0-1,-1 0,1 1,-6 0,-11 3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19.0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326 385,'-4'1,"0"-1,0 1,0 0,0 0,0 0,1 1,-1-1,0 1,1 0,-1 0,1 0,-1 1,1-1,0 1,0 0,-3 3,-41 56,40-51,-33 50,-48 98,72-125,2 2,1-1,2 2,-12 61,22-95,1 1,-1 0,1-1,0 1,0 0,0 0,0-1,0 1,1 0,0 0,0-1,0 1,0-1,0 1,1-1,-1 1,1-1,4 5,-3-5,0 0,1-1,0 1,-1-1,1 0,0 0,0 0,0-1,0 0,0 1,0-1,1-1,-1 1,0 0,1-1,4 0,18-1,1 0,0-2,-1-1,0-1,34-11,130-51,-131 45,83-36,-126 50,-1-1,0-1,-1 0,0-1,0 0,13-15,-26 25,0-1,0 1,-1-1,1 0,-1 0,1 0,-1 0,0 0,0 0,0 0,0 0,0 0,0 0,-1-1,1 1,-1 0,1-1,-1 1,0-4,0 5,-1-1,0 1,1-1,-1 1,0 0,0-1,0 1,0 0,0-1,0 1,0 0,-1 0,1 0,0 0,0 0,-1 0,1 0,-1 1,1-1,-4 0,-5-2,0 0,0 1,0 0,0 1,0 0,-1 1,-13 1,-126 24,149-25,1 0,-1 0,1 0,-1 0,1 0,0 0,-1 0,1 0,-1 0,1 0,-1 0,1 0,-1 0,1 0,-1 0,1 0,0-1,-1 1,1 0,-1 0,1-1,0 1,-1 0,1 0,-1-1,1 1,0 0,-1-1,1 1,-1-1,8-12,27-17,-30 27,324-236,92-77,-401 301,-12 10,-1 0,1-1,-1 1,0-1,0-1,0 1,-1-1,0 0,0 0,5-13,-9 19,-1 0,0 0,0 0,0 0,0 0,0 0,0 0,-1 0,1 0,0 0,0 0,-1 0,1 0,0 0,-1 1,1-1,-1 0,1 0,-1 0,0 0,1 1,-1-1,0 0,0 1,1-1,-1 0,0 1,0-1,0 1,0 0,0-1,0 1,0 0,0-1,0 1,0 0,0 0,0 0,-1 0,-43-4,42 4,-5-1,0 1,0 1,-1 0,1 0,0 0,1 1,-1 0,0 1,0 0,-11 5,15-5,1 0,-1 0,1 0,0 0,-1 0,1 1,1 0,-1-1,0 1,1 0,0 0,0 0,0 1,0-1,1 0,0 1,0-1,0 1,0-1,1 6,-2 17,2 0,1 0,2-1,0 1,2 0,0-1,16 41,83 178,-75-183,64 137,115 260,-147-308,45 172,-102-308,16 74,-20-85,1 1,0-1,-1 1,0-1,0 1,-1 0,1-1,-1 1,0-1,0 1,0-1,-1 0,1 1,-1-1,0 0,-3 4,-1-4,0 0,-1 0,1-1,-1 0,0 0,0-1,0 1,0-1,0-1,0 0,-13 1,-7 3,-133 28,123-26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19.5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1 252,'4'0,"6"-4,6-2,8-4,9-9,7-5,6-3,3 3,-3-3,1-1,-5 4,-4 2,-5 5,-4 5,-7 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8:59.3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1,'0'4,"0"6,4 5,2 5,3-2,1 2,3 0,3 6,0 3,0-4,-2-2,-3-4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48.7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0 250,'4'0,"6"-4,5-6,9-10,5-1,1-6,5 2,0-4,2 3,1 3,-8 0,-4 4,-2 5,-5 6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20.6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377 31,'0'0,"1"1,-1-1,0 0,0 0,1 0,-1 0,0 0,0 0,1 0,-1 0,0 0,1 0,-1 0,0 0,0 0,1 0,-1 0,0 0,0 0,1 0,-1 0,0 0,0 0,1 0,-1 0,0-1,0 1,1 0,-1 0,0 0,0 0,0-1,1 1,-1 0,0 0,0-1,0 1,0 0,0 0,1 0,-1-1,0 1,0 0,0-1,0 1,0 0,0 0,0-1,0 1,0 0,0 0,0-1,0 1,0 0,0 0,0-1,0 1,0 0,-1-1,1 1,0 0,0-1,-16-10,-7 7,1 1,-1 1,1 1,-1 0,0 2,0 1,-27 5,43-5,0 1,1-1,-1 2,1-1,-1 0,1 1,0 0,0 1,1-1,0 1,-1 0,1 1,1-1,-1 1,1 0,0 0,0 0,1 0,0 1,0 0,1-1,-3 9,-4 18,0 1,3 0,-4 44,9-66,-6 64,4 1,4-1,2 1,4-1,3 0,4 0,2-2,51 136,5-5,-65-184,1 0,1 0,1-1,1-1,25 36,-24-39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21.2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0 267,'6'-1,"1"-1,-1 0,-1 0,1-1,0 1,-1-1,1 0,5-5,20-9,385-162,-289 140,-111 33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22.3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1,'12'273,"0"-38,-10-106,-4 341,-6-436,3-28,-1-21,3-23,2 0,1 1,2-1,2 0,16-69,-6 29,12-80,9-300,-35 453,-1-7,2 0,-1 0,1 0,6-24,-6 34,-1 1,1-1,-1 1,1-1,0 0,0 1,0-1,0 1,0 0,0-1,0 1,0 0,0 0,1 0,-1-1,1 1,2-1,-2 1,0 1,0 0,0 0,0-1,0 1,0 1,0-1,0 0,1 0,-1 1,0-1,-1 1,1 0,0-1,0 1,0 0,0 0,0 0,1 2,34 23,-1 2,-2 2,41 44,-21-20,39 35,-4 4,-4 4,105 157,-173-228,15 22,-2 2,-3 1,22 55,-41-83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23.0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0 187,'0'-4,"5"-1,5-1,5 2,5-3,3-5,6 0,2-3,5-2,4 1,1 3,-4 0,-3-2,-3-3,-2 2,-7 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23.8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201 0,'-20'0,"0"1,1 1,-23 4,34-4,0 0,1 1,-1-1,0 2,1-1,0 1,0 0,0 0,0 1,-7 6,13-10,1-1,-1 1,0 0,0-1,0 1,1 0,-1 0,0-1,1 1,-1 0,1 0,-1 0,1 0,-1 0,1 0,0 0,0 0,-1 0,1 0,0 0,0 0,0 0,0 0,0 0,0 0,0 0,0 0,0 0,1 0,-1 0,0 0,1 0,-1 0,1 0,-1 0,1-1,-1 1,1 0,-1 0,1 0,0-1,0 1,-1 0,1-1,0 1,0 0,1 0,6 4,1-1,-1 1,1-1,12 3,-2 1,65 31,46 22,160 50,-270-105,1-2,0 0,0-2,0 0,1-2,-1 0,0-1,0-1,0-1,0-1,0-1,-1-1,0 0,0-2,0 0,29-18,-23 12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24.6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0,'4'2,"-1"1,0-1,0 1,0-1,0 1,-1 0,1 0,-1 0,0 1,3 5,5 5,34 44,38 65,-15-20,-26-37,55 124,-31-57,-57-117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25.7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26,'33'2,"-1"1,1 2,36 10,-47-9,0-1,0 0,0-2,0-1,1 0,-1-2,0 0,39-7,4-7,0 3,2 2,88 1,-131 6,-1 0,33-7,7-2,-53 10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26.8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0,'1'1,"1"0,-1-1,0 1,0 0,0 0,0-1,0 1,0 0,0 0,0 0,0 0,0 0,0 1,0-1,-1 0,1 0,0 1,-1-1,1 0,-1 1,1 0,11 38,-10-31,37 93,-29-81,-1 1,-1-1,-1 1,-1 1,-1-1,-1 1,1 27,-6 75,1-103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28.0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99 28,'4'-3,"0"0,0 0,0 1,0-1,1 1,-1 0,1 0,-1 1,1 0,0-1,-1 1,1 1,6-1,71-1,-57 3,-17-1,-1 0,0 0,1 1,-1 0,0 0,1 1,-1 0,0 0,0 1,-1 0,1 0,0 1,-1-1,0 2,0-1,0 0,0 1,-1 0,0 1,0-1,0 1,-1 0,0 0,0 0,0 1,-1-1,0 1,0 0,0 0,-1 0,0 0,-1 0,0 1,0-1,0 0,-1 1,0-1,-1 1,1-1,-1 0,-1 1,1-1,-1 0,-4 8,-9 15,-1-1,-2 0,0-1,-28 30,-21 33,21-22,3 3,3 1,4 2,-52 151,87-220,-1-1,1 0,0 0,0 1,1-1,-1 0,2 8,2 2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02.3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251 0,'-42'91,"4"2,5 1,-30 133,36-91,-17 251,41-336,2 0,2 0,3 0,2 0,2 0,18 64,-19-95,0-1,2 0,0 0,0-1,2-1,0 1,27 29,-28-36,2-1,0 1,0-2,1 0,0 0,0-1,1-1,0 0,0-1,1-1,24 6,-19-7,0-2,0-1,1 0,-1-2,0 0,0-1,25-6,7 0,-23 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49.2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 54,'-4'0,"3"0,10 0,7 0,15-4,10-2,7-8,3-2,-6 2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04.1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53 168,'-1'0,"-1"0,0 1,0-1,1 1,-1-1,0 1,1-1,-1 1,1 0,-1 0,0-1,1 1,0 0,-1 1,1-1,0 0,-1 0,1 0,0 1,0-1,0 1,0-1,0 1,1-1,-1 1,0 0,1-1,-2 4,-6 55,7-50,-3 36,3 0,1 1,3-1,14 79,-12-103,1 0,1-1,1 1,1-1,0-1,2 0,0 0,2-1,0 0,1-2,26 28,-11-19,0-2,2-1,1-2,0-1,1-1,1-2,1-1,1-2,0-1,0-2,1-1,1-3,60 6,-91-12,1-1,0 0,0-1,0 1,0-1,-1-1,1 0,13-5,-19 7,-1-1,1 0,-1 0,0 0,1 0,-1 0,0 0,0 0,1 0,-1-1,0 1,0 0,-1-1,1 1,0-1,0 1,-1-1,2-2,-2 1,0 0,0 1,0-1,0 0,0 0,-1 0,1 1,-1-1,0 0,0 1,0-1,0 0,0 1,-3-5,-21-33,-2 1,-1 2,-35-36,-108-96,84 86,17 19,35 33,-33-37,67 67,0 0,0 0,0 0,0 0,0 0,0 0,0 0,0-1,0 1,1 0,-1 0,1-1,-1 1,1-1,-1 1,1-1,0 1,0 0,-1-1,1 1,0-1,0 1,1-1,-1 1,0-1,0 1,1-1,-1 1,1 0,-1-1,1 1,0 0,-1-1,1 1,0 0,0 0,0 0,0-1,0 1,0 0,0 0,0 1,1-1,1-1,7-4,0 1,1 0,-1 1,22-6,-18 6,42-10,1 3,0 3,81-3,-66 6,-13 0,-10 0,1 2,-1 2,53 5,-88-2,-1 0,0 0,1 2,-1-1,-1 2,1 0,0 0,-1 1,0 0,-1 1,1 1,-1 0,-1 0,0 1,0 1,9 10,0 6,-1 0,-2 2,-1 0,0 1,-3 0,0 1,-2 0,-1 1,-1 0,-2 1,4 56,-10-85,0 1,0-1,-1 0,1 0,-1 0,1 1,-1-1,0 0,-3 5,4-7,-1 0,0 0,1 0,-1 0,0 0,1-1,-1 1,0 0,0 0,0-1,1 1,-1-1,0 1,0-1,0 1,0-1,0 1,0-1,0 0,-2 1,0-2,1 1,-1-1,0 1,1-1,-1 0,1 0,0 0,-1 0,1-1,0 1,0-1,-1 1,1-1,0 0,1 1,-1-1,0 0,0-1,1 1,-1 0,1 0,-1-3,-4-7,0 0,1 0,1 0,0 0,1-1,1 1,-1-1,2 0,0 0,0 0,2 0,-1 1,1-1,1 0,5-16,0 1,1 1,1 1,1 0,2 0,0 1,17-24,7-8,3 1,2 2,3 2,74-70,-117 121,1 0,-1-1,1 1,-1 0,1 0,0 0,-1 0,1 0,0 0,0 0,0 0,0 1,0-1,0 1,0 0,0-1,0 1,0 0,0 0,0 0,0 0,0 1,0-1,0 1,0-1,0 1,-1 0,1-1,0 1,0 0,0 0,-1 0,1 0,0 1,-1-1,1 0,-1 1,3 2,4 8,0-1,0 1,-2 0,11 23,-5-9,259 577,-59-118,-204-468,1-1,0 0,16 20,-4-12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04.6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1,'0'19,"2"0,0-1,1 1,1 0,1-1,0 0,1 0,17 33,50 85,146 202,-88-144,-94-134,-23-34,1-1,1-1,2-1,0 0,1-1,27 24,-44-44,-1-1,1 1,0-1,-1 1,1-1,0 0,0 0,0 0,0 0,0 0,0 0,0 0,1-1,-1 1,0-1,0 0,0 1,1-1,-1 0,0 0,0-1,0 1,1 0,-1-1,0 1,0-1,0 0,0 0,0 0,0 0,0 0,0 0,0 0,0 0,-1-1,1 1,0-1,-1 0,0 1,1-1,-1 0,0 0,0 0,0 0,1-2,6-12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05.0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401 1,'-4'0,"-2"4,-8 2,-2 4,-2 0,-2-2,-3 3,-5 3,-3 0,-4 1,-5 2,0-1,3-4,3 1,3-2,7-3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05.9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0 268,'109'0,"375"16,-467-15,0 2,1 0,-1 1,29 11,-41-13,1 1,-1-1,0 1,-1 0,1 1,0-1,-1 1,0 0,1 0,-2 0,1 0,0 1,-1-1,0 1,0 0,0 0,-1 1,3 5,1 11,-1-1,-1 1,2 32,18-146,-5 26,2 2,4 0,65-118,-88 178,0-1,1 1,0 0,0 1,0-1,0 0,6-4,1 2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06.9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304 1,'-3'0,"-1"1,0 0,0 0,0 0,0 1,1-1,-1 1,1 0,-1 0,1 0,0 0,0 1,-1-1,2 1,-4 3,-39 48,43-51,-24 35,1 2,2 0,2 2,2 0,2 1,1 1,3 1,1 0,2 1,3-1,1 2,3-1,4 86,-1-119,2 1,-1-1,2 0,0 0,0 0,1 0,1-1,0 1,1-1,0 0,1-1,0 0,1 0,0 0,1-1,0 0,1-1,-1 0,2 0,-1-1,1-1,1 1,-1-2,1 0,0 0,1-1,-1-1,1 0,0 0,20 2,-2-2,0 0,0-2,1-1,53-6,-82 4,0 0,0 0,0 0,0 0,0 0,-1-1,1 1,0-1,0 0,-1 0,0 0,1 0,-1 0,0-1,0 1,0-1,0 1,0-1,-1 0,1 0,-1 0,0 0,0 0,0 0,0 0,0 0,-1 0,1 0,-1-6,2-12,-1-1,-1 0,-4-28,2 28,-6-66,-3 0,-5 1,-3 0,-4 1,-39-95,49 148,7 15,-1 0,0 1,-2 0,0 1,-14-20,6 17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07.5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62 38,'-1'-2,"1"0,-1 0,1 0,-1 1,0-1,0 0,0 0,0 1,0-1,0 1,0-1,0 1,-1-1,1 1,-1 0,1-1,-1 1,1 0,-1 0,0 0,1 0,-5-1,6 2,-1 0,0-1,0 1,0-1,1 1,-1 0,0 0,0 0,0-1,0 1,0 0,0 0,1 0,-1 0,0 0,0 1,0-1,0 0,0 0,1 0,-1 1,0-1,0 1,0-1,1 0,-1 1,0-1,0 1,1 0,-1-1,0 1,1-1,-1 1,1 0,-1 0,1-1,-1 1,1 0,0 0,-1 0,1-1,0 1,0 0,-1 0,1 0,0 0,0 0,0 0,0 1,2 21,1 1,1-1,1 0,1-1,15 36,-16-42,162 379,33-14,-77-191,-70-113,-37-50,-5-6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08.5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1,'21'24,"-1"2,-1 0,23 42,-13-21,217 364,-173-272,58 156,-109-247,-12-32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10.2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377 909,'1'-6,"0"1,1 0,0-1,0 1,0 0,0 0,5-6,6-15,-6-1,-1 1,-2-1,0 0,-2 0,-1 0,-1 0,-6-41,4 53,-1 1,-1-1,0 1,-1 0,0 0,-1 1,-1-1,0 1,-1 1,-11-15,14 21,0 0,0 1,0 0,-1 0,0 0,0 1,0 0,0 0,-14-5,15 7,0 1,1-1,-1 1,0 1,0-1,0 1,0 0,0 0,0 0,0 0,0 1,1 0,-1 0,0 1,0-1,-4 3,2 0,1 0,-1 0,1 0,0 1,1-1,-1 2,1-1,0 1,1-1,-1 1,1 0,-6 11,-3 10,-19 49,28-63,-13 35,2 1,2 1,3 0,2 1,2 0,2 0,2 1,6 54,-1-84,0 0,2-1,0 0,1 0,2 0,0-1,1 0,0-1,2 1,1-2,0 0,1 0,1-1,30 29,-21-27,0-1,1-1,1-1,0-1,1-2,1 0,0-2,0 0,1-2,45 8,-17-7,0-3,0-2,1-3,0-2,0-2,-1-3,65-14,-115 17,0 0,0 0,0-1,0 0,0 0,0 0,-1-1,1 1,-1-1,0-1,0 1,-1-1,1 0,-1 0,0 0,0 0,5-12,3-7,-1 0,-2-1,8-28,-9 27,20-63,-4-2,-5 0,-3-2,-4 0,0-109,-13 165,-2 0,-2 1,-1 0,-1 0,-2 1,-2 0,-1 0,-30-57,31 71,-1 0,-1 1,-1 0,0 1,-2 1,0 0,-1 1,0 1,-2 1,0 0,-1 1,0 1,-1 2,-29-14,46 23,-1 0,0 0,1 1,-1 0,0 0,0 0,0 0,0 1,0-1,0 1,0 1,0-1,0 1,0 0,1 0,-1 0,0 0,0 1,1 0,-1 0,-5 4,3 0,0 0,1 0,0 0,0 1,1 0,0 1,0-1,0 1,1 0,0 0,-3 10,-3 12,1 0,1 1,2-1,-5 61,6 128,5-199,2 34,1 0,3 0,3-1,1 0,3 0,3-1,1-1,39 79,-39-98,1-1,2 0,1-1,1-1,1-1,2-1,0-2,2 0,1-2,1 0,1-2,1-2,55 27,-71-40,-1 1,0 0,0 1,16 12,-26-17,-1 1,1-1,-1 0,0 1,0 0,0 0,0 0,-1 0,1 1,-1-1,0 0,-1 1,1 0,-1-1,0 1,0 0,0 0,0 5,-1 19,-1 0,-1 0,-2-1,-1 1,-11 35,-54 134,57-165,12-32,0 0,1 0,-1 0,0 0,1 0,-1 0,1 0,0 0,-1 0,1 0,0 0,0 0,-1 1,1-1,0 0,0 0,0 0,1 0,-1 0,0 1,0-1,1 0,-1 0,0 0,1 0,-1 0,1 0,-1 0,1 0,0 0,-1 0,1 0,0 0,0-1,0 1,0 0,0 0,-1-1,1 1,0-1,1 1,-1-1,0 1,0-1,0 1,0-1,0 0,0 0,0 0,1 0,-1 1,0-1,0-1,0 1,0 0,0 0,1 0,1-1,11-1,-1-1,1 0,21-9,-31 11,318-136,-319 135,1 0,0 0,-1 0,1 0,-1 0,0-1,0 1,0-1,0 0,0 0,4-7,0-4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16.0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1472,'2'-14,"-1"0,2 1,0-1,1 1,0 0,11-22,3-13,33-107,-8-3,-6-1,-7-1,9-176,-37 299,-2-1,-5-52,3 80,1-1,-1 1,-1-1,0 1,0 0,-1 0,0 0,-1 0,0 1,-1 0,1 0,-2 0,-7-8,11 14,0 0,0 1,0-1,0 1,0 0,0 0,-1 0,1 0,-1 1,1-1,-1 1,0 0,1 0,-1 0,0 1,0-1,0 1,0 0,0 0,1 0,-7 2,6-1,2 0,-1 0,0 0,0 1,0 0,1-1,-1 1,1 0,-1 0,1 1,0-1,0 0,0 1,0-1,0 1,0 0,1 0,-1-1,1 1,0 0,0 0,0 0,0 1,1-1,-1 6,0-2,1 0,1 0,-1 1,1-1,0 0,1 0,0-1,0 1,0 0,1 0,0-1,0 0,1 0,-1 0,2 0,-1 0,0-1,1 1,0-1,0 0,1-1,-1 1,10 4,12 9,2-1,0-2,52 20,88 26,-105-41,-1 3,-1 2,-1 4,57 36,-108-59,-1 1,0 0,0 1,0 0,-1 1,-1-1,1 1,-1 1,-1 0,0-1,0 2,-1-1,7 20,-8-16,-1 0,-1 1,0-1,-1 0,0 1,-1-1,-1 1,0-1,-1 0,-4 15,-2 0,-1 0,-2-1,-1 0,-1 0,-2-2,0 0,-2 0,0-2,-42 45,-97 68,99-90,39-31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16.9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152 3,'40'-1,"-12"0,0 1,-1 1,1 1,35 8,-57-9,-1 0,1 1,-1 0,1 0,-1 0,0 1,1-1,-1 1,-1 1,1-1,0 1,-1 0,0 0,1 0,-2 0,1 1,0-1,-1 1,0 0,0 0,-1 1,1-1,-1 0,0 1,-1-1,2 8,-2-4,-1 0,0 0,0-1,-1 1,-1-1,1 1,-1-1,-1 1,1-1,-1 0,-6 11,-9 16,-27 38,29-47,2-4,-176 295,150-240,2 1,-33 105,66-171,1 1,1 0,0 0,1 0,0 0,1 26,2-32,0 0,0 0,1-1,0 1,0-1,0 0,1 0,0 1,1-2,-1 1,1 0,0-1,0 1,1-1,6 5,2 2,1-1,1-1,0 0,23 11,-21-13,0 2,0 0,18 16,-24-15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50.0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1 556,'2'-10,"0"0,1 0,0 0,0 0,1 1,1-1,6-10,-7 12,13-28,-2-2,-2 0,-1 0,-2-1,-2 0,-1-1,2-68,-9 103,0-1,0 0,-1 1,0-1,0 0,0 1,-1-1,0 1,-4-10,5 14,1 0,-1 0,0 0,0-1,0 1,0 0,0 0,0 0,0 0,0 0,0 1,-1-1,1 0,0 0,0 1,-1-1,1 1,0-1,-1 1,1 0,-1-1,1 1,-1 0,1 0,-1 0,1 0,0 0,-1 0,1 1,-1-1,1 0,-1 1,1-1,0 1,-1 0,1-1,0 1,0 0,0 0,-1-1,1 1,0 0,-1 2,-1-1,0 1,0 0,0 0,0 0,1 0,0 1,-1-1,1 1,0 0,1-1,-1 1,1 0,-1 0,1 0,0 0,1 0,-1 0,1 0,0 0,0 0,0 1,0-1,1 0,1 6,0 1,1 0,1 0,-1-1,2 0,-1 1,1-2,1 1,7 10,78 96,-36-47,65 104,-105-148,-2 0,-1 1,-1 1,-1 0,-1 0,-1 1,-2 0,4 40,-9-62,0 0,-1 1,0-1,-1 0,1 0,-1 0,0 0,-1 0,1 0,-1 0,-1 0,1 0,-1-1,0 1,-6 8,-2 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17.6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07.5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885 2,'-23'-1,"1"1,0 1,0 1,0 1,0 1,1 0,-1 2,1 1,0 0,-35 20,14-1,1 2,1 1,2 3,1 1,2 1,1 3,2 0,1 2,3 1,-26 47,22-28,2 1,4 2,2 1,2 0,4 2,-20 124,34-160,1-1,2 1,0-1,2 1,1-1,6 29,-6-49,0 1,0-1,1 1,0-1,1 0,-1 0,1 0,1-1,0 1,0-1,0 0,1-1,0 1,0-1,0 0,1-1,0 1,0-1,1-1,-1 1,1-1,0-1,13 5,1-3,1 0,-1-1,1-1,33-1,97-9,-84 3,-65 3,8 1,-1-1,1 0,0-1,-1 0,15-4,-23 4,0 1,0-1,0 1,0-1,0 0,0 0,-1-1,1 1,-1 0,1-1,-1 1,0-1,0 0,0 0,0 0,-1 0,1 0,-1 0,0 0,0-1,0 1,1-4,3-31,-1 0,-2-1,-1 1,-7-49,2-11,1-20,5-243,0 344,2 1,0-1,0 1,2 0,12-27,-11 28,0 1,-2-2,0 1,0-1,-1 1,2-25,-5 28,-1-35,0 45,0 0,0 0,0 0,0 0,-1 0,1 0,-1 0,0 0,1 0,-1 0,0 1,0-1,0 0,0 0,-1 1,1-1,0 1,-3-2,4 2,-1 1,0 0,1-1,-1 1,0 0,1 0,-1 0,0 0,1-1,-1 1,0 0,1 0,-1 0,0 1,1-1,-1 0,0 0,1 0,-1 0,0 1,1-1,-1 0,0 1,1-1,-1 0,1 1,-1-1,1 1,-1-1,1 1,-1-1,1 1,-1-1,1 1,0-1,-1 1,1 0,0-1,-1 1,1 0,0-1,0 1,0 0,-1 1,-5 32,8-13,1 0,1-1,0 1,2-1,0 0,1 0,1-1,15 26,14 19,47 59,-66-97,57 79,4-4,168 166,-205-231,-28-26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08.6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28,'4'1,"-1"0,1 1,-1 0,1 0,-1 0,1 0,-1 0,0 1,0-1,0 1,-1 0,1 0,-1 0,4 5,5 4,124 139,-6 7,-7 4,112 198,-222-329,-12-23,-11-19,0-5,1-1,1 0,0 0,1-1,1 0,-7-26,3 2,-8-77,11 53,3-122,6 170,0-1,1 1,1 0,1 1,0-1,2 0,0 1,0 0,2 1,0 0,19-28,-17 33,1 0,0 1,0 0,1 1,1 1,-1 0,1 0,1 2,0-1,-1 2,2 0,28-7,8 2,2 2,68-2,-70 8,0 3,0 1,-1 3,0 2,0 2,84 27,-102-25,1 2,-1 2,-1 0,-1 2,0 2,-1 0,-1 2,-1 1,-1 2,39 43,-59-58,1 0,-1 0,0 1,-1 0,0 0,-1 0,0 0,-1 1,0-1,0 1,-1 0,-1 0,0 0,0 0,-1 0,0 0,-4 20,2-10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09.7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2011 1194,'-13'1,"-1"0,1 1,-1 1,1 0,0 0,0 2,-13 5,-90 50,73-36,-320 183,-654 500,923-632,-119 122,208-192,0 0,0 1,0-1,1 1,0 0,0 1,1-1,-1 1,-2 9,6-15,0 0,-1 0,1 0,0 0,0 0,0 0,0 0,0 0,1 0,-1 0,0 0,0 0,1 0,-1 0,0 0,1 0,-1 0,1 0,0 0,-1 0,1-1,-1 1,1 0,1 1,1-1,-1 1,1-1,0 0,0 0,0 0,0 0,0 0,0-1,0 1,0-1,0 0,5 0,31-2,1-1,-1-2,71-18,113-47,-196 61,319-119,-278 99,-3-3,0-3,61-45,-98 58,-1-1,-2-1,0-2,-2 0,0-2,-2 0,-1-2,-2 0,22-47,5-28,50-175,-40 89,-8-3,40-380,-83 530,-2 0,-3 1,-1-1,-10-52,10 82,-1 0,0 1,-1-1,-1 1,0 0,-1 0,0 1,-1 0,0 0,-1 0,0 1,-1 0,0 0,-1 1,0 1,-23-17,23 21,1 0,-1 1,0 0,0 1,-1 0,1 1,-1 0,-16-1,24 3,0 0,-1 0,1 0,0 1,0-1,-1 1,1 0,0 0,0 0,0 0,0 0,0 1,-5 2,7-3,-1 1,1-1,0 1,0-1,-1 1,1 0,0 0,0 0,1-1,-1 1,0 0,1 0,-1 0,1 0,-1 0,1 0,0 0,0 0,0 0,0 1,0-1,1 0,0 3,5 18,1 0,1 0,1-1,1-1,1 0,20 29,17 35,62 141,78 151,-121-258,88 121,-71-122,-5 4,-6 3,114 267,-187-390,5 8,-1 0,0 0,-1 1,0-1,-1 1,0 0,0 0,-1 0,-1 21,-5-16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55.3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810 669,'-8'1,"0"1,0 0,0 0,0 0,1 1,-1 0,1 1,0 0,0 0,-12 9,4-3,-36 24,3 3,1 1,1 3,3 1,1 3,2 1,-55 84,49-57,4 3,2 1,4 2,-45 147,71-194,1 1,1 1,2 0,-3 49,9-75,0 1,0-1,1 0,0 1,0-1,1 0,0 0,0 0,1 0,0 0,1-1,-1 1,1-1,1 0,0 0,0-1,0 1,0-1,1 0,0 0,1-1,-1 0,15 9,-2-5,1-1,0 0,0-2,1 0,0-1,0-2,0 0,1-1,29-1,27-4,92-15,-158 16,-11 2,53-6,-1-2,0-3,95-32,-135 38,0-1,0 1,-1-2,0 0,-1 0,1-1,-2-1,1 0,-1 0,0-1,-1 0,0-1,-1 0,0 0,0-1,-2 1,1-2,-1 1,-1-1,6-21,-8 21,0 0,-1 0,-1-1,0 1,0 0,-2 0,1-1,-2 1,0 0,0 0,-1 0,-1 0,0 0,-1 1,0 0,-1 0,0 0,-1 1,0 0,-1 0,0 0,-1 1,0 1,-1 0,0 0,0 0,-1 1,0 1,0 0,-1 0,1 1,-2 1,-20-7,-12-1,0 3,-92-11,-94 10,140 9,39-6,51 8,1 0,-1 0,0 0,0 0,1 0,-1-1,0 1,0 0,1 0,-1-1,0 1,1-1,-1 1,1 0,-1-1,0 1,1-1,-1 1,1-1,-1 0,1 1,0-1,-1 1,1-1,-1 0,1 0,0 1,0-1,-1 0,1 1,0-1,0 0,0 0,0 1,0-1,0 0,0 0,0 1,0-1,0 0,1 0,-1 1,0-1,0 0,1 1,-1-1,0 0,1 1,-1-1,0 0,1 1,-1-1,1 1,0-1,-1 1,1-1,-1 1,1-1,0 1,1-1,18-15,0 1,2 0,42-21,-12 8,229-131,693-429,-948 571,-12 9,-1-1,0 0,0 0,-1-1,0-1,-1 0,0-1,-1 0,13-20,-22 30,0 0,0-1,-1 1,1 0,-1 0,1 0,-1 0,0-1,0 1,0 0,0 0,0 0,-1-1,1 1,0 0,-1 0,0 0,0 0,1 0,-1 0,0 0,-1 0,1 0,0 0,0 1,-1-1,1 0,-1 1,0-1,1 1,-1 0,0-1,0 1,-4-2,-7-4,0 0,-1 1,-27-8,36 12,-95-30,2-4,1-4,-104-61,199 99,-1 0,1 1,-1-1,1 1,-1-1,0 1,1 0,-1 0,0 0,0 1,0-1,1 0,-1 1,0 0,-5 0,8 0,-1 1,1-1,-1 0,1 1,-1-1,1 1,-1-1,1 1,0-1,-1 1,1-1,0 1,-1-1,1 1,0 0,0-1,-1 1,1-1,0 1,0 0,0-1,0 1,0 0,0 0,5 33,55 149,99 210,-94-243,95 216,204 545,-356-886,1-3,-2 0,-1 1,-1 0,-1 0,0 0,-1 41,-3-63,0 1,0-1,0 1,-1 0,1-1,0 1,-1-1,0 1,1-1,-1 1,0-1,0 1,1-1,-1 0,0 1,0-1,-1 0,1 0,0 0,0 0,-2 1,-11 4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55.8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1 241,'0'-5,"8"0,12-5,11 0,13 1,12-1,13-4,16-4,12-3,1-2,1 3,2 0,-9 4,-11 1,-15-3,-10 3,-15 4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56.8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910 1,'-6'1,"1"1,0 0,-1 1,1-1,0 1,1 0,-1 0,-8 7,-8 5,-81 41,-155 59,157-74,-184 105,277-142,0 0,0 1,1 0,0 0,0 1,0 0,1 0,0 0,0 0,0 1,1 0,0 0,-5 14,6-12,1 1,0-1,1 1,0 0,0 0,1-1,1 1,0 0,0 0,1-1,2 11,26 81,5-2,85 172,-73-173,-3 2,46 162,-8 134,-76-365,1-9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57.3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1 278,'8'-5,"12"0,11-10,13-5,16-4,11-6,5-2,4-1,0 2,-4 6,-11 2,-9 6,-8 6,-13 4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58.2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30 362,'0'1051,"-19"-2126,14 992,1 42,3 0,6-81,-5 120,0-1,1 1,-1 0,1 0,0 0,0-1,0 1,0 0,0 0,0 0,0 1,1-1,-1 0,1 0,-1 1,1-1,0 1,-1-1,1 1,0 0,4-3,-1 3,-1-1,1 1,0 0,0 0,0 0,-1 1,1 0,0 0,9 1,7 2,0 1,0 2,31 11,13 9,-2 3,-1 3,92 61,-68-31,131 123,-184-153,-2 1,-1 2,-2 1,46 77,-65-94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58.7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0 380,'5'0,"9"-9,7-2,4-4,11-8,8 0,8-4,10-7,10-2,6 2,-1 1,-6 3,-6-3,-10 5,-10 7,-8 7,-11 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51.0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283 85,'-5'0,"0"1,0 0,0 1,1-1,-1 1,0 0,0 0,1 0,-1 0,1 1,0 0,0 0,-7 7,-49 54,47-48,-8 8,1 1,1 0,1 2,-24 46,39-65,0 0,0 0,0 0,1 0,1 1,-1-1,1 1,1-1,0 18,1-21,0 0,0 1,0-1,1 0,0 0,0 0,1-1,-1 1,1 0,0-1,0 0,0 1,1-1,0-1,-1 1,1 0,7 4,0 0,1 0,0 0,0-1,0-1,1 0,0-1,0 0,27 6,-38-11,0 0,0 0,0 0,0 0,-1-1,1 1,0 0,0-1,0 0,-1 1,1-1,0 0,-1 0,1 0,-1 0,1 0,-1 0,1 0,-1 0,0-1,1 1,-1-1,0 1,0-1,0 1,0-1,0 0,-1 1,1-1,0-3,3-6,-2 0,0 0,0 0,0-12,-1 8,9-100,-12-218,-1 317,2 13,0-1,0 1,1 0,-1 0,1-1,0 1,-1 0,1-1,1 1,-1 0,1-4,0 7,1 0,-1 0,0 0,0 1,0-1,0 1,0-1,0 1,0-1,0 1,0 0,0-1,0 1,0 0,0 0,0-1,0 1,-1 0,1 0,0 0,0 2,1-1,96 117,141 228,-213-307,-5-8,-8-14,0 1,-2 0,0 1,-1 1,9 27,-13-19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59.3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405 1,'-13'1,"0"0,-1 1,1 1,0 0,0 1,1 0,-1 1,1 1,0 0,0 0,1 1,0 1,0 0,0 0,-8 10,-5 6,1 1,1 1,1 1,-31 53,43-65,1 0,0 1,2 0,0 0,0 1,2-1,0 1,1 0,-2 31,5-38,0 1,1 0,1 0,0-1,0 1,1-1,0 0,1 1,0-2,0 1,1 0,1-1,0 0,0 0,0 0,13 11,-5-7,0 0,1-1,1 0,0-2,0 0,1 0,0-2,1 0,0-1,22 5,-7-4,0-2,0-1,0-2,0-1,34-2,-35-2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59.8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0,'4'9,"10"11,3 11,6 12,9 13,3 9,3 11,5 5,-1 6,-4 5,1-4,-7-9,-4-13,-2-14,-7-12,-5-7,-6-10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01.0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1 188,'60'-4,"0"-2,-1-3,110-32,-14 3,-117 29,-1-2,0-1,0-2,39-21,-62 27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01.7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991 2,'-66'0,"-42"-1,-160 19,234-13,1 1,-1 2,1 1,1 2,0 1,0 2,1 1,-53 35,66-37,1 1,1 1,0 1,2 0,-1 1,2 0,0 2,1-1,-13 29,17-31,1 1,1 0,0 0,1 0,1 0,1 1,1-1,0 1,1 0,1 0,0 0,4 18,-2-25,1-1,0 0,1 0,0 0,1 0,0-1,0 0,1 0,0 0,1 0,0-1,0-1,1 1,0-1,0 0,0-1,1 0,0 0,13 6,18 6,-1-2,2-1,60 14,-84-25,445 83,-385-75,141 41,-214-52,1 0,-1 1,0-1,0 1,0 0,0 0,0 1,-1-1,1 1,-1 0,1 0,-1 0,5 6,-7-7,0 1,0-1,-1 0,1 0,-1 1,1-1,-1 0,0 1,0-1,0 0,0 1,0-1,0 0,-1 1,1-1,-1 0,0 1,1-1,-1 0,0 0,0 0,-1 0,1 0,0 0,-1 0,-2 3,-52 61,-3-2,-2-3,-72 54,109-96,5-6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43.8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427 124,'0'-13,"-1"0,0 1,-1-1,-6-22,7 33,0-1,0 1,0-1,0 1,0-1,-1 1,1 0,-1-1,0 1,1 0,-1 0,-5-3,6 4,0 0,-1 1,1-1,-1 1,1-1,-1 1,0 0,1-1,-1 1,1 0,-1 0,0 0,1 0,-1 1,1-1,-1 0,0 1,1-1,-1 1,1-1,0 1,-1 0,1 0,-3 1,-3 3,0 1,0 0,0 0,1 0,0 1,0 0,0 0,-5 10,-37 70,44-79,-40 89,4 1,4 3,5 1,4 1,5 1,-10 119,29-200,2 0,0 0,1 0,2 0,0 0,2-1,0 1,10 28,-10-41,0 0,0 0,1 0,1-1,0 0,0 0,0 0,1-1,1 0,-1 0,1-1,0 0,1 0,0-1,0 0,0 0,1-1,0-1,15 6,3-2,2-2,-1-1,1-1,-1-1,1-2,0-1,50-6,207-48,-271 50,159-40,-2-8,-2-7,306-154,-457 202,148-86,-147 83,-1-1,-1 0,-1-1,0-1,27-33,-43 45,1 1,-1 0,0 0,0-1,0 0,-1 1,0-1,0 0,0 1,0-1,-1 0,1 0,-1 0,-1 0,1 0,-1 1,1-1,-1 0,-1 0,1 1,-1-1,0 1,-3-7,-5-9,-2 1,0 0,-24-29,32 43,-39-48,-3 3,-2 1,-2 2,-2 3,-2 2,-2 2,-1 3,-2 2,-1 3,-67-24,109 49,-1 1,1 0,-1 2,-1 0,1 2,0 0,-1 1,1 0,-34 5,39-2,0 1,1 1,-1 0,1 0,0 2,1-1,-1 2,1-1,0 2,1 0,-1 0,2 1,-1 0,-11 14,-3 7,2 1,1 2,2 0,1 1,1 1,2 0,2 2,-12 42,11-18,2 1,3 0,2 1,1 79,7-135,0 3,0 0,1 0,-1 1,2-1,2 10,-3-17,0 0,0 0,0-1,1 1,-1 0,1-1,-1 1,1-1,0 0,0 0,0 1,0-1,1-1,-1 1,1 0,-1 0,1-1,-1 0,1 1,0-1,-1 0,5 1,24 3,1-1,-1-2,1-1,0-1,61-10,-13 3,-26 4,144-5,-168 9,-1 1,0 1,0 2,46 13,-65-15,-1 1,0 0,0 1,0 0,-1 0,0 1,0 0,0 1,-1-1,0 1,0 1,0 0,-1 0,-1 0,1 0,-1 1,-1 0,1 0,2 10,5 19,-1 0,-3 0,7 61,-7-38,-1-6,-6-34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44.3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44.7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49.6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815 1,'-6'4,"-1"0,1 0,-1-1,1 1,-1-2,0 1,0-1,-1 0,-7 1,-8 3,-280 75,236-68,1-2,-113 2,167-13,5-1,0 1,0 1,0-1,-1 1,1 0,-8 3,13-3,0 0,1 0,-1 0,0 0,0 0,1 0,-1 1,1-1,-1 0,1 1,-1 0,1-1,0 1,0 0,0-1,0 1,0 0,0 0,0 0,1 0,-1 0,1 0,0 0,-1 0,1 0,0 3,2 255,4-112,71 904,-77-1050,0 1,0-1,0 1,1-1,-1 0,1 1,-1-1,1 0,0 0,0 1,0-1,0 0,1 0,-1 0,1 0,-1-1,1 1,-1 0,1 0,0-1,0 1,0-1,0 0,0 0,0 1,0-1,4 1,-1-2,0 0,0 1,1-2,-1 1,0-1,0 1,0-1,0-1,0 1,0-1,8-4,192-98,-37 16,-147 78,59-28,0 4,117-33,-171 61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50.6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0 252,'0'-4,"0"-6,9-5,7-1,4 4,9-2,7-2,6-3,5 2,2 0,2-2,-4 3,-5-1,-6-2,-4 3,-4 4,-2 4,-6 4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51.2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335 0,'-4'0,"-2"9,-4 6,-4 6,0 3,-7 15,2 5,-2 3,-5 7,-3 7,4 2,-2-2,3-6,1-5,1-6,4-6,0-10,4-10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52.3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0,'9'1,"1"0,-1 1,0 0,0 1,-1 0,1 0,-1 1,1 0,-1 0,0 1,0 0,-1 1,0 0,8 7,12 13,-2 1,26 34,-12 5,-39-66,0 0,0 0,0 0,0 0,0 0,0 0,0 0,0 0,0 0,0-1,0 1,0 0,0 0,0 0,0 0,0 0,0 0,0 0,0 0,1 0,-1-1,0 1,0 0,0 0,0 0,0 0,0 0,0 0,0 0,0 0,0 0,0 0,0 0,0 0,1 0,-1 0,0 0,0 0,0-1,0 1,0 0,0 0,0 0,0 0,0 0,1 0,-1 0,0 0,0 0,0 0,0 1,0-1,0 0,0 0,0 0,0 0,1 0,-1 0,0 0,0 0,0 0,1-17,-1-21,-2 6,-1-40,4 67,-1 0,0 0,1 0,0 0,0 0,0 0,1 0,0 1,0-1,4-6,-6 10,1 0,-1 0,1 1,-1-1,1 0,0 1,-1-1,1 1,0-1,0 1,-1-1,1 1,0-1,0 1,0 0,0-1,-1 1,1 0,0 0,0 0,0 0,0 0,0 0,0 0,0 0,0 0,-1 0,1 0,0 0,0 1,0-1,0 0,0 1,-1-1,1 1,0-1,0 1,-1-1,1 1,0-1,-1 1,1 0,0-1,-1 1,1 0,-1 0,1-1,-1 1,0 0,1 0,-1 1,27 49,-25-46,33 75,-4 1,23 96,-62-277,-19-95,28 191,5 10,14 31,22 53,-26-42,-13-34,2 0,0 0,0 0,2-1,-1 0,11 14,-7-15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51.9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1,'68'60,"2"-3,3-3,84 47,24 18,-131-85,-14-10,41 35,-67-46,-3-1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52.4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0,'1'12,"0"-1,1 0,0 0,0 0,1 0,1-1,5 13,41 72,-35-68,144 240,227 290,-311-444,-62-94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53.2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0 232,'1'-4,"0"0,0 0,0 0,0 0,0 0,1 0,0 0,0 1,0-1,0 1,0-1,1 1,0 0,-1 0,6-4,50-39,-28 28,2 1,0 1,1 2,0 2,1 1,0 1,1 2,0 1,0 2,0 2,1 1,44 3,-67 0,0 1,-1 0,0 1,1 0,-1 1,0 0,0 1,18 10,-27-13,1 0,0 0,-1 0,0 1,1-1,-1 1,0-1,0 1,-1 0,1 1,-1-1,1 0,-1 1,0-1,0 1,-1 0,1-1,-1 1,1 0,-1 0,-1 0,1 0,0 0,-1 0,0 0,0 0,0 1,0-1,-1 0,-1 5,0-3,-1 0,0 0,0 0,-1 0,1 0,-1-1,0 0,-1 0,1 0,-7 5,-59 44,24-21,35-23,-1-1,0 0,0-1,-1 0,0-1,-1-1,-25 10,22-12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53.9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1,'1'22,"1"0,1 0,0-1,2 1,1-1,13 32,65 121,-58-124,76 164,-59-116,4-3,98 147,-143-239,0 0,1 0,-1-1,1 1,-1 0,1-1,0 0,0 1,0-1,0 0,1-1,-1 1,0 0,1-1,-1 0,1 0,-1 0,1 0,0-1,6 1,-3-1,-1-1,1-1,-1 1,0-1,0 0,0 0,0 0,0-1,0 0,-1 0,9-7,106-66,-83 54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55.0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379 20,'-17'1,"0"2,1-1,-1 2,1 0,0 1,0 1,1 1,-1 0,1 0,1 2,0 0,0 0,0 1,1 1,1 1,-20 23,21-24,0 2,1 0,1 0,0 1,1 0,0 0,1 1,1 0,1 0,0 0,0 1,2 0,0 0,1 0,0 0,2 0,1 27,1-35,0 0,1 0,0-1,0 1,1-1,0 0,0 1,1-2,-1 1,2 0,-1-1,1 0,0-1,0 1,0-1,1 0,9 5,14 8,1-2,54 21,-73-32,11 5,0-1,1-2,0 0,0-1,34 3,-56-9,1 0,-1 0,0 0,1-1,-1 1,0 0,0-1,1 0,-1 0,0 0,0 0,0 0,0 0,0 0,0 0,0-1,0 1,0-1,-1 0,1 1,-1-1,1 0,-1 0,0 0,1 0,-1 0,0 0,0 0,-1-1,1 1,0 0,-1 0,1-1,-1-2,2-10,-1 1,0-1,-1 0,-2-18,1 22,-11-83,-4 1,-32-106,35 149,-27-52,41 94,9 15,12 15,129 145,-86-101,-4 3,73 106,-111-128,-16-27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55.7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0,'5'0,"5"0,5 5,5 5,3 9,6 7,-2 6,3 3,5-1,5 3,0-1,-2 3,-4-7,-7-3,-4-7,-7-3,-5-5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56.1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25,'0'-4,"0"-6,0-1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56.9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1 303,'4'1,"1"1,0 0,-1 0,0 0,1 0,-1 1,0 0,0 0,0 0,-1 0,1 1,-1-1,6 8,2 1,8 9,0 1,-1 0,-2 2,25 45,-61-114,1-2,3 0,1 0,3-2,2 1,1-2,-1-54,10 101,0-1,0 1,0 0,0 0,1 0,-1-1,1 1,0 0,0 0,0 0,0 0,0 0,1 0,-1 0,1 1,0-1,0 0,0 1,0-1,0 1,0 0,1 0,3-2,-2 2,0 0,0 1,1 0,-1 0,1 0,-1 0,1 1,-1-1,1 1,-1 0,1 1,-1-1,1 1,-1 0,9 3,18 6,0 2,0 1,-2 1,1 2,28 20,130 106,-173-130,16 13,-1 2,40 46,-53-52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57.4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 1,'-1'0,"0"0,0 1,0-1,0 0,0 1,0 0,0-1,0 1,0-1,0 1,0 0,1 0,-1 0,0-1,0 1,1 0,-1 0,0 0,1 0,-1 0,1 0,0 0,-1 0,1 0,0 1,-1-1,1 0,0 0,0 0,0 0,0 0,0 1,0-1,1 2,5 43,16 21,2-2,4 0,43 72,-30-58,183 342,-184-349,-24-45,-2-8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58.7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0,'1'16,"1"1,0-1,1-1,0 1,2 0,0-1,8 19,59 102,-52-101,257 504,-248-440,-29-99,0 0,0 0,0 0,0 0,0 0,0 0,0 0,0 1,0-1,0 0,0 0,0 0,0 0,0 0,0 0,1 0,-1 0,0 0,0 0,0 0,0 1,0-1,0 0,0 0,0 0,0 0,0 0,1 0,-1 0,0 0,0 0,0 0,0 0,0 0,0 0,0 0,0 0,1 0,-1 0,0 0,0 0,0 0,0 0,0 0,0 0,0 0,0 0,0 0,1 0,-1 0,0 0,0-1,0 1,0 0,0 0,0 0,0 0,0 0,0 0,0 0,0 0,0 0,0 0,0-1,0 1,0 0,1 0,4-12,2-17,-3-24,-5-59,3-33,-2 143,0-1,0 1,1 0,-1-1,1 1,-1 0,1-1,0 1,0 0,0 0,0-1,0 1,1 0,-1 0,1 0,-1 1,1-1,0 0,0 1,-1-1,4-1,-1 1,-1 1,1-1,0 1,0 0,0 0,0 0,0 1,0-1,1 1,-1 0,6 1,9 2,0 0,-1 2,0 0,22 9,-7 1,-1 0,0 2,-1 2,-1 1,-1 1,46 44,-60-51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53.3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174 247,'1'-16,"1"1,0-1,1 1,1 0,0 0,1 0,0 0,1 1,1 0,1 0,0 1,10-13,-17 24,0 0,0 1,0-1,0 0,0 0,0 1,0-1,-1 0,1 0,-1 0,1 0,-1 0,0 0,1-3,-2 5,1-1,0 0,0 1,0-1,-1 1,1-1,0 0,-1 1,1-1,0 1,-1-1,1 1,-1-1,1 1,-1-1,1 1,-1-1,1 1,-1 0,0-1,1 1,-1 0,1 0,-1-1,0 1,1 0,-2 0,-2 0,1 0,0 0,-1 0,1 0,-1 1,1-1,-1 1,1 0,0 0,0 0,-1 1,1-1,0 1,-5 3,-31 22,12-10,-38 32,59-44,1 0,0 0,0 1,0-1,1 1,-1 0,1 0,1 1,-1-1,1 1,1 0,-4 8,6-11,0 0,0 0,0-1,0 1,0 0,1-1,-1 1,1-1,0 1,1-1,-1 1,0-1,1 0,0 1,0-1,0 0,0 0,0 0,1 0,-1-1,6 5,6 6,1-2,33 21,-31-22,30 13,-26-16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7:59.6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43 281,'1'-4,"1"1,0-1,0 1,0 0,0 0,0-1,0 1,1 1,0-1,0 0,-1 1,1-1,1 1,-1 0,0 0,7-3,7-6,48-37,-39 31,-2-2,0 0,-1-1,21-24,-43 43,0 0,0 0,0 0,0 0,0 0,0-1,-1 1,1 0,0 0,-1 0,1-1,-1 1,1 0,-1-1,0 1,0 0,1-1,-1 1,0 0,0-1,0 1,0-1,-1 1,1 0,-1-2,0 1,0 1,0 0,0 0,-1 0,1 0,0 0,-1 0,1 0,-1 0,1 0,-1 1,1-1,-1 0,0 1,1 0,-1-1,-2 1,-6-1,-1 0,1 1,-1 0,1 1,-15 2,16-1,0 1,0 0,0 0,0 0,1 2,-1-1,1 1,1 0,-1 0,1 1,-1 0,2 1,-1-1,1 1,0 0,-7 11,-2 8,1 0,1 2,-17 49,28-71,0 1,0-1,1 0,0 1,0-1,0 1,1 0,0-1,1 1,-1-1,1 1,0-1,1 0,3 10,-1-7,0 0,1 1,0-2,1 1,0-1,0 0,1 0,11 11,0-4,1-1,0 0,0-2,2 0,-1-1,2-1,30 10,-36-15,9 5,1-2,0 0,0-2,0-1,1-1,37 0,-60-4,0-1,0 0,-1 0,1 0,0 0,0 0,-1-1,1 0,-1 0,1 0,-1 0,0 0,0-1,0 1,0-1,0 0,0 0,-1 0,0 0,1 0,-1-1,3-6,-1 0,1 0,-2-1,1 0,-2 1,1-1,1-20,-3 8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00.1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571 1,'-4'0,"-11"0,-6 4,-4 6,-7 1,-1-1,-5 1,-3 4,-4 0,-3-4,-2 1,4-2,5 3,5-2,5-3,3-2,6 2,8-1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01.3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528 0,'-9'1,"-1"1,0-1,1 1,0 1,-1 0,1 0,0 1,0 0,1 0,-1 1,1 0,0 1,1 0,-1 0,-8 10,-12 12,2 2,-30 44,51-67,-43 62,-57 108,82-132,3 1,2 1,-23 86,38-120,1 0,0 0,0 1,2-1,-1 1,2-1,1 14,0-20,-1-1,1 1,0-1,0 1,1-1,0 0,0 0,1 0,-1 0,1-1,0 1,1-1,-1 0,1-1,11 9,9 4,1-1,1-1,1-2,51 18,122 27,-191-55,70 14,46 12,-113-25,-1 0,0 1,1 0,-1 1,-1 1,1 0,10 9,-18-13,-1 0,1 1,-1-1,0 1,0 0,0 0,-1 0,1 0,-1 0,0 1,0-1,-1 1,1-1,-1 1,1 7,-1-4,-1 0,0 0,0 0,-1 0,0-1,-1 1,0 0,-5 13,-3 3,-2 0,-1 0,-1-1,-25 31,34-47,0-1,-1 0,1 0,-1 0,-1-1,1 0,-1 0,0 0,0-1,0 0,-1 0,1-1,-1 0,-9 2,-1-2,-1 0,0-1,0-1,1-1,-23-2,-101-15,98 12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02.9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205 615,'14'-2,"0"-1,0 0,0-1,-1-1,1 0,-1 0,-1-2,1 1,17-14,11-3,-29 17,3-1,-1-1,0 0,0 0,0-1,-1-1,0-1,-1 0,17-19,-27 27,0-2,0 1,0 0,0 0,0-1,-1 1,0 0,0-1,0 0,-1 1,1-1,-1 1,0-1,-1 0,1 1,-1-1,0 1,0-1,0 1,0-1,-1 1,0 0,0-1,0 1,-4-5,2 4,0 0,0-1,-1 1,1 1,-1-1,0 1,-1 0,1 0,-1 0,0 1,0 0,0 0,0 0,0 1,-1 0,-10-2,3 1,1 1,-1 1,1 0,-1 1,0 1,1 0,-1 1,1 0,0 1,-1 0,1 1,1 1,-1 0,1 0,-1 2,2-1,-1 1,1 1,0 0,0 1,1 0,1 1,-1 0,2 0,-1 1,-12 20,6-6,1 0,1 1,1 0,1 1,2 0,1 1,1 0,1 0,1 1,-1 56,6-76,1 0,0 1,1-1,0 0,1 0,0-1,0 1,1 0,0-1,1 0,9 15,-4-11,0 0,1-1,0-1,1 1,0-2,21 14,-3-6,1-1,1-2,0-1,1-1,56 11,-35-12,1-2,-1-3,1-2,0-3,0-2,60-9,-102 8,0 0,0-1,0-1,0 0,0-1,-1 0,0-1,21-13,-27 14,-1 0,1 0,-1 0,1-1,-2 0,1 0,-1 0,1-1,-2 1,1-1,-1 0,0 0,0 0,-1 0,0-1,2-12,0-34,-1 0,-3 0,-2 0,-2 0,-3 1,-19-74,16 87,-2 0,-2 1,-1 1,-2 0,-1 1,-2 1,-2 1,-35-44,56 79,-21-32,21 31,0 0,1 1,-1-1,0 0,1 0,-1 0,0-1,1 1,-1 0,1 0,0 0,-1 0,1 0,0-1,0 1,0 0,0 0,0 0,0-1,0 1,0 0,0 0,1 0,-1 0,0-1,1 0,1 5,0 0,-1 0,1 0,-1 0,0 0,0 0,0 1,0-1,0 5,-1-8,23 118,5 0,59 154,-42-158,6-2,4-2,138 201,-175-289,24 35,-40-54,0 0,0 1,0-1,-1 1,1 0,-1-1,1 1,-1 0,-1 0,1 0,0 0,-1 8,-1-9,0 1,-1-1,1 0,-1 1,0-1,0 0,0 0,-1 0,1 0,0-1,-5 4,-14 19,5 2,2 0,2 1,-10 29,18-46,0 1,1 0,1 0,0-1,0 1,1 1,1-1,0 0,1 0,3 20,-3-30,-1 0,1 1,0-1,-1 0,1 0,0 1,1-1,-1 0,0 0,0 0,1 0,-1 0,1-1,0 1,0 0,-1-1,1 1,0-1,0 0,0 1,4 0,-3-1,0 0,1-1,-1 1,1-1,-1 0,1 0,-1 0,1-1,-1 1,1-1,-1 0,7-2,5-3,0-1,0-1,-1 0,26-20,-10 2,-3 1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03.4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1,'4'4,"2"6,3 5,6 5,3 7,4 3,-2 6,-1 0,2 3,0-1,2 2,-3-2,-6-3,-4-8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03.8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10,'0'-4,"0"-2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05.9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1208,'63'-3,"-1"-2,0-3,0-3,117-38,-137 37,265-85,-217 64,117-60,-181 79,41-22,-63 33,0 0,0 0,0 0,0 0,0-1,-1 0,0 0,1 0,-1 0,-1 0,4-7,-5 8,-1 0,1 1,-1-1,0 0,0 0,0 0,0 0,-1 0,1 0,-1 1,0-1,0 0,0 0,0 1,0-1,0 0,-1 1,1-1,-1 1,0 0,-3-4,-49-48,45 47,-5-6,-2 1,0 0,0 1,-1 0,0 2,-1 0,0 1,0 1,-1 0,0 2,0 0,0 1,-39-3,31 6,0 0,0 2,0 1,0 1,0 1,0 1,1 2,0 1,0 1,1 1,0 1,0 1,-28 20,36-21,1 1,1 0,0 2,1 0,0 0,1 1,1 1,0 0,1 1,1 0,1 1,0 0,1 0,1 1,1 0,1 0,0 0,-3 36,7-46,-3 91,4-95,1 1,-1 0,1 0,0-1,0 1,1-1,-1 1,1-1,0 0,1 1,-1-1,1 0,0-1,5 7,-4-8,-1-1,1 1,0-1,0 0,0 0,1 0,-1-1,0 0,1 1,-1-1,1-1,-1 1,6-1,70-2,-43 0,560-23,-505 20,261-34,-292 27,-1-3,0-2,98-43,-146 55,-1-1,1-1,-1 1,0-2,-1 0,17-15,-22 17,0 0,0-1,0 0,-1 0,0 0,0 0,-1 0,0-1,0 0,0 0,2-15,2-35,-2-1,-2 0,-7-83,-41-172,44 309,-7-35,-15-44,20 75,-1 0,0 0,0 0,-1 0,0 0,0 1,-1 0,0 0,0 0,-9-7,14 14,0 0,0 0,-1 0,1 0,0 0,0 0,-1 0,1 1,-1-1,1 0,0 1,-1-1,1 1,-1 0,1-1,-1 1,0 0,1 0,-1 0,1 0,-1 0,1 1,-1-1,1 0,-3 1,1 1,1 0,0-1,0 1,0 0,0 0,0 0,1 0,-1 0,1 0,-1 1,1-1,0 0,-2 5,-1 4,0 1,1 0,0 0,1 0,-1 19,4-12,0 0,2 0,0 0,1 0,1-1,0 0,16 35,4-3,42 67,8-12,5-3,98 98,-150-169,46 43,-45-47,-1 1,-2 2,35 48,-59-74,0 0,0 0,0 0,-1 0,1 0,-1 0,0 0,0 0,0 1,-1-1,1 0,-1 1,0-1,-1 1,1-1,-1 0,0 1,0-1,0 0,0 0,-1 0,1 0,-1 0,-4 6,-5 6,-1 0,-1-1,0-1,-21 18,1 1,-53 54,-159 125,222-195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11.3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2077,'0'-4,"1"0,-1 0,1 0,0 0,1 0,-1 1,1-1,-1 0,1 1,0-1,1 1,-1 0,0 0,5-4,49-45,-25 25,375-315,-136 122,201-220,-385 348,-4-3,-5-5,72-120,-133 194,-1-1,-2 0,0-1,-2-1,-1 1,7-37,-16 57,0 0,0 0,-1 0,0 0,0 0,-1 0,0 0,0 0,-1 0,0 0,0 0,-4-7,2 9,1 1,-1-1,0 1,0 0,-1 0,1 0,-1 0,0 1,-1 0,1 0,-1 1,1-1,-1 1,0 0,0 1,-11-4,-1 2,0 0,-1 1,1 1,0 1,-1 0,1 1,0 1,-1 1,-29 7,-1 3,0 2,-61 27,79-27,-1 1,2 1,0 2,1 1,1 1,-30 27,41-30,0 0,1 1,1 1,1 0,0 1,2 1,0 0,1 0,-14 44,14-28,3 0,1 0,2 0,1 1,2-1,1 1,3 0,1-1,1 1,2-1,2 0,1-1,2 1,23 49,-13-41,2-1,1-1,3-2,1 0,2-2,2-1,1-2,2-1,1-2,72 51,-40-40,121 57,82 15,-34-15,-224-95,-2-2,0 1,0 0,-1 1,0 0,18 15,-26-19,0 0,-1 0,1 0,-1 0,1 0,-1 1,0-1,0 0,0 1,0-1,0 1,0-1,-1 1,1-1,-1 1,0-1,0 1,0-1,0 1,0 0,0-1,-1 1,1-1,-1 1,0-1,0 1,0-1,0 0,0 1,0-1,-4 4,-10 18,-2-1,-1 0,0-2,-25 22,-90 73,115-101,-19 16,-2-2,-1-2,-2-1,0-2,-1-2,-78 28,83-39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12.4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443 1324,'128'-181,"-63"93,-4-3,65-128,-117 199,0 0,-1-1,-1 0,-1 0,-1-1,-1 0,2-32,-5 44,-2 1,1 0,-1-1,-1 1,1 0,-2 0,1 0,-1 0,-1 0,0 1,0-1,0 1,-1 0,0 0,-1 1,0-1,0 1,0 0,-15-11,-30-17,-1 2,-111-52,104 57,-33-19,-1 5,-153-48,244 89,1 1,-1-1,1 1,-1-1,1 1,-1 0,1 0,-1-1,1 1,-1 0,1 1,-1-1,1 0,-1 0,1 1,-1-1,1 1,-1-1,1 1,-2 0,2 0,1 0,-1 0,1 0,-1 0,1 0,0 0,0 0,-1 0,1 0,0 0,0 0,0 0,0 0,0 0,0 0,0 0,0 0,1 0,-1 0,0 0,0 0,2 1,4 11,0 0,1 0,13 17,-11-16,150 245,-11 7,113 289,-122-182,-17 6,85 449,-196-767,-8-39,1 0,1 0,1-1,12 32,-18-53,0-1,0 1,1 0,-1 0,0 0,0-1,0 1,0 0,0 0,0 0,0-1,0 1,0 0,0 0,1 0,-1 0,0-1,0 1,0 0,0 0,0 0,1 0,-1 0,0 0,0 0,0-1,1 1,-1 0,0 0,0 0,0 0,1 0,-1 0,0 0,0 0,0 0,1 0,-1 0,0 0,0 0,0 0,1 0,-1 0,0 0,0 1,0-1,1 0,-1 0,0 0,0 0,0 0,0 0,1 0,-1 1,0-1,0 0,0 0,0 0,0 0,0 1,1-1,2-22,-2-45,-3 1,-2-1,-21-100,-2-17,27 184,-15-263,15 236,2 0,1 0,1 0,1 1,1-1,1 1,18-41,-21 60,0-1,0 1,1-1,0 1,0 1,1-1,0 1,0 0,0 0,1 1,0-1,0 2,0-1,0 1,1 0,0 0,0 1,0 0,0 1,0 0,1 0,-1 0,1 1,-1 1,1-1,-1 1,1 1,0 0,15 3,-18-2,-1 0,1 0,-1 0,1 1,-1 0,0 0,0 0,0 1,0-1,7 9,40 50,-34-39,435 664,-415-622,39 93,-64-127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13.2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1 140,'3'42,"1"1,3-1,2-1,25 76,-14-49,0-1,2-1,3-2,57 105,-64-139,1-1,1 0,2-1,1-1,1-2,1 0,1-2,1 0,38 23,-29-24,1-2,2-2,65 23,-76-33,0 0,0-2,0-2,1 0,-1-2,38-1,-62-1,-1 0,1-1,0 1,0-1,-1 0,1 0,0 0,-1 0,1-1,-1 1,0-1,1 0,-1 0,0-1,0 1,0 0,-1-1,1 0,0 0,-1 1,0-2,0 1,0 0,0 0,0-1,-1 1,1-1,-1 1,0-1,0 1,0-1,-1 0,1-5,0-11,0-1,-2 0,0 1,-9-39,9 50,-42-274,16 87,-73-270,95 449,3 8,-1 0,0-1,0 1,-1 0,0 1,0-1,-8-9,8 18,4 11,4 15,18 29,1-2,3 0,61 91,-48-82,333 544,-325-516,-36-61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55.8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0 533,'4'-1,"-1"0,1 0,-1 0,0-1,0 1,0-1,0 0,0 0,0 0,0 0,2-4,10-5,201-109,-100 60,36-27,142-72,-279 153,16-11,-30 17,-1 0,0 0,0 0,0 0,0-1,0 1,0 0,0 0,1 0,-1 0,0-1,0 1,0 0,0 0,0 0,0-1,0 1,0 0,0 0,0 0,0-1,0 1,0 0,0 0,0 0,0-1,0 1,-1 0,1 0,0 0,0-1,0 1,0 0,0 0,0 0,0 0,-1 0,1-1,0 1,0 0,0 0,0 0,-1 0,1 0,-22-7,1 4,-1 2,-35 1,36 1,0-1,-29-4,50 4,0 0,0 0,-1 0,1 0,0 0,0 1,0-1,0 0,0 0,0 0,0 0,-1 0,1 0,0 0,0 0,0 0,0 0,0 0,0 0,0 0,0-1,-1 1,1 0,0 0,0 0,0 0,0 0,0 0,0 0,0 0,0 0,0 0,-1 0,1 0,0 0,0-1,0 1,0 0,0 0,0 0,0 0,0 0,0 0,0 0,0-1,0 1,0 0,0 0,0 0,0 0,0 0,0 0,0 0,0-1,0 1,0 0,0 0,0 0,0 0,0 0,0 0,0 0,0 0,0-1,1 1,9-6,16-2,72-2,-92 10,1 0,-1 0,0 0,0 1,0 0,0 0,0 0,0 1,0 0,-1 0,1 1,-1-1,10 7,-12-6,-1 0,0 0,1 0,-1 0,-1 0,1 0,0 0,-1 1,1-1,-1 1,0-1,0 1,-1 0,1-1,-1 1,0 0,0-1,0 1,0 0,0-1,-2 6,-2 9,-1 0,0 0,-9 17,6-14,-4 12,-43 114,-40 176,90-300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14.5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2039,'5'0,"0"1,0 1,0-1,0 1,-1 0,1 0,-1 0,1 0,4 4,9 5,78 41,143 103,-172-109,63 51,-118-87,0 1,-1 0,-1 1,1 1,-2-1,0 1,0 1,6 15,-14-27,0 0,0 0,0 0,0 0,0 0,-1 0,1 0,-1 0,0 0,1 0,-1 0,0 0,0 1,-1-1,1 0,0 0,-1 0,1 0,-1 0,1 0,-1 0,0 0,0 0,0 0,-2 2,3-4,-1 1,0-1,0 1,1-1,-1 0,0 1,0-1,0 0,1 1,-1-1,0 0,0 0,0 0,0 0,0 0,1 0,-1 0,0 0,0 0,0 0,0-1,-1 1,-1-2,1 1,-1 0,1-1,-1 0,1 1,0-1,-1 0,1 0,0 0,-2-3,-19-25,2 0,0-2,3-1,-20-43,-48-145,74 187,-6-16,-13-64,27 93,0-1,2 0,0 0,2 0,3-37,-2 53,1 0,-1 0,1 0,0 0,1 0,0 0,0 1,0 0,0-1,1 1,0 0,0 1,0-1,1 1,-1 0,1 0,0 0,0 0,1 1,-1 0,1 0,-1 1,1-1,0 1,0 1,10-3,5 0,0 0,1 2,-1 0,1 2,-1 0,32 5,-14 2,0 1,0 3,-1 0,-1 3,0 1,-1 2,57 35,-34-12,-2 2,-1 2,71 74,-91-79,-2 1,-2 2,-2 1,38 71,73 195,-122-265,-15-33,1 1,0 1,1-1,1 0,0 0,12 16,-17-26,0 1,1-1,-1 0,1 0,0 0,0 0,-1 0,1 0,0-1,0 1,1-1,-1 0,0 0,0 0,1-1,-1 1,0-1,1 1,-1-1,0 0,1-1,-1 1,0 0,1-1,-1 0,0 0,5-2,5-2,-1-1,0-1,0 0,0 0,-1-1,0-1,-1 1,0-2,0 0,-1 0,0 0,-1-1,0-1,8-14,4-12,-2-1,-1-1,14-52,-5-2,-4-1,15-153,-22-198,-21 282,-8 0,-38-181,32 253,-4 1,-4 1,-3 1,-5 2,-53-94,68 143,-2 1,-41-50,57 78,0 1,0 0,-1 1,0 0,0 0,0 1,-1-1,0 2,-1 0,1 0,-1 0,0 1,0 1,0 0,-21-4,30 7,0 0,0 0,0 0,1 0,-1 0,0 0,0 1,0-1,0 0,0 0,0 1,0-1,0 1,0-1,0 1,1-1,-1 1,0-1,0 1,0 0,1-1,-1 1,1 0,-1 0,0 0,1-1,-1 1,1 0,-1 2,-4 31,7 37,4-1,3 0,28 110,-28-138,39 162,9-3,90 214,-94-292,6-2,4-3,6-2,115 146,-153-224,1-1,2-2,1-1,2-2,50 35,-69-55,1-1,0-1,0 0,1-1,1-1,0-1,0-1,0-1,0-1,1 0,0-2,-1-1,44-2,-49-2,0 0,0-2,0 1,0-2,-1 0,0-1,0-1,-1 0,0-1,0 0,21-21,-11 9,-1-2,-2-1,0-1,-2 0,19-33,-14 15,-3-1,-1-2,-2 0,-3 0,12-57,-22 75,-1 0,0-36,-4 32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15.4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1 496,'0'-4,"4"-2,6 0,6-2,12-5,15-5,17-7,20-8,21-7,11-10,9 0,-5-1,-13 5,-11 6,-17 4,-17 6,-14 6,-14 9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19.8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328 1,'-5'0,"0"1,0 1,0-1,0 1,0 0,0 0,0 0,1 0,-1 1,1 0,0 0,-1 0,1 1,-5 6,-51 60,55-65,-19 29,1 2,2 0,1 0,2 2,1 1,-13 48,21-57,1 1,2-1,1 1,2 0,1 0,1 0,1 0,2 0,6 33,-4-47,1 0,0 0,1 0,1 0,1-1,0 0,1-1,1 0,0 0,1-1,0 0,1-1,1-1,0 0,27 19,-13-14,1-1,0-1,1-2,1-1,0-1,0-2,1-1,33 5,10-2,1-3,0-4,0-2,0-4,-1-3,1-4,-1-3,131-38,-193 47,-1 0,0-2,0 1,-1-1,17-10,-24 12,0 1,-1 0,1-1,0 1,-1-1,0 0,0 0,0 0,0 0,0 0,0-1,-1 1,0 0,1-1,-1 1,-1-1,1 1,0-1,-1 0,0 1,0-1,0-3,-13-77,4 43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21.0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212 760,'17'0,"15"1,0-1,-1-2,1-1,59-14,-83 15,0-1,0 0,0 0,-1-1,1 0,-1-1,0 1,-1-1,1 0,-1-1,0 0,0 0,0 0,-1 0,0-1,-1 0,1 0,-1-1,-1 1,1-1,-1 1,-1-1,1 0,1-10,1-14,-1 1,-2-1,-1 0,-1 0,-2 0,-1 0,-2 0,-16-58,15 74,-1 0,-1 0,0 0,-1 1,-1 0,0 1,-1 0,-1 1,-25-23,29 29,-1 0,1 0,-1 1,-1 0,1 0,-1 1,0 0,0 1,-1 0,1 1,-1 0,0 1,1 0,-1 0,0 1,-21 1,20 3,-1-1,1 2,0 0,0 0,0 1,-16 10,-63 44,84-55,2 1,-1 0,1 0,0 1,1 0,0-1,0 1,0 1,0-1,1 1,0-1,0 1,1 0,0 0,0 0,1 0,0 0,-1 12,2-10,-1 0,1-1,0 1,1 0,0-1,1 1,-1-1,2 1,-1-1,1 0,0 0,1 0,0 0,9 13,16 9,2-1,1-1,60 39,-24-17,86 67,-133-103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22.4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8 420,'19'1,"-1"0,0 2,1 0,-1 1,-1 1,1 1,-1 0,30 16,-6 1,0 3,45 36,-67-48,-1 2,0 0,15 19,-30-32,0 1,1-1,-2 1,1-1,0 1,-1 0,0 0,0 0,0 1,0-1,-1 0,1 1,-1-1,0 1,-1-1,1 1,-1 0,0-1,0 1,0-1,-1 1,1 0,-2 4,0-6,0 0,0-1,0 0,0 1,0-1,0 0,-1 0,1 0,-1-1,1 1,-1 0,0-1,0 0,0 0,1 0,-1 0,0 0,0 0,0-1,-1 1,1-1,0 0,0 0,0 0,0 0,-6-2,0 1,-1-1,0 0,1 0,-1-1,1 0,0 0,-13-8,4-1,1-1,0-1,0 0,2-1,0-1,0 0,-14-24,-3-7,-38-79,57 100,1 0,2 0,1-1,1 0,1-1,1 0,2 0,0 0,3 0,1-42,0 65,1 0,-1-1,1 1,1 0,-1 0,1 0,-1 0,1 0,1 0,-1 0,1 1,0-1,0 1,0 0,1 0,-1 0,1 0,0 0,0 1,0 0,1 0,-1 0,1 0,-1 1,1 0,0 0,0 0,0 0,0 1,1 0,-1 0,0 0,10 1,4-1,0 1,1 1,-1 2,0-1,1 2,-2 1,1 0,18 8,8 7,-1 2,-1 2,-1 1,51 41,143 137,-230-197,31 26,-1 2,-2 2,-1 1,48 72,-80-107,0-1,0 1,-1-1,1 1,0-1,0 1,-1 0,1-1,-1 1,1 0,-1-1,0 1,0 0,0 0,0-1,0 1,0 0,-1 2,-8-2,-7-16,-4-12,1 0,1-1,1-1,1 0,2-2,1 1,2-2,0 0,-10-54,18 65,1-1,1 1,1-1,0 0,2 1,0-1,1 1,8-25,-10 39,1 0,0 1,0-1,1 1,-1-1,1 1,0 0,0 0,1 0,0 1,0-1,0 1,0 0,1 0,-1 0,1 1,0-1,0 1,0 0,1 1,-1-1,1 1,0 0,-1 1,1-1,0 1,0 0,0 1,0-1,0 1,0 0,7 1,0 1,0 1,0 0,0 0,0 2,0-1,-1 2,0-1,0 2,0 0,-1 0,0 1,19 17,-13-8,0 2,-1 0,-1 0,-1 2,0 0,11 24,-17-28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23.3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0,'7'1,"0"1,-1 0,1 1,-1-1,0 1,0 0,0 1,0-1,0 1,-1 0,0 1,1-1,5 8,0-2,97 96,186 237,-203-229,417 575,-505-684,7 9,-1 0,0 1,-1 0,11 30,-13-24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24.1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1 372,'1'-5,"1"0,0 0,0 0,0 0,0 0,1 0,0 1,0-1,4-4,1-3,10-14,1 0,0 1,2 2,1 0,0 1,2 1,1 1,0 2,34-20,-41 28,1 1,0 0,0 2,1 0,0 1,0 1,0 1,1 1,0 0,-1 2,1 0,0 1,0 2,37 6,-27 0,-2 1,1 1,-1 1,27 16,-42-20,0 1,-1 1,0 0,0 0,-1 1,0 1,-1 0,0 1,15 22,-22-28,0 1,-1-1,0 1,0 0,-1-1,0 1,0 0,0 1,-1-1,0 0,-1 0,0 0,0 1,-2 12,0-9,-1 0,0 0,-1 0,0 0,-1-1,0 0,-1 0,-11 15,-5 2,-1-1,-1-1,-2-2,0 0,-31 20,22-19,-1-2,-64 29,84-46,0 0,-1-2,0 0,0-1,0-1,0 0,0-1,-24-4,-1 2,19 2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26.5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127 806,'1'-5,"0"1,1 0,-1-1,1 1,0 0,0 0,0 0,1 1,-1-1,1 1,0-1,0 1,0 0,0 0,7-5,3-4,192-165,-132 119,81-83,-152 140,8-9,-1-1,0 1,-1-2,10-16,-17 27,0-1,0 1,0-1,0 0,0 1,-1-1,1 0,-1 0,1 0,-1 0,0 1,1-1,-1 0,0 0,0 0,0 0,-1 0,1 0,0 0,-1 1,1-1,-1 0,0 0,1 1,-1-1,0 0,0 1,0-1,0 0,-1 1,1 0,0-1,-1 1,1 0,0-1,-1 1,0 0,1 0,-1 0,0 1,-1-2,-10-2,1 0,-1 0,0 1,0 1,0 0,0 1,-19 1,-5 1,-53 9,69-5,1 1,-1 0,1 2,0 0,1 1,0 1,0 1,1 1,1 0,0 1,1 1,0 1,1 0,0 1,2 0,0 1,-14 25,16-25,1 0,1 0,1 1,0 0,2 0,0 1,1-1,1 1,0 1,2-1,0 1,1-1,1 1,1-1,1 1,0-1,1 0,2 0,7 24,-6-30,0-1,1 0,0 0,0 0,1-1,1 0,0-1,0 0,19 15,-11-12,2-1,-1 0,1-1,1-1,30 11,1-5,0-3,1-1,0-3,63 3,-57-6,0-3,1-3,-1-2,0-3,79-15,-133 18,1 1,-1-1,0 0,1 0,-1 0,0-1,0 1,0-1,-1 0,1 0,-1 0,1-1,-1 1,0-1,0 0,-1 0,1 0,-1 0,0 0,0 0,0-1,-1 1,1-1,-1 1,0-1,0 0,-1 1,0-1,0-8,0-14,-2 1,-1 0,-1-1,-9-28,8 33,-56-187,13 56,48 152,0 1,-1-1,1 0,0 1,-1-1,1 0,0 1,0-1,0 0,-1 0,1 1,0-1,0 0,0 1,0-1,0 0,1 0,-1 1,0-1,0 0,0 1,1-1,-1 0,0 1,1-1,-1 0,0 1,1-1,-1 1,1-1,-1 0,1 1,-1-1,2 0,-1 1,1 0,0 0,0 0,-1 1,1-1,0 0,-1 1,1-1,0 1,-1-1,1 1,-1 0,3 1,49 34,200 199,-103-91,-125-113,-19-16,-6-15,0 0,-1 0,1 1,0-1,-1 0,1 0,0 0,0 0,-1 1,1-1,0 0,-1 0,1 0,0 0,-1 0,1 0,0 0,-1 0,1 0,0 0,-1 0,1 0,0 0,-1 0,1 0,0-1,-1 1,1 0,0 0,0 0,-1 0,1 0,0-1,-1 1,1 0,0 0,0-1,0 1,-1-1,-7-4,1 0,0-1,0 0,0-1,1 1,-1-1,2-1,-1 1,1-1,0 0,1 0,0 0,-4-13,-2-4,1-2,2 1,-6-35,11 47,0-1,1 1,1-1,1 1,-1-1,2 0,0 1,1 0,8-23,-10 32,1 1,0-1,0 1,0 0,1-1,0 1,0 0,0 1,0-1,0 0,1 1,-1 0,1 0,0 0,0 0,0 0,1 1,-1 0,1 0,-1 0,1 1,0-1,-1 1,1 0,0 0,0 1,0-1,0 1,-1 0,1 1,9 1,1 1,-1 1,0 0,0 1,0 1,-1 0,1 0,16 13,86 68,-83-61,153 136,-46-36,-118-106,-12-11,0 1,1-2,0 1,0-2,21 12,-30-18,0 0,1-1,0 1,-1 0,1-1,-1 1,1-1,0 0,-1 0,1 0,0 0,-1 0,1-1,0 1,-1-1,1 1,-1-1,1 0,-1 0,1-1,-1 1,0 0,1-1,-1 1,0-1,0 0,0 0,0 1,-1-1,1-1,0 1,-1 0,1 0,1-5,12-24,-1-1,-1 0,-2-1,-1 0,9-59,-6 31,-3 14,-2-1,-3 1,1-53,-6 74,-2 0,0-1,-1 1,-2 0,-1 0,-1 0,-11-28,14 46,0 1,0 0,-1 0,1 0,-2 1,1-1,-1 1,-7-6,11 10,-1-1,0 1,0 0,0 0,-1 0,1 0,-1 0,1 1,-1-1,1 1,-1 0,0 0,1 1,-1-1,0 1,0-1,0 1,1 0,-8 2,10-2,0 0,-1 0,1 1,-1-1,1 1,0-1,-1 1,1 0,0-1,0 1,0 0,-1 0,1 0,0 0,0 0,0 0,0 0,0 0,1 0,-1 1,0-1,1 0,-1 1,0 1,0-1,1 1,0-1,0 0,0 1,0-1,1 1,-1-1,1 1,-1-1,1 0,0 1,0-1,1 3,3 3,0 0,0 0,1 0,0 0,0-1,10 9,29 19,55 34,6 2,329 291,-430-357,10 9,0 0,-1 1,-1 1,18 27,-29-41,0 1,0 0,-1 0,1 0,-1 0,0 0,0 0,0 0,0 0,0 1,-1-1,1 0,-1 1,0-1,0 0,0 1,-1-1,1 0,-1 0,0 1,0-1,0 0,0 0,0 0,-1 0,1 0,-1 0,0 0,0-1,0 1,0-1,0 1,-1-1,1 0,-1 0,-2 2,-33 21,23-14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28.2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575 1285,'-51'-2,"1"-3,-53-12,52 8,-96-6,140 15,1 0,-1 1,1-1,-1 2,1-1,-1 1,1-1,0 2,0-1,0 1,0 0,0 0,1 1,-1-1,1 1,-6 5,5-2,0 0,1 0,-1 0,1 1,1 0,-1-1,1 2,1-1,-1 0,-3 18,4-14,1 1,0-1,1 1,0 0,1-1,0 1,1 0,1 0,0-1,1 1,0-1,1 0,0 0,1 0,0 0,13 21,-9-22,1 0,0-1,1 0,-1 0,2-1,-1 0,1-1,1-1,0 0,0 0,0-1,0-1,1 0,0-1,0-1,0 0,1-1,15 1,-28-3,0 0,1 0,-1 0,0-1,0 1,1-1,-1 1,0-1,0 0,0 0,0 0,0 0,0 0,0-1,0 1,-1 0,1-1,0 1,-1-1,1 0,-1 1,1-1,-1 0,0 0,0 0,0 0,0 0,0 0,-1-1,2-2,0-7,0-1,-1 1,0-1,-2-20,1-10,14-136,-14 178,0 0,0 0,0 0,0-1,0 1,0 0,0 0,0 0,0 0,1-1,-1 1,1 0,-1 0,1 0,-1 0,1 0,-1 0,1 0,0 0,0 0,-1 0,1 0,0 0,0 1,2-2,-2 2,1-1,-1 1,1 0,0 0,-1 0,1 0,0 0,-1 1,1-1,-1 0,1 1,-1-1,1 1,-1 0,1-1,1 2,10 6,-1 0,0 1,14 14,-20-17,88 75,4-5,2-3,4-6,145 72,-240-135,2 1,-1 0,1-1,0 0,11 2,-20-5,0-1,-1 0,1 1,0-1,0 0,0 0,0 0,-1 0,1 0,0-1,0 1,0 0,0-1,-1 1,1-1,0 0,-1 0,1 0,0 1,-1-1,1-1,-1 1,1 0,-1 0,0-1,0 1,1 0,-1-1,0 1,0-1,1-2,2-7,-1 0,0 0,-1 0,0 0,-1 0,0 0,0-14,-9-88,4 76,-29-271,-110-453,121 669,-4 2,-64-150,86 230,-1 0,0 1,0 0,-1 0,0 1,-1-1,1 2,-2-1,1 1,-1-1,0 2,0 0,-14-8,21 13,0 1,1-1,-1 1,0 0,0 0,0-1,0 1,0 0,0 0,0 0,0 0,0 0,0 0,0 0,0 0,0 0,0 1,0-1,0 0,1 1,-1-1,0 0,0 1,0-1,0 1,1 0,-1-1,0 1,0-1,0 2,-1 1,1-1,0 1,-1-1,1 1,0 0,1 0,-1 0,0-1,1 1,-1 4,1 6,0 1,0-1,4 22,8 8,2-1,2-1,2 0,1-2,30 47,-25-44,38 67,5-4,5-2,140 152,-153-193,3-3,2-3,3-2,2-4,3-2,97 48,-158-91,50 22,-56-25,-1-1,1 1,-1-1,1 0,-1-1,1 1,-1-1,1 0,0 0,-1 0,7-2,-9 1,0 0,0-1,0 1,0-1,0 1,0-1,0 0,-1 0,1 0,-1 0,0 0,1 0,-1 0,0 0,0 0,0-1,0 1,-1 0,1-1,-1 1,1 0,-1-1,0 1,0-1,0 1,0-3,-6-66,6 70,-7-36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28.7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1 131,'4'0,"6"0,5 0,5-5,3 0,6-5,3 0,-1-3,0 1,7 3,9-2,6-3,7 0,5-1,-7 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57.1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1073,'1'24,"1"-1,1 0,0 0,2 0,1 0,1-1,1 0,0 0,2-1,0 0,2-1,0 0,1-1,1 0,1-1,1-1,0 0,1-1,37 26,-51-40,-1 0,1 0,0 0,-1-1,1 1,0-1,0 0,0 0,0 0,0 0,0 0,0-1,0 1,0-1,1 0,-1 0,0 0,0 0,0-1,6-1,-6 0,-1 0,0 0,1 0,-1 0,0-1,0 1,0-1,-1 1,1-1,-1 0,1 1,-1-1,0 0,0 0,0 0,0 0,-1 0,1 0,-1 0,0 0,0-5,4-124,-24-243,14 306,-88-686,91 738,-11-48,13 62,0 0,0-1,0 1,0 0,0 0,-1 0,0 1,1-1,-1 0,0 1,0-1,-1 1,1-1,-5-3,7 6,0 0,-1 0,1 0,0 0,0 0,-1-1,1 1,0 0,-1 0,1 0,0 0,0 0,-1 0,1 0,0 0,-1 0,1 0,0 0,-1 0,1 0,0 0,0 1,-1-1,1 0,0 0,0 0,-1 0,1 0,0 1,0-1,-1 0,1 0,0 0,0 1,0-1,0 0,-1 0,1 1,0-1,0 0,0 0,0 1,-3 19,8 19,12 37,43 117,45 69,-100-251,235 531,-226-505,-12-29,1-1,-1 0,1 0,0 0,1 0,0 0,0-1,0 1,8 8,-11-15,-1 0,1 0,-1 0,1 0,-1 0,1 0,0-1,-1 1,1 0,-1 0,1 0,-1 0,1-1,-1 1,1 0,-1-1,1 1,-1 0,1-1,-1 1,1 0,-1-1,0 1,1-1,-1 1,0-1,1 1,-1-1,0 1,1-1,-1 1,0-2,14-24,-8 15,-3 6,1 0,0 0,0 0,0 0,0 1,1 0,0 0,0 0,0 1,0 0,1-1,-1 2,1-1,9-2,-11 4,1 0,-1 1,0-1,1 1,-1 0,0 0,1 1,-1 0,0-1,1 1,-1 1,0-1,0 0,0 1,0 0,0 0,-1 0,1 1,-1-1,1 1,4 4,0 1,0-1,0 1,-1 1,0 0,0 0,-1 0,0 1,7 15,-6-4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29.2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1,'0'4,"0"6,0 5,4 9,2 5,-1 1,4 5,0 0,2-2,5 3,-1-1,1-2,-2-2,-4-7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29.5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19 110,'0'-8,"-4"-4,-1-3,-1-3,2-4,5 3,3 4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30.2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102 1,'-1'10,"-1"0,0 0,0 0,-1-1,-5 14,-4 14,-42 198,48-201,2 1,1 0,2 0,7 65,-6-94,1 0,0 0,1 0,-1 0,1 0,1-1,-1 1,1-1,-1 1,1-1,1 0,-1 0,1-1,0 1,0-1,0 1,6 3,-4-4,1-1,-1 1,1-1,0 0,0-1,0 0,1 0,-1 0,0-1,1 0,-1 0,8-1,12-2,0-1,0-1,-1-1,1-1,-1-2,33-14,-47 18,0-1,0-1,0 1,-1-2,0 0,15-12,-22 16,-1-1,0 0,0 0,0 0,0-1,-1 1,1 0,-1-1,0 0,0 1,-1-1,0 0,0 0,0 0,0 0,-1 0,1 0,-1 0,-1-8,-2-2,0 0,0 1,-2 0,1 0,-2 0,0 0,-1 1,0 0,-1 0,-16-20,-8-7,-67-62,84 87,-17-15,-58-44,80 66,0 2,-1-1,0 1,0 1,-1 0,1 1,-1 0,0 1,0 0,-21-2,11 4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8:31.3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91,'0'2,"1"0,0 0,-1 0,1 1,0-1,0 0,0 0,0 0,0-1,1 1,-1 0,1 0,-1-1,4 4,30 23,-24-19,99 77,-3 6,117 130,-220-217,22 29,-25-33,0 1,0-1,0 1,0 0,-1-1,1 1,0 0,-1 0,1-1,-1 1,0 0,0 0,1 0,-1 0,0-1,-1 1,1 0,-1 3,1-5,0 1,-1 0,1-1,-1 1,1-1,-1 1,1-1,-1 0,0 1,1-1,-1 1,1-1,-1 0,0 0,1 1,-1-1,0 0,1 0,-1 0,0 0,1 0,-1 1,0-1,0-1,1 1,-1 0,0 0,1 0,-1 0,0 0,1-1,-1 1,0 0,1 0,-1-1,1 1,-1-1,0 1,1-1,-1 1,0-1,-24-20,10 2,0 0,1-1,2-1,0 0,-16-41,9 12,-18-81,32 113,1-1,1 0,1 0,0-22,2 35,1-1,-1 1,1 0,1 0,-1 0,1 0,0 0,0 1,1-1,0 0,0 1,0 0,0 0,1 0,0 0,7-6,-4 3,0 1,1 1,0-1,1 1,15-8,-21 12,1 1,0 0,-1 0,1 1,0-1,0 1,-1 0,1 0,0 0,0 0,0 1,-1-1,1 1,0 0,0 0,-1 1,1-1,4 3,38 21,66 46,-74-44,9 5,-2 2,-2 2,-1 2,-2 2,-2 1,-2 2,-1 2,42 73,-65-95,-2 1,-1 1,10 37,-12-36,0-5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5:50.8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153 185,'-3'0,"0"0,1 1,-1 0,1-1,-1 1,1 0,-1 0,1 0,0 1,-1-1,1 1,0-1,0 1,0-1,0 1,0 0,1 0,-1 0,0 0,1 1,0-1,-1 0,1 1,-1 3,-4 8,1 1,0-1,-2 17,3-15,-19 68,8-34,2 1,-6 55,17-93,1 0,0 0,1 1,1-1,0 0,1 0,0 0,1 0,0 0,1 0,1-1,0 1,7 12,-8-19,0-1,0 0,1 0,-1-1,1 1,0-1,0 0,0-1,1 1,-1-1,1 0,0 0,0-1,0 1,0-1,0-1,0 1,1-1,-1 0,1-1,9 1,11-2,0-1,-1-1,46-11,-68 13,46-9,-1-3,-1-2,-1-2,71-36,-102 45,0-1,-1-1,0 0,0-1,-1-1,0 0,-1-1,-1 0,0-1,-1 0,0-1,-1 0,-1-1,0 0,-2-1,7-17,-10 18,0-1,-2 0,0 1,0-1,-2 0,0 0,-1 0,-1 0,0 0,-1 1,-1-1,-1 1,-10-27,9 30,-1-1,0 1,0 0,-1 1,-1 0,0 0,-1 1,0 0,-1 1,0 0,0 0,-1 1,-1 1,1 0,-24-11,5 8,0 1,-1 1,0 1,-44-4,53 10,-1 0,1 2,0 0,0 2,0 0,-45 12,56-9,1 0,-1 0,1 2,1-1,-1 1,1 1,0 0,1 0,0 1,0 0,1 1,0 0,-11 18,14-20,0 0,0 0,1 1,0-1,0 1,1 0,1 0,-1 0,1 1,1-1,0 1,0-1,1 0,0 1,0-1,1 1,1-1,4 16,-3-18,0-1,1 1,0-1,0 0,1-1,0 1,0-1,0 0,0 0,1 0,0-1,0 0,12 6,9 3,0-1,30 9,-50-19,192 50,-139-39,-1 2,95 38,-149-51,0 0,0 1,0-1,0 1,-1 1,1-1,-1 1,0-1,0 1,0 0,-1 1,1-1,-1 1,0-1,0 1,-1 0,3 7,-2-1,0-1,-1 1,-1 0,0 0,-1-1,0 1,0 0,-3 12,-2 7,-2 0,-1 0,-2 0,-22 49,5-14,18-42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5:52.2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11,'0'-4,"0"-2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5:52.5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5:53.7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484 1,'-275'17,"170"-7,100-10,0 0,0 1,0-1,1 1,-1 0,0 1,1-1,-1 1,1 0,-1 0,1 0,0 1,0 0,0 0,-5 4,6-2,0-1,0 1,0-1,1 1,0 0,0 0,0 0,0 0,1 0,0 0,0 0,0 1,1-1,0 8,18 450,43-4,-57-428,-3-17,1 0,0 0,1 0,0 0,1 0,1-1,0 0,0 0,10 15,-13-26,-1-1,1 1,0 0,-1-1,1 0,0 1,0-1,0 0,0 0,0 0,0 0,1-1,-1 1,0-1,0 1,0-1,1 0,-1 1,0-1,1 0,-1-1,0 1,0 0,4-1,5-2,-1-1,1 0,18-9,-21 9,316-182,-126 67,-134 81,-1 1,132-57,-167 85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5:54.3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65,'4'0,"6"-4,5-2,5 1,-1-4,0 0,1-2,2 0,-3 2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5:54.9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531 0,'-31'33,"-50"71,42-51,-44 54,-196 274,268-362,4-3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58.2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80 7,'-8'9,"1"0,-1 0,2 1,-1 0,2 0,-1 0,1 1,1-1,0 1,-4 18,4-10,0 0,2 0,1 0,0 1,3 29,-1-45,-1-1,0 1,1 0,0-1,0 1,0-1,1 1,-1-1,1 1,-1-1,5 5,-6-8,0 1,1-1,-1 0,1 1,-1-1,0 0,1 1,-1-1,1 0,-1 0,1 1,-1-1,1 0,-1 0,1 0,-1 0,1 0,-1 0,1 0,-1 0,1 0,-1 0,1 0,-1 0,1 0,-1 0,1 0,-1 0,1-1,1 0,0 0,-1-1,1 1,-1-1,0 1,1-1,-1 1,0-1,0 0,0 0,0 1,1-4,4-11,-1-1,0 1,-1-2,-1 1,0 0,-1-1,-1-20,-1 13,2 0,8-38,-9 61,-1 0,0 0,1 0,-1 0,1 0,0 0,0 0,0 0,0 0,0 1,0-1,0 0,0 1,1-1,-1 1,1-1,-1 1,1-1,2 0,-3 2,0-1,0 1,1 0,-1 0,0 0,0 0,1 0,-1 0,0 1,1-1,-1 0,0 1,0-1,0 1,1-1,-1 1,0-1,0 1,0 0,0 0,0-1,1 3,4 3,0 0,-1 0,0 1,0 0,0 0,-1 0,0 0,2 9,26 58,-18-42,-1 0,15 59,-23-67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5:55.3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0,'4'0,"6"5,14 9,12 11,7 6,15 14,13 13,17 5,11 9,0 4,-3-1,-5-1,-9-9,-15-11,-10-15,-11-9,-8-6,-11-7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5:56.3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0,'634'742,"-574"-667,-37-47,81 110,-113-139,-19-15,-32-26,-269-262,280 253,3-2,2-2,2-2,-45-82,78 122,0 0,1 0,1 0,1-1,0 0,2 0,0-1,-3-31,7 48,-1 0,1 0,0 0,0 0,0 0,0 1,1-1,-1 0,1 0,-1 0,1 0,-1 1,1-1,0 0,0 1,0-1,0 0,0 1,0-1,0 1,0-1,1 1,-1 0,1 0,-1 0,1-1,-1 1,1 1,0-1,-1 0,1 0,0 1,0-1,-1 0,1 1,0 0,0 0,0-1,0 1,0 0,0 0,-1 1,1-1,3 1,9 2,-1 0,1 1,-1 1,23 11,-25-11,27 13,-1 2,0 2,-1 1,-2 1,0 2,37 38,-67-60,0 0,0 1,0-1,0 1,-1 0,1 0,-1 0,-1 0,1 0,-1 1,0-1,0 1,0 0,-1-1,0 1,0 0,-1 0,1 0,-1 0,0 0,-1 0,0-1,0 1,0 0,0 0,-1-1,0 1,0 0,-1-1,1 0,-1 0,0 0,-1 0,1 0,-1 0,0-1,0 0,-1 0,-6 6,-9 4,0-1,-1-1,-35 16,33-18,1 2,1 0,-23 16,31-16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5:57.2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124 867,'-12'-152,"1"26,-37-380,47 500,-7-40,7 45,1-1,0 0,-1 1,1-1,-1 0,0 1,1-1,-1 1,0-1,0 1,0-1,0 1,0 0,-1 0,1-1,0 1,0 0,-1 0,1 0,-3-1,3 2,0 0,0 0,0 0,1 1,-1-1,0 0,0 1,0-1,1 0,-1 1,0-1,1 1,-1-1,0 1,1 0,-1-1,1 1,-1 0,1-1,-1 1,1 0,0-1,-1 1,1 0,0 0,-1 0,1-1,0 1,0 0,0 0,0 1,-5 29,7 5,2 0,1 0,1-1,2 0,18 48,-13-41,12 45,68 157,-81-219,1-1,1 0,1-1,0-1,2 0,1-1,1-1,0-1,1-1,42 30,-48-41,1 0,-1 0,1-1,0-1,0-1,1 0,0-1,-1 0,1-1,0-1,0-1,0 0,0-1,0-1,19-4,7-4,-2-2,0-1,0-2,57-30,-68 31,-6 4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5:58.4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176 297,'0'-2,"0"-1,-1 1,1 0,-1 0,1 0,-1 0,0 0,1 0,-1 0,0 0,-1 0,1 0,0 0,0 0,-1 1,1-1,-1 0,0 1,1-1,-1 1,0 0,0 0,0-1,0 1,0 1,0-1,0 0,0 0,0 1,0-1,0 1,-1 0,1-1,-4 1,2 0,1 0,-1 0,0 0,1 1,-1-1,1 1,-1 0,1 0,-1 0,1 0,-1 0,1 1,0 0,0-1,0 1,0 1,0-1,0 0,1 1,-1-1,-3 6,-3 9,2 0,0 1,2 0,-1 0,2 1,1-1,0 1,1 0,1 0,1 0,1 0,0 0,2-1,0 1,1 0,0-1,12 27,-14-39,1-1,0 0,0 1,0-2,1 1,-1 0,1-1,0 1,1-1,-1 0,1-1,-1 1,1-1,0 0,10 5,-6-5,1 0,0 0,0-1,0 0,0 0,0-2,1 1,14-2,6-2,0-2,-1-1,0-1,0-2,31-14,-45 17,-2 0,1-2,-1 1,0-2,20-15,-29 20,0 0,-1-1,1 0,-1 0,0 0,0-1,-1 1,1-1,-1 0,-1 0,1 0,-1 0,0 0,0-1,-1 1,1-9,-1-14,-1-1,-1 0,-2 1,-1-1,-1 1,-2 0,0 1,-3-1,0 2,-1-1,-2 1,-1 1,-1 1,-29-40,7 28,36 36,0 0,0 0,-1 0,1 0,0 0,0 0,-1 0,1 0,-1 0,1 0,-1 1,1-1,-1 1,0-1,1 1,-1 0,1-1,-1 1,0 0,1 0,-1 0,0 0,1 1,-1-1,0 0,-2 2,3-1,1 0,-1 0,0 0,1 0,-1 0,1 0,-1 1,1-1,0 0,-1 0,1 1,0-1,0 0,0 0,0 1,0-1,0 0,0 0,1 1,-1-1,0 0,1 0,-1 0,1 1,0 1,17 31,20 20,2-1,53 53,103 88,-164-164,175 159,-192-174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5:59.3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253 0,'-4'0,"-6"0,-6 0,-3 0,-4 0,-2 4,3 6,2 2,3 2,1 3,-1-1,2 1,-1 2,-1 2,2-2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00.3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18,'1'-1,"-1"0,0 1,0-1,1 0,-1 0,0 0,1 0,-1 1,1-1,-1 0,1 0,-1 1,1-1,0 0,-1 1,1-1,0 1,0-1,-1 1,1-1,0 1,0-1,0 1,-1 0,1-1,0 1,0 0,0 0,0 0,0 0,0 0,0 0,0 0,1 0,33 4,-24 0,0 0,0 1,-1 0,0 1,0 0,-1 1,1 0,10 10,67 74,-59-59,-4-6,31 33,77 109,-121-149,-4-3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00.7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01.7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50,'120'128,"-101"-107,-2 2,-1 0,-1 0,-1 2,13 28,-32-164,1 89,-3-8,3-1,0 1,1-43,3 71,0 0,0 0,0 0,0 0,1 0,-1 0,1 1,-1-1,1 0,0 0,-1 0,1 0,0 1,0-1,0 1,0-1,1 0,-1 1,0 0,1-1,-1 1,1 0,-1 0,1 0,0 0,-1 0,1 0,0 0,0 0,0 1,0-1,-1 1,1-1,0 1,0 0,0 0,0 0,0 0,0 0,2 1,10 1,0 0,-1 2,0-1,23 11,-15-6,20 8,-2 3,0 1,-1 1,-1 2,42 35,-71-53,0 2,0-1,0 1,-1 0,0 1,0 0,-1 0,0 0,0 1,-1 0,0 0,5 14,-6-4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02.7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0,'13'17,"0"0,-1 0,0 1,8 20,4 6,346 506,-357-535,-1-5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03.6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1,'70'71,"115"156,36 99,-121-173,-33-45,38 53,-105-160,1 1,0-1,0 0,0 1,0-1,0 0,0 0,0 0,0 0,0 0,0 0,1 0,-1-1,0 1,1 0,-1-1,3 2,-4-3,1 1,-1-1,1 1,-1-1,1 1,-1-1,0 1,1-1,-1 1,0-1,1 0,-1 1,0-1,0 1,1-1,-1 0,0 1,0-1,0 0,0 1,0-1,0 0,0 1,0-1,0 0,0 0,-10-64,8 57,-21-89,14 67,2 0,0-1,3 0,-3-47,7 75,0 0,1-1,-1 1,1 0,-1 0,1 0,0-1,0 1,0 0,1 0,-1 0,1 1,-1-1,1 0,0 0,0 1,0-1,1 1,-1 0,1 0,-1 0,1 0,0 0,-1 0,1 1,0-1,0 1,0 0,0 0,1 0,-1 0,0 1,0-1,0 1,5 0,5-1,1 2,-1 0,0 0,0 1,0 1,0 0,19 7,2 5,0 1,-1 1,-1 1,-1 2,41 35,-22-12,-3 2,51 61,-63-53,-25-31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3:59.1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0,'1'4,"0"-1,1 0,-1 0,1 0,0 1,0-1,0-1,1 1,2 3,9 13,20 51,29 86,6 14,-68-168,-1 0,1 0,0-1,0 1,0 0,0 0,0-1,0 1,1-1,-1 1,0-1,4 3,-5-4,1 0,-1 0,1 0,-1 0,0-1,1 1,-1 0,1 0,-1 0,0-1,1 1,-1 0,0 0,1-1,-1 1,0 0,0-1,1 1,-1 0,0-1,0 1,1 0,-1-1,0 1,0-1,0 1,0-1,0 1,0 0,0-1,0 1,0-1,0 1,0-1,3-60,-3 52,-2-94,2-86,0 187,0 0,0 0,0 0,0 0,1 0,-1 0,1 0,-1 0,1 0,-1 0,1 0,0 0,0 0,0 1,0-1,0 0,2-1,-2 3,0-1,-1 1,1 0,0 0,0 0,0 0,0 0,-1 0,1 0,0 0,0 1,0-1,-1 0,1 0,0 1,0-1,-1 1,1-1,0 0,-1 1,1-1,0 1,-1-1,1 1,-1 0,1-1,0 2,9 10,-1 0,-1 1,9 16,-10-17,3 6,-2 0,9 25,16 32,-25-62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04.7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53 582,'73'1,"81"-2,-151 0,0 1,-1-1,1 0,-1 1,1-1,-1 0,1 0,-1-1,0 1,1 0,-1-1,0 0,0 1,0-1,0 0,0 0,-1 0,1 0,-1 0,1 0,-1-1,0 1,0-1,0 1,0-1,0 1,0-1,-1 1,1-1,0-3,0-11,1 0,-2-1,-3-29,1 15,1-3,-1 0,-2 0,-1 1,-19-64,20 86,0 1,-1 0,-1 0,0 0,0 0,-1 1,-14-16,16 21,0 0,-1 0,0 1,1 0,-2 0,1 0,0 1,-1-1,1 2,-1-1,0 1,0 0,0 0,-9 0,13 1,0 1,0 0,0 0,0 0,0 0,0 1,0-1,0 1,0 0,0 0,0 0,0 0,1 0,-1 1,0-1,1 1,-5 3,3-1,0 1,0-1,0 1,1 0,-1 0,1 0,1 0,-5 10,0 8,0 0,2 1,-5 37,9-55,-7 58,3 1,4 105,3-146,0 0,1 0,2 0,0-1,2 1,0-1,2-1,0 1,2-1,16 26,-18-37,0 0,0 0,1 0,0-2,1 1,0-1,0-1,1 0,0 0,1-1,0-1,23 8,-12-7,1-1,0-1,0-1,0-1,1-2,30-1,-22 0,-21 0,0 0,1 0,-1-1,20-5,-17 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06.0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183 151,'-8'0,"-8"0,-5 0,-3 0,-2 0,0 0,-1 0,5-5,10-5,20-5,13-5,7-2,3 1,0 5,0 1,-1 3,-11 3,-7 4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08.0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57 1,'-19'44,"-6"15,19-21,2 1,2 0,1-1,6 45,-3-51,3 18,16 70,-12-74,8 91,-17-125,-1-9,1 1,0 0,0 0,0-1,1 1,-1 0,1 0,0-1,0 1,0 0,1-1,1 5,-2-8,-1 0,0 0,0 0,1 0,-1 0,0 0,0 0,1 0,-1 0,0 0,0 0,1 0,-1 0,0 0,0 0,1-1,-1 1,0 0,0 0,1 0,-1 0,0 0,0-1,0 1,1 0,-1 0,0 0,0-1,0 1,0 0,0 0,0-1,1 1,-1 0,0 0,0-1,0 1,0 0,0 0,0-1,0 1,0 0,0-1,0 1,0 0,0-1,4-17,-4 16,4-12,0 1,0-1,1 1,1 0,0 1,1-1,1 1,-1 1,20-22,-25 30,1 0,0 0,0 0,0 0,1 0,-1 1,1 0,-1-1,1 1,0 1,0-1,0 0,0 1,0 0,0 0,0 0,0 1,0-1,1 1,-1 0,0 0,0 0,0 1,1 0,-1-1,0 1,0 1,0-1,0 1,0-1,-1 1,1 0,0 1,-1-1,1 0,-1 1,4 4,37 37,-2 2,-3 2,40 61,-67-92,-1 2,-1-1,-1 1,-1 0,0 1,-2 0,0 0,-1 1,-1-1,1 24,-3-29,-2 0,0 0,-1 0,0 0,-1 0,-1 0,0 0,-1-1,-1 0,0 1,-1-2,0 1,-1-1,-18 25,5-11,12-16,-1 1,0-1,-1 0,0-1,0 0,-1-1,-20 14,-15 7,24-14,0-1,-43 20,59-33,0 1,0-1,0 0,0 0,0-1,-1 0,1 0,0-1,-1 1,1-1,-1-1,1 1,0-1,-1 0,1 0,-11-5,15 5,-1-1,1 0,-1 0,1-1,0 1,0 0,0-1,0 1,0-1,0 0,1 0,-1 1,1-1,0 0,0 0,0 0,0 0,1-1,-1 1,1 0,0 0,0 0,0-4,-1-15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09.3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0 339,'1'-18,"1"1,1 0,1 0,0 0,1 1,1-1,0 1,2 1,-1-1,2 1,0 0,1 1,0 0,1 1,1 0,0 1,1 0,18-14,32-3,-43 20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46.4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313 107,'0'-2,"-1"-1,1 1,-1 0,0 0,0-1,0 1,0 0,0 0,0 0,-1 0,1 0,-1 1,1-1,-1 0,-3-2,-31-24,28 23,2 0,0 0,-1 1,0 0,0 0,0 1,0 0,0 0,-1 1,1 0,-10-1,14 2,-1 2,1-1,0 0,-1 1,1-1,-1 1,1 0,0 0,0 0,0 1,-1-1,1 1,1 0,-1 0,0 0,0 0,1 0,-1 1,1-1,-1 1,1-1,0 1,0 0,1 0,-4 6,-4 9,1 1,0 0,2 1,0 0,-6 37,-5 110,16-148,-5 364,9-335,2-1,2 0,2 0,2-1,3 0,19 47,-25-74,2 0,-1 0,2-1,1-1,0 0,1 0,1-1,0-1,1 0,1-1,0 0,1-2,0 0,1-1,1-1,-1 0,28 9,-4-7,1-2,-1-2,2-2,-1-2,0-2,1-1,78-10,-29-5,-1-4,142-46,-144 33,-1-3,124-69,-167 77,-1-2,-1-2,-2-2,-1-2,72-77,-100 97,-1-1,-1 0,-1-1,0 0,-1-1,-1 1,-1-2,0 1,7-31,-12 36,0 0,-1 1,0-1,-1 0,-1 1,0-1,0 0,-1 1,-1-1,0 1,0 0,-1 0,-1 0,0 0,0 1,-11-16,-5-1,-1 0,-1 2,-1 1,-1 0,-1 2,-1 1,-45-27,-10 2,-129-55,134 70,-1 2,-2 5,-1 2,0 5,-136-13,163 27,-1 2,0 2,0 3,0 2,1 2,0 3,0 2,2 3,-78 33,112-41,0 1,0 2,1-1,0 2,1 0,0 1,1 1,-16 18,23-21,0-1,0 2,1-1,1 1,0 0,1 0,0 0,1 1,0 0,1 0,0 0,1 0,0 19,2-5,2 1,1-1,1 1,1-1,2-1,0 1,2-1,1 0,1-1,1 0,1-1,2-1,0 0,1-1,27 29,-26-32,1-1,1 0,0-2,1-1,0 0,2-1,0-1,0-1,1-2,0 0,1-1,0-1,0-1,1-2,0 0,0-2,26 1,7-8,1-2,0-3,72-21,54-8,-180 36,-1 2,1-1,0 0,-1 1,1 0,0 0,-1 1,1-1,0 1,-1 0,1 0,-1 1,7 2,-9-2,0 0,0 0,0 0,0 0,0 0,0 0,-1 1,1-1,-1 1,0-1,0 1,0 0,0-1,0 1,-1 0,1 0,-1 0,1-1,-1 1,0 0,0 0,-1 5,-1 40,0-22,1-1,2 0,4 34,2-20,1 0,2 0,23 59,-23-76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46.8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47.4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49.4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0,'0'5,"0"13,0 17,4 12,2 9,4 18,0 8,-2 4,3-1,-1-1,-3-7,-1-12,-3-8,3-15,0-5,0-5,-2-8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50.1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0 254,'9'-1,"0"-1,0 0,0 0,0-1,-1 0,14-7,13-3,103-32,231-83,-338 114,-19 9,0-1,1 1,-1 1,24-4,-16 5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51.3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194 337,'-11'2,"0"0,1 0,-1 1,1 0,-1 1,1 0,0 1,0 0,1 1,0-1,-17 15,21-16,1 0,-1 0,1 1,0 0,0 0,0 0,1 1,-1-1,1 1,1 0,-1-1,1 1,0 0,0 1,1-1,0 0,0 0,0 1,1-1,0 1,0-1,1 0,-1 1,1-1,1 0,-1 0,1 0,0 0,4 7,-1-4,0 0,1 0,0-1,1 1,0-2,0 1,0-1,1 0,0 0,1-1,-1 0,1-1,0 0,1 0,-1-1,1 0,15 3,32 3,1-2,-1-3,1-3,90-7,-99 3,-29 1,0 0,0-1,0-2,-1 0,1 0,-1-2,0-1,34-16,-44 18,-1-1,1 0,-1 0,0-1,-1 1,0-2,0 1,0-1,-1 0,0-1,-1 1,0-1,0 0,-1 0,0-1,0 1,-1-1,0 0,1-10,1-19,-1 1,-2-1,-1 0,-6-46,3 62,-2 0,0 0,-1 0,-2 1,0 0,-1 0,-2 0,-13-23,22 43,-1-1,1 1,0 0,-1 0,1 1,-1-1,0 0,1 0,-1 1,0-1,0 1,0 0,0-1,0 1,-1 0,1 0,-3 0,4 1,0 0,-1 0,1 1,0-1,0 0,0 1,0-1,-1 1,1-1,0 1,0 0,0 0,0-1,0 1,0 0,0 0,1 0,-1 0,0 0,0 0,1 0,-1 0,1 0,-1 1,1-1,-1 0,1 0,-1 0,1 1,0-1,0 0,0 3,-2 6,1 1,0 0,1 0,0-1,1 1,0 0,0-1,1 1,5 13,38 98,-26-77,143 355,206 573,-337-872,-5 0,15 121,-35-180,-3 1,-1 0,-2-1,-2 1,-2-1,-1 1,-3-1,-14 45,17-72,0-1,-1 1,-1-1,-1 0,0 0,0-1,-2 0,1-1,-2 0,0-1,0 0,-25 19,20-20,0-1,-1 0,0-1,-1-1,0 0,0-2,0 0,-1-1,1-1,-27 2,16-5,-1 0,1-2,0-1,0-1,0-2,0-1,1-1,0-1,1-2,0 0,0-2,-27-19,8 3,2-3,2-1,0-2,3-2,-59-69,74 75,0-1,2-1,2-1,1 0,1-2,2 0,2-1,-11-43,19 58,1-1,2 0,0 0,1 0,1 0,1 0,2 0,0 0,1 0,1 0,2 1,0-1,1 1,1 1,12-23,5 3,2 1,2 1,46-48,21-26,-76 86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8:59.7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00.4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325 0,'-11'13,"0"0,0 0,1 1,1 1,0-1,-13 32,18-36,1 0,-1 0,2 0,-1 0,1 0,1 0,0 1,0-1,1 1,1-1,0 1,3 15,-4-24,0 0,0-1,1 1,-1 0,0-1,1 1,0 0,-1-1,1 1,0-1,-1 1,1-1,0 0,0 1,0-1,1 0,-1 0,0 1,0-1,1 0,-1 0,0 0,1 0,-1-1,1 1,-1 0,1-1,0 1,-1-1,1 1,0-1,-1 0,1 0,0 0,2 0,3-2,0 0,0-1,0 0,0 0,-1-1,13-8,28-14,-41 25,0 0,0 0,1 1,-1 0,0 0,1 1,-1-1,0 1,0 1,1-1,-1 1,0 0,-1 0,1 1,0 0,-1 0,1 0,7 7,9 7,0 1,33 36,-52-51,41 46,-3 2,-2 1,50 89,72 183,-119-230,-4 3,-5 0,41 203,-65-246,-2 1,-3 0,-3 0,-2 1,-2-1,-2 0,-3-1,-3 1,-19 60,6-49,-2-1,-3-2,-3-1,-2-1,-3-2,-3-1,-2-2,-74 75,104-119,-1-1,-1 0,0-1,0 0,-1-1,0-1,-1-1,-28 11,33-15,0 0,0-1,-1 0,1-1,0 0,-1-1,1 0,0-1,0 0,-1-1,1-1,0 1,0-1,-14-7,6 1,0-1,1 0,0-2,0 0,1-1,1-1,-29-30,25 20,1-1,1-1,1 0,-25-54,19 25,3-2,2 0,3-1,2-1,-6-74,12 31,4 0,4 1,25-164,82-304,-55 319,-49 232,0-1,1 1,11-26,-3 21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52.3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160 928,'3'28,"1"0,2 0,1 0,1-1,1 0,23 47,-20-47,17 38,4-1,2-2,2-1,4-2,2-2,2-1,3-3,2-2,68 55,-105-96,1 1,0 0,21 23,-33-32,-1 0,1-1,0 1,-1 0,1 0,-1 0,0 0,0 0,0 0,0 1,0-1,0 0,0 0,-1 1,1-1,-1 0,0 1,0-1,0 1,0-1,0 0,0 1,0-1,-1 1,1-1,-1 0,0 0,-1 3,1-4,0 0,0 0,0 0,0-1,0 1,0 0,0-1,0 1,0-1,0 1,0-1,0 1,-1-1,1 0,0 0,0 1,-1-1,1 0,0 0,0 0,-1 0,1-1,0 1,0 0,0 0,-1-1,1 1,0-1,0 1,0-1,0 0,0 1,0-1,0 0,0 0,0 1,-1-2,-39-35,40 36,-50-55,2-3,-49-76,-69-141,91 143,-77-194,124 254,5 0,2-2,3 0,-14-127,31 175,0-1,2 0,1 0,1 0,2 0,10-41,-11 58,1 0,0 0,0 1,1-1,1 1,0 0,0 0,1 1,0 0,1 0,0 1,0 0,1 0,0 1,0 0,1 0,0 1,12-5,-12 6,0 0,0 1,0 1,1 0,0 0,-1 1,1 0,0 1,0 0,0 1,0 0,0 1,0 0,0 1,0 0,-1 0,1 1,-1 1,1 0,-1 0,0 1,-1 0,1 1,-1 0,0 1,-1 0,1 0,12 15,4 5,-1 0,-2 2,27 43,-40-57,-1 1,0 0,-1 0,0 1,-1 0,-1 0,-1 0,4 35,-9-39,0-1,0 0,-1 0,-1 1,0-1,-1-1,0 1,-1 0,0-1,-1 0,0 0,-1-1,0 0,-13 15,-14 12,-1-1,-48 38,68-62,-49 44,-68 56,110-96,-1 0,0-1,-1-2,-28 12,30-17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6:53.6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830 1102,'2'-3,"0"0,1-1,-1 1,0 0,1 1,0-1,0 0,0 1,0-1,4-2,10-8,5-13,-1-1,-1 0,-1-2,-2 0,-1-1,-1-1,17-50,-15 26,-3-1,-2 0,8-97,-19 143,0-1,0 1,-1-1,0 0,-1 1,-1-1,1 1,-1-1,-1 1,0 0,-1 0,0 0,0 0,-1 1,0 0,-1 0,0 0,0 0,-1 1,0 0,0 1,-1-1,0 1,-1 1,1 0,-18-10,11 8,0 0,0 1,-1 1,0 0,0 1,0 1,-1 0,0 2,1 0,-1 0,0 2,0 0,-19 3,13 1,0 1,1 0,0 2,0 1,0 1,1 1,1 0,-35 24,18-6,1 2,2 1,0 1,3 2,0 2,3 0,1 2,1 1,-21 46,17-22,3 2,3 0,3 2,2 0,4 1,2 0,-6 130,19-174,0-1,1 0,2 0,0 0,1 0,2 0,8 22,-11-36,1-1,0 0,0 0,1-1,0 1,0-1,1 0,0 0,0-1,1 0,0 0,0 0,0-1,1 0,-1-1,1 1,1-1,-1-1,0 0,1 0,8 2,34 3,-1-3,1-1,95-6,-74 0,26-1,139-22,-183 15,0-3,-1-1,-1-3,54-26,-59 21,-1-2,-1-2,-2-2,-1-1,-1-3,-1-1,40-45,-64 61,0-2,-1 0,-1-1,-1 0,-1-1,0-1,-2 1,0-2,-2 0,0 0,-2 0,0-1,-2 0,-1 0,0 0,-2 0,-2-33,-5 13,-3 0,-1 1,-2 0,-1 1,-34-70,-119-190,162 295,4 7,-14-25,-1 0,-1 2,-1 0,-1 1,-24-24,41 45,0 0,0-1,0 1,0 0,-1 0,1 0,0 1,0-1,-1 0,1 0,0 1,-1-1,1 1,-1-1,1 1,-1 0,1-1,-1 1,1 0,-1 0,1 0,-1 0,0 0,1 1,-1-1,1 0,-2 1,1 1,0-1,0 1,0 0,1 0,-1-1,1 1,-1 0,1 1,0-1,0 0,0 0,0 0,0 1,0-1,0 3,-2 8,1 0,0 0,1 0,0 1,1 15,3-10,1 0,1 1,0-1,2-1,0 1,1-1,1 0,0-1,1 0,17 21,12 10,1-1,48 41,0-9,3-3,4-5,3-3,119 60,-186-111,11 4,-1 3,-1 1,64 53,-94-70,-1 1,0 1,0-1,-1 2,-1-1,1 1,-2 0,1 0,-2 1,0 0,0 0,-1 0,0 0,-1 1,-1 0,0-1,0 1,-1 22,-3-16,0-1,-1 0,-1 0,-1 0,0 0,-2-1,0 0,0 0,-2 0,-13 20,-13 11,-75 81,90-107,5-5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10.7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228 12,'0'0,"0"0,0-1,0 1,0-1,0 1,0 0,0-1,0 1,0-1,0 1,0 0,0-1,0 1,0-1,0 1,-1 0,1-1,0 1,0 0,0-1,-1 1,1 0,0-1,0 1,-1 0,1-1,0 1,-1 0,1 0,0 0,-1-1,1 1,0 0,-1 0,-13 6,-10 19,12-3,0-1,2 2,0-1,2 1,0 1,-6 32,1-7,-16 65,4 1,6 1,5 1,4 0,13 225,-2-316,2-1,1-1,1 1,12 37,-16-57,1 1,0-1,1 0,-1 0,1 0,0-1,0 1,0-1,1 1,0-1,-1 0,2-1,-1 1,0-1,1 1,-1-1,1 0,0-1,0 1,0-1,0 0,1-1,-1 1,0-1,1 0,-1 0,8 0,15-4,0 0,0-2,-1-1,1-2,-2 0,30-14,33-9,-70 27,-1-2,0 0,0-1,0-1,-1-1,0 0,21-16,-36 23,0-1,0 1,0-1,0 1,-1-1,0 0,1 1,-1-1,0 0,0 0,0 0,-1 0,1 0,-1 0,1 0,-1 0,0 0,0 0,-1 0,1-1,0 1,-1 0,0 0,0 1,0-1,0 0,0 0,-3-4,-6-11,0 0,-1 0,-16-19,11 16,12 16,-69-93,62 85,0 1,-1 0,0 1,-1 0,-18-11,28 19,0 1,0 0,-1 1,1-1,-1 1,1-1,-1 1,1 0,-1 1,0-1,0 0,1 1,-1 0,0 0,0 0,0 0,1 1,-1 0,0-1,0 1,1 1,-1-1,1 0,-1 1,-3 2,-4 4,1 1,0-1,1 2,0-1,-14 21,-20 20,31-40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12.3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1 594,'21'-19,"0"2,2 1,46-26,-19 12,301-172,-180 105,-127 72,37-22,99-41,-177 86,0 0,0 1,0 0,0 0,0 0,0 0,0 1,1-1,-1 1,0-1,1 1,-1 0,0 1,0-1,1 1,-1-1,0 1,0 0,1 0,-1 0,5 3,-6-1,1 0,0 0,-1 0,0 0,0 1,0-1,0 0,0 1,-1 0,1-1,-1 1,0 0,0 0,0 0,-1 0,0 0,1 6,16 1022,-29-827,-1 104,13-107,0-181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13.1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0 300,'3'-5,"0"1,1-1,-1 1,1 0,0 0,0 1,0-1,1 1,-1 0,6-3,-1 0,77-46,-69 43,1-1,-1 0,-1-1,0-1,0-1,24-25,27-37,-54 56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13.7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11,'0'-4,"0"-2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14.2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15.7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1034 201,'1'-8,"-1"0,0 0,0 0,-1 0,0 1,-3-13,3 19,1 0,-1-1,1 1,-1 0,1 0,-1 0,0 0,1 0,-1 0,0 0,0 0,0 0,0 0,0 0,0 0,0 1,0-1,0 0,-1 1,1-1,0 1,0-1,0 1,-1 0,1 0,0-1,-1 1,1 0,0 0,0 0,-1 0,1 0,0 1,-1-1,1 0,0 0,0 1,-1-1,1 1,-2 0,-7 4,1-1,-1 2,1-1,0 1,1 0,-1 1,1 0,0 0,-11 16,-7 10,-26 43,33-45,-114 180,-170 370,227-403,8 3,-75 317,85-145,53-294,3 1,3-1,14 113,-12-155,0 0,1 0,1-1,1 1,0-1,1 0,1-1,17 27,-20-36,0 1,1-1,0 0,1 0,-1 0,1-1,0 0,1-1,-1 0,1 0,0 0,-1-1,2 0,-1 0,0-1,0 0,1-1,-1 0,16 0,4-2,1-1,-1-2,0-1,0-1,0-1,-1-1,26-13,25-13,79-48,-74 33,-1-3,-3-4,-3-3,-2-4,-2-3,-4-2,63-84,-91 101,-4-2,-1-2,-3-1,-2-1,-3-2,-3-1,-2 0,-3-2,-2-1,-3 0,9-107,-22 114,-2-1,-2 0,-3 0,-2 1,-3 0,-2 0,-3 2,-2 0,-2 1,-43-80,30 74,-2 2,-2 2,-3 1,-2 2,-2 2,-3 2,-1 1,-95-68,103 88,-1 2,-1 1,-60-24,82 40,-1 1,-1 0,1 1,-1 2,0 0,0 1,0 2,-1 0,-30 3,42 0,0 1,1 0,-1 1,1 0,0 1,0 0,0 1,1 0,0 0,0 1,0 0,1 0,0 1,1 0,0 1,0 0,0 0,1 0,-6 14,-1 2,1 0,2 1,0 0,1 0,2 1,-6 45,11-48,0 0,2-1,1 1,1 0,1 0,1-1,1 0,1 0,2 0,0-1,13 27,-6-21,1 0,1-1,1 0,2-2,0 0,2-2,45 40,-43-45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16.5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1 752,'1'-25,"2"1,0 0,2 0,0 1,2-1,13-29,66-130,23-6,-94 167,1 0,0 1,2 1,0 1,1 1,25-19,-41 34,1 1,0-1,-1 1,1 0,0 0,1 0,-1 1,0-1,0 1,1 0,-1 0,1 1,-1-1,1 1,-1 0,1 0,-1 0,8 2,-6 0,-1 0,1 1,0-1,-1 1,0 1,1-1,-1 1,-1 0,1 0,0 0,-1 0,4 6,8 12,0 2,-2 0,-1 0,18 48,4 22,-5 2,-4 1,-4 1,-5 1,-3 1,-6 0,-7 194,-6-227,-2 1,-4-1,-2-1,-37 105,48-166,1 0,-1 0,1 0,0 0,0 0,0 0,1 1,-1-1,1 0,1 9,0-12,0 0,0 0,0 0,0 0,0-1,0 1,1 0,-1 0,0-1,1 1,0-1,-1 1,1-1,0 0,-1 1,1-1,0 0,0 0,0-1,0 1,0 0,0-1,1 1,-1-1,0 1,0-1,3 0,26 2,0 0,34-5,-26 2,-16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17.0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45,'0'-4,"0"-6,0-5,0-1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01.2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1,'5'0,"0"4,1 6,3 1,4 3,0 3,2 4,-2 2,2 1,-2 1,-3 1,1-5,-2-1,-2-4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17.5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22.6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1307 0,'-18'2,"-1"1,1 0,0 2,0 0,0 1,1 1,-18 9,-34 11,6-5,-2-2,0-4,-1-2,0-3,-1-4,0-2,-73-4,-61-22,109 10,90 10,0 0,0 1,0 0,-1 0,1-1,0 1,0 0,-1 1,1-1,0 0,0 1,0-1,-1 1,1 0,0 0,0-1,0 1,0 1,0-1,1 0,-1 0,0 1,0-1,1 1,-1-1,1 1,-1 0,1 0,-2 2,1 3,0 0,0 1,1-1,0 0,0 1,1-1,0 13,-20 761,-42-65,30-374,31-338,1 0,0 0,-1 0,1 0,0 0,1 0,-1 0,1-1,0 1,0 0,0 0,2 4,-2-7,1 0,-1 0,1 0,-1 0,1 0,-1 0,1 0,0 0,-1-1,1 1,0-1,0 1,-1-1,1 0,0 0,0 0,0 0,0 0,-1 0,1 0,0 0,0-1,0 1,-1-1,1 0,0 1,-1-1,3-1,135-56,-52 19,531-240,-219 94,-356 166,8-2,-2-3,0-1,60-43,-102 64,-8 5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23.6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1 497,'0'-2,"1"0,-1 0,1-1,0 1,0 0,0 0,0 0,0 0,0 0,1 0,-1 0,0 1,1-1,0 0,-1 1,1-1,3-1,36-24,-33 23,36-18,1 3,1 1,82-21,4-1,593-180,-530 165,-192 54,11-3,0 0,0 1,21-1,-15 4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24.1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1109 0,'-18'21,"1"0,1 1,-16 28,1-1,-217 355,88-138,94-158,-146 226,-27-17,190-269,29-33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24.7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0,'5'1,"0"-1,0 1,-1 0,1 1,-1-1,1 1,-1 0,0 0,1 0,-1 1,5 3,42 37,-48-40,162 158,89 78,13-23,-248-201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25.9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0 552,'2'7,"0"-1,0 0,0 0,1 0,0 0,0 0,0 0,1-1,-1 0,1 1,5 3,6 11,148 205,74 112,-181-249,85 184,-135-258,-3-8,0 0,0 1,-1-1,1 1,-2-1,1 1,-1 0,0 0,1 11,-2-18,0 0,0 0,0 0,0 1,0-1,0 0,0 0,0 0,0 0,0 0,0 1,0-1,0 0,0 0,-1 0,1 0,0 0,0 0,0 1,0-1,0 0,0 0,0 0,0 0,0 0,0 0,-1 0,1 0,0 0,0 1,0-1,0 0,0 0,0 0,-1 0,1 0,0 0,0 0,0 0,0 0,0 0,0 0,-1 0,1 0,0 0,0 0,0 0,0 0,0 0,-1 0,1 0,0 0,0 0,0-1,-9-7,-6-14,-267-504,37-18,176 345,60 170,2-2,2 1,0-1,0-53,5 73,1-1,0 1,1-1,0 1,1 0,0 0,8-17,-9 24,-1 1,1 0,0 0,0 0,0 0,0 0,0 1,1-1,-1 1,1-1,-1 1,1 0,0 0,0 0,0 0,0 1,1-1,-1 1,0 0,1 0,-1 0,1 0,-1 1,1-1,-1 1,1 0,-1 0,4 1,8 1,0 2,-1-1,0 2,0 0,0 1,-1 0,21 14,84 63,-107-74,-1 0,1 0,-2 1,1 1,-2-1,1 1,-2 1,1 0,-1 0,-1 0,0 1,-1 0,-1 0,0 0,0 0,-1 1,-1 0,-1 0,1-1,-2 1,0 0,-1 0,0 0,-1-1,-8 27,1-6,-2-1,-2-1,-1 0,-1-1,-30 46,-112 136,142-194,5-5,-1-1,0 0,-1-1,0 0,0 0,-2-1,1-1,-25 14,27-21,6-5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26.9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178 2066,'12'-522,"1"35,-12 350,2-59,-33-289,30 484,-5-33,-15-55,18 80,-1 1,0 0,0 0,-1 0,0 0,-1 1,0-1,0 1,0 0,-1 0,0 1,-7-6,12 11,0 0,0 0,0 0,-1 0,1 0,0 0,-1 0,1 1,-1-1,1 0,0 1,-1-1,1 1,-1 0,1 0,-1-1,0 1,1 0,-1 0,1 0,-1 1,1-1,-1 0,1 0,-1 1,1-1,-1 1,1 0,-3 1,1 0,1 1,-1 0,1 0,-1 0,1 0,0 0,0 1,1-1,-1 1,1-1,-2 8,-2 10,1 0,0 0,1 27,2 480,3-459,1 53,6-1,29 142,-24-201,2 0,2-1,4-1,2-1,2-2,35 57,-48-93,0-2,1 0,0 0,2-1,0-1,1-1,1 0,1-1,0-1,0-1,1-1,1 0,0-2,1 0,0-1,0-2,30 7,-38-11,1 1,0-1,0-1,1 0,25-1,-37-1,0-1,0 1,0-1,0 0,0 0,0-1,-1 1,1-1,0 1,-1-1,1-1,-1 1,0 0,0-1,1 1,-2-1,1 0,0 0,-1 0,1-1,-1 1,3-6,32-81,-31 72,0 1,0 0,2 0,0 1,1 0,1 0,0 1,20-23,-14 26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28.2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232 136,'-1'-4,"0"-1,0 1,0 0,0 0,-1 0,1 0,-1 0,0 0,0 0,-1 0,1 1,-1-1,0 1,0 0,0 0,0 0,-1 0,1 0,-1 1,1 0,-1-1,0 1,0 1,0-1,-7-2,7 3,-1-1,1 0,-1 1,0 0,1 0,-1 0,0 1,0-1,1 1,-1 0,0 1,0-1,0 1,1 0,-1 0,0 0,1 1,-1 0,1 0,0 0,-1 0,-5 5,5-1,0 0,1 1,0 0,0-1,0 1,1 1,0-1,1 0,-1 1,1-1,1 1,0 0,-1 14,1 5,1-1,7 49,1-32,2-1,3 0,1 0,1-2,3 0,1-1,2 0,2-2,1-1,1 0,3-2,56 55,-73-80,0 0,0-1,0 0,16 7,-25-14,0 0,0 0,0 0,0 0,0 0,0-1,0 1,0-1,0 0,1 0,-1 0,0 0,0 0,0 0,3-1,-4 0,0 1,0-1,1 0,-1 0,0 0,0 0,-1 0,1 0,0 0,0 0,0 0,-1-1,1 1,-1 0,1 0,-1-1,1 1,-1 0,0-1,0 1,1 0,-1-1,0 1,0-1,-1 1,1 0,0-3,-5-38,-2-1,-2 1,-2 0,-18-49,12 41,-36-135,-15-43,26 68,61 204,3-1,2-1,1-2,2 0,1-2,35 35,-16-18,65 68,-96-107,1-2,0 0,1-1,0-1,30 15,-30-19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29.0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22,'4'-3,"-1"1,0 0,1 0,-1 0,1 0,-1 0,1 1,0 0,0-1,0 1,0 1,0-1,0 1,0-1,0 1,0 0,0 1,0-1,0 1,0-1,0 1,-1 1,1-1,5 3,4 1,0 1,0 0,-1 1,0 1,18 13,13 11,68 39,-37-26,-71-44,-1 1,1 0,-1 0,0 0,0 1,1-1,-2 0,1 1,0-1,0 1,-1 0,1 0,-1-1,0 1,2 5,0 9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29.6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01.5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30.7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2 384,'15'34,"-6"-27,-7-25,-14-76,-2-46,13 126,1 0,0 1,1-1,0 0,2 1,3-15,-5 25,1-1,0 0,-1 1,2-1,-1 1,0 0,1 0,-1 0,1 0,0 0,0 0,0 1,0-1,1 1,-1 0,1 0,-1 0,1 1,0-1,-1 1,1 0,0 0,0 0,0 0,5 1,-1-1,1 0,0 1,0 0,0 0,0 1,0 1,-1-1,1 1,-1 1,1 0,-1 0,0 0,0 1,0 0,0 1,-1 0,0 0,10 10,-7-5,0 0,-1 0,0 1,-1 1,-1-1,0 1,0 0,-1 1,-1 0,0 0,4 17,-2-10,1-1,0 1,1-1,2-1,0 0,14 17,-9-11,-1 0,16 32,-23-36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33.1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20 478,'-1'0,"0"0,0 0,0 0,0 1,1-1,-1 0,0 1,0-1,0 1,0-1,1 0,-1 1,0 0,1-1,-1 1,0-1,1 1,-1 0,1 0,-1-1,1 1,-1 0,1 0,-1 0,1-1,0 1,0 0,-1 0,1 0,0 0,0 0,0 0,0 0,0-1,0 1,0 0,0 2,8 33,-5-30,0-1,0 1,0-1,1 0,0 0,0 0,0 0,1-1,-1 1,1-1,0 0,0-1,1 1,-1-1,1 0,-1 0,1-1,7 2,6 0,-1-1,1-1,0-1,34-2,-53 1,20 1,0 0,0 2,-1 0,0 1,1 0,21 10,-40-14,0 1,0-1,0 0,-1 1,1-1,0 0,0 0,0 0,0 0,0 0,0 0,0 0,0 0,0 0,0 0,0 0,0-1,0 1,0 0,0-1,-1 1,1-1,0 1,0-1,0 1,-1-1,1 1,0-1,0 0,-1 0,1 1,-1-1,1 0,-1 0,1 0,-1 1,1-1,-1-2,8-46,-8 45,0-1,1 0,-1 1,1-1,0 1,0-1,0 1,1-1,2-6,-1 9,-1 1,0-1,1 0,-1 0,1 1,0 0,0-1,-1 1,1 0,0 0,0 1,0-1,0 0,0 1,0 0,0 0,0 0,0 0,0 0,0 1,0-1,0 1,0 0,6 2,9 4,1 0,30 17,-29-13,16 5,1-2,1-1,42 9,-78-21,-1-1,1 0,0 1,0-1,0 0,0 0,0 0,0 0,0 0,0 0,0 0,0-1,0 1,-1-1,1 0,0 1,0-1,0 0,-1 0,1 0,0 0,-1 0,3-3,-2 1,0 0,0 0,0 0,0 0,-1 0,0-1,1 1,-1-1,0 1,-1-1,2-7,-2-10,0 0,-1 0,-5-33,4 43,-28-158,14 93,-8-112,23 161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33.6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1,'4'4,"2"6,3 1,6 7,-1 5,2-1,-2 4,1 1,-2-3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33.9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34.5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 61,'-1'-25,"-1"-7,3 28,3 17,6 18,1-1,2 0,1-1,2 0,21 30,13 27,134 263,-174-330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35.6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1,'1'11,"0"1,0-1,1 0,1 0,0 0,0 0,1 0,1 0,9 17,7 6,39 47,2 3,34 75,55 82,-149-239,0 1,-1-1,1 0,1 0,-1 1,0-1,0 0,1-1,-1 1,1 0,2 1,-4-3,0 0,0 0,-1 0,1 0,0 0,0 0,0 0,-1 0,1-1,0 1,0 0,0 0,-1-1,1 1,0 0,-1-1,1 1,0-1,-1 1,1-1,0 1,-1-1,1 1,-1-1,1 1,-1-1,1 0,-1 0,0 1,1-1,-1 0,0 1,0-1,1 0,-1 0,0 0,0 1,0-1,0 0,0 0,0 0,0-1,3-24,0 0,-2-39,3-37,-3 92,1 1,0-1,0 0,1 1,0 0,0 0,1 0,6-9,-8 14,1 0,0 1,0-1,0 1,1 0,-1 0,1 0,-1 1,1-1,0 1,0 0,0 0,1 0,-1 1,0-1,1 1,-1 0,1 0,7 0,-1 1,0 1,0 0,0 0,0 1,0 0,0 1,0 0,-1 1,0 0,1 1,-1 0,-1 1,14 9,14 13,62 59,-92-80,233 250,-179-188,-45-51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36.4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425 0,'-4'0,"-6"0,-1 4,-3 2,-3-1,-8 0,-4 2,0 1,-5 2,-5 1,0-3,-2 3,2 3,3-1,4-2,6-4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37.7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1049 1053,'0'-1,"0"0,-1 0,1 0,0 0,-1 0,1 1,-1-1,1 0,-1 0,1 0,-1 1,0-1,1 0,-1 1,0-1,0 1,0-1,1 1,-1-1,0 1,0-1,0 1,0 0,-1-1,-29-7,23 6,-72-16,-1 5,0 2,-1 4,0 4,0 3,-90 13,141-9,0 1,1 1,0 2,0 1,-35 16,55-21,1 1,1 0,-1 1,1 0,0 0,0 1,1 0,-12 13,15-15,1 1,0-1,0 1,0 0,0-1,1 1,0 1,0-1,1 0,0 0,0 1,0-1,1 0,-1 1,2 6,0-8,0 0,0 0,0 0,1 0,0 0,0-1,0 1,0 0,1-1,0 0,0 1,0-1,0 0,1-1,0 1,0-1,0 1,0-1,8 5,8 3,0-1,0-1,28 8,-24-8,53 18,118 27,-153-46,0-2,0-1,1-3,70-4,-109 2,0 0,-1-1,1 0,0 1,-1-1,1-1,-1 1,1 0,-1-1,0 0,0 0,0 0,0 0,0 0,0-1,0 1,-1-1,1 1,-1-1,0 0,0 0,0 0,0-1,0 1,-1 0,1-1,-1 1,0-1,1-7,1-8,-1-1,-1 0,-1 0,-4-32,1 3,-3-116,-8 0,-64-305,61 403,-29-77,40 127,-1 0,-1 1,0 0,-1 0,-1 1,0 1,-1-1,0 2,-2-1,-16-13,28 26,-1-1,1 1,-1 0,0-1,1 1,-1 0,0 0,0 1,0-1,0 0,0 0,0 1,0 0,0-1,0 1,0 0,0 0,-1 0,1 0,0 0,0 0,0 1,-3 0,2 1,1-1,-1 1,1 0,0 0,0 0,0 0,0 0,0 1,1-1,-1 1,1-1,-1 1,1-1,-2 6,-2 7,2-1,-1 1,2-1,0 1,0 22,3 5,2-1,2-1,2 1,13 45,64 154,-72-207,2 0,2-2,0 0,2 0,2-2,0 0,2-2,45 45,15 7,-41-38,54 43,-79-73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39.2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415 816,'4'-2,"1"1,0-1,0 0,-1 0,1 0,-1 0,0-1,0 0,0 0,0 0,6-6,10-7,18-12,0-2,-2-1,-1-1,-2-2,-1-2,-2-1,49-77,-75 107,0-1,0 0,-1 1,0-1,0 0,3-17,-6 24,0-1,0 0,0 1,0-1,0 0,0 1,0-1,0 1,-1-1,1 0,-1 1,1-1,-1 1,1-1,-1 1,0-1,0 1,0 0,0-1,0 1,0 0,0 0,0 0,0 0,-1 0,1 0,0 0,-1 0,1 0,-1 1,1-1,-1 0,1 1,-1-1,1 1,-1 0,0 0,1-1,-1 1,0 0,1 0,-3 1,-4-1,1 1,0 0,0 0,0 1,0 0,0 0,0 1,0-1,1 2,-1-1,-7 6,-66 53,69-54,-90 88,5 3,-90 120,144-168,3 2,-38 67,66-100,0 1,2 0,0 0,1 1,1 0,1 1,2-1,0 1,-2 41,6-57,1-1,-1 1,1-1,0 1,1-1,-1 0,2 1,-1-1,0 0,1 0,0-1,1 1,-1 0,7 7,-3-6,-1-1,1 0,1 0,-1-1,1 0,0 0,0 0,0-1,12 3,11 3,0-2,1-2,0-1,57 2,633-12,-703 4,35-2,1-1,-1-4,83-21,-124 25,0 0,0-1,0 0,-1-1,0 0,0-1,0-1,-1 0,0 0,-1-1,0-1,0 1,-1-2,0 1,-1-1,0-1,0 1,-2-1,9-20,-2-5,-3-1,-1 0,6-56,1-122,-12 134,6-247,-11 269,-4 0,-1 1,-22-86,25 135,0 1,-1 0,0 0,0 0,-1 0,0 0,-9-10,13 18,0-1,-1 1,1-1,-1 1,1 0,-1-1,0 1,0 0,1 0,-1 0,0 0,0 0,0 1,0-1,0 1,0-1,-2 0,1 2,1-1,0 1,0-1,0 1,0 0,0-1,0 1,1 0,-1 0,0 1,0-1,1 0,-1 0,0 1,1-1,-1 1,1 0,0-1,0 1,-2 3,-4 5,1 0,1 0,0 1,0-1,1 1,0 0,1 1,1-1,-1 0,2 1,0 0,0 13,2-8,0 0,2 0,0 0,1 0,1-1,0 1,12 23,1-5,2-1,1-1,1-1,2-1,1-1,46 41,-27-31,1-3,2-1,2-2,1-3,2-1,0-3,2-3,1-1,70 18,-116-39,4 1,-1 1,1 0,-1 1,19 10,-29-14,0 0,0 0,0 1,0-1,0 1,0-1,0 1,-1 0,1 0,-1 0,1 0,-1 0,1 0,-1 0,0 1,0-1,0 0,-1 1,1-1,0 0,-1 1,0-1,1 1,-1-1,0 1,0-1,-1 1,1-1,0 1,-1-1,0 3,-4 9,0 1,2 0,0 0,0 0,0 29,3-39,1-1,-1 0,1 0,0 0,0 1,0-1,1 0,0 0,-1-1,2 1,-1 0,0-1,1 1,-1-1,1 0,0 1,0-1,0-1,0 1,1 0,-1-1,1 0,0 0,0 0,7 3,66 18,-54-19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39.7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1,'2'5,"-1"1,1-1,0 0,1 0,-1 0,1 0,0 0,0-1,0 1,1-1,0 0,0 0,0 0,5 3,3 6,333 325,-171-162,-159-156,-5-4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02.6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0,'12'0,"0"1,-1 0,1 0,-1 1,1 0,-1 1,0 1,0 0,0 0,0 1,-1 0,16 11,-20-13,1 1,-1 0,0 0,1 0,-2 1,1 0,-1 0,1 1,-1 0,-1-1,1 2,-1-1,0 0,-1 1,5 11,-5-11,9 17,-11-24,0 0,0 0,-1 0,1 0,0 0,0 0,-1 0,1-1,0 1,-1 0,1 0,0 0,0-1,-1 1,1-1,0 1,-1 0,1-1,-1 1,1-1,-1 1,1-1,-1 1,1-1,-1 0,1 1,-1-1,0 0,1 1,-1-1,0 0,1 0,2-3,-1 0,2 0,-1 0,0 0,1 1,0 0,-1 0,1 0,1 0,-1 1,0-1,1 1,-1 0,1 0,-1 1,1-1,0 1,0 0,0 0,8 0,-6 2,-2 0,1 0,0 0,0 0,0 1,0 0,-1 0,1 1,-1-1,1 1,-1 0,0 1,0-1,-1 1,1 0,5 7,21 23,-19-19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40.1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40.8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1 810,'5'1,"1"0,0 1,0 0,-1 0,1 1,-1 0,0 0,6 3,7 5,122 66,-4 6,152 122,-242-165,-35-29,-1-1,2-1,-1 0,1 0,1-1,20 10,-32-18,0 0,0 0,-1 1,1-1,0 0,0 0,0 0,0 0,0-1,0 1,-1 0,1 0,0 0,0-1,0 1,-1 0,1-1,0 1,0-1,-1 1,1-1,0 1,-1-1,1 1,0-1,-1 0,1 1,-1-1,1 0,-1 0,1 1,-1-1,0 0,1 0,-1 0,0 1,0-1,0 0,1 0,-1 0,0 0,0 0,0-1,2-46,-2 41,-5-216,17-598,-10 783,-1 18,0 0,2 0,0 0,11-38,-2 33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42.7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104 964,'0'-1,"0"0,0 0,0 1,0-1,0 0,-1 0,1 1,0-1,-1 0,1 0,0 1,-1-1,1 0,-1 1,1-1,-1 0,1 1,-1-1,1 1,-1-1,0 1,1-1,-1 1,0-1,1 1,-1 0,0-1,0 1,1 0,-1 0,0 0,0-1,1 1,-1 0,0 0,0 0,0 0,1 0,-1 0,0 1,0-1,0 0,1 0,-1 1,-1-1,-2 1,1 0,0 0,-1 1,1-1,0 1,0-1,0 1,0 0,-3 2,1 3,1-1,-1 0,2 1,-1 0,1 0,0 0,0 0,1 1,0-1,0 1,0-1,1 1,0 7,0 13,1 0,4 34,-2-36,13 90,-13-105,1 1,0-1,0 0,1-1,1 1,0-1,11 18,-14-26,-1 0,0 0,1 0,0 0,-1 0,1 0,0 0,0-1,0 1,0-1,0 0,0 1,0-1,1 0,-1 0,0 0,1-1,-1 1,1 0,-1-1,1 0,-1 1,5-1,-5-1,0 0,1 0,-1 0,0 0,0 0,0-1,0 1,-1-1,1 1,0-1,0 0,-1 0,1 1,-1-1,0 0,0 0,1 0,-1-1,-1 1,1 0,0 0,0-1,-1 1,1-4,7-30,-2-1,-2 0,-1 0,-3-49,-5 10,-18-83,14 101,-2-64,24 131,12 20,-15-18,258 269,-122-133,-47-39,-48-50,3-3,119 97,-162-144,0-1,0 0,1-1,0 0,0 0,17 4,-25-9,0 0,0 0,0-1,-1 1,1-1,0 0,0 0,0 0,0-1,-1 1,1-1,0 0,0 0,-1 0,1-1,0 1,-1-1,0 0,1 0,-1 0,0 0,0 0,0-1,0 0,4-5,21-29,-3-1,0-1,-3-2,22-52,52-178,-73 194,-3 0,-3-2,-4 0,3-105,-14 140,-3 1,-2-1,-1 0,-2 1,-3 0,-1 0,-2 1,-2 0,-28-59,34 87,0 1,0 0,-1 1,-1 0,0 0,-18-15,23 23,1 1,-1-1,0 1,0 0,0 1,0-1,0 1,-1 0,-6-2,9 4,0-1,-1 1,1 0,0 0,0 0,0 0,0 1,0-1,0 1,0 0,0 0,0 0,0 0,1 0,-1 1,0-1,1 1,-4 2,2 0,0-1,1 1,-1 0,1 1,0-1,0 0,0 1,1 0,0-1,0 1,0 0,0 0,1 0,0 1,0-1,0 0,1 0,0 1,0-1,0 0,0 1,1-1,0 0,2 8,2 6,1-1,0 1,1-1,2 0,13 22,93 164,-43-71,112 153,-109-186,4-3,134 126,-206-216,0-1,1-1,0 1,0-1,0-1,1 1,0-1,13 4,-19-8,-1 1,1 0,0-1,0 1,0-1,0 0,0 0,0 0,0 0,-1-1,1 1,0-1,0 0,0 1,-1-1,1 0,0-1,-1 1,1 0,-1-1,1 0,-1 1,0-1,0 0,1 0,-2-1,1 1,0 0,0 0,-1-1,2-2,21-46,-2 0,16-58,-15 41,4-7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43.8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1 229,'4'0,"6"0,5 0,9-4,14-6,8-1,5-3,2-8,5 0,2 0,3-1,-5-1,-4 4,-2 0,-6 5,-7 4,-5 4,-8 3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44.3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0,'0'4,"0"6,0 10,0 5,5 4,5 4,5 6,9 4,0 4,1-6,0-6,-5-5,0-2,-5-3,0-5,-2-6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44.6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1,'0'4,"0"2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46.2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203 711,'-6'0,"0"0,0 1,0 0,0 0,0 0,0 1,0-1,0 2,1-1,-1 1,1-1,0 1,0 1,0-1,-9 8,7-4,1 1,0-1,0 1,1 0,0 1,0-1,1 1,0 0,-3 12,1-3,2 0,0 0,2 1,0-1,0 1,2 0,0-1,2 1,6 35,2-23,1-1,1 0,2-1,1-1,1 0,1-1,1-1,2 0,1-2,0 0,2-2,37 30,-42-39,0-1,1-1,0 0,0-1,1-1,1-1,-1-1,1-1,0-1,1-1,-1 0,24 0,-42-5,-1 1,0 0,1 0,-1-1,0 1,1-1,-1 0,0 0,0 0,1 0,-1 0,0 0,0 0,0-1,-1 1,1-1,0 0,0 1,-1-1,1 0,-1 0,0 0,1 0,-1 0,0 0,0 0,0-1,-1 1,1 0,0 0,-1-1,1-2,0-10,1 0,-2 0,0 0,-2-18,0 6,1-13,-1 1,-2 0,-2 0,-1 0,-2 1,-2 0,-2 0,-26-55,11 39,-67-96,75 123,-1 2,-2 0,0 1,-2 2,-31-23,49 39,-1 1,1 1,-1-1,-1 1,1 0,0 1,-1 0,0 0,0 1,0 0,0 1,0 0,0 0,0 1,0 0,0 1,0 0,0 0,0 1,0 0,0 0,1 1,-1 1,1-1,-1 1,-9 7,18-11,-1 0,1 0,-1 0,1 1,-1-1,1 0,-1 1,1-1,-1 0,1 1,-1-1,1 0,-1 1,1-1,0 1,-1-1,1 1,0-1,0 1,-1-1,1 1,0-1,0 1,0 0,-1-1,1 1,0-1,0 1,0-1,0 1,0 1,18 4,30-7,-16-3,123-16,226 2,-332 19,-1 2,1 2,-1 3,0 1,-1 3,-1 2,0 2,0 1,43 25,-61-25,0 1,-1 1,37 34,-49-39,-1 0,0 1,-1 1,-1 0,-1 1,18 33,-27-46,-1 1,0-1,0 0,0 0,0 1,-1-1,1 0,-1 1,-1-1,1 1,0-1,-2 5,2-7,-1-1,1 1,0-1,-1 1,1-1,-1 0,0 1,1-1,-1 0,0 1,0-1,0 0,0 0,0 1,0-1,0 0,0 0,-1 0,1-1,0 1,-1 0,1 0,0-1,-1 1,1-1,-1 1,1-1,-1 0,1 1,-1-1,1 0,-1 0,1 0,-1 0,1 0,-1 0,-1-1,0 0,1 0,-1 0,1-1,-1 1,1-1,-1 1,1-1,0 0,0 0,0 0,0 0,0 0,1 0,-1-1,0 1,1-1,0 1,-2-5,-20-57,17 42,-23-69,5-2,4-1,3-1,5 0,0-125,12 207,0 1,1-1,1 1,0 0,0-1,1 1,1 0,0 0,7-14,-8 21,0-1,1 1,0 0,0 0,0 1,1-1,-1 1,1 0,0 0,0 0,1 1,-1 0,1 0,0 0,0 1,-1 0,2 0,-1 0,11-1,8 0,0 0,0 2,-1 0,1 2,0 1,0 1,0 1,43 13,-38-6,0 1,0 1,-1 2,-1 1,-1 1,27 22,2 9,-2 3,-2 2,-3 2,-2 3,47 76,-74-102,19 41,-32-56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48.3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401 1511,'-6'2,"1"0,-1 0,1 1,0-1,0 1,0 0,0 1,0 0,1-1,-1 1,1 1,0-1,-6 10,0-4,-49 58,3 2,3 2,-53 97,99-157,2-5,1 0,0 0,0 1,1 0,-1-1,2 1,-1 0,1 0,0 1,0 10,2-18,0 0,0 0,0 0,0 0,0 0,1-1,-1 1,0 0,1 0,-1 0,0-1,1 1,-1 0,1-1,-1 1,1 0,0-1,-1 1,1-1,0 1,-1-1,1 1,0-1,-1 1,1-1,0 1,0-1,0 0,-1 0,1 1,0-1,0 0,0 0,0 0,-1 0,1 0,0 0,0 0,0 0,0-1,0 1,-1 0,1 0,0-1,1 0,39-17,-11-1,-1-1,-1-2,-1-1,-1-1,-1-1,-1-1,22-33,130-215,-158 242,4-5,-1-1,-2-1,-2-1,-2 0,14-57,-26 81,0 0,-1 0,-1 0,-1 0,0 0,-1 0,-5-26,3 32,0-1,0 1,-1 0,0 0,-1 0,0 1,-1-1,0 1,-1 1,1-1,-2 1,-10-10,6 8,-1 0,0 1,-1 1,0 0,0 1,-1 0,0 1,0 1,0 0,-1 1,1 1,-22-2,37 5,-1 0,1 0,0-1,0 1,-1 0,1 0,0 0,0-1,0 1,0 0,-1 0,1-1,0 1,0 0,0 0,0-1,0 1,0 0,0-1,0 1,-1 0,1 0,0-1,0 1,0 0,1-1,-1 1,0 0,0 0,0-1,0 1,0 0,0-1,0 1,0 0,0 0,1-1,-1 1,0 0,0 0,0-1,1 1,-1 0,0 0,0 0,1 0,-1-1,0 1,0 0,1 0,-1 0,0 0,0 0,1 0,-1-1,20-16,-18 16,279-193,-138 101,-111 72,155-105,216-189,-394 308,26-28,-33 33,-1 1,1-1,-1 0,0 0,0 0,0 0,0 0,0 0,0 0,0 0,0 0,-1 0,1 0,-1 0,0-1,0 1,0-3,0 5,0-1,0 1,0-1,0 0,0 1,0-1,0 1,-1-1,1 1,0-1,0 1,-1-1,1 1,0-1,-1 1,1-1,0 1,-1 0,1-1,-1 1,1-1,-1 1,1 0,-1 0,1-1,-1 1,1 0,-1 0,1 0,-1-1,0 1,-19 7,-13 22,6 6,1 2,2 0,2 2,2 0,1 1,2 2,2-1,-17 76,14-26,4 0,4 1,3 106,7-149,2 0,3 0,1-1,3 0,2 0,1-1,3-1,2 0,2-1,2-1,29 46,23 30,63 137,-117-213,-1 0,-2 1,-3 0,-1 1,-2 1,-3 0,2 49,-9-70,-2 0,-2 0,0 0,-1 0,-2-1,0 0,-2 0,-1-1,-1 0,-1-1,0 0,-21 26,18-29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48.7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0 217,'5'-4,"5"-1,1-5,3 0,3 1,4-1,1 0,7-6,6-6,2 2,3 0,3-1,3 3,2-4,-6 2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49.5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73,'0'-5,"0"0,0-1,1 1,0 0,0 0,0 0,1 0,-1 0,1 0,0 1,4-6,-6 9,0 1,1-1,-1 1,1-1,-1 1,1-1,-1 1,1-1,-1 1,1 0,-1-1,1 1,-1 0,1-1,0 1,-1 0,1 0,-1 0,1 0,0 0,-1-1,1 1,0 0,-1 0,1 1,-1-1,1 0,0 0,-1 0,1 0,0 0,0 1,1 1,1 0,-1 0,0 0,0 0,0 0,0 1,-1-1,1 0,0 1,-1 0,2 5,39 94,-5 2,36 165,-26-83,90 260,6 21,-132-423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04.4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126 138,'-2'-2,"0"1,1 0,-1-1,0 1,0 0,0 0,0 0,-1 0,1 0,0 1,0-1,-1 1,1-1,0 1,0 0,-1 0,1 0,0 0,-1 0,1 0,0 1,0-1,-1 1,1 0,0 0,0 0,-3 1,2-1,0 1,0 0,0-1,1 1,-1 1,0-1,1 0,-1 1,1-1,0 1,0-1,0 1,0 0,0 0,1 0,-1 0,-1 5,3-7,0 0,0 0,-1 0,1 0,0 0,0 0,0 0,0-1,0 1,0 0,0 0,0 0,0 0,1 0,-1 0,0 0,1 0,-1 0,1-1,-1 1,1 0,-1 0,1 0,-1-1,1 1,0 0,1 0,-1 0,1 0,0 0,0 0,0 0,1-1,-1 1,0-1,0 0,0 0,0 1,4-2,2 1,0-1,0 0,0-1,0 0,12-5,-15 4,0 0,-1 0,1 0,-1-1,0 1,0-1,0 0,0-1,-1 1,0-1,0 1,0-1,0 0,-1 0,0 0,0 0,0-1,-1 1,1-1,-1 1,-1-1,1 1,-1-1,0 1,0-1,0 1,-1-1,0 1,0-1,-1 1,1-1,-1 1,0 0,-1 0,-2-6,4 10,0 0,0 0,0-1,0 1,0 0,0 0,0 0,-1 0,1 0,0 0,0 1,-1-1,1 0,-1 1,1-1,0 1,-1-1,1 1,-1-1,0 1,1 0,-1 0,1 0,-1 0,1 0,-1 0,1 1,-1-1,1 0,-1 1,1-1,-1 1,1-1,0 1,-1 0,1 0,0 0,-1-1,1 1,-1 2,-8 5,1 0,0 1,1 0,-9 12,4-5,8-10,0 1,0-1,1 1,0 0,0 0,1 0,0 1,-4 14,6-21,1 1,-1-1,1 1,0 0,0-1,-1 1,1-1,0 1,0 0,0-1,1 1,-1 0,0-1,1 1,-1-1,1 1,-1-1,1 1,0-1,0 1,-1-1,1 0,0 1,0-1,0 0,1 0,-1 0,0 1,0-1,1-1,-1 1,0 0,1 0,-1 0,1-1,-1 1,1-1,-1 1,1-1,0 0,-1 1,1-1,-1 0,1 0,0 0,-1 0,1 0,0-1,1 1,3-2,1 1,-1 0,1-1,-1-1,0 1,0-1,0 0,0 0,0 0,8-8,-6 6,-1 0,1 0,0 1,12-4,-17 7,0 0,0 0,1 0,-1 1,0 0,1 0,-1 0,0 0,0 0,1 1,-1-1,0 1,1 0,-1 0,6 3,8 6,0 2,0 0,-1 1,-1 1,0 0,-1 1,24 32,2 1,-18-24,115 137,-114-130,-1 0,-2 1,25 52,-43-77,0-1,-1 1,1 0,-2 0,1 0,-1 0,0 0,0 0,-1 0,0 0,0 0,-1-1,0 1,-3 8,-2 2,0-1,0 0,-2 0,-14 22,21-35,-1 0,1 1,-1-1,0 0,1 0,-1-1,0 1,-1-1,1 1,0-1,-1 0,0 0,1-1,-1 1,0-1,0 0,-4 1,5-2,-1 0,1 0,-1 0,1-1,-1 1,1-1,0 0,-1 0,1 0,0-1,0 1,0-1,0 0,0 1,0-1,1-1,-1 1,0 0,1-1,-4-4,-24-33,1-2,2-1,-36-80,24 46,1 8,4 6,-29-69,56 112,0 1,1-1,1 0,1 0,0 0,2-1,0 0,2-26,0 42,0 1,1-1,-1 1,1-1,0 1,0-1,0 1,1 0,0-1,0 1,0 0,0 0,0 0,1 1,0-1,0 0,0 1,0 0,4-4,9-1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50.2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1 927,'7'-13,"2"1,0 0,0 1,1 0,1 0,15-12,10-11,116-109,6 7,248-165,-369 276,248-156,-261 167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51.1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783 1,'-9'1,"0"0,0 1,0 0,0 1,0-1,0 2,0-1,1 1,0 1,0 0,0 0,0 0,1 1,0 0,-12 13,-8 11,2 0,-29 45,53-72,-27 39,2 2,2 0,2 2,-21 62,33-79,2 0,1 0,1 1,2 0,1 0,1 0,2 0,5 48,-4-68,2-1,-1 0,1 0,0 0,1-1,0 1,0-1,1 0,0 0,0 0,1-1,0 1,0-1,1-1,14 11,5 2,1-2,1-1,38 16,-7-3,-19-9,-20-11,0 1,-1 0,0 2,-1 0,18 17,-31-24,0 0,-1 0,1 1,-1 0,0 0,-1 0,0 0,0 0,0 1,-1 0,1-1,-2 1,1 0,-1 0,0 0,0 0,-1 0,0 0,0 0,-2 9,1-10,-1 1,1-1,-1 1,-1-1,1 0,-1 0,0 0,-1 0,0-1,1 1,-2-1,1 0,-1 0,1 0,-1-1,0 1,-1-1,1-1,-1 1,0-1,-8 4,-14 5,-1 0,-1-2,-39 8,47-12,-336 109,230-70,69-26,11-5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19:52.2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432 0,'-6'1,"1"0,-1 0,0 0,1 1,-1 0,1 0,0 0,0 1,0 0,0 0,0 0,0 0,1 1,0 0,-8 8,-6 9,0 0,-14 25,21-29,-52 75,-94 185,149-261,1 0,1 0,0 1,1 0,1 0,-3 26,7-39,0 0,0 0,0 1,0-1,1 0,-1 1,1-1,0 0,1 0,-1 0,1 0,-1 0,1 0,0 0,1-1,-1 1,1-1,-1 1,1-1,0 0,1 0,-1 0,0-1,1 1,-1-1,1 0,0 0,0 0,0 0,0-1,5 2,57 15,90 12,-43-9,-101-19,92 15,-95-16,0 0,0-1,0-1,0 1,0-1,0-1,0 1,-1-2,12-3,-14 2,-1-1,1 0,0 0,-1 0,0 0,0-1,-1 0,0 0,0 0,0-1,-1 1,0-1,4-12,15-25,-13 31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39.3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01.4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402 818,'-6'1,"1"-1,-1 1,1 1,0-1,0 1,0 0,0 0,0 0,0 1,0-1,1 1,0 1,-1-1,1 1,0-1,-6 9,-6 7,1 1,-17 29,24-36,-8 17,1 1,1 1,2 0,2 1,0 0,2 0,2 1,1 0,2 0,1 0,2 1,4 39,-4-71,0 0,0 1,1-1,-1 0,1 0,0 0,0 0,0-1,0 1,0 0,1 0,-1-1,1 1,-1 0,1-1,0 0,0 1,0-1,1 0,-1 0,1 0,-1-1,1 1,-1 0,1-1,0 0,0 1,-1-1,1 0,5 0,2 1,0-2,0 1,-1-2,1 1,0-1,0-1,0 1,12-5,-8 2,0 1,-1-2,1 0,-1-1,0 0,13-9,-23 13,0 0,0-1,0 1,0-1,-1 0,1 0,-1 0,0 0,0 0,0 0,0-1,0 1,-1-1,0 1,0-1,0 0,0 1,0-1,-1 0,1 0,-1 0,0 1,0-1,-1 0,1 0,-1 0,-2-7,-1-1,0 0,0 0,-2 0,1 1,-2 0,1 0,-2 0,1 1,-1 0,-1 1,0-1,0 2,-1-1,0 1,0 1,-13-7,-17-8,-1 2,-1 2,-51-15,42 15,48 17,0 0,0 0,1 0,-1 0,0-1,1 1,-1-1,1 1,0-1,-1 0,1 0,0 0,-3-4,4 4,1 1,0 0,0-1,0 1,-1 0,1-1,0 1,1 0,-1-1,0 1,0 0,0 0,1-1,-1 1,1 0,-1 0,1-1,0 1,-1 0,1 0,0 0,0 0,-1 0,1 0,0 0,0 0,0 0,0 0,1 1,1-2,216-150,-81 61,-77 49,262-192,-231 161,113-116,-195 178,0 1,-1-1,0-1,-1 0,0 0,9-20,-16 29,1 0,-1 0,0 0,0 0,-1 0,1 0,-1 0,0 0,1 0,-1 0,0 0,-1 0,1 0,0 0,-1 0,0 0,0 0,0 1,0-1,0 0,-1 0,1 1,-1-1,1 1,-1-1,0 1,0-1,0 1,0 0,-1 0,1 0,-1 1,1-1,-1 0,1 1,-6-2,-4-2,-1 1,0 1,0 0,0 1,0 0,0 1,0 0,0 1,-26 4,21-3,0 0,0-1,1 0,-32-6,47 5,0 0,0 1,-1-1,1 1,0 0,0-1,-1 1,1 0,0 0,-1 1,1-1,0 0,0 1,-1 0,-3 1,5-1,1 0,-1 0,0 0,1 0,-1 0,1 0,-1 0,1 1,0-1,0 0,-1 0,1 0,0 1,0-1,0 0,0 0,0 1,0-1,1 0,-1 0,0 0,0 0,1 1,-1-1,1 0,-1 0,1 0,0 0,-1 0,1 0,2 2,20 34,49 60,-17-24,209 287,286 417,-522-728,37 85,-44-85,55 90,-57-112,-8-12,0 0,0 1,-2 0,0 1,-1 0,0 0,-2 1,5 19,-10-35,-1-1,0 1,0-1,1 1,-1-1,0 1,-1 0,1-1,0 1,0-1,-1 1,1 0,0-1,-1 1,0-1,1 0,-1 1,0-1,0 1,0-1,0 0,0 0,0 1,-2 1,0-2,1 0,-1 0,0 0,1 0,-1 0,0-1,0 1,1-1,-1 1,0-1,0 0,-5-1,-8-2,0 0,0 0,-26-11,41 13,-89-33,1-3,-149-89,192 94,-60-53,71 55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02.0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1 190,'4'0,"2"-4,3-6,5-2,9-2,4-3,7-3,5 1,-3 1,-4 2,-2 0,-8-1,-2 2,-5 3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39.6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751 1,'-1'1,"1"0,-1 0,1 0,-1 1,1-1,-1 0,0 0,0 0,0 0,0 0,1 0,-1 0,0 0,-1 0,1-1,0 1,0 0,0-1,0 1,-2 0,-28 11,31-12,-23 7,0-2,-48 5,-15 3,-353 87,436-100,0 1,0-1,0 1,0 0,0 0,1 0,-1 0,0 1,1-1,-1 1,1 0,-1-1,1 1,0 0,0 0,0 1,0-1,0 0,0 1,1-1,-3 5,3-2,1 1,-1-1,1 1,-1-1,1 1,1-1,-1 1,1-1,0 1,4 9,71 229,-16-61,5 35,9-3,110 221,-182-431,0 0,1 1,0-2,0 1,1 0,-1-1,1 1,0-1,0 0,0 0,1 0,7 4,-8-7,-1 1,1-1,0 0,0-1,0 1,0 0,-1-1,1 0,0 0,0 0,0-1,0 1,0-1,0 0,0 0,-1 0,1-1,6-2,9-7,0 0,-1-1,0-1,-1-1,-1 0,20-23,-27 28,12-12</inkml:trace>
  <inkml:trace contextRef="#ctx0" brushRef="#br0" timeOffset="1">298 1107,'0'0,"-1"0,1 0,-1 0,1 0,0 0,-1 0,1 0,-1-1,1 1,-1 0,1 0,0 0,-1 0,1-1,-1 1,1 0,0 0,-1-1,1 1,0 0,-1-1,1 1,0 0,0-1,-1 1,1-1,0 1,0 0,0-1,-1 1,1-1,0 1,0-1,0 0,3-21,15-17,-6 24,0 0,1 1,1 1,0 0,0 1,30-18,-15 12,1 2,60-24,-72 35,0 0,1 1,19-2,33-7,-55 9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40.0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489 0,'-2'9,"0"0,0-1,-1 1,-1-1,1 0,-1 0,-1 0,1 0,-1-1,-1 0,-9 11,-7 11,-109 170,-137 188,255-372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40.3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1,'1'8,"-1"0,2-1,-1 1,1-1,0 1,1-1,-1 1,1-1,1 0,0 0,0-1,0 1,9 10,7 5,2 0,29 23,-16-14,14 14,3-3,1-2,74 43,-121-80,-1 0,1 1,-1 0,0 0,8 7,-3 2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41.4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0 280,'62'88,"576"718,-628-790,-15-18,-19-27,-350-674,361 674,2 0,1-1,2-1,1 0,1 0,2 0,1 0,1-1,2 0,1 1,5-35,-5 64,-1-1,0 1,0 0,1 0,0 0,-1-1,1 1,0 0,0 0,0 0,0 0,0 0,1 0,-1 1,0-1,1 0,0 1,-1-1,1 1,0-1,0 1,0 0,0 0,2-1,0 0,1 1,-1 0,1 1,-1-1,1 1,-1 0,1 0,-1 0,1 1,-1 0,7 1,6 3,0 1,-1 0,0 1,-1 1,20 12,-22-11,0 0,0 1,-1 0,-1 1,0 1,0-1,-1 2,-1-1,0 2,8 15,-13-20,0 0,-1 0,0 1,0-1,-1 1,0 0,-1 0,0 0,-1 0,0 0,-1 0,0 0,0-1,-1 1,0 0,-1 0,-5 12,1-2,-2 0,0-1,-2 0,0-1,-1 0,0-1,-2 0,-16 16,10-14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08.4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1,'2'16,"1"1,0-1,1 0,1-1,0 1,1-1,1 0,1 0,0-1,12 17,12 26,250 556,-273-585,-2-5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42.4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432 1557,'1'0,"0"0,0-1,0 1,-1 0,1-1,0 1,0-1,0 1,0-1,0 0,-1 1,1-1,0 0,-1 0,1 1,0-1,-1 0,1 0,-1 0,1 0,-1 0,0 0,1 0,-1 1,0-1,1 0,-1 0,0-2,4-35,-3 32,1-54,-3 0,-2 0,-11-62,-46-177,45 231,-86-330,74 314,-3 0,-68-126,96 205,-1 0,0 1,0 0,0 0,0 0,-1 0,1 0,-6-4,8 8,0-1,0 1,1 0,-1-1,0 1,0 0,0-1,1 1,-1 0,0 0,0 0,0-1,0 1,1 0,-1 0,0 0,0 1,0-1,0 0,0 0,-1 1,1 0,-1 0,1 0,0 0,-1 0,1 1,0-1,0 0,0 1,0-1,0 1,0-1,1 1,-1-1,0 1,0 1,-6 21,2 0,0 0,2 0,-1 47,2-31,-9 392,16-318,33 202,-32-287,1 0,1 0,2-1,1 0,1 0,1-2,1 1,20 26,-26-42,1 0,-1-1,2 0,0 0,0-1,0 0,1-1,1 0,-1-1,1-1,0 1,1-2,-1 0,1 0,0-1,1-1,-1 0,1-1,24 1,-12-3,-1-1,0-2,0 0,0-2,0 0,-1-2,1-1,-2-1,1-1,-1 0,-1-2,0-1,36-28,-30 16,0 0,-2-2,-2-1,0-1,-2-1,-1 0,-1-2,27-60,36-111,9-17,-76 187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43.5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71 0,'-2'0,"-1"0,0 0,0 1,1-1,-1 0,0 1,1 0,-1 0,1-1,-1 2,1-1,-1 0,1 0,-1 1,1-1,0 1,0 0,0 0,0-1,-2 4,1-1,1 0,0 1,0-1,0 0,0 1,1-1,0 1,0-1,0 1,0 9,1 8,1 1,2-1,9 43,-10-55,11 57,-1-5,28 85,-38-142,1 0,-1 0,1 0,0 0,0 0,7 7,-10-11,1-1,-1 1,1-1,-1 1,1-1,-1 1,1-1,0 1,-1-1,1 1,0-1,-1 0,1 1,0-1,-1 0,1 0,0 1,0-1,-1 0,1 0,0 0,0 0,-1 0,1 0,0 0,0 0,-1 0,1 0,0-1,-1 1,1 0,0 0,0-1,-1 1,1-1,0 1,-1 0,1-1,-1 1,1-1,-1 1,1-1,-1 0,1 1,-1-1,1 1,-1-1,0 0,1 1,-1-1,0 0,0 0,1 1,-1-1,0 0,0 0,0 1,0-1,0 0,0 0,12-48,-3 0,7-91,-6 39,-6 77,-2 12,0 0,0 0,-2 0,1 0,-1 0,-1 0,-3-20,-1 27,2 17,2 18,4-23,-1 0,1-1,0 1,0-1,1 0,0 1,0-2,0 1,1 0,0-1,0 0,0 0,7 5,12 7,47 27,-56-36,-15-8,29 18,1-1,0-1,1-2,1-1,58 15,-65-25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43.9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0,'0'4,"4"2,6 4,6 8,8 6,4 8,7 2,1 4,-1 4,2-1,-2-3,-1-8,-8-5,-3-6,-5-3,-7-3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44.3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10,'0'-4,"0"-2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45.3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13 310,'-1'-1,"0"1,0-1,0 1,1-1,-1 1,0-1,1 0,-1 1,1-1,-1 0,1 1,-1-1,1 0,-1 0,1 0,-1 1,1-1,0 0,0 0,-1 0,1 0,0 0,0 1,0-1,0 0,0 0,0 0,0-1,2 1,-1 1,0-1,0 1,1 0,-1-1,0 1,0 0,1 0,-1 0,0 0,1 0,-1 0,0 0,1 1,1 0,57 18,5 24,-15-9,-45-35,-7-8,-8-17,8 19,-18-47,2-1,-16-88,33 139,0 1,1-1,-1 0,1 0,0 0,0 0,0 0,1 0,0 0,-1 0,1 0,3-6,-3 8,1 0,0 0,-1 0,1 0,0 0,0 0,0 1,0-1,0 1,0 0,1-1,-1 1,0 0,1 0,-1 1,1-1,-1 0,1 1,-1-1,1 1,2 0,28-2,-1 1,1 2,0 1,-1 1,52 13,-18 2,106 42,-106-31,-1 3,-1 3,-2 3,-2 2,57 50,-100-77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46.6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0 648,'9'2,"0"0,0 1,-1 0,0 0,1 0,-1 1,0 1,14 9,0 0,227 113,-107-57,-136-66,-1-1,2-1,-1 1,0-1,0 0,1 0,-1-1,9 1,-14-2,1 0,0 0,0 0,0-1,0 1,-1-1,1 0,0 1,0-1,-1 0,1 0,0 0,-1 0,1 0,-1-1,0 1,1 0,-1-1,0 1,0-1,0 1,0-1,0 0,0 1,0-1,0 0,-1 1,1-1,-1 0,1 0,-1-3,16-67,-3 0,5-100,-16 142,-2 12,0 0,2 0,0 0,1 0,1 1,0-1,1 1,11-22,-15 37,1-1,-1 1,1 0,0 0,0 0,0 0,0 0,1 1,-1-1,0 1,1-1,-1 1,1 0,-1 0,1 0,0 0,-1 1,1-1,0 1,0-1,-1 1,1 0,0 0,0 0,-1 0,1 1,0-1,0 1,-1 0,1 0,-1 0,1 0,2 1,13 7,0 0,-1 1,28 21,-15-10,-19-13,0 0,0-1,0-1,1 0,0-1,0 0,0 0,1-2,0 1,-1-2,1 1,20-1,-20-1,0-2,0 0,-1 0,1-1,-1-1,24-7,-32 8,0 0,0 0,0 0,0 0,0-1,-1 0,1 1,-1-1,0-1,0 1,0 0,0-1,0 0,-1 1,0-1,1 0,-1 0,-1-1,1 1,-1 0,0 0,2-8,-1-15,-2 1,0 0,-2 0,0-1,-10-37,0-11,0 1,6 45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47.2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10,'0'-4,"4"-2,6 10,6 3,8 9,0 6,5 4,1 6,0-3,0 3,-2 0,-1-2,-5 0,-2-7,-4-6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47.6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 11,'-4'-5,"-2"0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48.4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0,'2'13,"1"-1,0 0,0 1,1-1,1-1,0 1,0-1,1 1,10 12,-2-1,671 1051,-652-1029,-8-10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49.4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0,'2'2,"1"0,-1 0,1 1,-1-1,0 0,0 1,0-1,0 1,0 0,0 0,-1-1,0 1,2 6,3 2,565 880,-549-861,2-1,1-1,29 25,-53-52,-1 0,1-1,-1 1,1-1,-1 1,1-1,0 1,-1-1,1 1,0-1,-1 0,1 1,0-1,0 0,-1 0,1 1,0-1,0 0,-1 0,1 0,0 0,0 0,-1 0,1 0,0 0,0 0,0-1,0 1,0-1,0 0,0 0,0 0,-1 0,1 0,0-1,-1 1,1 0,-1 0,1 0,-1-1,0 1,1 0,-1-1,0-1,-2-64,1 52,0-18,1-1,2 1,2 0,1 0,1 0,1 1,16-40,-22 69,1-1,-1 1,1-1,0 1,0 0,0-1,0 1,1 0,-1 0,1 1,0-1,0 1,0-1,0 1,0 0,0 0,1 0,-1 0,1 1,3-2,-1 2,1 0,-1 0,0 1,1-1,-1 2,1-1,-1 1,0 0,1 0,-1 0,7 4,10 4,0 1,0 1,-1 1,-1 1,22 18,27 20,111 89,-164-124,-6-2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09.1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0 106,'5'-4,"4"-6,7-1,4 1,2-2,3-3,1 1,5-2,-4 3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49.9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214 0,'-5'0,"-5"0,-5 0,-5 4,1 6,0 1,-1-1,2 2,1-1,-2 1,-1 0,2 1,5-1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51.1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982 880,'-53'-11,"4"0,20 10,0 2,1 1,-1 1,1 1,0 1,0 2,1 1,0 1,-40 19,11 0,2 2,1 3,-64 51,90-64,1 2,1 0,1 2,1 1,1 0,1 2,2 0,0 2,2 0,1 0,-14 39,28-61,0-1,0 1,1 0,-1-1,1 1,1 0,-1 0,1 0,1 0,1 9,-2-13,1 0,0 0,0 0,1 0,-1 0,1-1,-1 1,1-1,0 1,0-1,0 1,0-1,0 0,1 0,-1 0,1 0,-1 0,1-1,0 1,0-1,0 0,-1 0,1 0,6 1,46 9,1-3,0-2,89-3,58 6,-184-7,-9 0,0-1,0 0,1-1,-1 0,0 0,14-3,-21 2,1-1,0 1,-1-1,1 0,-1 1,0-2,0 1,1 0,-1-1,-1 1,1-1,0 0,-1 0,1 0,-1 0,0 0,0-1,0 1,0-1,1-5,7-19,-1 0,-1 0,6-53,2-90,-15 147,3-59,-4 0,-3 0,-5 1,-27-128,22 151,-4 2,-1 0,-4 1,-1 1,-4 1,-1 1,-38-51,51 82,-1 1,-1 1,-1 0,0 1,-2 1,-25-18,44 34,-1 1,1 0,-1 0,0 0,1 0,-1 0,0 0,1 1,-1-1,0 0,0 1,0 0,0-1,0 1,1 0,-1 0,0 0,0 0,0 0,0 0,0 1,-2 0,2 0,1 0,0 0,-1 1,1-1,0 0,0 1,0-1,0 1,0-1,0 1,0-1,1 1,-1 0,0 0,1-1,0 1,-1 0,1 3,-1 7,0 0,2 0,-1-1,1 1,5 20,25 72,4-1,62 124,-54-142,96 140,-25-46,-106-163,2 0,0 0,1-1,1 0,0-1,1-1,0 0,24 17,-21-20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53.0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 1355,'-3'6,"11"-8,13-8,240-199,-171 131,-6 5,-4-4,117-144,-181 198,0 0,-2-1,0-1,-2 0,0 0,14-52,-21 62,-2 0,0 0,0 0,-2 0,1-1,-2 1,0 0,-1-1,-1 1,0 0,-1 0,-1 0,-10-28,10 36,0 1,0 0,0 1,0-1,-1 1,0-1,-1 1,1 1,-1-1,0 1,0 0,0 0,0 1,-1 0,1 0,-1 0,0 1,0 0,0 1,0-1,0 1,0 1,-13-1,10 1,0 0,0 1,0 0,0 1,0 0,0 0,1 1,-1 0,1 1,0 0,0 0,0 1,1 0,0 1,0 0,-14 13,-2 10,1 1,2 0,1 2,1 1,-19 48,10-10,-32 122,51-159,2-1,1 1,2 0,1 0,2 1,3 39,-1-61,1 0,1 0,0-1,0 1,1 0,1-1,0 0,1 0,0-1,1 1,0-1,0-1,2 1,-1-1,1-1,0 1,1-2,21 16,-7-11,1 0,0-1,0-2,1 0,0-2,1-1,-1-1,40 3,29-1,100-6,-138-3,-4 2,79-3,-120 1,0-1,0 0,0-1,-1 0,1 0,-1-1,0-1,15-8,-19 8,-1 0,0 0,0-1,-1 0,1-1,-1 1,-1-1,1 0,-1 0,0 0,-1 0,6-15,1-11,11-58,-16 64,98-693,-103 719,5-30,-2-1,-1 0,-2 0,-1-1,-8-44,9 73,-1 1,0-1,0 1,-1-1,1 1,-1-1,0 1,0 0,0 0,0 0,0 0,-1 0,1 0,-1 1,0-1,0 1,0 0,0 0,0 0,0 0,-1 0,-5-1,6 2,0 1,0-1,0 1,0 0,-1 0,1 0,0 1,0-1,0 1,0-1,-1 1,1 0,0 0,1 1,-1-1,0 1,0-1,0 1,1 0,-1 0,1 0,0 0,-1 0,1 1,0-1,-3 5,-8 14,0 1,1-1,2 2,0 0,-12 43,-19 124,27-103,4 1,3 0,9 155,-1-226,1 0,1-1,0 1,1-1,1 0,0 0,9 17,-10-27,-1 0,0-1,1 1,0-1,1 0,-1 0,1-1,0 1,0-1,0 0,0-1,1 1,0-1,0 0,0 0,0-1,0 1,0-2,1 1,11 1,52 6,185 32,-192-30,-42-9,0 2,0 0,0 1,27 12,-43-15,0 0,0 1,-1 0,1 0,0 0,-1 1,0-1,0 1,0 0,0 0,-1 1,1-1,-1 1,0 0,-1 0,1 0,-1 0,0 0,0 0,-1 1,2 7,-1 22,-2-26,0 0,1 0,0 0,4 16,-4-23,-1-1,1 1,0 0,-1-1,1 1,0-1,0 0,0 1,0-1,0 0,0 1,0-1,1 0,-1 0,0 0,1 0,-1 0,1 0,-1-1,1 1,-1 0,1-1,0 1,-1-1,1 0,-1 1,1-1,0 0,0 0,2 0,5-1,0 0,-1 0,1-1,0 0,-1-1,0 0,14-6,5-6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53.4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1,'0'4,"0"6,0 6,0 8,8 5,8 5,9 6,9 9,8 5,4 5,4 3,-3-7,-5-3,-5-6,-9-11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53.8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54.5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0 515,'1'3,"-1"-1,1 1,0 0,-1-1,1 1,1-1,-1 1,0-1,0 0,1 1,0-1,-1 0,1 0,0 0,4 3,35 27,-35-28,225 141,-34-22,-107-63,399 284,-433-288,-55-56,-1 0,0 0,0 0,1-1,-1 1,0 0,1 0,-1 0,0 0,1 0,-1 0,0 0,0-1,1 1,-1 0,0 0,0 0,1-1,-1 1,0 0,0 0,0-1,0 1,1 0,-1 0,0-1,0 1,0 0,0-1,0 1,0 0,0-1,0 1,0 0,0 0,0-1,0 1,0 0,0-1,0 1,0 0,0-1,0 1,0 0,0 0,0-1,0 1,-1 0,1-1,0-24,0 24,-11-121,-27-129,-3-16,-24-317,62 551,1 9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56.1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409 1315,'-7'-7,"-1"0,0 0,0 1,0 1,-1-1,0 1,0 1,0 0,0 0,-18-5,21 8,0 1,0-1,0 1,-1 0,1 0,0 0,0 1,0 0,0 0,0 1,0 0,1 0,-1 0,0 0,1 1,0 0,-1 0,1 1,-4 3,-6 7,1-1,1 2,0 0,1 0,1 1,0 1,1 0,1 0,1 1,0 0,-7 27,4-5,2 0,2 0,1 1,0 59,7-85,-1 0,2 1,0-1,1 0,0-1,1 1,1 0,0-1,1 0,1 0,13 21,-15-28,0 0,0-1,0 1,1-1,0 0,0-1,1 1,0-1,0 0,0-1,0 0,1 0,-1 0,1-1,0 0,0-1,0 0,1 0,-1 0,0-1,1-1,11 0,-16 0,0-1,0 0,0 0,0 0,-1 0,1-1,0 1,-1-1,1 0,-1 0,1-1,-1 1,0-1,0 1,0-1,-1 0,1 0,0 0,-1 0,0-1,0 1,0-1,2-5,3-9,0 0,-1 0,5-31,-7 30,10-41,-3 1,-3-2,-3 1,-2-105,-4 142,6 16,17 28,-8-5,39 37,1-1,82 58,133 74,-114-81,-118-76,47 28,-82-54,-1-1,1 1,0-1,0 1,0-1,0 1,0-1,0 0,0 0,0 0,0 0,-1-1,1 1,0 0,0-1,0 0,0 1,0-1,-1 0,1 0,0 0,-1 0,1 0,0 0,-1 0,1 0,-1-1,0 1,0-1,1 1,-1-1,0 0,1-2,4-5,-1 0,0 0,-1-1,6-17,9-39,-4-1,-3 0,7-108,-16 61,-15-154,-3 139,-7 1,-4 0,-6 2,-6 2,-78-176,114 296,-11-29,-3 0,0 1,-2 0,-1 2,-45-55,62 82,0 1,0 0,-1 0,1 0,0 0,-1 0,1 0,-1 0,0 1,0 0,0-1,0 1,0 0,0 0,0 0,0 1,0-1,0 1,0 0,0 0,0 0,0 0,-5 1,6 0,0 1,0-1,0 1,0-1,0 1,1 0,-1 0,0 0,1 0,0 0,-1 0,1 0,0 1,0-1,0 0,0 1,1-1,-1 1,0-1,1 0,0 1,0 0,0-1,0 1,0-1,0 1,0-1,1 1,0 1,3 18,0 0,1-1,2 0,0 0,11 23,58 99,-62-119,37 62,4-2,67 79,-77-110,2-2,3-2,101 77,-120-106,1-3,0 0,1-2,1-1,0-2,1-2,57 11,-50-20,-26-4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57.4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404 110,'18'-1,"0"-1,0-1,0 0,-1-1,1-1,-1-1,0-1,-1 0,22-13,29-2,-56 20,0-1,-1 0,0-1,1 0,16-9,-50 15,-20 11,-64 30,-289 110,376-147,0 0,-1-1,1-1,-1-1,-32 1,32-4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57.9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1,'4'4,"2"6,3 5,6 5,3 7,4 4,1 4,7 1,-3 4,-1-2,-1-3,-5-7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58.2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 69,'-5'0,"-1"-4,-3-1,-1-5,1-4,3-5,2 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10.0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1 189,'0'-4,"4"-2,2-4,4 0,4-3,5 1,2 3,-1-2,3 1,-1-2,0-3,-1 1,2 2,1 0,0-3,1 2,-5 2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00.0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125 557,'0'0,"1"-1,-1 1,0 0,0-1,0 1,0 0,0-1,0 1,0 0,0-1,-1 1,1 0,0-1,0 1,0 0,0-1,0 1,0 0,-1-1,1 1,0 0,0 0,-1-1,1 1,0 0,0 0,-1-1,1 1,0 0,-1 0,1 0,0-1,-1 1,1 0,0 0,-1 0,1 0,-16 6,-11 17,20-13,-1 1,2 1,-1-1,2 1,-1 0,2 0,0 1,0-1,-2 17,-2 20,-1 50,9-96,-1 16,0 1,2 0,0 0,1-1,1 1,1-1,1 0,0 0,2 0,8 18,-9-25,0-1,1 0,1 0,-1-1,2 0,-1 0,2-1,-1 0,1 0,0-1,1-1,0 0,0 0,0-1,1 0,15 4,12 2,1-1,0-3,1-1,-1-2,1-1,0-3,53-4,-91 3,0 0,1 0,-1-1,0 0,0 1,0-1,0 0,0 0,0-1,0 1,0-1,-1 1,1-1,0 0,-1 0,1 0,-1 0,0-1,0 1,3-4,-3 2,0-1,0 1,-1-1,1 1,-1-1,0 0,0 0,-1 0,1 1,-1-1,0 0,-1-5,-2-14,-2 0,0 0,-2 1,-11-29,17 48,-19-43,-1 1,-2 1,-2 1,-2 1,-2 1,-1 1,-3 2,-1 2,-39-35,59 60,0 0,-1 0,0 2,0 0,-1 0,-1 2,0 0,0 0,0 2,-22-5,28 6,23-1,35-4,-41 9,98-18,1 5,0 4,161 6,-199 8,1 3,-1 2,0 4,-1 2,0 4,98 41,-133-46,-2 2,0 0,34 27,-51-33,1 0,-1 1,-1 0,0 1,-1 0,0 1,0 0,13 26,-22-37,0 0,0 0,0 0,0 1,0-1,0 0,-1 1,1-1,-1 1,0-1,0 1,1-1,-2 1,1-1,0 1,0-1,-1 1,1-1,-1 0,0 1,0-1,0 0,0 0,0 1,0-1,-1 0,1 0,-3 2,2-2,0-1,-1 1,1-1,-1 0,0 0,1 0,-1 0,0 0,0-1,0 1,1-1,-1 0,0 1,0-1,0-1,0 1,0 0,1-1,-1 1,0-1,0 0,1 0,-1 0,-3-2,0 0,0 0,0-1,1 0,0 0,-1-1,1 1,1-1,-1 0,1 0,-7-10,-31-61,33 57,-7-16,2 0,2 0,1-1,1 0,3-1,1 0,1 0,2-1,2 1,4-46,-2 73,0-1,1 1,0 0,1 0,0-1,1 2,0-1,0 0,1 1,0 0,1 0,0 0,0 1,1 0,0 0,0 1,1 0,0 0,0 1,1 0,0 0,0 1,16-7,-14 7,1 1,-1 0,1 1,0 1,0 0,0 0,0 1,0 1,0 0,0 1,0 0,0 0,0 2,0-1,0 1,0 1,-1 0,0 1,0 0,14 10,15 12,-1 2,-1 1,56 61,-70-65,-1 2,-1 1,-2 0,0 2,25 56,-42-77,0 0,0 1,-1-1,0 1,-1 0,-1-1,0 17,-1-17,1 0,1 1,-1-1,2 0,-1 0,1 0,1 0,4 11,11 19,-11-23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04.0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203 370,'3'1,"0"-1,0 1,0 0,0 1,0-1,0 0,0 1,-1-1,1 1,4 4,4 2,139 94,-5 7,-4 6,-6 6,-6 6,-5 5,123 170,-238-290,44 66,-49-72,-1 0,1 1,-1-1,-1 1,1 0,-1 0,-1-1,1 2,0 13,-2-20,0 0,0-1,0 1,0 0,0 0,0 0,0 0,-1-1,1 1,0 0,-1 0,1 0,0-1,-1 1,1 0,-1-1,1 1,-1 0,0-1,1 1,-1-1,0 1,1 0,-1-1,0 0,1 1,-1-1,0 1,0-1,0 0,0 0,1 0,-1 1,0-1,0 0,0 0,0 0,1 0,-1 0,0 0,0-1,0 1,0 0,0 0,1 0,-2-1,-42-18,-12-18,1-2,2-2,-58-59,24 21,59 54,-661-631,645 607,-148-178,190 225,0 0,0 0,0 0,0-1,1 1,-1-1,1 1,0-1,0 0,0 1,0-1,0 0,0 0,1 0,-1 0,1 0,0 0,0 1,0-1,0 0,1 0,-1 0,1 0,1-4,0 4,0 0,1 1,-1-1,1 1,-1-1,1 1,0 0,0 0,0 0,0 1,0-1,0 1,0-1,1 1,-1 0,1 1,-1-1,0 0,1 1,3 0,25-2,0 2,0 1,0 1,0 2,0 1,-1 2,0 1,0 1,41 19,15 12,149 94,35 43,343 293,-573-434,-13-11,2 0,34 21,-64-46,1 1,0 0,0 0,0-1,0 1,0 0,0-1,0 1,0-1,0 1,0-1,0 0,0 1,0-1,1 0,-1 0,0 0,0 0,0 0,0 0,0 0,1 0,-1 0,0 0,0-1,0 1,0-1,0 1,0 0,0-1,0 0,0 1,0-1,0 0,0 1,0-1,0 0,-1 0,1 0,0 0,-1 0,1 0,0 0,-1 0,1 0,-1 0,0 0,1 0,-1 0,0 0,0 0,1-1,-1 1,0 0,0 0,-1-2,2-11,-1 0,0 0,-4-24,3 29,-74-364,24 146,28 116,1 5,-11-123,32 223,1 0,0 0,0 0,0 0,1 0,0 0,0 0,2-7,-2 12,-1 1,1-1,-1 0,1 0,-1 0,1 1,-1-1,1 0,0 0,-1 1,1-1,0 1,-1-1,1 0,0 1,0 0,0-1,0 1,0-1,-1 1,3-1,-1 1,1 0,-1 1,0-1,0 0,0 1,1-1,-1 1,0 0,0 0,0 0,0 0,0 0,3 2,16 13,0 1,-1 1,-1 0,31 40,-3-5,353 353,-176-185,-112-98,50 47,-90-114,-56-41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04.6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1,'4'0,"6"4,6 6,3 5,4 9,2 5,1 1,4 0,2-1,0 0,-6-2,-3-5,-1-6,-5-2,-4-3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04.9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 36,'-5'-5,"0"-5,4-1,2 2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06.1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129 760,'1'0,"0"-1,1 0,-1 0,0 0,0 1,0-1,0 0,0 0,0 0,-1-1,1 1,0 0,0 0,-1 0,1-1,-1 1,2-3,2-4,9-13,33-60,-43 75,-1-1,1 1,-1-1,0 1,-1-1,1 0,-1 0,-1 0,1 1,-2-15,1 20,0 0,0 0,0 0,0 1,0-1,0 0,0 0,0 0,0 0,0 0,-1 0,1 0,0 1,-1-1,1 0,-1 0,1 0,-1 1,1-1,-1 0,1 0,-1 1,0-1,1 1,-1-1,0 1,1-1,-1 1,0-1,0 1,0-1,0 1,1 0,-1 0,0-1,0 1,0 0,0 0,0 0,0 0,0 0,0 0,0 0,1 0,-1 0,0 1,0-1,0 0,0 1,0-1,1 0,-1 1,0-1,0 1,1-1,-1 1,0 0,-1 0,-4 5,0-1,0 1,0 0,0 0,-4 8,-8 12,1 0,1 2,1 0,2 1,-10 30,17-40,1 0,0 1,2-1,1 1,0 0,1 0,1-1,1 1,4 24,-2-34,0 0,0 0,1-1,0 1,1-1,0 0,1 0,-1-1,2 0,-1 0,1 0,0-1,1 0,0 0,15 10,9 3,0 0,66 27,16-3,-100-39,1-1,-1-1,1 0,-1-1,1-1,16 1,-29-3,-1 1,1 0,-1 0,1-1,-1 1,0-1,1 1,-1-1,0 0,1 0,-1 1,0-1,0 0,0 0,0 0,0 0,0 0,0 0,0-1,0 1,0 0,-1 0,1-1,0 1,-1 0,1-1,-1 1,0-1,1 1,-1-1,0 1,0 0,0-1,0 1,0-1,0 1,-1-4,0-7,-1 0,0 0,-7-19,6 22,-164-463,106 326,-7 2,-97-155,147 273,-1 0,-21-22,160 212,-83-111,343 501,-371-540,2 0,-1 0,2-1,0-1,0 0,15 11,-3-8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09.4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0,'20'35,"1"-1,40 47,-19-26,51 63,6-3,5-6,233 190,-260-235,-49-40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10.5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55 457,'-1'-10,"-1"0,1 0,-2 0,0 0,0 0,-7-15,-10-32,15 26,2 0,0-1,2 1,5-56,-3 83,-1 0,1 0,0 0,0 0,0 0,1 0,-1 0,1 0,0 1,0-1,0 1,1-1,-1 1,1 0,0 0,5-4,-2 2,-1 2,1-1,0 1,1 0,-1 0,1 1,-1-1,1 1,8-1,7 0,0 1,0 2,0 0,0 1,29 5,45 10,151 45,-185-40,-1 2,-2 2,81 48,-131-68,0 1,-1 0,0 0,0 1,0 0,-1 0,1 1,-2 0,1 0,-1 1,7 14,-11-19,0 1,-1 0,0-1,0 1,0 0,0 0,-1 0,0 0,0-1,0 1,0 0,-1 0,0 0,0 0,0-1,-1 1,0 0,0-1,0 1,0-1,0 0,-1 0,0 0,0 0,0 0,-7 5,-15 14,-2-1,-1-1,-1-1,0-2,-53 24,29-14,-384 161,417-183,0-1,0-1,-1-1,1-1,-1-1,1-1,-29-3,0 2,28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11.5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157 92,'-1'-2,"-1"1,1-1,-1 1,1 0,-1-1,0 1,1 0,-1 0,0 0,0 1,0-1,0 0,0 1,0-1,0 1,0 0,0 0,0-1,0 1,0 1,0-1,0 0,0 0,0 1,0-1,0 1,0 0,0-1,0 1,1 0,-1 0,0 0,0 0,1 1,-1-1,1 0,-1 1,1-1,0 1,-1-1,1 1,0 0,-1 2,-6 7,1 1,0 1,0-1,-8 25,6-3,1-1,1 2,2-1,1 1,2-1,1 1,6 50,-5-83,0 1,0-1,0 1,1-1,-1 0,1 1,-1-1,1 0,0 1,0-1,0 0,0 0,1 0,-1 0,0 0,1 0,-1 0,1 0,0-1,0 1,0-1,-1 1,2-1,-1 0,0 1,0-1,0 0,0-1,1 1,-1 0,0 0,1-1,-1 0,0 1,1-1,-1 0,5-1,8 0,0-2,0 0,0 0,0-2,14-5,-9 3,-6 2,0 1,0-2,-1 0,0 0,22-15,-31 18,-1-1,1 1,-1-1,1 1,-1-1,0 0,-1 0,1-1,-1 1,1 0,-1-1,-1 0,1 1,-1-1,0 0,0 0,0 0,0 0,-1 1,0-11,-2-6,0 1,-2-1,0 0,-2 1,0 0,-1 0,-11-22,0 7,-1 0,-45-58,61 88,-1 1,1 0,-1 0,0 0,0 0,0 0,-6-3,-2 2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11.9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0,'4'0,"2"9,3 2,6 4,-1 4,2 2,2-1,-1-1,0 1,-3-3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12.3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10.5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11,'5'0,"0"-5,1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14.0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1 893,'8'-1,"0"1,-1 0,1 0,0 1,0-1,0 2,-1-1,1 1,0 1,-1-1,0 1,0 0,0 1,9 5,-16-8,1-1,-1 1,1 0,-1-1,1 1,-1-1,1 1,0-1,-1 1,1-1,-1 1,1-1,0 0,0 1,-1-1,1 0,0 0,-1 1,1-1,0 0,0 0,0 0,-1 0,1 0,0 0,0 0,-1 0,1 0,0-1,0 1,-1 0,1 0,0-1,0 1,-1 0,1-1,-1 1,1-1,0 1,-1-1,1 1,-1-1,1 1,-1-1,1 0,-1 1,1-1,-1 0,0 1,1-1,-1 0,1 0,4-55,-1 17,-2 32,1 0,1 1,0-1,-1 1,2 0,-1 0,1 0,0 1,0 0,0 0,1 0,0 0,0 1,0 0,1 0,-1 1,11-5,8-2,0 1,0 0,40-6,-40 10,0 1,1 1,-1 2,0 0,1 2,-1 1,45 8,-49-4,0 0,-1 2,1 0,-1 1,-1 1,0 1,0 1,-1 0,22 21,65 61,69 59,-142-123,-27-24,0 0,0 0,1-1,0 0,0 0,0-1,0 0,1 0,-1 0,1-1,7 3,-12-6,-1 0,0 0,0 0,0 0,0 0,0-1,0 1,0 0,0-1,0 1,0-1,0 1,0-1,0 0,0 1,0-1,0 0,-1 0,1 1,0-1,0 0,-1 0,1 0,-1 0,1 0,-1 0,1 0,-1 0,1 0,-1 0,0 0,0 0,0 0,1 0,-1-3,2-46,-2 42,-2-71,-3 1,-4-1,-3 1,-4 1,-3 0,-3 2,-4 0,-3 2,-3 1,-79-130,105 193,-1 0,0 1,0 0,-1 0,0 0,-10-6,17 13,-1-1,1 1,-1-1,0 1,0 0,0 0,0 0,0 0,0 0,0 0,0 1,0-1,-1 0,1 1,0 0,0 0,0 0,-1 0,1 0,0 0,0 0,-1 1,1-1,0 1,0-1,0 1,0 0,0 0,0 0,0 0,0 0,0 1,0-1,1 0,-4 4,4-3,-1 1,1-1,0 1,0 0,0-1,0 1,0 0,1 0,-1-1,1 1,0 0,0 0,0 0,0 0,0-1,0 1,1 0,0 0,-1 0,1-1,0 1,0 0,1-1,-1 1,0-1,1 0,3 5,6 8,0-1,1 0,16 14,-19-19,96 90,226 164,-312-251,1 0,0-1,1-1,0-1,39 11,113 16,-36-10,-126-24,47 8,-55-10,0 0,-1 0,1-1,0 1,-1-1,1 1,-1-1,1 0,0 0,-1 0,0 0,1-1,-1 1,0-1,0 1,1-1,-1 0,-1 0,3-2,7-11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15.1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1 375,'5'-1,"1"-1,0 0,-1 0,1 0,-1-1,0 0,0 0,0 0,6-6,12-6,80-53,-15 8,-53 39,46-37,-69 48,0 0,-1-1,0-1,-1 1,0-2,15-25,-16 21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35.6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1 555,'290'328,"-37"-72,322 251,-533-473,1-2,55 31,-97-63,0 1,0 0,-1-1,1 1,0-1,0 1,0-1,0 1,0-1,0 0,0 1,0-1,-1 0,1 0,0 0,0 0,0 0,0 0,0 0,0 0,0 0,0 0,0-1,0 1,0 0,0-1,0 1,0 0,0-1,-1 1,1-1,0 0,0 1,0-1,-1 0,1 1,0-1,-1 0,1 0,-1 1,1-1,-1 0,1 0,-1 0,0 0,1 0,-1 0,0 0,1-1,0-7,0 0,-1-1,0 1,-1-14,0 7,-4-84,-25-132,-37-96,35 178,-9-37,-69-413,109 591,0-1,1 1,0-1,0 1,3-13,2 4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35.9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333 931,'-68'-28,"-22"-8,82 34,-1-1,1 2,-1-1,0 1,1 1,-1-1,0 1,-13 2,19-1,0 0,-1 0,1 1,0-1,0 1,0-1,0 1,0 0,1 0,-1 1,0-1,1 0,0 1,-1 0,1-1,0 1,1 0,-1 0,0 0,1 0,0 0,-1 1,0 4,-2 8,0 1,1 0,-2 22,5-36,-7 74,4 1,4 0,2-1,23 127,-24-195,0-1,0 0,1 1,0-1,0 0,1-1,0 1,0-1,9 12,-10-17,-1 1,1 0,0-1,0 0,0 0,0 0,0 0,1 0,-1 0,1-1,-1 0,1 1,-1-1,1-1,0 1,-1 0,1-1,0 0,0 0,-1 0,1 0,0-1,0 0,5-1,2-1,0-1,0-1,0 0,0 0,-1-1,0 0,11-10,66-59,-47 38,65-57,-3-4,104-132,-201 224,0-1,-1 1,0-1,0 0,0 0,-1 0,0-1,0 1,-1-1,0 1,0-1,-1 0,0 0,0-8,-2 9,0 0,0 0,0 0,-1 0,0 0,-1 0,0 0,0 1,0-1,0 1,-1 0,0 0,-1 1,1-1,-9-7,-21-17,-1 3,-1 0,-1 3,-1 1,-75-33,-6-4,97 47</inkml:trace>
  <inkml:trace contextRef="#ctx0" brushRef="#br0" timeOffset="1">987 1,'-1'0,"0"0,1 0,-1 1,0-1,0 0,0 1,0-1,0 1,0-1,1 1,-1 0,0-1,0 1,1 0,-1 0,0-1,1 1,-1 0,1 0,-1 0,1 0,0 0,-1-1,1 1,0 0,-1 0,1 0,0 0,0 0,0 0,0 2,1 32,4-18,1 0,0-1,2 0,0 0,0 0,2-1,0-1,20 24,-12-14,638 769,-638-771,-1-3,105 115,-105-119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36.4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0,'1'7,"1"0,1 0,-1 0,1 0,0-1,1 0,-1 0,1 1,1-2,8 10,4 9,70 103,6-4,157 161,-243-277,0 0,1 0,0-1,0 0,0 0,1-1,0 0,0-1,0 1,1-2,-1 0,1 0,0 0,0-1,0-1,0 0,0 0,0-1,1 0,9-2,31-5,1-2,-1-2,-1-3,80-32,-55 19,-46 17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36.9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0 137,'0'-4,"5"-2,0-4,9-4,10 0,10-7,8 1,4-5,-4 2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37.9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 12,'0'0,"0"0,1 0,-1 0,0 0,0 0,1 0,-1-1,0 1,0 0,1 0,-1 0,0 0,0-1,0 1,1 0,-1 0,0 0,0-1,0 1,0 0,0 0,1-1,-1 1,0 0,0 0,0-1,0 1,0 0,0 0,0-1,0 1,0 0,0 0,0-1,0 1,0 0,0-1,0 1,0 0,0 0,0-1,-1 1,1 0,0 0,0-1,0 1,0 0,0 0,-1 0,1-1,0 1,0 0,-1 0,1 0,0 0,0-1,0 1,-1 0,0 0,0 0,0 0,0 0,0 1,0-1,0 0,0 0,0 1,1-1,-1 1,0-1,0 1,0-1,0 1,1-1,-1 1,0 0,1-1,-1 1,0 1,-7 10,2-1,-1 2,2-1,0 1,0-1,1 1,0 1,2-1,-1 0,2 1,0-1,0 1,2 21,2-4,0 1,2-1,2 0,17 54,-22-81,33 79,-33-78,0-1,1 1,-1-1,1 0,0 0,0 0,1 0,-1 0,1-1,0 1,0-1,0 0,0 0,7 3,-10-6,0 1,0-1,0 0,0 0,-1 0,1 1,0-1,0 0,0 0,0 0,0-1,-1 1,1 0,0 0,0 0,0 0,0-1,-1 1,1 0,0-1,0 1,-1-1,1 1,0-1,-1 1,1-1,0 0,-1 1,1-1,-1 0,1 1,-1-1,1 0,-1 1,0-1,1 0,-1 0,0 0,1 0,-1 1,0-1,0 0,0 0,0 0,0 0,0 0,0 1,0-1,0 0,-1 0,1-1,-10-48,-109-297,117 340,0 0,1 0,0 0,0-1,1-10,0 17,-1 0,1 0,0 0,0 0,1 1,-1-1,0 0,0 0,0 0,1 0,-1 0,0 0,1 0,-1 1,1-1,-1 0,1 0,-1 0,1 1,-1-1,1 0,0 1,0-1,-1 1,1-1,0 1,0-1,-1 1,1-1,0 1,0 0,0-1,0 1,0 0,0 0,0 0,0-1,-1 1,1 0,0 0,0 1,0-1,0 0,0 0,0 0,0 1,0-1,0 0,-1 1,1-1,0 1,1 0,55 27,80 51,-31-15,-62-34,-38-24,2 0,-1-1,1 0,0-1,0 1,0-2,10 4,-1-1,-3 1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39.2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219 75,'0'-4,"0"0,0 0,-1 0,1 1,-1-1,0 0,0 0,-1 1,1-1,-1 1,0-1,0 1,0-1,-5-5,6 8,-1 0,1-1,-1 1,1 0,-1 0,0 0,0 0,1 0,-1 1,0-1,0 0,0 1,0 0,0-1,1 1,-1 0,0 0,0 0,0 0,0 0,0 1,0-1,0 0,0 1,0-1,1 1,-1 0,0 0,0 0,1 0,-1 0,-2 1,-9 8,0-1,1 1,0 1,1 0,0 1,-16 22,22-28,1 0,0 0,1 0,-1 1,1-1,1 1,-1 0,1 0,0 0,1 0,-1 0,2 0,-1 1,1-1,0 0,0 0,2 8,-2-13,0 0,1 0,-1 0,1 0,0 0,-1 0,1 0,0 0,0-1,0 1,0 0,0-1,1 1,-1 0,1-1,-1 0,1 1,-1-1,1 0,-1 0,1 0,0 0,0 0,0 0,0 0,0 0,0-1,0 1,0-1,0 0,0 1,0-1,0 0,0 0,0-1,0 1,0 0,0 0,0-1,0 0,3 0,1-2,0 1,0-1,0 0,0 0,-1-1,1 0,-1 0,0 0,0-1,0 0,6-8,-2-1,18-22,-26 35,0 0,0 1,0-1,0 0,1 0,-1 0,0 1,1-1,-1 1,1-1,-1 1,0 0,1-1,-1 1,1 0,-1 0,1 0,-1 0,1 0,-1 0,1 1,-1-1,0 0,1 1,-1-1,1 1,0 0,16 10,-1 2,-1-1,0 2,0 0,-2 1,21 26,10 10,897 1007,-887-993,89 140,-142-201,0-1,0 1,0 0,0 0,0 0,-1 1,0-1,0 0,0 0,0 1,-1-1,0 0,0 1,0-1,0 1,-1-1,1 0,-1 1,0-1,-3 7,1-6,0 0,-1 0,1 0,-1-1,0 1,0-1,-1 0,1-1,-1 1,0-1,0 0,0 0,0 0,0-1,-6 3,-21 6,1-1,-1-2,-1-1,0-1,0-2,0-1,0-2,0-1,0-1,0-2,0-2,0-1,1-1,-62-23,69 21,1-1,1-2,-1 0,2-2,0 0,0-2,2 0,0-1,1-1,0-1,2-1,0 0,2-1,0-1,1 0,1-1,1-1,2 0,-12-35,15 32,2-1,0 0,2-1,1 1,1 0,2-1,0 1,10-48,8-7,46-124,2-3,-62 190,-4 12,1-1,1 0,-1 1,1 0,1-1,0 1,0 0,0 1,9-11,64-73,-58 70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40.2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56 786,'2'-1,"1"1,-1-1,1 0,-1 1,0-1,1 0,-1-1,0 1,0 0,0-1,0 1,0-1,0 0,0 1,-1-1,3-3,26-37,-24 33,166-218,-109 149,93-150,-139 201,19-36,-34 60,0-1,-1 0,1 1,-1-1,0 0,0 0,-1 0,1 0,-1 0,0 0,0 0,0 1,-1-9,0 10,-1 0,1 0,0 1,-1-1,1 0,-1 1,0-1,1 1,-1-1,0 1,0 0,0 0,0 0,0 0,0 0,0 0,0 1,0-1,0 1,-1-1,1 1,0 0,0 0,-1 0,-1 0,-60 5,41 0,0 2,0 0,1 2,0 0,1 1,0 2,1 0,0 1,-19 16,13-7,0 1,1 1,1 2,2 0,-30 45,43-57,1 1,1-1,0 1,1 0,1 1,0 0,1-1,1 1,1 1,0-1,1 0,1 25,1-29,0 1,2-1,-1 0,1 1,1-1,0 0,1-1,0 1,1-1,0 0,1-1,0 1,1-1,0-1,0 1,16 13,28 17,2-3,1-1,80 37,184 66,-319-139,171 61,-151-56,0 0,1-1,-1-1,1-1,0 0,33-4,-51 2,1-1,-1 0,0 0,0 0,0 0,0 0,0-1,0 0,-1 1,1-1,0 0,-1 0,1 0,-1-1,0 1,0-1,0 1,0-1,0 0,-1 0,3-4,3-8,-1-1,-1 0,4-19,4-11,-1 14,1 0,32-53,-34 68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42.0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2297,'1'-4,"0"0,1-1,-1 1,1 0,0 0,0 0,0 0,1 0,-1 1,7-7,2-5,127-199,-8-6,-11-6,136-360,-223 493,-4-2,-4-1,-5-1,-4-1,-4 0,-4 0,-8-119,1 208,-1 0,0-1,-1 1,0 0,-5-13,7 21,-1-1,1 1,-1-1,0 1,0 0,0-1,1 1,-1 0,0 0,0 0,-1-1,1 1,0 0,0 0,0 1,-1-1,1 0,0 0,-1 1,1-1,-1 1,1-1,-1 1,1-1,-1 1,1 0,-1 0,1 0,-1 0,0 0,1 0,-1 0,1 0,-1 1,1-1,-1 1,1-1,-3 2,-4 2,0 1,1-1,0 2,0-1,0 1,0 0,1 0,0 0,1 1,-1 0,1 1,0-1,-7 16,0 3,1 1,1 0,-6 28,6-12,2 0,2 0,1 0,2 1,3-1,6 64,-4-93,1 0,0 0,1-1,1 0,0 0,1 0,0-1,0 1,2-1,14 19,-8-15,1-1,0 0,1-1,1-1,0-1,26 15,8-1,1-3,2-1,0-4,71 16,-99-28,-10-3,1 1,-1 1,0 0,16 9,-28-13,-1 1,0 0,0 0,0 0,0 0,0 1,0-1,0 1,-1 0,0-1,1 1,-1 0,0 0,0 1,-1-1,1 0,0 1,-1-1,0 1,0-1,0 1,-1 0,1-1,-1 5,-1 18,-2-1,-1 1,-1-1,-10 32,2-7,-4 7,10-38,2 1,-7 39,11-53,1 0,0 1,0-1,0 0,1 0,0 1,0-1,1 0,0 0,0 0,0 0,0 0,7 9,0-2,0 1,1-2,0 1,1-2,1 1,0-2,19 14,-26-20,1 0,0-1,0 0,1 0,-1 0,1-1,-1 0,1 0,0 0,0-1,-1 0,1-1,0 0,0 0,0 0,0-1,0 1,0-2,10-2,20-11,-2-1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11.6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1 139,'0'-4,"4"-6,6-1,1-3,7-4,6 2,-3-1,1 3,0 3,0 4,-2-2,-6 2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47.3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153 2094,'1'-5,"-1"1,1-1,0 0,0 0,1 0,-1 0,1 1,0-1,1 1,-1-1,1 1,5-7,48-48,-31 34,72-64,8-9,-91 84,-1-1,-1-1,0 0,18-35,-27 47,-1 0,-1 0,1-1,-1 1,1-1,-1 1,-1-1,1 1,0-1,-1 1,0-1,-1-6,1 10,0 1,-1-1,1 0,0 0,-1 0,1 1,0-1,-1 0,1 0,-1 1,1-1,-1 0,1 1,-1-1,0 1,1-1,-1 1,0-1,0 1,1-1,-1 1,0 0,0-1,1 1,-2 0,-1-1,0 1,1 0,-1 1,0-1,1 0,-1 1,1 0,-1-1,1 1,-1 0,1 0,-4 3,-42 21,2 2,1 2,2 2,-74 68,94-77,2 1,0 1,1 1,2 1,0 0,2 1,1 1,1 1,-16 49,28-71,-1 1,2 0,-1 0,1 0,0 0,1 0,0 1,0-1,1 0,0 0,1 0,-1 0,1 0,1-1,0 1,0 0,0-1,6 10,-3-10,-1 0,1 0,1-1,-1 0,1 0,0 0,0-1,1 0,0-1,0 1,0-2,0 1,0-1,1 0,0-1,13 3,19 0,0-1,1-2,-1-2,0-2,1-1,-2-2,1-3,51-15,26-14,162-77,-242 98,-1-2,0-2,-2-1,54-41,-78 53,-1-1,0 0,0-1,-1 0,0 0,-1-1,0 0,-1 0,0-1,-1 0,0 0,-1-1,-1 1,0-1,-1 0,3-28,-4-112,-17-155,13 273,-1-12,-11-61,12 97,-1 0,0 0,-1 0,0 1,-1-1,0 1,-1 0,-1 0,1 1,-11-13,14 21,1-1,0 0,-1 1,1-1,-1 1,0 0,0 0,0 0,0 0,0 1,0-1,0 1,0 0,-1-1,1 2,-1-1,1 0,-1 1,-6-1,7 2,-1 0,1 0,0 0,-1 0,1 1,0-1,0 1,0 0,0 0,0 0,1 0,-1 1,1-1,-1 1,1-1,-3 5,-2 4,0 1,1-1,0 1,1 1,0-1,1 0,1 1,0 0,-2 18,4-22,0 0,1 1,0-1,1 0,0 0,0 0,1 0,0 0,1 0,0 0,0-1,6 11,-5-13,0 0,0 0,1-1,0 0,0 0,1 0,-1-1,1 0,0 0,0 0,0 0,1-1,-1 0,1-1,0 0,11 3,-8-3,0-1,0 0,0-1,0 0,0 0,14-3,-14 1,0 1,1 0,-1 1,0 0,1 1,16 3,-4 3,0 2,-1 0,0 1,0 1,32 24,96 81,-127-97,79 68,-4 4,-4 4,-4 4,-5 4,-4 4,77 134,-131-190,-1 0,-3 2,29 95,-45-121,-1 0,-1 0,-1 0,-1 1,-2 0,-1-1,-1 1,-1 0,-11 48,10-66,-1 0,-1 0,0 0,0-1,-1 0,0 0,0 0,-1-1,-1 1,1-2,-1 1,0-1,-1 0,0-1,0 0,0 0,-1-1,-14 5,1 0,1-2,-2 0,1-2,-1-1,0 0,0-2,-30 0,38-4,0 0,0-1,0-1,0-1,1 0,-1-1,1-1,0 0,1-1,0 0,0-1,0-1,1-1,-18-16,-2-4,1-3,1-1,-48-70,20 17,4-1,4-4,5-1,3-2,4-2,-28-111,62 186,1 0,0 0,1-1,2 1,0-1,2 1,0 0,1-1,10-37,-8 44,2 0,0 1,1-1,0 1,2 1,-1 0,2 0,0 0,0 1,1 1,1 0,0 0,23-15,-31 24,19-15,0 2,1 1,35-17,-52 29,0 0,1 0,-1 1,0 0,1 1,-1-1,1 2,0-1,-1 1,1 0,0 0,-1 1,1 0,-1 0,1 1,-1 0,11 4,113 58,178 115,-305-176,52 27,-54-29,0 0,0 0,0 0,0 0,0 0,0-1,0 1,1-1,-1 0,0 0,0 0,0 0,1 0,-1 0,0 0,0-1,0 1,0-1,0 1,0-1,0 0,0 0,0 0,3-2,-4 2,-1 0,1 0,-1 0,1 0,-1 0,0 0,1 0,-1 0,0 0,0 0,0 0,1 0,-1 0,0 0,0 0,-1 0,1 0,0 0,0 0,0 0,-1 0,1 0,-1 0,1 0,-1 0,1 0,-1 0,1 1,-1-1,0-1,-26-28,23 25,-202-192,25 27,179 168,1 0,-1 0,0 0,0 1,0-1,-1 1,1 0,0-1,-1 1,1 0,0 0,-1 0,-3 0,6 1,0 0,-1 0,1 0,0 0,-1 0,1 0,0 0,0 0,-1 0,1 1,0-1,-1 0,1 0,0 0,0 0,-1 1,1-1,0 0,0 0,0 0,-1 1,1-1,0 0,0 0,0 1,0-1,-1 0,1 0,0 1,0-1,0 0,0 1,0-1,0 0,0 1,0-1,7 24,4-3,1-1,1 0,1-1,1-1,1 0,21 19,118 93,-96-84,-31-27,1 0,1-2,0-1,1-2,1-1,0-1,1-2,0-1,67 9,-98-18,0 1,0-1,0 0,1 1,-1-1,0 0,0 0,0 0,0-1,0 1,0 0,0-1,0 0,0 1,0-1,0 0,0 0,0 0,0 0,0 0,2-3,-3 3,-1-1,1 0,0 1,-1-1,1 0,-1 0,1 1,-1-1,0 0,0 0,0 0,0 1,0-1,0 0,-1 0,1 0,0 1,-1-1,0-2,-5-11,-1 1,0-1,-1 2,-12-17,20 29,-206-284,191 266,17 22,34 31,427 251,-362-228,359 184,-458-240,3 2,1 0,-1-1,1 0,-1 0,1 0,8 1,-13-3,0 0,1 0,-1 0,0 0,0-1,0 1,0 0,0-1,0 1,0 0,1-1,-1 1,-1-1,1 0,0 1,0-1,0 0,0 0,0 1,0-1,-1 0,1 0,0 0,-1 0,1 0,-1 0,1 0,-1 0,1 0,-1 0,0 0,0-1,1 1,-1 0,0 0,0 0,0 0,0 0,-1-2,0-20,-1 0,-2 0,0 0,-1 0,-2 1,0 0,-12-24,-3-17,-224-606,171 494,-171-287,231 438,-1-4,-2 0,0 1,-2 2,-1-1,-32-29,52 54,0 0,-1-1,1 1,-1 0,1 0,-1 0,0 0,1 0,-1 0,0 0,0 0,0 1,1-1,-1 1,0-1,0 1,0 0,0 0,0 0,0 0,0 0,-3 1,4 0,-1 0,1 0,-1 0,1 1,0-1,0 0,-1 1,1-1,0 1,0-1,0 1,0 0,1-1,-1 1,0 0,1 0,-1-1,1 4,-3 12,1 0,2 0,1 32,-1-44,5 48,3-1,1 1,3-2,2 0,26 63,-1-24,97 164,-119-227,2 0,1-1,1-1,1-1,1-2,1 0,1-1,1-1,31 18,-13-14,1-2,0-1,2-3,0-2,61 13,-91-25,41 11,2-2,0-3,0-3,76 0,-134-7,1 0,-1 0,0 0,0-1,1 1,-1-1,0 0,0 1,0-1,0 0,0 0,0-1,0 1,0 0,0-1,0 1,-1-1,1 1,-1-1,1 0,-1 1,1-1,-1 0,0 0,0 0,0 0,0-1,0 1,-1 0,1 0,-1 0,1-3,0-8,0 1,-1-1,0 0,-4-23,0 3,2-56,-4-59,4 131,-1 0,-1 0,0 1,-1-1,-1 1,-12-24,15 35,0 1,0-1,-1 0,0 1,1 0,-2 0,1 0,0 0,-1 1,0 0,1-1,-1 2,-1-1,1 1,-10-4,12 5,0 0,-1 1,1-1,0 1,-1 0,1-1,0 1,-1 1,1-1,0 1,-1-1,1 1,0 0,0 0,0 0,0 0,0 1,0-1,0 1,0 0,0 0,1 0,-1 0,1 1,-1-1,1 0,0 1,-2 3,-5 8,1 1,1 0,1 0,0 0,1 1,0 0,-3 27,4-14,1-1,2 1,3 45,0-53,1-1,1-1,1 1,1 0,0-1,2 0,0-1,1 0,1 0,0-1,2 0,0 0,21 22,-9-17,0 0,1-1,1-2,1 0,1-2,1-1,49 20,-29-13,-30-14,0 0,0-2,0 0,1 0,24 3,-43-10,0 0,1 0,-1 0,0 0,0 0,1-1,-1 1,0 0,0-1,1 1,-1-1,0 1,0-1,0 1,0-1,0 0,0 0,0 1,0-1,0 0,0 0,0 0,-1 0,1 0,0 0,-1 0,1-1,-1 1,1 0,-1 0,1 0,-1-1,0 1,0 0,1 0,-1-1,0 1,0 0,0 0,-1-1,1 1,0-1,-10-59,9 57,-18-59,-2 0,-48-97,-77-109,125 232,-7-19,2-1,-27-89,32 86,14 31,25 51,-2 0,205 266,276 277,-492-559,6 5,-1 0,1-1,1 0,0-1,23 14,-32-22,-1 0,1 0,0 0,0 0,-1 0,1 0,0-1,0 0,0 1,0-1,0 0,0 0,-1-1,1 1,0-1,0 1,0-1,0 0,-1 0,1 0,0 0,-1-1,1 1,-1-1,1 1,-1-1,0 0,0 0,0 0,0 0,0-1,0 1,-1 0,1-1,-1 1,3-6,5-9,-1-1,0 0,-2 0,0-1,-1 0,3-21,10-122,-13 96,7-69,-7 1,-13-155,1 212,-4 1,-3-1,-4 2,-2 0,-37-85,47 136,-3-8,-1 1,-31-52,41 76,0 1,-1 0,0 0,0 0,0 1,0-1,-1 1,0 1,0-1,0 1,-1 0,1 0,-1 1,0 0,0 0,0 1,0-1,-11 0,15 2,-1 1,1 0,-1 0,1 0,-1 0,1 1,-1-1,1 1,-1 0,1 0,0 0,-1 1,1-1,0 1,0 0,0-1,0 1,-3 4,2-2,1 0,-1 0,1 0,1 1,-1-1,1 1,-1 0,1 0,0 0,1 0,-2 7,1 0,0 1,1 0,0 0,1 0,1 0,0 0,1-1,0 1,6 17,1-5,2 0,1-1,1 0,16 22,73 89,-60-81,30 34,129 122,104 62,-169-154,-56-44,75 61,-151-132,0 0,0 0,0-1,1 1,-1-1,1 0,-1 0,8 1,-11-2,0-1,0 0,1 0,-1 0,0-1,0 1,0 0,1 0,-1-1,0 1,0-1,0 1,0-1,1 1,-1-1,0 0,0 1,0-1,0 0,-1 0,1 0,0 0,0 0,0 0,-1 0,1 0,-1 0,1 0,0 0,-1 0,0 0,1-1,-1 1,0 0,0 0,1-1,-1-1,6-40,-2 0,-2-67,0 6,26-288,5-144,-32 504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48.3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1 525,'8'-2,"0"0,0 0,0-1,-1 0,1 0,-1-1,1 1,-1-2,0 1,-1-1,11-9,6-3,394-245,-226 146,-155 95,76-32,-97 47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49.1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0,'0'4,"0"10,5 7,5 5,5 9,5 5,3-2,2 2,1-1,0-4,-4-2,-2-4,-4-6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49.4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50.8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1 259,'105'200,"-101"-194,25 40,46 53,-66-88,0 0,1-1,0-1,1 0,0 0,1-1,-1 0,2-1,-1 0,20 7,-29-13,-1-1,1 1,0 0,0-1,0 1,0-1,-1 0,1 0,0 0,0 0,0-1,0 1,-1-1,1 0,0 0,0 0,-1 0,1 0,-1 0,1-1,2-2,-1 1,0-1,0 0,-1 0,1-1,-1 1,0-1,-1 0,1 0,-1 0,3-8,1-10,0 0,-2-1,3-48,-1-50,-11-126,5 242,-1 0,0 0,0 0,-1 0,0 0,0 0,0 1,-1-1,0 1,0-1,0 1,-1 0,1 0,-1 1,0-1,-1 1,1 0,-1 0,0 0,0 1,0-1,0 1,-1 1,-9-5,9 5,-1 0,0 0,1 1,-1-1,0 2,0-1,0 1,0 0,0 0,0 1,0 0,1 0,-1 1,0-1,1 2,-1-1,1 1,-1 0,1 0,0 0,-9 8,-4 6,0 2,2 0,0 1,-15 23,-38 43,57-73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1:52.5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0 162,'4'2,"0"0,-1 0,1 0,-1 0,0 1,0-1,0 1,0 0,0 0,0 0,-1 0,3 5,6 4,17 19,-1 1,-1 1,-2 1,-2 1,32 64,-54-98,1 0,-1-1,1 1,-1 0,0-1,1 1,-1 0,0 0,1-1,-1 1,0 0,0 0,0 0,0 0,0-1,0 1,0 0,0 0,0 0,0-1,0 1,0 0,0 0,-1 0,1-1,0 1,-1 0,1 0,-1-1,1 1,-1 0,1-1,-1 1,0 0,0-1,-1 0,1 0,0 0,0 0,-1 0,1 0,0 0,0-1,-1 1,1 0,0-1,0 1,0-1,-1 0,1 1,0-1,0 0,0 1,0-1,0 0,0 0,0-1,-14-18,0 0,2-1,0 0,2-1,0-1,-11-37,14 41,-5-14,-15-56,26 81,0 0,1 1,0-1,0 0,1 0,0 0,0 1,1-1,0 0,0 0,1 1,0-1,4-10,-3 14,0 1,-1 0,1-1,0 1,1 1,-1-1,0 0,1 1,0-1,-1 1,1 0,0 1,0-1,0 0,0 1,1 0,-1 0,0 1,0-1,1 1,4 0,7-1,1 1,-1 1,0 0,22 6,-19 0,0 1,-1 1,0 0,-1 2,0 0,-1 1,16 14,-17-14,20 17,-1 3,-1 0,-2 2,-1 2,-2 0,-1 2,39 76,-38-44,-20-54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2:17.1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1021,'5'1,"0"1,-1-1,1 1,-1 0,1 0,-1 0,0 0,0 1,0 0,0 0,0 0,-1 0,1 1,3 4,8 7,214 200,49 41,-252-234,1-2,1 0,1-2,47 22,-61-34,0 0,0-1,0 0,1-2,0 1,0-2,0 0,0-1,0-1,0 0,29-5,-15-2,-1-2,-1 0,0-2,0-1,34-21,127-90,-149 95,390-317,-29-37,39-35,-385 368,2 3,2 3,1 2,3 3,96-44,-125 60,-44 26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2:18.1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2941,'23'25,"-2"0,-1 2,23 38,2 3,2-2,363 465,-394-513,-2-2,0-1,0 0,1-1,23 16,-34-27,0-1,0 1,0-1,1 0,-1 0,0 0,1-1,-1 0,1 0,0 0,-1 0,1-1,0 1,-1-1,1-1,0 1,0 0,-1-1,1 0,-1 0,1-1,-1 1,1-1,6-4,17-13,-1 0,-1-2,-1-1,37-42,-23 24,526-571,-20-25,199-223,325-254,-661 698,-372 383,-21 20,-15 13,0-1,0 0,0 0,0 0,0 0,0 0,0 0,0 0,0 0,0 0,0 0,0 0,0 1,0-1,0 0,0 0,0 0,1 0,-1 0,0 0,0 0,0 0,0 0,0 0,0 0,0 0,0 0,0 0,0 0,1 0,-1 0,0 0,0 0,0 0,0 0,0 0,0 0,0 0,0 0,0 0,0 0,1 0,-1 0,0 0,0 0,0 0,0 0,0-1,0 1,0 0,0 0,-9 16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2:19.2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2528,'0'-1,"1"0,-1 0,1 0,-1 0,1 0,-1 0,1 0,0 0,0 0,-1 0,1 0,0 0,0 1,0-1,0 0,0 1,0-1,0 0,0 1,0-1,0 1,1 0,-1-1,0 1,0 0,0 0,3 0,38-5,-38 5,285 7,-204-1,0-4,140-14,-124-6,0-5,-2-4,-1-5,-2-4,-1-4,166-96,-95 31,-4-7,244-219,320-422,-215 204,-498 536,47-49,3 3,2 2,100-66,-103 92,-64 32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2:20.4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1370,'133'136,"55"50,-101-109,3-4,103 62,-164-117,0-1,2-1,0-2,0-1,1-2,1-1,0-1,0-2,1-1,-1-2,57 1,-65-8,0-1,-1-1,0-1,0-1,-1 0,1-2,-2-1,0-1,0-1,-1-1,0-1,35-30,10-17,-2-3,65-85,-85 97,38-50,-5-3,-4-3,-5-3,80-178,-64 84,-9-4,49-220,-112 381,-4 19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01.0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107 123,'1'25,"1"-1,0-1,2 1,1 0,1-1,0 0,16 33,-16-42,0 0,2-1,-1-1,2 1,-1-1,2 0,0-1,0 0,1-1,0 0,1-1,0 0,15 9,-22-16,0 0,0 0,0 0,0-1,0 1,0-1,0 0,0-1,1 1,-1-1,0 0,0-1,0 1,1-1,-1 0,0 0,0-1,0 1,0-1,0 0,-1 0,1-1,-1 0,1 1,-1-2,0 1,0 0,0-1,6-7,-4 4,-1 1,0-1,0 0,-1 0,0-1,0 0,0 1,-1-1,0 0,-1-1,0 1,0 0,-1-1,0 1,-1-1,1 1,-3-16,-3 1,-1 1,-1 0,-1 1,-1 0,-1 0,0 0,-2 2,0-1,-2 2,0 0,-21-22,28 34,0 0,0 0,0 1,-1 0,1 1,-1-1,-1 1,1 1,0 0,-1 0,0 0,1 1,-17-1,18 2,0 1,0 1,1-1,-1 1,0 0,0 1,1-1,-1 1,1 1,-1-1,1 1,0 0,0 1,0-1,1 1,-1 1,1-1,-6 7,-1 0,0-1,-1 0,-15 9,3-2,7-3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12.3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1 193,'7'-7,"0"2,1-1,0 1,14-7,18-12,-21 11,0 2,1 0,0 1,1 1,0 1,0 1,1 0,0 2,35-4,9-4,14-10,-58 15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20.0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299 233,'0'-2,"0"0,0 0,-1 0,1 0,-1-1,1 1,-1 0,0 0,0 0,0 0,0 1,0-1,0 0,-1 0,1 1,0-1,-1 1,0-1,1 1,-1-1,0 1,0 0,1 0,-1 0,0 0,0 0,-3 0,2 0,0 0,0 0,0 0,0 1,0-1,0 1,0 0,0 0,0 0,0 1,0-1,0 1,0-1,0 1,0 0,0 0,0 0,-4 3,0 3,0 0,0 1,0 0,1 0,1 0,-1 1,1 0,1 0,0 0,0 0,1 1,-5 18,2-9,-22 77,4 1,-20 173,18 204,26-354,20 155,-12-217,3-1,2-1,2 0,41 97,-49-137,1-2,0 1,1-1,1 0,0-1,1 0,0-1,1 0,21 17,-22-21,0-1,1-1,0 0,0 0,0-1,1-1,-1 0,1-1,0 0,0-1,0 0,21 0,-1-4,-1-2,1 0,-1-2,0-2,-1-1,0-1,0-1,-1-2,-1-2,0 0,37-27,-43 24,-1-1,-2 0,0-2,-1 0,29-42,67-129,-80 122,-3-2,-3-1,-4-1,32-149,-34 85,9-261,-31 358,-2 1,-2-1,-1 1,-2-1,-11-38,9 54,0 1,-2 0,0 1,-2 0,-1 0,0 2,-2-1,-33-36,31 39,-2 2,0 0,-1 1,0 1,-1 1,-1 0,0 2,-1 1,-26-10,17 11,1 2,-1 1,0 1,-1 1,0 2,-52 2,25 2,23-2,-71 9,101-5,1-1,0 1,-1-1,1 2,1-1,-1 1,0 0,1 0,0 0,0 1,0 0,0 0,-6 9,-3 5,0 0,-16 35,10-7,2 2,3 0,1 1,-11 85,5-26,0-21,7-37,2 0,-7 96,17-145,1 0,0 0,0 1,0-1,0 0,0 0,1 1,-1-1,0 0,1 0,0 0,0 0,0 0,-1 0,2 0,-1 0,0 0,0 0,1 0,-1-1,1 1,-1 0,4 1,-3-2,1 0,0 0,1 0,-1-1,0 1,0-1,0 0,0 0,0 0,0-1,0 1,1 0,-1-1,0 0,0 0,2-1,32-10,158-43,-173 51,1 0,0 2,-1 1,1 0,0 2,43 6,-51-3,-1 1,1 0,-1 1,0 0,0 2,-1-1,0 2,-1 0,1 0,-2 1,1 1,12 14,15 21,58 91,-69-96,67 105,111 151,-195-283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20.6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11,'0'-4,"0"-2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0:21.1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3:22:21.7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2277,'3'-1,"-1"1,1-1,-1 0,0 1,0-1,1 0,-1 0,0-1,0 1,0 0,0-1,0 1,-1-1,3-2,29-33,-17 17,236-250,287-298,-478 507,462-453,23 34,-543 477,239-176,-211 159,0 1,2 2,0 1,0 2,2 1,38-9,-47 17,-12 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13.7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 1139,'-2'0,"0"1,1-1,-1 1,0 0,1 0,-1 0,1 0,-1 0,1 0,-1 0,1 0,0 0,-1 1,1-1,0 0,0 1,0-1,0 1,0 0,1-1,-1 1,0 2,-14 40,13-28,0 0,1 1,1-1,1 0,0 0,1 1,0-1,1 0,1-1,1 1,0-1,1 1,1-1,0-1,11 17,-4-11,0 0,1-1,1 0,1-1,0-1,1 0,1-2,1 0,30 17,-33-21,1-1,0-1,1-1,-1 0,1-2,1 0,-1-1,1-1,0-1,33 2,-51-5,1-1,0 1,0-1,-1 1,1-1,0 0,-1 0,1 0,-1-1,1 1,-1 0,0-1,1 0,-1 1,0-1,0 0,0 0,0 0,-1-1,1 1,0 0,-1-1,0 1,1-1,-1 1,0-1,1-4,1-7,0 0,0-1,-1 1,-1-18,0 18,8-194,-8 0,-10 0,-8 1,-70-321,78 489,-17-65,23 95,0 0,-1 1,0-1,0 0,-1 1,0 0,0 0,-7-7,11 14,1 1,0-1,-1 1,1-1,-1 1,1-1,-1 1,1-1,-1 1,1-1,-1 1,0 0,1-1,-1 1,0 0,1 0,-1-1,0 1,1 0,-1 0,0 0,1 0,-1 0,0 0,1 0,-1 0,0 0,1 0,-1 0,0 1,1-1,-2 0,1 2,0-1,0 0,-1 1,1-1,0 0,1 1,-1-1,0 1,0 0,1-1,-1 1,0 3,-7 56,8-58,-1 71,3-1,3 1,22 110,72 210,-33-191,8-3,176 332,-144-324,-106-207,0 0,0 0,1 0,-1-1,0 1,0 0,1 0,-1 0,0-1,1 1,-1 0,1 0,-1-1,1 1,-1-1,1 1,0 0,-1-1,1 1,0-1,-1 1,1-1,0 0,0 1,0-1,-1 0,1 1,0-1,0 0,0 0,-1 0,1 0,1 0,0-1,-1 0,0-1,1 1,-1 0,0-1,0 1,0-1,0 0,0 1,0-1,-1 0,1 1,0-5,13-67,-10 26,-3 17,9-45,-9 69,0 0,1 0,0 0,0 0,0 0,1 1,0-1,0 1,0 0,0 0,1 0,0 0,7-6,-10 10,1 0,-1 0,1 0,-1 0,1 0,0 1,-1-1,1 0,0 1,0-1,0 1,-1 0,1 0,0 0,0 0,0 0,-1 0,1 0,0 0,0 1,0-1,-1 1,1-1,0 1,-1 0,1 0,0 0,-1 0,1 0,-1 0,1 0,-1 0,2 3,5 4,-1 0,0 1,0 0,7 12,-12-16,7 10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14.8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79 95,'-3'1,"0"-1,0 0,0 1,-1 0,1-1,0 1,0 0,0 1,0-1,0 1,1-1,-1 1,0 0,1 0,-1 0,1 0,0 0,0 1,-1-1,2 1,-1-1,0 1,0 0,1 0,0 0,-1 0,1 0,0 0,0 0,1 0,-1 5,-3 12,2-1,1 1,2 38,-1-42,0-14,4 37,-4-38,1 0,-1 1,0-1,0 0,1 0,-1 0,1 1,-1-1,1 0,-1 0,1 0,0 0,0 0,-1 0,1 0,0 0,0-1,0 1,0 0,0 0,0-1,0 1,0 0,0-1,0 1,1-1,-1 0,1 1,-1-1,0-1,0 1,0 0,0-1,0 1,0-1,0 1,0-1,0 0,0 1,-1-1,1 0,0 0,0 1,-1-1,1 0,-1 0,1 0,-1 0,1 0,-1 0,1 0,-1 0,0 0,1 0,-1 0,0 0,0-2,6-38,-5 31,51-277,-38 335,6 70,45 150,-29-176,-28-69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15.9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0 316,'3'1,"0"-1,-1 1,1 0,0 0,-1 0,1 0,-1 0,1 0,-1 1,0-1,1 1,-1 0,0 0,0 0,0 0,0 0,1 2,30 43,-28-38,110 202,-115-211,0 0,0 0,0 0,0 0,0 1,0-1,0 0,0 0,0 0,0 0,0 0,0 0,0 0,0 1,0-1,0 0,0 0,0 0,0 0,0 0,0 0,0 0,1 0,-1 0,0 0,0 0,0 1,0-1,0 0,0 0,0 0,0 0,1 0,-1 0,0 0,0 0,0 0,0 0,0 0,0 0,0 0,1 0,-1 0,0 0,0 0,0 0,0 0,0 0,0 0,0-1,1 1,-1 0,0 0,0 0,0 0,0 0,0 0,0 0,0 0,0 0,0 0,0 0,0-1,0 1,1 0,-1 0,0 0,0 0,0 0,2-15,-1-19,1-68,5 0,34-174,-24 216,-16 58,0 1,-1-1,1 1,0-1,0 1,0-1,0 1,0-1,0 1,1 0,-1 0,0 0,1 0,1-1,-2 2,0 0,-1-1,1 1,0 0,0 0,0 0,0 0,0 1,0-1,0 0,0 0,-1 0,1 1,0-1,0 1,0-1,0 0,-1 1,1-1,0 1,-1 0,1-1,0 1,-1 0,1-1,-1 1,1 0,-1 0,1 0,12 18,-2 0,0 1,-2 1,0-1,-1 1,-1 1,8 40,-11-40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17.2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104 1,'-3'0,"-1"0,1 0,0 0,0 0,0 1,0-1,0 1,0 0,0 0,0 0,0 0,1 0,-1 1,0-1,1 1,-1 0,1 0,-1 0,-3 4,2 0,0 1,1 0,0 0,0 0,0 0,1 0,-2 9,3-15,-12 63,12-61,1 0,-1 0,1 0,0 0,0 0,0 0,0 0,1 0,-1 0,1 0,0-1,0 1,0 0,0 0,0-1,0 1,1 0,2 3,-3-6,0 1,0-1,-1 1,1-1,0 1,0-1,0 0,0 0,0 1,-1-1,1 0,0 0,0 0,0 0,0 0,0 0,0 0,0 0,-1-1,1 1,0 0,0 0,0-1,0 1,0-1,-1 1,1-1,0 1,0-1,-1 1,1-1,0 1,-1-1,1 0,-1 1,1-1,0-1,18-29,-11-22,-8 46,1 1,-1-1,1 1,1-1,-1 1,1 0,0-1,0 1,5-9,-6 14,0 1,-1-1,1 1,0 0,-1-1,1 1,0 0,-1 0,1-1,0 1,-1 0,1 0,0 0,0 0,-1 0,1 0,0 0,0 0,-1 0,1 0,0 0,0 0,-1 1,1-1,0 0,-1 1,1-1,0 0,-1 1,1-1,-1 1,1-1,-1 1,1-1,-1 1,1-1,-1 1,1-1,-1 1,1 0,-1-1,0 1,1 0,-1 1,25 38,-21-33,76 131,17 25,131 305,-218-443,-2 1,8 39,-14-58,-1 1,0-1,0 1,-1-1,0 1,0-1,-1 1,0-1,-1 0,1 1,-1-1,0 0,-7 13,8-18,0 0,-1 0,0 0,1 0,-1 0,0 0,0 0,0-1,0 1,0-1,-1 1,1-1,0 0,-1 0,1 0,-1 0,1 0,-1-1,1 1,-1-1,0 1,1-1,-1 0,1 0,-1 0,0-1,1 1,-1-1,1 1,-1-1,1 0,-1 0,1 0,-1 0,1 0,-4-3,-5-2,0-1,1-1,-1 0,1 0,1-1,-10-11,-5-7,1-2,1 0,2-1,1-1,1-1,2-1,1 0,2-1,-17-67,13 26,3-1,3 0,-1-129,13 200,-1 0,0 0,1 0,0 0,0 1,0-1,1 0,0 0,3-7,7-3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18.5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255 379,'2'-3,"0"0,0 1,0-1,0 0,1 1,-1 0,1 0,0 0,0 0,-1 0,1 0,0 1,1-1,-1 1,5-2,13-8,21-19,-1-2,-2-1,38-43,-71 69,-1 0,1 0,-1 0,0-1,-1 1,7-16,-11 21,1 1,-1-1,1 0,-1 0,0 1,1-1,-1 0,0 0,0 0,-1 1,1-1,0 0,0 0,-1 0,1 1,-1-1,0 0,1 1,-1-1,0 0,0 1,0-1,0 1,0 0,-1-1,1 1,0 0,-1 0,1-1,-1 1,1 0,-1 0,1 1,-1-1,0 0,1 1,-4-2,-20-7,-1 1,0 1,0 2,-1 0,0 2,0 1,-45 2,64 2,0-1,0 2,0-1,0 2,0-1,0 1,1 0,0 0,-1 1,2 0,-1 0,1 0,-1 1,-5 8,-5 5,1 0,1 2,-18 32,19-24,1 0,2 0,1 1,1 1,1 0,2 0,2 0,0 0,2 1,3 37,0-57,0 1,1 0,1-1,0 1,1-1,0 0,1 0,1 0,-1-1,2 0,0 0,0 0,16 16,-19-23,0-1,0-1,0 1,1-1,0 1,-1-1,1-1,0 1,0-1,0 0,0 0,0 0,0 0,0-1,10-1,10 0,46-10,-60 9,30-6,0-1,-1-3,74-31,-94 33,0-1,0 0,-1-2,0 0,-1-1,-1-1,0-1,26-31,-28 27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29.8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755 177,'-1'-4,"1"0,-1 0,0-1,0 1,-1 0,1 0,-1 0,0 0,0 0,0 1,0-1,-1 0,0 1,1 0,-1 0,0 0,-1 0,1 0,0 0,-1 1,-6-4,-10-5,0 1,-43-14,37 14,5 1,-1 2,0 0,-1 1,-43-4,58 9,-1 1,1 0,0 0,-1 1,1 0,0 0,0 1,0 0,0 1,0 0,0 0,1 0,0 1,-1 0,1 1,1 0,-8 5,-22 26,1 1,2 2,2 1,1 1,-32 61,55-90,1 1,1-1,0 1,0 0,1 1,1-1,0 0,1 1,1 0,0 25,2-29,1 0,-1 0,2 0,0 0,0 0,1-1,0 0,0 0,1 0,0 0,1-1,0 1,0-1,1-1,10 10,23 21,4 5,57 42,-84-72,0-2,1 0,1-1,-1-1,2-1,-1 0,28 6,147 23,-165-33,-1-1,1-2,0-1,54-7,-75 5,0 0,0 0,0-1,0 0,-1-1,0 1,1-2,-1 1,-1-1,1 0,-1 0,0 0,0-1,0 0,-1-1,0 1,0-1,0 0,-1 0,0 0,-1-1,0 1,0-1,0 0,-1 0,0 0,-1 0,0 0,1-11,1-110,-5 0,-26-186,27 311,0 0,-1 1,1-1,-1 1,0-1,0 1,0-1,-1 1,1 0,-1 0,1 0,-1 1,0-1,0 1,0-1,-1 1,1 0,0 0,-1 0,1 1,-1-1,0 1,0 0,1 0,-1 0,-7 0,-13-2,0 0,0 2,-28 2,29 0,-153 0,155-1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31.9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1 187,'0'-1,"1"0,-1-1,1 1,-1 0,1 0,-1 0,1 0,0 0,0 0,0 0,0 0,-1 1,1-1,0 0,0 0,0 1,1-1,-1 0,0 1,0-1,0 1,0 0,1-1,-1 1,0 0,0 0,3 0,40-5,-39 5,135-5,78-6,332 0,-354 13,-147-5,66-11,-51 5,-44 5,1-1,28-10,-31 9,0 0,1 2,28-5,362-33,-348 36,76 5,23-3,-139 1,-6-3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33.3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31 0,'-20'68,"14"-21,3 0,1 0,3-1,2 1,1 0,3-1,17 62,65 236,-74-290,-3 1,-2 0,-2 1,1 87,-8-116,2 1,9 41,-3-19,-5-29,2-5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34.8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0,'12'1,"0"0,-1 1,1 0,-1 0,0 2,19 7,67 36,-62-29,507 281,-324-159,-130-80,176 89,-21-29,-222-109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03.0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34,'9'0,"1"1,-1 1,0-1,0 1,0 1,0 0,0 0,0 1,-1 0,13 8,6 6,42 37,-34-26,18 12,-1 3,-2 3,44 53,-93-100,21 33,-21-32,0 0,0 1,0-1,-1 0,1 0,-1 0,1 1,-1-1,1 0,-1 1,0-1,1 0,-1 1,0-1,0 0,0 1,0-1,0 0,-1 1,1-1,0 0,0 1,-1-1,0 2,0-3,1 1,-1-1,1 0,-1 0,0 0,1 0,-1 1,1-1,-1 0,0 0,1 0,-1 0,1 0,-1-1,0 1,1 0,-1 0,1 0,-1 0,1-1,-1 1,0 0,1 0,-1-1,1 1,-1-1,1 1,0 0,-1-1,1 1,-1-1,1 1,0-1,-1 1,1-1,-17-22,15 21,-109-176,99 156,2 0,0 0,2-1,0 0,2-1,-6-37,12 58,-1 1,1 0,0-1,0 1,1 0,-1-1,0 1,1 0,-1 0,1-1,0 1,0 0,0 0,0 0,0 0,0 0,0 0,1 0,-1 1,1-1,0 0,-1 1,1-1,0 1,0-1,0 1,0 0,0 0,0 0,0 0,0 0,0 1,1-1,-1 1,0-1,5 1,9-2,-1 1,1 1,0 1,21 2,-22-1,321 46,-265-33,-1 3,113 46,-166-57,-1 2,0 0,0 1,-1 0,0 1,-1 1,-1 0,1 1,18 24,-30-33,0 0,0-1,0 1,-1 0,1 0,-1 0,0 0,0 0,0 0,-1 0,1 0,-1 6,0 10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37.4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0 296,'0'625,"0"-614,1 0,0 0,0 0,1 0,0 0,7 18,-8-28,0 1,-1 0,1 0,0 0,1-1,-1 1,0 0,0-1,1 1,-1-1,1 0,-1 1,1-1,0 0,-1 0,1 0,3 1,-3-1,0-1,1 0,-1 0,0 0,1 0,-1 0,0-1,0 1,1-1,-1 1,0-1,0 0,0 0,1 0,-1 0,0 0,0 0,-1-1,3-1,14-11,-1-1,23-25,19-19,-7 19,1 2,70-37,123-50,85-51,-266 133,-42 26,0 1,1 1,1 2,48-20,-39 19,-1-1,-1-1,-1-2,40-29,-67 43,0 1,0-1,0 0,0-1,-1 1,0-1,0 1,0-1,0 0,-1 0,1 0,-1-1,-1 1,1 0,-1-1,0 1,0-1,0 1,-1-1,0 0,0 1,0-1,-1 1,0-1,0 0,-1 1,1 0,-1-1,0 1,0 0,-1 0,0 0,0 0,0 1,-4-6,-9-5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39.3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0,'1'159,"24"163,113 432,-44-281,-84-396,-3 0,-5 111,-2-174,-2 17,2 0,2 0,0 0,3 0,14 56,70 242,-71-203,-16-98,1 0,1-1,2 1,0-1,16 37,-14-46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40.6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48,'172'4,"173"25,-146-13,336-14,-281-28,32 0,-31 28,118-3,-353-1,0 0,1-2,-1 0,-1-1,1-1,28-13,-37 14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43.0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47 1257,'-8'8,"0"1,0 0,1 0,-9 14,78-69,-12-7,58-76,34-37,435-371,-314 357,-87 65,-135 90,-33 21,0 0,0 0,0-1,-1 0,0-1,0 1,12-14,-18 19,-1 0,0-1,0 1,0 0,0 0,1 0,-1-1,0 1,0 0,0 0,0-1,0 1,0 0,0 0,0-1,1 1,-1 0,0 0,0-1,0 1,0 0,0 0,0-1,-1 1,1 0,0 0,0-1,0 1,0 0,0 0,0-1,0 1,0 0,-1 0,1 0,0-1,0 1,0 0,0 0,-1-1,-12 0,-15 7,-12 12,-72 47,55-30,50-31,0 0,1 1,-1 0,1 0,0 0,1 1,-1-1,1 1,0 1,1-1,-1 1,1-1,1 1,-6 14,7-15,1 0,0 0,0 0,1 0,-1 0,1 0,1 0,-1 0,1 0,0 0,0 0,1-1,0 1,0 0,0-1,0 1,1-1,0 0,0 0,5 5,-1 0,2-1,-1 1,1-2,1 1,-1-2,1 1,1-1,0-1,0 0,0 0,18 6,-23-10,0 0,0 0,0 0,1-1,-1 0,0-1,0 1,1-1,-1 0,0-1,1 1,-1-1,0-1,0 1,0-1,0 0,0 0,0-1,0 0,-1 0,1 0,-1-1,0 1,8-9,-10 8,0 0,0 1,0-1,-1-1,0 1,0 0,0 0,-1-1,1 1,-1-1,0 0,0 1,0-1,-1 0,0-5,-1-11,0 1,-6-28,-1-3,8 46,0-1,-1 0,1 1,-2-1,1 1,0-1,-1 1,0 0,0 0,-1-1,1 1,-1 1,0-1,-1 0,1 1,-1 0,0 0,-7-7,-2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44.7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0,'1031'0,"-928"11,-88-12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45.8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55 1,'-5'6,"-1"1,1 0,0 0,1 0,0 1,0-1,0 1,1 0,0 0,1 0,0 1,0-1,0 11,-1 13,2 1,4 38,-2-42,28 259,-10-138,59 409,-12-187,-56-292,-9-61,1 0,1 0,0 0,2-1,11 31,-2-7,-10-23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46.8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0,'17'1,"0"2,0-1,23 8,11 2,72 9,-2 6,-1 5,151 61,145 112,-140-63,-117-57,-61-30,-80-45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48.6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1009,'9'-1,"0"-2,0 1,0-1,0 0,-1-1,0 0,0-1,0 0,0 0,11-10,22-12,281-135,-70 39,-238 115,469-231,-337 166,114-95,-236 155,0 1,1 1,33-9,29-13,-71 26,-9 4,0 0,1 0,-1-1,-1 0,1 0,0-1,-1 0,9-8,-15 13,0 0,0-1,1 1,-1 0,0-1,0 1,0-1,0 1,1 0,-1-1,0 1,0 0,0-1,0 1,0-1,0 1,0-1,0 1,0 0,0-1,0 1,0-1,-1 1,1 0,0-1,0 1,0 0,-1-1,1 1,0 0,0-1,0 1,-1 0,1-1,0 1,-1 0,1 0,0-1,-1 1,1 0,0 0,-1 0,1 0,-1-1,1 1,0 0,-1 0,1 0,-1 0,1 0,0 0,-1 0,-14-3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50.3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0,'0'6,"1"-1,0 0,0-1,0 1,1 0,0 0,0 0,0-1,0 1,1-1,0 0,0 0,0 0,0 0,6 5,9 8,41 29,-26-21,17 13,-27-21,-1 0,0 1,20 24,-37-32,1 1,-2 0,1 1,-1-1,-1 1,0-1,-1 1,0 0,0 21,-2-30,0 1,0 0,0 0,0-1,-1 1,1 0,-1-1,0 1,0 0,-1-1,1 1,-1-1,1 0,-1 1,0-1,0 0,-1 0,-3 3,-6 6,0 0,-26 17,28-22,1 0,0 0,0 1,0 0,-9 13,16-18,0 0,0 0,0 1,0-1,1 0,0 1,0-1,0 1,0-1,0 1,1 0,-1-1,1 1,0 0,1 6,3 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51.8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0,'15'986,"28"-278,-29-529,30 211,-31-325,-3 0,-2 1,-2 74,-5-118,1-1,8 38,-1-4,-9-55,0-1,0 1,0 0,0 0,1 0,-1 0,0 0,0 0,0 0,0 0,0 0,0 0,1 0,-1 0,0 0,0 0,0 0,0 0,0 0,1 0,-1 0,0 0,0 0,0 0,0 0,0 0,1 0,-1 0,0 0,0 0,0 0,0 0,0 0,0 0,1 0,-1 0,0 1,0-1,0 0,0 0,0 0,0 0,0 0,0 0,0 0,0 1,1-1,-1 0,0 0,0 0,0 0,0 0,0 1,6-14,-6 12,5-14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12.9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272 230,'-6'1,"-1"0,0 0,1 1,0 0,-1 1,1-1,0 1,0 0,0 1,1-1,-1 1,1 1,0-1,0 1,1-1,-8 11,-9 11,-34 56,51-77,3-2,-19 29,-24 54,40-77,0-1,1 1,1 0,-1 0,1 0,1 0,0 1,0-1,0 0,2 1,-1-1,2 11,0-16,-1 0,1 0,0-1,0 1,0 0,1-1,-1 0,1 1,0-1,0 0,0-1,0 1,0 0,1-1,-1 0,1 1,-1-2,1 1,0 0,0-1,0 1,7 0,10 3,-1-1,1-2,24 1,-43-2,36-1,0-2,0-1,-1-2,1-2,-1-1,-1-2,1-1,-2-2,0-1,37-22,-70 35,0 0,0 0,0 0,0 0,0 0,0 0,0-1,-1 1,1-1,0 1,-1-1,0 1,1-1,-1 0,0 0,0 0,0 0,0 0,0 0,0 0,0 0,-1 0,1 0,-1-3,0 2,-1 0,0 0,1 0,-1 1,-1-1,1 0,0 1,-1-1,1 0,-1 1,0 0,0-1,0 1,0 0,-4-3,-9-7,-1 1,0 0,-1 1,-21-9,-212-94,249 113,-1-1,1 1,0-1,0 1,0-1,-1 0,1 0,0 1,0-1,0 0,0 0,0 0,0 0,1 0,-1 0,0 0,0 0,1-1,-1 1,1 0,-1 0,1 0,-1-1,1 1,0 0,-1-2,2 1,-1 0,1-1,0 1,-1 0,1 0,0 0,0 0,0 0,0 0,1 0,-1 1,0-1,1 0,1-1,7-6,0 1,0 0,1 1,16-9,138-64,211-70,-362 145,-4 1,1 0,0 1,0 0,0 0,12 0,-23 3,0 0,1-1,-1 1,0 0,0 0,1 0,-1 0,0 0,0 0,1 0,-1 1,0-1,0 0,1 0,-1 0,0 0,0 0,0 0,1 0,-1 0,0 1,0-1,1 0,-1 0,0 0,0 0,0 1,0-1,0 0,1 0,-1 0,0 1,0-1,0 0,0 0,0 1,0-1,0 0,0 0,0 1,0-1,0 0,-5 15,-15 14,20-29,-19 25,1 0,1 1,1 1,2 0,1 1,-10 29,18-42,1 0,0 1,1-1,1 1,0-1,1 1,1-1,1 1,0 0,0-1,2 1,0-1,10 28,-6-27,1 0,1-1,1 0,0-1,1 0,0-1,1 0,0 0,1-2,19 14,11 6,2-2,50 24,84 30,17 9,-161-72,-1 0,-1 2,44 38,-70-54,-1 0,0 0,0 0,0 1,-1 0,0 1,0-1,0 1,-1 0,3 9,-5-11,-1 0,0 1,0-1,0 0,-1 1,0-1,0 0,-1 1,1-1,-2 0,1 1,-1-1,1 0,-6 10,0 1,-2 0,0-1,0 0,-2 0,0-1,0-1,-1 0,-1-1,-1 0,0 0,0-2,-1 0,-1 0,0-2,0 0,0-1,-2 0,1-1,0-1,-1-1,0-1,-1 0,1-1,0-1,-1-1,-30-2,7-3,0-2,0-1,-71-24,-118-57,101 35,105 44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53.0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0 825,'139'-131,"-103"98,2 1,47-30,0 0,3-6,221-184,-244 201,-50 40,-1 0,1 0,-2-1,0-1,0-1,20-28,-22 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54.3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170 147,'-8'0,"0"0,0 1,1 0,-1 0,0 1,1 0,-1 1,1-1,0 1,0 1,0-1,0 1,0 0,1 1,0 0,0 0,0 0,1 1,-1 0,1 0,1 0,-1 0,1 1,-6 13,9-19,1 0,-1 1,1-1,0 0,0 0,0 1,0-1,-1 0,2 1,-1-1,0 0,0 1,0-1,1 0,-1 0,0 1,1-1,-1 0,1 0,0 0,-1 1,1-1,1 1,1 1,-1-1,1 0,0 0,-1 0,1 0,0-1,0 1,0-1,4 2,7 1,0 0,0-1,19 2,26-1,-30-2,50 10,-74-11,0 0,1 0,-1-1,1 1,-1-1,0 0,1-1,-1 1,10-4,-13 4,-1-1,1 1,-1-1,0 0,0 1,1-1,-1 0,0 0,0 0,0 0,0 0,0 0,0 0,0-1,0 1,0 0,-1 0,1-1,0 1,-1-1,1 1,-1 0,0-1,1 1,-1-1,0 1,0-1,0 1,0-1,0 1,0-1,0 1,-1-1,1 1,0-1,-1 1,0 0,1-1,-1 1,-1-2,-3-6,0 0,-1 0,0 1,0 0,-1 0,0 1,-1 0,-10-9,-19-18,-7-28,39 52,0 1,-1 0,0 0,0 1,-1-1,0 2,-1-1,0 1,0 0,0 0,-15-8,20 14,1 1,0-1,0 0,-1 1,1-1,0 1,-1 0,1 0,-1 0,1 0,0 0,-1 0,1 1,0-1,-1 1,1 0,0 0,0 0,0 0,0 0,-3 2,-7 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55.8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1 204,'175'1,"505"-23,-486-13,25-2,524 25,-448 16,312-31,-585 24,-1-1,0-1,-1-1,30-12,-28 10,1 0,0 1,24-3,9 5,-33 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57.0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 1,'-20'52,"16"-17,0-1,2 0,4 46,17 106,-9-101,105 1042,-84-846,-27-218,-5 86,2 40,7-162,-2-24,0-16,-3-9,-1-2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4:58.9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4 224,'-2'-69,"0"34,2 1,5-45,-5 79,0-1,1 1,-1 0,0-1,1 1,-1-1,0 1,1 0,-1-1,1 1,-1 0,0-1,1 1,-1 0,1 0,-1 0,1-1,-1 1,1 0,-1 0,1 0,-1 0,1 0,-1 0,1 0,-1 0,1 0,-1 0,1 0,-1 0,1 0,-1 0,1 0,-1 1,1-1,-1 0,1 0,-1 1,1-1,-1 0,1 1,-1-1,0 0,1 1,-1-1,1 1,32 22,-22-15,594 318,-194-116,-332-163,-37-21,1-2,60 23,17-5,71 29,-40 10,-130-71,-1 0,0 2,0 1,-1 0,-1 1,0 1,28 31,-34-31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00.6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1522,'8'-2,"-1"0,-1-1,1 0,0 0,-1-1,1 0,-1 0,0 0,-1-1,1 0,6-8,-1 4,57-59,-2-4,92-131,-109 138,63-95,-72 100,1 1,3 2,3 2,67-61,-55 70,80-47,46-36,-129 74,-47 45,0 0,0 1,1 0,1 0,-1 1,1 1,0 0,21-10,-7 6,-1-2,0-1,27-20,-8 5,-37 25,1 1,0 0,0 0,0 0,11-2,11-3,-14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04.3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327 387,'-1'6,"0"0,0 0,-1 0,0 0,-5 10,-3 11,-30 180,14-61,-6 15,7 2,-8 299,37 271,-1-692,1-1,2 0,21 76,3 14,-25-83,-2 0,-5 57,1-63,4-87,2-1,2 1,17-64,-12 63,-2-1,-2 1,2-56,-13 19,-4 1,-17-83,10 74,13 80,1 0,1 1,-1-1,2 1,0-1,0 1,1-1,1 1,5-13,-3 9,-2 0,1 0,-2-1,3-19,-5-66,-17-152,4 115,-23-166,0-3,23 158,-6-212,16 313,1 32,0 0,1 0,1 0,0 0,6-28,0 34,-4 20,-3 21,-24 25,17-42,1-1,0 2,1-1,1 1,0-1,1 1,-2 19,-11 403,-14-16,22-146,0 7,7-267,-63 1206,67-1158,14 79,-11-103,-5-34,0 1,0-1,1 0,-1 0,1 0,0 0,1 0,-1-1,1 1,5 6,-7-10,0 0,0 0,0 0,0-1,0 1,0 0,0 0,0-1,0 1,0-1,0 1,0-1,1 1,-1-1,0 0,0 0,0 1,1-1,1 0,-1-1,-1 1,1-1,0 1,0-1,-1 0,1 0,-1 0,1 0,-1 0,1 0,-1 0,1-1,-1 1,0 0,0-1,1 1,0-3,10-17,-1-1,-1 0,-1-1,0 1,8-43,-15 58,9-39,-3-1,-1 1,0-52,-9-146,-1 87,5-16,-5-190,-4 302,-2 0,-4 0,-23-71,28 90,6 23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05.4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1 961,'2'-7,"1"1,-1 0,2-1,-1 1,1 1,-1-1,2 0,-1 1,0 0,1 0,11-9,-2 0,83-88,85-97,-101 107,4 4,152-121,-184 172,-43 31,0 0,-1 0,0-1,0 0,0-1,-1 0,0 0,-1-1,0 0,0 0,9-18,-9 10,-2 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07.9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110 324,'-1'20,"0"-8,1 0,0 0,0 1,4 15,-4-25,0 0,1-1,0 1,0-1,0 1,0 0,0-1,0 0,1 1,-1-1,1 0,0 1,-1-1,1 0,0 0,0-1,1 1,-1 0,0-1,0 1,1-1,-1 0,1 0,-1 0,1 0,2 1,17 1,0-1,0 0,0-2,0 0,0-2,0 0,23-6,-41 7,0 0,-1 0,1-1,0 1,0-1,-1 0,1 0,-1 0,1-1,-1 1,0-1,0 0,0 0,-1 0,1 0,-1 0,1 0,1-5,-1 2,-1 0,0-1,0 1,-1-1,1 1,-1-1,-1 1,1-1,-1 1,-1-10,-3-8,0 0,-2 1,0-1,-2 2,-12-27,13 31,-1 0,-1 1,-1 0,0 1,-1 0,-16-17,24 30,-1-1,0 0,1 1,-2 0,1 0,0 0,-1 1,1-1,-1 1,0 0,1 0,-1 1,0-1,0 1,0 0,0 1,-1-1,1 1,0 0,0 0,0 0,0 1,0 0,0 0,0 0,0 1,-10 4,9-2,-1 0,1 1,0-1,0 2,0-1,1 1,0-1,0 1,0 1,1-1,0 1,0 0,0 0,1 0,-4 13,-5 15,-12 70,23-101,-41 191,42-193,-1-1,1 1,0-1,0 1,-1-1,1 1,0-1,1 1,-1-1,0 1,0-1,1 1,-1-1,1 1,-1-1,1 1,-1-1,1 0,0 1,0-1,0 0,0 0,0 1,0-1,0 0,0 0,0 0,0 0,1 0,-1-1,0 1,1 0,-1-1,1 1,1 0,8 2,0 0,0-1,0-1,14 1,12 2,7 7,-30-7,0 0,0-1,0-1,0 0,0-1,1 0,-1-1,1-1,19-3,-20 1,12-2,52-19,-73 22,1 0,-1-1,0 1,1-1,-1-1,0 1,-1 0,1-1,-1 0,1 0,-1-1,-1 1,1-1,0 0,2-5,1-8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12.37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1 211,'148'-19,"597"10,-447 12,981-3,-1216-3,0-3,92-21,36-4,12 20,-196 10,-1-1,0 1,0-1,0 0,0 0,0-1,9-5,30-11,-8 14,1 1,0 2,72 5,-69-1,1-1,69-8,-109 7,-1 0,1 0,-1 0,0 0,1 0,-1 0,1-1,-1 1,0 0,1-1,-1 1,0-1,0 0,1 1,-1-1,0 0,0 0,0 1,0-1,0 0,2-2,-4 2,0 0,0 0,1 0,-1 0,0 1,0-1,0 0,0 0,0 1,0-1,0 0,0 1,0-1,0 1,0 0,-1-1,1 1,-1-1,-68-15,62 15,0 1,0 1,0-1,0 1,0 1,1 0,-1 0,0 0,1 1,-1 0,1 0,0 1,0 0,0 0,1 1,0-1,-1 1,2 1,-1-1,1 1,-1 0,-5 10,-3 3,1 2,0 0,1 0,2 1,0 0,-8 29,7-9,2 1,2 0,1 1,3 0,1 0,2 0,11 78,-10-114,1 0,0 0,0 0,0 0,1-1,0 1,1-1,0 1,0-1,0-1,1 1,0 0,0-1,1 0,0 0,0-1,0 0,1 0,0 0,-1-1,2 0,-1 0,0-1,1 0,0 0,0 0,-1-1,1-1,1 1,-1-1,0-1,16 0,-20 0,0 0,0-1,0 0,0 0,0 0,0 0,0-1,-1 1,1-1,-1 0,1 0,-1 0,1-1,-1 1,0-1,0 0,0 0,-1 0,1 0,-1 0,1-1,2-5,3-8,-1 0,0 0,7-35,1 1,1 1,-3 1,-1-1,7-83,-9-156,-10 285,-3-44,2 46,1 0,0 0,-1 0,1 0,-1 0,0 0,0 0,0 0,0 0,0 1,0-1,0 0,0 1,-1-1,1 0,-1 1,1 0,-1-1,-2 0,2 1,1 1,-1 0,0 0,1 0,-1 0,1 1,-1-1,0 0,1 1,-1-1,1 1,-1 0,1-1,-1 1,1 0,0 0,-1 0,-1 1,-3 2,-8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8:44.7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148 283,'1'-81,"-3"-90,2 169,0 1,0-1,0 0,0 1,-1-1,1 1,0-1,-1 1,1-1,-1 1,0-1,1 1,-1-1,0 1,0 0,0-1,-2-1,3 3,-1 0,0 0,1-1,-1 1,0 0,0 0,1 0,-1 0,0 0,1 0,-1 0,0 0,0 0,1 0,-1 1,0-1,1 0,-1 0,0 1,1-1,-1 0,0 1,1-1,-1 0,1 1,-1 0,-3 2,1 0,-1 1,1-1,0 1,1 0,-1 0,1 0,-1 0,1 0,-2 6,-1 11,0-1,1 1,0 0,2 0,1 0,0 0,2 0,0 1,5 22,0-17,1-1,2 0,0-1,1 1,2-2,18 30,-1-9,2-2,50 54,80 69,-129-135,7 4,-23-20,1 0,14 19,-26-29,-1 0,-1 1,1 0,-1-1,0 1,0 0,-1 1,0-1,0 0,0 1,1 8,-3-5,0 0,0 1,-1-1,0 0,0 0,-1 0,-1 0,0 0,0-1,-1 1,0-1,-6 10,-8 11,-2 0,-27 30,10-13,23-29,-33 47,-3-3,-69 66,114-123,-1 0,1 0,-1-1,0 1,-1-2,1 1,-1-1,1 0,-1 0,0 0,-7 1,11-4,0 0,-1 0,1 0,0 0,0 0,0-1,0 1,0-1,0 0,0 0,0 0,0 0,0-1,0 1,1-1,-1 0,1 1,-1-1,1-1,0 1,-1 0,1 0,0-1,0 1,1-1,-4-5,-14-27,2 0,1-1,-11-40,20 56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13.7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98,'4'0,"2"-4,4-2,4 1,5-4,3-4,2 0,1 2,1 3,-5-1,0 0,-1 3,-3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14.4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 0,'-10'169,"0"-37,2 998,10-664,3-398,0-49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15.2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0 863,'1'-2,"-1"0,1 0,0 1,-1-1,1 0,0 0,0 1,0-1,0 1,1-1,-1 1,0-1,1 1,-1 0,1 0,-1-1,3 0,29-18,117-51,210-69,-118 50,895-370,-1015 417,-86 34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15.7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0,'0'5,"0"5,0 9,0 11,0 13,5 7,0 13,5 8,5 13,-1 10,-2 2,-4-3,-2-9,-3-10,2-8,1-13,3-14,1-14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16.9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0,'39'635,"-1"92,-39-716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17.7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1 278,'20'-2,"0"-1,-1 0,1-2,-1 0,0-2,25-11,40-12,254-52,5-1,-227 47,-97 33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18.9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0 232,'1'-5,"-1"-1,1 1,1-1,-1 1,1-1,0 1,0 0,0 0,1 0,-1 0,1 1,7-9,51-51,-39 42,-13 15,0-1,0 1,1 1,0 0,0 0,1 1,-1 0,1 1,0 0,1 1,-1 0,1 1,-1 0,1 1,-1 0,1 1,22 2,-25-1,1 0,0 0,-1 2,1-1,-1 1,0 0,1 1,-2 0,1 0,0 1,-1 0,0 1,0-1,-1 2,1-1,-1 1,-1 0,1 1,-1-1,-1 1,10 16,-10-8,-1 1,0-1,-1 1,0 0,-2 0,0 0,-1 0,-4 34,2-2,2 25,-4-1,-3 1,-31 134,22-148,-3 0,-2-2,-3 0,-3-2,-2-1,-49 71,150-220,-64 85,0 1,1 0,0 1,1 0,-1 1,1-1,0 2,1 0,0 0,-1 1,20-5,4 1,0 3,54-2,17-3,-90 7,0-1,29-11,-17 5,-8 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19.9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51 3,'0'1,"0"-1,-1 0,1 0,0 0,0 0,0 1,-1-1,1 0,0 0,0 0,-1 0,1 0,0 0,0 0,-1 0,1 0,0 0,0 0,-1 0,1 0,0 0,-1 0,1 0,0 0,0 0,-1 0,1 0,0 0,0 0,-1 0,1 0,0-1,0 1,-1 0,1 0,0 0,0 0,0-1,0 1,-1 0,1 0,0-1,0 1,0 0,0 0,0 0,-1-1,1 1,0 0,0-1,-13 27,4 13,2 0,1 1,3-1,1 76,2-59,6 535,53-1,-31-460,-23-103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20.7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0 597,'15'-2,"0"-1,-1 0,1-1,-1-1,0 0,0-1,15-9,-4 3,201-87,282-83,-324 130,306-101,-371 105,-103 40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22.2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0 154,'1'-6,"0"1,1 0,0-1,-1 1,2 0,-1 0,0 0,1 0,0 0,0 1,1 0,-1-1,1 1,0 0,0 0,0 1,6-4,0-1,2-1,-1 2,1 0,0 0,1 1,12-4,-10 6,0 1,0 1,1 0,-1 1,1 1,-1 0,0 1,1 0,-1 2,0 0,0 0,0 1,21 10,-22-9,-1 1,1 1,-1 0,-1 1,1 1,-1 0,-1 0,1 1,-2 1,0 0,0 0,0 1,14 25,-20-27,0 0,0 1,-1 0,0 0,-1 0,0 0,-1 0,0 1,-1-1,0 0,0 1,-2-1,1 0,-1 0,-1 0,-6 18,4-17,1-1,-2 1,0-1,0 0,-1 0,0-1,0 0,-2 0,1-1,-1 0,0 0,-1-1,0 0,-14 8,32-19,0 1,0 1,0-1,1 1,-1 1,13 0,2-1,1 0,0 1,0 1,0 2,-1 0,1 1,-1 1,0 1,0 1,0 2,-1 0,-1 1,1 1,-2 1,0 1,0 1,-1 0,-1 2,17 17,-31-30,-1 1,1 0,-1 0,0 0,0 0,0 0,-1 1,0-1,1 1,-2-1,1 1,0 0,-1 0,0 0,0 0,0 0,-1 0,0 6,-1-3,-1 0,0 0,-1 0,0 0,0-1,-1 1,1-1,-2 0,1 0,-8 8,-54 67,-99 95,145-156,-17 16,-3 0,0-3,-3-1,0-3,-72 38,20-21,71-39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28.2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1,'4'51,"2"1,3-1,1-1,3 0,19 49,-20-59,38 119,7-2,108 210,-154-344,-3-4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14.7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405 1,'-61'61,"3"3,3 3,-84 132,108-154,24-36,0-1,1 2,-1-1,2 1,-1 0,2 0,-1 0,1 1,1 0,-4 16,8-24,-1 1,1-1,-1 0,1 1,0-1,0 0,0 0,1 1,-1-1,1 0,0 0,0 0,0-1,0 1,0 0,1-1,-1 0,1 1,0-1,-1 0,5 2,8 5,1 0,30 11,-35-15,158 63,221 103,-385-168,0-1,-1 1,1 0,0 0,-1 1,0-1,0 1,0 0,0 0,-1 0,1 0,-1 1,0 0,-1-1,1 1,-1 0,0 0,0 0,0 1,-1-1,0 0,0 1,0-1,-1 1,1-1,-1 1,-1-1,1 1,-1-1,0 1,0-1,-1 0,1 0,-1 1,0-1,-4 6,-17 36,-3 0,-1-2,-63 77,65-92,0-2,-3-1,0-2,-1 0,-2-2,-36 22,0-13,36-20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28.8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0,'2'11,"0"0,0-1,1 0,0 1,1-1,0 0,0 0,8 10,6 17,131 279,-45-102,-103-211,165 379,-152-344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29.9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170 0,'1'8,"-2"0,1-1,-1 1,0 0,-1-1,1 1,-2-1,1 1,-1-1,0 0,0 0,-1 0,-8 11,-102 171,111-186,1 1,0-1,0 0,0 1,0-1,1 1,-1 0,1-1,0 1,0 0,0 0,1 0,-1 0,1 0,0 0,0 0,1 0,-1-1,1 1,-1 0,1 0,1 0,-1 0,0-1,1 1,0-1,0 1,0-1,0 0,3 4,8 7,0-2,1 1,1-2,-1 0,23 12,5 5,-32-21,1-1,0 0,1-1,-1 0,1-1,0 0,0-1,1 0,-1-1,1 0,-1-1,1-1,15-1,18 3,-6 6,-24-3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30.9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40,'1'32,"1"-1,1 0,2 0,1 0,11 30,2-6,47 92,-3-34,5-2,90 111,-158-220,1-1,0 0,-1 1,1-1,0 0,0 1,0-1,0 0,0 0,0 0,1 0,-1 0,0 0,0 0,1 0,-1-1,1 1,-1 0,1-1,-1 1,1-1,-1 0,1 1,-1-1,1 0,-1 0,1 0,-1 0,1 0,-1 0,1-1,1 0,0-1,-1 0,0 0,0 0,0 0,0 0,-1-1,1 1,-1-1,1 1,-1-1,0 0,0 0,0 1,-1-1,1 0,0-6,4-33,0-70,-1 8,5-12,41-318,-35 381,-8 36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31.8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1,'1'0,"1"0,-1 1,1-1,-1 1,0-1,1 1,-1 0,0-1,0 1,0 0,1 0,-1 0,0 0,0 0,0 0,0 1,-1-1,1 0,1 2,15 29,-15-27,140 333,-107-249,191 512,-210-559,-5-9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32.4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0,'1'25,"1"1,2-1,0-1,2 1,0 0,18 41,77 136,-64-134,224 464,-237-482,25 66,-43-102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33.5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175 1,'-3'31,"-1"0,-2-1,-1 0,-2 0,-23 57,11-32,-65 184,84-235,1 0,0 1,0-1,0 1,1-1,-1 1,1-1,0 1,1-1,-1 1,1-1,0 1,0-1,0 0,0 1,1-1,0 0,0 0,0 0,0 0,1 0,0-1,-1 1,1-1,0 1,1-1,-1 0,1 0,-1-1,1 1,5 2,14 8,0-1,1 0,1-2,31 8,-23-7,-3 1,-21-7,0-2,0 1,0-1,1-1,-1 0,1 0,12 1,-1-5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34.4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0 118,'1'8,"0"0,0 1,1-1,0 0,1 0,-1 0,1-1,8 14,41 62,-25-43,39 57,108 122,-164-207,1-1,0 0,0-1,1 0,23 15,-34-25,0 1,1 0,-1-1,1 1,0-1,-1 1,1-1,-1 1,1-1,0 0,-1 0,1 0,0 0,-1 0,1 0,-1-1,1 1,0 0,-1-1,1 1,-1-1,1 0,-1 0,1 1,-1-1,0 0,1 0,-1 0,0 0,0 0,0-1,0 1,0 0,0-1,0 1,0 0,0-1,-1 1,1-1,0 1,-1-1,1 1,-1-4,4-8,-1 0,0 0,-1 0,0-15,-1 23,11-133,7 1,38-139,-56 270,1 0,0 0,0-1,1 1,6-11,-2 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35.1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0,'4'0,"6"9,6 6,-1 10,7 9,3 12,2 19,4 12,2 4,0 3,-7-1,-2-5,-2-13,-5-12,-4-7,-5-12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35.7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0,'1'22,"1"0,0 0,2-1,1 0,8 25,45 100,-36-96,-1 0,162 406,-105-206,-70-222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36.9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193 1,'-1'13,"0"0,-1 0,-1 0,0 0,-1-1,-1 1,0-1,-7 13,-4 6,-39 53,19-55,1-3,34-25,0 0,-1 1,1-1,0 0,0 0,0 0,0 1,1-1,-1 0,0 1,1-1,-1 1,0-1,1 1,0-1,-1 1,1 0,0-1,0 4,0-4,1 0,-1 0,1 1,0-1,-1 0,1 0,0 0,0 0,0 0,0 0,0 0,0 0,0 0,0 0,0 0,0-1,0 1,1 0,-1-1,0 1,0-1,1 1,2-1,39 8,-26-6,4 5,-1 0,0 2,-1 0,0 1,0 1,-1 0,26 23,17 9,62 40,98 60,-219-142,0 1,1-1,-1 1,0-1,1 0,-1 0,1 0,-1-1,1 1,-1 0,1-1,-1 0,1 0,0 0,2 0,6-5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15.7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433 0,'-13'1,"1"1,-1 0,0 1,1 0,-1 1,1 0,0 1,1 1,-1 0,1 0,-14 11,-16 13,-53 51,86-74,-14 13,8-9,1 1,0 1,0 0,1 1,-18 28,28-38,0 0,0 0,0 0,1 0,0 0,0 0,0 1,0-1,1 0,-1 1,1-1,0 0,1 1,-1-1,1 0,0 1,0-1,0 0,0 0,1 0,0 0,0 0,0 0,0 0,1-1,-1 1,1-1,0 1,0-1,3 3,14 12,0-1,1-1,1-1,0 0,1-2,25 11,149 54,-148-63,-1-3,2-2,59 5,-101-14,1-1,-1 0,0-1,0 0,0 0,10-3,3-2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38.0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1 358,'5'2,"1"0,-1 0,1 0,-1 1,0 0,0 0,-1 0,1 0,0 1,-1 0,0 0,0 0,0 1,4 5,12 11,142 120,42 40,-179-155,-16-15,0-1,1-1,0 0,1 0,17 11,-27-19,1-1,-1 1,1 0,-1-1,0 1,1-1,-1 0,1 1,-1-1,1 0,-1 0,1 0,0 0,-1 0,1 0,-1-1,1 1,-1 0,1-1,-1 1,0-1,1 1,-1-1,0 0,1 0,-1 0,0 0,0 0,1 0,-1 0,0 0,0 0,0 0,-1 0,1-1,0 1,0 0,-1-1,1 1,0-1,-1 1,0 0,1-1,-1-1,4-10,-1-1,0 1,1-27,-3 28,32-201,-8 62,-10 56,-4 28,5-125,-17 179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43.6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2605,'1'-13,"2"12,6 22,9 41,12 45,73 167,73 93,269 397,52-30,-462-684,93 128,-99-142,2 0,55 48,-76-77,1 0,-1-1,1 0,1-1,-1 0,1-1,0 0,0-1,0 0,0-1,0-1,1 0,-1 0,1-1,12-2,27-3,0-2,58-16,-99 20,979-261,-244 59,1043-176,-858 196,1013-200,-190 39,-550 98,2769-551,-966 220,-1887 341,-595 122,-460 104,-40 8,1-1,-1-1,33-12,-56 17,-1 0,1 0,-1 0,1 1,-1-2,0 1,1 0,-1 0,0 0,0 0,0-1,0 1,0-1,0 1,0-1,0 1,-1-1,1 1,-1-1,1 0,-1 1,1-1,-1 0,0 1,0-1,0 0,0 0,0 1,0-1,-1-2,-1-6,0 0,-1 0,-1 1,-4-11,3 7,-56-131,-134-229,184 354,-1 0,0 1,-1 1,-1 0,-1 1,0 0,-1 2,-1 0,0 0,-1 1,0 2,-1 0,-26-12,-166-79,49 20,120 63,-299-152,304 148,1-1,1-1,2-2,1-2,1 0,-50-63,60 64,5 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44.9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1 611,'1'-6,"1"0,-1-1,2 1,-1 0,1 0,0 0,0 0,0 1,1-1,0 1,0 0,0 0,8-6,1-4,43-49,2 3,106-86,-120 112,2 3,0 2,2 2,1 2,55-20,-79 37,1 1,0 1,0 1,0 2,1 0,0 2,34 2,-50 0,0 0,0 2,-1-1,1 1,0 1,-1 0,0 0,0 1,0 0,0 1,0 0,-1 1,0 0,0 0,-1 1,1 0,-2 0,1 1,-1 0,9 13,-4 1,-1 0,-1 0,-2 1,0 0,-1 1,-1-1,-2 1,4 35,-6-15,-1-1,-2 1,-13 80,-2-44,-4-1,-3-2,-3 0,-4-1,-55 99,24-69,-5-2,-150 181,204-272,-27 38,39-51,-1 1,1-1,0 0,-1 0,1 1,0-1,0 0,-1 1,1-1,0 1,0-1,-1 0,1 1,0-1,0 1,0-1,0 0,0 1,0-1,0 1,0-1,0 1,0-1,0 0,0 1,0-1,0 1,0-1,0 1,0-1,0 0,1 1,-1-1,0 1,0-1,1 0,-1 1,0-1,0 0,1 1,-1-1,0 0,1 0,-1 1,0-1,1 0,-1 0,1 0,-1 1,0-1,1 0,-1 0,1 0,-1 0,1 0,-1 0,0 0,1 0,-1 0,1 0,0 0,31-7,-30 6,75-20,0 2,141-14,-171 29,0 3,0 1,0 3,0 2,0 1,48 14,-84-17,0 1,-1-1,0 2,0-1,0 1,0 1,-1 0,1 0,-1 1,-1 0,0 0,0 1,9 11,-13-13,0 0,-1 1,1-1,-1 1,-1 0,1 0,-1 0,0 0,-1 1,0-1,0 0,0 1,-1-1,0 0,-1 1,1-1,-2 0,1 1,-1-1,-4 11,-4 9,-1-1,-1-1,-2 0,-21 29,-75 89,50-74,-2-4,-4-2,-2-3,-3-3,-2-3,-2-4,-2-3,-3-3,-1-4,-2-3,-170 49,214-77,11-4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45.6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0,'2'10,"0"0,0 0,1 0,1-1,0 1,0-1,1 0,0 0,12 16,9 18,184 416,-105-220,-58-136,-4-15,49 151,-84-205,-3-9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46.6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279 0,'-2'54,"-2"-1,-3 0,-25 99,-65 149,43-145,-29 82,84-241,0 0,0 1,0-1,0 1,1-1,-1 1,1-1,0 1,-1 0,1 0,0 0,0 0,1 0,-1 0,0 1,0-1,1 1,-1-1,5-1,0 1,1 0,-1 0,0 1,0 0,1 0,-1 0,12 2,5 1,0 1,-1 1,1 2,28 9,224 95,-106-40,-137-58,-8-5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47.7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1 487,'18'11,"-1"0,-1 2,1 0,-2 0,19 22,1 0,424 409,-445-433,1-1,-1 0,2-1,-1-1,29 11,-8-2,-29-14,0 1,1-1,-1 1,0-1,1-1,0 0,13 3,-19-5,0 0,-1 0,1-1,0 1,-1 0,1-1,0 1,-1-1,1 0,-1 0,1 1,-1-1,1 0,-1 0,1 0,-1 0,0-1,1 1,-1 0,0 0,0-1,0 1,0-1,0 1,-1-1,1 1,0-1,-1 0,1 1,-1-1,1 0,-1 1,0-1,0 0,0 0,0-2,2-29,-1 1,-2-1,-2 0,-1 0,-8-35,-2-19,-36-219,-18-173,67 456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56.2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70 166,'-1'-12,"-1"0,-1 0,0 0,-1 1,0-1,-1 1,0 0,0 0,-13-17,-1-5,114 240,-45-113,139 270,-181-348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57.0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531 13,'0'0,"0"-1,0 1,0-1,0 0,-1 1,1-1,0 1,0-1,-1 1,1-1,0 0,-1 1,1 0,-1-1,1 1,-1-1,1 1,-1-1,1 1,-1 0,1 0,-1-1,1 1,-1 0,0 0,1-1,-1 1,1 0,-1 0,0 0,1 0,-1 0,0 0,1 0,-1 0,0 0,1 0,-1 0,1 1,-1-1,0 0,-29 9,2 4,0 1,2 1,0 2,-38 30,-84 92,121-110,-45 63,63-79,1 0,0 0,1 1,1 0,0 0,1 0,1 1,-4 18,8-26,0 1,1-1,-1 1,1 0,1-1,0 0,0 1,0-1,1 0,0 0,0 0,1-1,0 1,5 6,11 13,41 45,-47-56,146 155,193 221,-350-388,0 1,0 0,0-1,0 1,-1 0,0 0,0 1,0-1,0 0,-1 1,0-1,0 1,0 0,0-1,-1 1,1 0,-2 8,0-8,-1 0,0 0,0 0,0 0,0-1,-1 1,0-1,0 0,0 1,-1-2,1 1,-1 0,0-1,0 1,-7 3,-10 7,3-3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57.8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0 225,'6'-2,"-1"0,1-1,-1 1,0-1,0 0,0 0,0 0,0-1,-1 0,4-4,7-4,26-15,2 1,46-20,13-7,-63 35,-22 12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58.3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26,'0'-5,"0"-5,0-1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17.4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1 229,'184'310,"-100"-179,-9-7,68 155,-136-254,-7-24,0-1,0 0,-1 0,1 0,0 1,0-1,0 0,-1 0,1 0,0 0,0 0,0 0,-1 1,1-1,0 0,0 0,-1 0,1 0,0 0,0 0,-1 0,1 0,0 0,0 0,0 0,-1 0,1 0,0 0,0 0,-1 0,1-1,0 1,0 0,-1 0,1 0,0 0,0 0,0 0,0-1,-1 1,1 0,0 0,0 0,0-1,0 1,-1 0,-35-34,34 32,-383-465,379 459,1-1,0 0,0 0,1 0,1-1,-1 1,1-1,1 0,0 0,-1-19,1-9,6-61,0 21,-4 45,-1 21,1 0,0-1,1 1,0 0,6-22,-5 29,-1 1,1 0,1 0,-1 1,0-1,1 0,0 1,0-1,0 1,0 0,0 0,1 0,-1 1,1-1,0 1,-1 0,1 0,1 0,-1 0,6-1,47-14,1 3,0 2,1 3,85-3,-139 12,-1-1,1 1,-1 1,1-1,-1 0,0 1,1 0,-1 0,0 0,1 1,-1-1,0 1,0 0,0 0,-1 1,6 3,-6-2,0-1,0 1,-1 0,1 0,-1 0,0 0,-1 0,1 1,-1-1,1 0,-1 1,-1-1,1 1,0-1,-1 1,0 4,-1 7,-1 0,0 0,-1 0,0 0,-1-1,-1 1,-1-1,0 0,-1-1,-1 0,-11 18,-8 6,-1-1,-53 56,18-31,64-58,9-2,20-2,-20 0,62 7,-1 3,0 3,112 36,-139-36,696 238,-730-248,1 2,-1-1,0 1,0 1,0 0,-1 0,0 1,14 14,-10-3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5:59.3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51,'1'25,"1"-1,1 0,2 0,0 0,2-1,0 1,2-2,0 1,13 21,9 9,2-1,55 66,-87-115,1 0,1-1,-1 1,0-1,0 0,1 1,-1-1,1 0,0-1,0 1,0 0,0-1,6 3,-8-4,1-1,-1 1,1 0,0 0,-1-1,1 1,-1-1,1 0,-1 1,1-1,-1 0,1 0,-1 0,0 0,1 0,-1 0,0 0,0 0,0-1,0 1,0 0,0-1,0 1,0 0,-1-1,1 1,-1-1,1 0,0-2,7-20,-2-1,0 1,-1-1,-2-1,-1 1,0 0,-4-38,1 26,2 0,8-56,-8 89,-1 0,1 1,0-1,0 1,0-1,0 1,0 0,1-1,0 1,0 0,-1 0,2 0,-1 0,0 0,1 1,-1-1,1 1,0-1,0 1,3-2,-2 3,-1 0,1 0,-1 1,1-1,-1 1,1 0,0 0,-1 0,1 1,-1-1,1 1,-1 0,1 0,-1 0,1 0,-1 1,0-1,0 1,6 4,135 85,81 45,-225-136,1 1,0 0,0-1,0 1,-1-1,1 1,0-1,0 1,0-1,0 0,0 1,0-1,0 0,0 0,0 0,0 0,0 0,0 0,0 0,1 0,-1 0,0 0,0 0,0-1,0 1,-1-1,1 1,0 0,0-1,0 1,0-1,0 0,0 1,-1-1,1 0,0 1,0-1,-1 0,1 0,-1 0,1 0,-1 0,1 0,-1 1,1-1,-1 0,0 0,0 0,1 0,-1 0,0-1,0 1,0 0,0 0,0-1,0-10,0 0,-1 0,-3-21,2 22,-27-139,19 100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00.5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226 325,'1'-7,"1"-1,0 0,1 1,-1-1,1 1,1 0,0 0,5-8,3-7,11-20,14-28,-34 64,-1 0,0 0,0 0,0-1,-1 1,0 0,0-1,-1 1,1-7,-1 11,-1 0,1 0,0 0,0 0,-1 0,1 0,-1 0,0 0,0 0,1 0,-1 0,0 1,-1-1,1 0,0 1,0-1,-1 0,1 1,-1 0,1-1,-1 1,0 0,-3-2,1 2,1 0,-1 0,0 0,0 1,1-1,-1 1,0 0,0 0,0 0,1 1,-1 0,-4 1,-5 1,0 1,0 1,1 1,0-1,0 2,-15 10,21-11,1 0,-1 0,1 1,1 0,-1 0,1 0,1 0,-1 0,1 1,0 0,-3 14,-14 33,4-21,2 1,1 0,2 1,2 0,1 1,1 0,3 0,-1 60,5-91,1 0,-1 0,1 0,1 0,-1 0,1 0,0 0,0 0,0-1,1 1,0-1,0 0,1 0,-1 0,1 0,0 0,1-1,-1 0,1 0,-1 0,1 0,0-1,1 0,-1 0,6 2,-2-1,1-1,-1 1,1-2,-1 0,1 0,0-1,0 0,0 0,0-1,0 0,0-1,-1 0,1-1,18-5,-15 1,-1 1,0-2,17-11,32-15,-42 25,-3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01.1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1,'0'4,"0"6,4 5,1 5,5 3,4 2,5 1,3 0,2 0,1 5,5 0,2 0,-1-1,-5-2,-3-5,-5-7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01.4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02.3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1,'18'0,"-1"0,1 2,0 0,-1 1,1 1,-1 1,0 0,0 1,-1 1,1 0,26 18,1 1,-1 2,-2 1,0 3,-3 1,-1 2,-1 2,59 78,-77-96,-18-19,0 0,0 0,1 0,-1 0,0 0,0 0,1 0,-1 0,0 0,1 0,-1 0,0 0,0 0,1 0,-1-1,0 1,0 0,1 0,-1 0,0 0,0 0,0-1,1 1,-1 0,0 0,0-1,0 1,0 0,1 0,-1-1,0 1,0 0,0 0,0-1,0 1,0 0,0 0,0-1,0 1,0 0,0-1,0-46,-1 32,0-2,0-19,0 0,7-47,-4 71,0 1,1-1,0 0,1 1,0 0,1-1,0 2,1-1,0 1,15-19,-19 27,0-1,0 1,0 0,1 0,-1 0,1 1,-1-1,1 0,0 1,0 0,0 0,-1 0,1 0,0 0,0 0,1 1,-1-1,4 1,0 0,0 1,0 0,0 0,0 1,0-1,0 1,11 6,6 4,-1 1,0 1,24 20,-46-34,93 70,-79-57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02.9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334 21,'0'-1,"0"0,-1 0,1 0,-1 0,1 0,-1 0,0 0,0 0,1 0,-1 0,0 0,0 0,0 0,0 0,0 1,0-1,0 0,0 1,0-1,0 1,0-1,0 1,-1 0,1-1,0 1,0 0,0 0,-1 0,1 0,-2 0,-39 1,31 2,1 1,0 0,0 1,0 0,1 0,0 1,0 0,0 1,1 0,-12 13,2-1,0 1,2 1,-18 30,24-35,1 1,1 1,1-1,1 1,-6 22,10-29,0 1,0-1,1 1,0 0,1-1,0 1,1 0,0-1,5 20,-4-26,1-1,-1 1,1 0,-1-1,1 1,0-1,1 0,-1 0,1 0,0-1,0 1,0-1,0 0,1 0,-1 0,1-1,0 1,0-1,0 0,10 2,9 2,1-1,0-1,28 1,-36-4,204 6,-187-7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03.7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1220 1,'-8'8,"1"1,0 0,0 1,1-1,0 1,1 1,0-1,-6 19,-20 95,25-92,-5 22,2 1,2 1,3-1,7 107,-2-152,1 0,1-1,0 1,0-1,0 1,2-1,-1 0,1 0,0-1,1 1,8 9,5 9,-18-26,0 0,0-1,-1 1,1 0,-1 0,1-1,-1 1,1 0,-1 0,1 0,-1 0,0 0,0 0,1 0,-1 0,0 0,0 0,0 0,0 0,0 0,-14-3,-27-24,-27-19,-1 2,-3 4,-117-47,-241-64,221 82,207 67,-11-3,1 0,0-1,-22-13,33 18,1 0,0 0,-1 0,1 0,0 0,-1 0,1 0,0 0,-1-1,1 1,0 0,-1 0,1 0,0 0,-1-1,1 1,0 0,0 0,-1-1,1 1,0 0,0-1,-1 1,1 0,0 0,0-1,0 1,0 0,0-1,-1 1,1-1,0 1,0 0,0-1,0 1,0 0,0-1,0 1,0 0,0-1,0 1,1 0,-1-1,0 1,0-1,0 1,0 0,0 0,1-1,-1 1,0 0,0-1,1 1,-1 0,0 0,0-1,1 1,-1 0,0 0,1 0,-1-1,1 1,11-4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05.8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694 1142,'4'-1,"-1"0,1-1,-1 1,0-1,0 0,0 0,0 0,0 0,-1-1,4-3,7-5,311-198,-206 133,76-54,-189 127,0 0,0 0,0-1,0 1,-1-1,1 0,-1 0,0-1,0 1,-1-1,1 0,-1 0,0 0,0 0,3-11,-6 15,0 0,0 0,0 1,0-1,0 0,0 0,0 0,0 0,0 1,-1-1,1 0,0 0,-1 1,1-1,-1 0,1 0,-1 1,1-1,-1 0,1 1,-1-1,1 1,-1-1,0 1,0-1,0 0,-28-7,-32 11,20 4,0 2,0 1,-68 28,-111 64,104-43,3 5,3 5,3 4,-115 104,191-149,2 1,2 1,-41 58,58-74,1 1,1 0,0 1,1-1,1 2,0-1,1 1,1-1,0 1,2 1,-2 22,4-31,1 0,0 0,0 0,1 0,0 0,1 0,-1-1,2 1,-1-1,1 0,1 0,8 12,-5-9,2 0,-1-1,2 0,-1-1,1 0,1 0,17 9,0-3,0-1,2-2,-1-1,1-1,1-1,43 5,10-4,1-3,0-5,0-3,0-3,0-5,-1-3,-1-4,0-4,-1-3,-1-4,100-47,-138 51,-1-1,-1-2,-1-2,-2-2,-1-2,-1-1,-2-2,-1-1,-2-2,-1-1,-2-1,-3-2,0-1,35-84,-43 75,-2 0,16-96,-7 25,-24 121,2-12,0 0,-1 0,1-15,-3 26,0 0,0 0,0 0,-1 0,1 0,-1 0,0 0,0 0,-2-4,2 6,1 0,-1 0,0 0,1 0,-1 0,0 1,0-1,0 0,0 1,1-1,-1 0,0 1,0-1,0 1,-1-1,1 1,0 0,0 0,0-1,0 1,0 0,0 0,0 0,0 0,-2 0,-1 1,0 0,0 1,0-1,1 1,-1 0,1 0,-1 0,1 0,0 1,0-1,0 1,0 0,0 0,1 0,-1 0,1 0,-4 7,-30 62,22-39,2 0,2 0,1 1,1 1,2-1,-2 59,8-91,0 0,0 0,0 0,0 0,0 0,1 0,-1 0,1 0,-1 0,1 0,0 0,0 0,0 0,0-1,0 1,0 0,1-1,-1 1,1 0,-1-1,1 0,2 3,-2-4,-1 1,1-1,-1 0,0 0,1 0,-1 0,1 0,-1 0,1 0,-1 0,0 0,1-1,-1 1,1-1,-1 1,0-1,1 1,-1-1,0 0,0 0,0 0,0 1,1-1,-1 0,0 0,-1-1,1 1,0 0,0 0,0 0,-1-1,1 1,0 0,0-2,28-55,-2-2,-3 0,18-70,-10 32,-32 97,0 0,0 0,0 0,1 0,-1 0,0 1,1-1,-1 0,0 0,1 0,-1 1,1-1,-1 0,1 0,0 1,-1-1,1 1,0-1,-1 0,1 1,0-1,0 1,-1 0,1-1,0 1,0 0,0-1,0 1,0 0,0 0,-1 0,1 0,0 0,0 0,0 0,0 0,0 0,0 0,0 0,-1 1,1-1,0 0,0 1,0-1,0 0,-1 1,1-1,0 1,0-1,-1 1,1 0,0-1,-1 1,1 0,-1-1,1 2,10 9,-2 0,1 1,7 12,2 2,19 18,63 65,-87-96,1 0,0 0,1-2,1 0,25 12,-40-21,-1-1,2 0,-1 0,0-1,0 1,0 0,0-1,0 1,1-1,-1 1,0-1,0 0,1 0,-1 0,0 0,0-1,1 1,-1-1,0 1,0-1,0 0,0 0,0 0,0 0,0 0,0 0,0 0,0-1,0 1,-1-1,1 1,-1-1,1 0,-1 0,0 1,1-1,0-4,4-6,-1-1,-1 1,0-1,-1 0,2-18,-2 13,30-148,4-14,14-195,-50 364,0 0,-1 0,-1 0,0 0,-3-16,3 25,1 1,0-1,-1 1,1-1,-1 1,0-1,0 1,1-1,-1 1,0 0,0-1,0 1,0 0,0 0,-1 0,1 0,0 0,0 0,-1 0,1 0,-1 0,1 1,-1-1,1 0,-1 1,1 0,-1-1,1 1,-1 0,0 0,1 0,-1 0,0 0,1 0,-1 0,1 0,-1 1,1-1,-1 1,0-1,1 1,0-1,-1 1,1 0,-1 0,1 0,-2 1,-3 2,0 0,0 0,0 1,1 0,0 0,0 0,0 1,0 0,1-1,0 2,0-1,1 0,0 1,0 0,0-1,1 1,-2 8,0 2,1 0,1-1,0 1,1 0,1 0,3 22,-2-34,0 0,0-1,0 1,1-1,0 1,0-1,0 0,0 0,1 0,-1 0,1 0,0-1,1 1,-1-1,0 0,1 0,5 4,8 4,0-1,35 15,-22-11,-10-5,57 29,126 82,-182-105,-1 0,0 2,-1 0,-1 1,-1 1,0 1,-1 1,-2 0,0 0,16 35,-28-52,0 0,0 0,-1 0,0 1,1-1,-1 0,-1 1,1-1,-1 1,0 0,0-1,-1 9,-4 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07.1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203 612,'5'-2,"0"0,0 0,-1 0,1-1,-1 0,0 0,1 0,-1 0,-1-1,1 1,4-6,6-5,17-15,-1-1,-2-1,45-64,53-117,-119 200,-1-1,-1 1,0-1,-1 0,5-25,-9 36,1 0,-1 0,1 0,-1 0,0 0,0 0,0 0,0 0,0 0,-1 0,1 0,-1 0,1 0,-1 0,0 0,1 0,-1 1,0-1,0 0,0 0,-1 1,1-1,0 1,-1-1,1 1,-1-1,1 1,-1 0,0 0,1 0,-1 0,0 0,0 0,0 0,0 1,0-1,0 1,0-1,0 1,0 0,0 0,0-1,0 2,0-1,0 0,0 0,0 1,-2 0,-5 0,1 1,0 1,0 0,0 0,0 0,0 1,1 0,0 0,-9 7,-61 53,65-53,-41 36,2 3,3 1,2 3,2 1,-42 72,80-118,2 0,-1 1,2-1,-1 1,1 0,1 0,-1 1,2-1,0 0,0 1,1-1,0 1,0-1,1 1,1-1,0 0,0 0,1 0,0 0,1 0,0 0,1-1,0 0,0 0,1 0,0 0,0-1,1 0,1-1,-1 1,1-1,0-1,16 11,24 14,2-3,0-2,2-2,0-2,2-2,0-3,1-2,105 14,-154-29,0 1,-1 0,1-1,0 0,0-1,-1 1,1-1,0 0,-1 0,1-1,0 0,-1 0,0 0,0 0,8-5,-6 0,0 1,-1-1,1 0,-2 0,1-1,-1 0,0 0,7-16,22-36,3 1,48-59,-25 38,-48 62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09.9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 0,'-1'1,"0"-1,1 1,-1-1,0 1,0-1,0 1,1-1,-1 1,0 0,1 0,-1-1,1 1,-1 0,1 0,-1 0,1 0,-1-1,1 1,0 0,-1 0,1 0,0 0,0 0,0 0,0 0,0 0,0 0,0 0,0 0,0 0,0 0,1 0,-1 0,1 1,8 39,187 432,-173-422,53 74,-70-111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24.4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25789 0,'-52'3,"0"3,-85 19,61-10,-773 180,63-11,537-134,-427 148,2 7,554-173,-166 37,-3-14,-1-12,-532 10,-154-68,670 6,-249-13,-183 18,641 9,-159 31,-93 43,44-9,49-27,-404 17,-261-51,359-10,449 4,0 5,-185 37,241-35,0-4,-78 1,-20 0,-11 14,-168 44,-161 65,-161 36,529-142,-1-6,-1-5,-160-5,175-15,-167-31,-106-47,-118-20,158 82,232 20,-153-22,-232-57,-380-70,397 68,332 66,-186 2,-1119 21,1250 7,151-5,1-3,-1-3,-1-1,-107-17,-14-16,-352-17,-185 47,348 7,220-5,-229-30,325 23,-1 3,1 3,-1 1,1 3,-1 2,-72 15,-8 13,-202 79,257-85,0-4,-2-3,0-4,-1-3,0-3,-145-4,134-7,-156 3,173 9,56-7,1 0,-1-1,1 0,-1-2,0 0,1-1,-1 0,-27-7,12-1,1-1,0-2,-47-24,72 34,0-1,0 1,0 1,0-1,-1 1,1 0,-1 0,1 1,0 0,-1 0,1 1,-1-1,1 2,-8 1,3-1,-15 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11.1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0,'2'13,"1"0,0-1,0 1,2-1,0 0,0 0,1-1,0 1,13 16,5 12,231 416,-250-448,-1-2,0 0,0 1,0 0,-1 0,0 0,-1 0,1 1,-1-1,-1 1,1 0,-1-1,0 12,5-62,3-1,1 1,31-80,-35 107,-5 12,0 0,0 1,1-1,0 1,-1-1,1 1,0 0,1 0,-1-1,0 2,1-1,0 0,0 0,0 1,0 0,0-1,0 1,1 1,-1-1,0 0,1 1,0-1,7 0,-6 1,-1 1,1 0,0 1,-1 0,1-1,0 1,-1 1,1-1,-1 1,1-1,-1 1,0 1,0-1,0 0,0 1,0 0,-1 0,1 0,3 5,285 269,-253-245,-27-21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12.3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685 227,'2'-9,"1"0,0 1,0-1,1 1,0-1,0 1,1 0,0 1,0-1,1 1,7-8,1-2,-8 8,1 2,-1-1,-1 0,0 0,0-1,4-10,-8 18,-1 0,0 0,1 0,-1 0,0 0,0-1,0 1,0 0,0 0,0 0,0-1,0 1,0 0,0 0,-1 0,1 0,0 0,-1-1,1 1,-2-1,1 1,0 0,-1 0,1 0,-1 0,1 0,-1 0,1 0,-1 0,0 1,1-1,-1 1,0-1,0 1,1-1,-1 1,0 0,-3 0,-3 0,0 1,1 0,-1 0,0 0,1 1,0 1,-1-1,-9 5,-60 35,47-25,-449 286,472-298,-6 4,0 0,1 1,1 0,-15 16,24-24,0 0,1 0,-1 0,1 0,-1 1,1-1,0 0,0 1,0-1,0 1,0-1,0 1,1-1,-1 1,1-1,0 1,0 0,0-1,0 1,0-1,0 1,1 0,-1-1,1 1,0-1,0 1,0-1,0 0,0 1,1-1,-1 0,0 0,3 3,7 6,1 0,0-1,0-1,1 0,0 0,0-2,17 8,107 39,-103-42,-1 0,0-1,0-2,1-1,0-2,1-1,-1-2,1-1,57-5,-88 2,1-1,-1 1,1-1,-1 0,0 0,1 0,-1 0,0-1,0 1,0-1,-1 0,1-1,-1 1,0 0,4-6,7-10,-2 0,12-21,-4 5,35-47,101-114,-145 183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13.0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223 16,'-4'-4,"-6"-2,-5 1,-5 5,-3 2,-1 2,-2 3,0 2,-1 2,1 1,5-3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14.4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86,'11'1,"0"0,-1 1,0 0,1 1,-1 0,0 1,0 0,-1 0,1 1,12 8,14 11,40 36,-34-26,376 316,-290-239,-90-75,-26-24,0-1,25 18,-36-28,-1 0,1-1,0 1,-1-1,1 1,0-1,0 1,-1-1,1 0,0 1,0-1,0 0,-1 0,1 1,0-1,0 0,0 0,0 0,0 0,-1 0,1 0,0-1,0 1,0 0,0 0,0 0,-1-1,1 1,0 0,0-1,-1 1,1-1,0 1,0-1,-1 1,1-1,-1 0,1 1,-1-1,1 0,-1 1,1-1,-1 0,1 0,-1 0,0 1,1-1,-1 0,0 0,0 0,1-1,3-53,-3 44,44-432,-43 435,1-24,2 1,1 0,2 1,21-54,-27 79,1 1,1 0,-1-1,1 1,-1 0,1 1,0-1,1 1,-1 0,7-4,7-4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15.4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232 42,'-4'-5,"0"2,-1-1,1 0,-1 1,0 0,0 0,0 0,0 1,0-1,-1 1,1 1,-1-1,1 1,-1 0,0 0,0 1,1-1,-1 1,0 0,0 1,1 0,-1 0,0 0,1 0,-1 1,1 0,-1 0,1 1,0-1,0 1,0 0,0 0,1 1,-1 0,1-1,0 1,0 1,0-1,1 1,-1-1,1 1,0 0,1 0,-1 1,1-1,0 0,0 1,1-1,-2 11,1 0,0 1,2 0,0-1,1 1,0 0,1-1,1 1,1-1,1 1,0-2,1 1,0 0,1-1,1 0,1-1,0 0,0 0,2-1,0 0,19 18,-20-21,0-1,1 1,0-2,1 1,-1-2,1 1,23 9,-32-16,-1 0,1-1,0 1,0 0,0-1,0 1,0-1,0 0,0 0,0 0,0-1,0 1,0-1,0 0,0 1,-1-1,4-2,-3 1,0 0,0-1,0 1,-1-1,1 1,-1-1,0 0,0 0,0 0,0-1,-1 1,1 0,-1-1,1 1,-1 0,-1-1,2-6,3-25,-2-1,-1 1,-6-71,0 20,4 82,1-7,-2 1,1-1,-1 0,-1 1,-5-20,6 27,0 0,-1 0,1 0,-1 0,0 0,0 1,0-1,-1 1,1 0,0-1,-1 1,0 0,1 0,-1 1,0-1,0 0,0 1,0 0,0 0,0 0,0 0,-7-1,-11-1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16.3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88 10,'-12'0,"0"0,0 0,0-2,0 1,-16-5,43 22,-1 1,-1 0,0 2,12 23,4 6,229 411,-197-343,72 115,-128-224,0-1,0 0,0 0,1-1,0 0,0 0,0 0,0-1,1 1,0-2,0 1,0-1,0 0,1 0,9 1,2-1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17.0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0,'2'9,"-1"-1,1 1,1-1,-1 0,2 0,-1 0,6 9,0 2,36 72,3-1,100 138,-143-221,67 93,150 159,-220-256,1 1,0-1,1 0,-1 0,1-1,-1 1,1-1,0 1,0-1,0 0,0-1,0 1,0-1,0 0,1 0,-1 0,0 0,1-1,-1 1,5-2,10-3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17.8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0 118,'5'0,"9"0,11 0,6-5,1-5,5-5,-1 0,-1 2,2 3,-2 0,-2 1,-3 2,-5-2,-4 1,-6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19.0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652 23,'0'-1,"0"0,0 1,-1-1,1 0,-1 0,1 0,0 0,-1 0,0 1,1-1,-1 0,1 1,-1-1,0 0,1 1,-1-1,0 1,0-1,0 1,1-1,-1 1,0-1,0 1,0 0,0 0,0-1,-1 1,-31-5,30 5,-10 0,-1 0,0 1,1 0,0 1,-1 1,1 0,0 1,0 0,-19 10,-12 8,-52 35,79-47,-13 9,1 2,1 0,1 2,-43 46,59-56,0 0,1 1,0 1,1 0,1 0,0 0,1 1,1 1,0-1,1 1,-4 29,8-42,0 0,1 0,-1 0,1 0,0 0,0 0,1 0,-1 0,1 0,0 0,0 0,0 0,0 0,1-1,-1 1,1 0,0-1,1 1,-1-1,0 0,1 0,0 0,-1 0,1 0,1 0,-1-1,0 0,0 1,1-1,0-1,-1 1,1 0,0-1,0 0,0 0,-1 0,7 1,-2-2,0 1,1-1,-1 0,0-1,0 0,0 0,0-1,0 0,0 0,0-1,-1 0,1 0,-1-1,0 0,0 0,0-1,0 0,6-5,16-25,-1 0,-2-2,-1 0,-2-2,19-46,-7 17,40-81,-74 147,0 0,-1 0,1 0,0 0,0 1,0-1,1 0,-1 0,0 1,1-1,-1 1,1-1,-1 1,1-1,-1 1,3-1,-3 2,0 0,0-1,0 1,0 0,0 1,-1-1,1 0,0 0,0 0,0 0,0 1,-1-1,1 0,0 1,0-1,-1 1,1-1,0 1,-1-1,1 1,0-1,-1 1,1 0,-1-1,1 1,0 1,5 7,-1 1,0 0,0 1,4 16,-4-13,26 55,-21-50,0 1,-2 0,8 30,-12-32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20.5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643 104,'-36'1,"0"2,-1 1,1 2,1 2,-1 1,-46 19,26-5,1 3,2 3,-51 34,94-56,-33 23,41-28,0 0,0 0,0-1,1 1,-1 0,1 0,-1 1,1-1,-1 0,1 0,0 1,0-1,0 0,1 1,-2 4,2-5,1-1,-1 1,1-1,-1 1,1-1,0 1,-1-1,1 0,0 1,0-1,0 0,0 0,0 0,0 0,0 0,1 0,-1 0,0 0,1 0,-1-1,0 1,1 0,-1-1,1 1,-1-1,1 0,-1 1,1-1,-1 0,1 0,2 0,56 2,-54-2,5 1,1-1,-1-1,1 1,-1-2,0 0,0 0,0-1,0 0,0-1,0 0,-1-1,0 0,0-1,0 0,-1 0,10-9,237-243,-228 215,-24 36,0 0,0 0,1 1,0-1,7-5,-11 14,0 0,0 0,0 0,-1 1,1-1,0 0,-1 0,0 1,1-1,-1 1,0-1,0 3,0-2,10 57,2 0,3-1,30 77,-7-22,145 441,-177-532,0 1,-2-1,0 1,-2 0,-1 0,-1 0,0 0,-2 0,-6 31,6-44,-1-1,1 0,-2 0,1 0,-2 0,1-1,-1 1,0-1,-1 0,0-1,-1 1,0-1,0-1,0 1,-1-1,0-1,-1 1,1-1,-1-1,-1 1,1-2,-1 1,-14 3,20-6,0-1,0-1,0 1,0 0,0-1,-1 0,1 0,0-1,0 1,0-1,0 1,0-2,-1 1,2 0,-1-1,0 1,0-1,0 0,1 0,-1-1,1 1,0-1,-1 0,1 0,0 0,1 0,-1 0,-4-7,-4-9,1 0,0-1,1 0,-8-29,11 32,-7-20,3 0,0-1,3 0,1 0,2-1,1 0,3 1,4-48,-2 63,2 1,0-1,2 1,0 0,2 0,0 1,1 0,1 1,1 0,1 0,1 1,0 1,2 0,0 0,21-18,72-52,38-34,-138 113,0 1,0-1,-1 0,-1-1,0 1,0-1,-1-1,4-10,-1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45.4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333 300,'0'-8,"0"0,1 1,-1-1,2 1,-1-1,3-7,-4 15,0-1,1 1,-1-1,0 0,0 1,1-1,-1 1,0-1,1 1,-1-1,0 1,1 0,-1-1,1 1,-1-1,1 1,-1 0,1-1,-1 1,1 0,-1 0,1-1,0 1,-1 0,1 0,-1 0,1 0,0 0,-1 0,1 0,0 0,1 1,0 0,0 0,0 0,0 0,0 1,0-1,0 1,0-1,-1 1,1 0,-1 0,1 0,1 2,8 15,-1 0,0 1,-2-1,0 2,-1-1,7 40,-5-26,41 180,23 228,-21 225,-51-643,0 288,-25-380,1 7,-50-94,21 48,-47-101,-85-193,132 274,-41-157,83 246,1 0,2 0,2-1,1 0,3-65,1 89,2 0,0 1,1-1,0 1,1-1,1 1,0 1,1-1,0 1,1 0,1 0,0 1,1 0,0 0,0 1,2 0,21-17,0 4,0 2,2 1,51-22,-62 33,1 1,0 1,1 1,0 1,0 1,36-2,-54 8,1-1,0 1,-1 0,1 0,-1 1,1 0,-1 1,0-1,0 1,0 1,0-1,0 1,-1 0,1 1,-1 0,0 0,5 6,9 11,0 1,33 52,-36-50,19 27,167 235,-144-212,116 114,-89-115,-56-50,0 2,-2 0,-2 2,33 42,-44-46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21.7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182 454,'2'-6,"0"1,0 0,1-1,0 1,0 0,0 0,0 0,1 1,0-1,0 1,6-5,0-2,55-61,-22 27,-2-2,55-82,-93 124,0 0,-1-1,1 1,-1-1,0 1,-1-1,3-10,-4 15,0 0,0 0,0-1,0 1,0 0,0 0,0 0,-1 0,1-1,0 1,-1 0,1 0,0 0,-1 0,0 0,1 0,-1 0,1 0,-1 0,0 0,0 0,0 1,0-1,1 0,-1 0,0 1,0-1,0 0,-1 1,1-1,0 1,0 0,0-1,0 1,0 0,0 0,-1 0,1-1,0 1,0 0,0 1,-1-1,1 0,0 0,-1 1,-15 1,1 0,0 2,-1 0,2 1,-1 0,-18 10,-91 52,92-48,3-3,13-8,1 1,0 1,0 1,1 0,-22 20,34-27,0-1,1 1,-1-1,0 1,1 0,0 0,0 0,0 0,1 0,-1 0,1 1,0-1,0 0,1 1,-1-1,1 1,0-1,0 1,1-1,-1 1,1-1,0 1,0-1,0 0,1 0,-1 1,1-1,5 7,2 3,0-1,1 0,1 0,0-1,0 0,1-1,1 0,0-1,1-1,0 0,0-1,0 0,1-1,1-1,-1 0,1-1,0-1,0-1,0 0,0-1,20 1,-22-6,0 0,0 0,0-1,-1-1,25-12,6-1,-32 13,21-7,67-16,-75 24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24.8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1197,'1'-4,"-1"0,1 1,0-1,-1 1,2-1,-1 1,0 0,1-1,-1 1,1 0,0 0,0 0,1 0,3-4,45-38,-25 23,21-20,-2-3,-2-1,-2-3,-2-1,-2-1,39-76,-57 87,-2-2,-2 0,-2 0,15-85,-24 99,-1 0,-1 0,-2 0,0 0,-2 0,-2 0,0 0,-16-51,19 75,0-1,-1 1,1-1,-1 1,0 0,0-1,0 1,-1 0,0 1,0-1,0 0,0 1,0 0,-1-1,-6-4,9 8,1 0,-1-1,1 1,-1 0,0 0,1 0,-1 0,1 0,-1 0,1 0,-1 0,1 0,-1 0,0 0,1 0,-1 0,1 0,-1 1,1-1,-1 0,1 0,-1 0,1 1,-1-1,1 0,-1 1,1-1,-1 1,1-1,0 0,-1 2,-7 21,8 27,21 69,36 120,-19-91,-7-15,73 274,-85-350,-11-35,11 46,-18-61,0 1,0 0,-1 0,0 0,0 0,-1-1,0 1,0 0,-5 14,1 9,7-28,4-19,38-180,-24 97,4 1,60-154,-83 251,1-6,1 0,0 1,1 0,-1 0,1 0,5-6,-8 11,-1 1,1-1,0 1,-1-1,1 1,0-1,0 1,-1-1,1 1,0 0,0-1,0 1,0 0,0 0,-1-1,1 1,0 0,0 0,0 0,0 0,1 0,0 1,-1 0,1 0,0-1,-1 1,1 0,-1 0,1 1,-1-1,0 0,1 0,-1 1,0-1,0 0,2 3,146 184,-68-83,27 41,-95-128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26.0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356 25,'-13'-1,"-1"1,1 1,0 1,-25 5,31-5,0 1,1 0,-1 1,1-1,-1 1,1 0,0 1,1 0,-1 0,-6 8,-9 9,1 2,2 1,0 0,1 1,2 1,1 0,1 1,1 1,2 0,1 0,1 1,-5 40,12-66,1-1,-1 1,1-1,1 1,-1-1,0 1,1-1,-1 1,1-1,0 1,1-1,-1 0,0 0,1 1,0-1,-1 0,1 0,4 4,-3-5,-1-1,0 1,1-1,-1 0,1 0,-1 0,1 0,-1 0,1-1,0 1,0-1,-1 1,1-1,0 0,-1 0,1 0,0-1,0 1,-1-1,1 1,0-1,-1 0,1 0,-1 0,3-2,5-2,0-1,-1 0,1 0,-1-1,-1 0,0-1,0 0,11-13,51-77,-66 92,53-92,64-147,-120 243,-1 0,1 0,0 0,0 1,0-1,0 0,1 1,-1-1,0 1,1-1,-1 1,1 0,-1-1,3 0,-4 2,1 0,0-1,0 1,0 0,0 0,-1 0,1 0,0 0,0 0,0 0,0 0,0 0,-1 0,1 1,0-1,0 0,0 0,-1 1,1-1,0 1,0-1,0 1,4 4,0 0,0 0,0 0,-1 1,0 0,4 7,-6-10,25 47,-2 1,20 58,-39-93,21 70,-21-62,1 0,19 40,-15-43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26.9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28,'2'-2,"-1"1,1-1,0 1,0 0,0 0,0 0,0 0,0 0,0 1,1-1,-1 0,0 1,0 0,1-1,-1 1,0 0,0 0,1 0,-1 1,0-1,0 0,1 1,-1 0,0-1,0 1,0 0,0 0,0 0,0 1,0-1,3 3,6 4,0 1,0 0,16 20,-24-26,71 86,-3 3,71 122,-136-201,14 19,-12-30,-5-21,-7-99,2-48,3 142,1 0,1 0,1 1,13-40,-15 58,0 0,0 1,0 0,1-1,-1 1,1 0,0 0,0 1,1-1,-1 0,1 1,0 0,-1 0,7-3,-8 5,0 0,0 0,0 0,0 1,0-1,0 1,0 0,0-1,0 1,0 0,0 0,0 0,0 1,0-1,0 0,0 1,-1-1,1 1,0 0,0-1,0 1,0 0,-1 0,1 0,0 1,-1-1,1 0,-1 1,1-1,-1 0,0 1,1 0,-1-1,0 1,0 0,0 0,1 2,116 213,-101-189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29.3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225 1634,'-7'0,"1"1,0 0,-1 1,1-1,0 1,0 1,0-1,0 1,0 0,0 0,1 0,0 1,-1 0,1 0,1 1,-1-1,1 1,-1 0,1 0,1 1,-1-1,1 1,-3 5,-8 17,2 1,1 0,-11 42,20-65,-3 13,-3 4,2 1,0 0,2 0,0 0,0 29,4-48,0-1,1 1,-1 0,1-1,0 1,0-1,0 1,1-1,-1 0,1 1,0-1,0 0,1 0,-1 0,1 0,0-1,0 1,0-1,1 0,-1 0,1 0,-1 0,1 0,0-1,0 0,0 0,1 0,-1 0,0 0,1-1,-1 0,1 0,9 1,-11-2,0 1,1-1,-1 0,0 0,0 0,1 0,-1-1,0 1,1-1,-1 0,0 0,0 0,0 0,0-1,0 1,0-1,0 0,-1 0,1 0,0 0,-1 0,0 0,1-1,-1 1,0-1,0 0,-1 1,1-1,2-5,2-7,-1-1,-1 1,0-1,4-31,-5 23,26-186,-9-2,-9 0,-19-227,1 329,-4 0,-30-123,39 224,1 0,-1 1,0-1,-1 0,0 1,0-1,0 1,-1 0,-1 0,1 0,-1 0,-1 1,-7-9,12 15,1 1,-1 0,1-1,-1 1,1 0,-1-1,1 1,-1 0,1 0,-1-1,1 1,-1 0,1 0,-1 0,1 0,-1 0,1 0,-1 0,0 0,1 0,-1 0,1 0,-1 0,1 0,-1 0,1 0,-1 1,0-1,1 0,-1 0,0 1,-8 18,3 29,6-45,-1 46,3 1,1-1,3 0,2 0,27 91,-12-74,3 0,2-2,58 94,-60-115,12 22,2-1,4-2,57 63,-97-120,1 0,0 0,0-1,0 0,0 0,0 0,1 0,0-1,0 0,9 3,-13-5,1-1,-1 0,1 0,-1-1,1 1,-1 0,1-1,-1 0,1 1,-1-1,0 0,1 0,-1 0,0 0,0-1,0 1,0-1,0 1,0-1,0 0,-1 0,1 0,0 0,-1 0,0 0,1 0,-1 0,0 0,1-5,47-88,-4-3,-5-1,41-155,-40 80,26-228,-61 353,1 2,-2-1,-2 0,-2 1,-5-53,3 96,1 1,-1-1,0 0,0 0,0 1,-1-1,1 1,-1-1,0 1,0 0,0-1,0 1,-1 0,1 0,-1 1,0-1,0 0,0 1,-5-4,6 6,1-1,-1 0,1 1,-1 0,1-1,-1 1,0 0,1 0,-1 0,0 0,1 0,-1 0,0 0,1 0,-1 1,1-1,-1 1,-2 0,1 1,1 0,-1 0,0 0,1 0,-1 0,1 0,0 1,0-1,0 1,0-1,0 1,-2 5,-4 11,0 0,1 1,1 0,0 0,2 0,0 1,2 0,0 0,1-1,1 1,3 24,3-2,1-1,2 1,2-1,22 56,2-15,4-1,3-2,85 121,-48-97,175 180,-254-283,1 0,0 0,0 0,0 0,0 0,0 0,0 0,1 0,-1-1,0 1,0 0,0-1,1 1,-1-1,0 1,1-1,-1 0,0 0,1 1,-1-1,0 0,1 0,-1 0,1-1,-1 1,0 0,1 0,-1-1,0 1,1-1,-1 1,0-1,0 0,0 1,1-1,-1 0,0 0,0 0,0 0,0 0,0 0,0 0,-1 0,1 0,1-2,5-8,-1-1,0 1,0-1,4-15,2-3,59-100,-40 77,45-105,-75 153,0-1,0 1,-1 0,1-1,-1 1,0-1,-1 1,1-1,-1 1,-2-9,2 12,1-1,-1 1,1-1,-1 1,0-1,0 1,0 0,-1-1,1 1,0 0,-1 0,0 0,1 0,-1 0,0 0,0 1,0-1,0 0,0 1,0 0,-1-1,1 1,-5-1,7 2,-1 0,0 0,1 0,-1 0,0 0,0 0,1 0,-1 0,0 1,1-1,-1 0,0 0,1 1,-1-1,1 0,-1 1,0-1,1 1,-1-1,1 1,-1-1,1 1,-1 0,1-1,0 1,-1-1,1 1,0 0,-1-1,1 1,0 0,0-1,0 1,0 0,0-1,-1 1,1 0,0 0,0-1,1 1,-1 0,0-1,0 1,0 0,1 0,7 37,109 256,-47-126,-61-143,8 49,-15-62,-6-30,-3-5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29.6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11,'0'-5,"0"0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30.6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43,'75'136,"-53"-101,-2 1,-1 1,-1 0,-3 2,20 70,-35-108,0 0,0 0,0 0,0 1,1-1,-1 0,0 0,1 0,-1 0,1 0,-1 0,1 0,-1 0,1 0,0 0,-1 0,1 0,1 1,7-14,3-41,-11 50,17-121,-12 73,3 1,1-1,20-56,-30 105,1 0,0 0,0-1,0 1,0 0,0 0,0 0,1 0,-1 0,1 0,-1 1,1-1,0 0,0 1,0-1,-1 1,1 0,1-1,-1 1,0 0,0 0,0 1,0-1,1 0,-1 1,0-1,1 1,-1 0,1 0,-1 0,0 0,1 0,-1 0,0 1,1-1,-1 1,0-1,1 1,-1 0,0 0,0 0,0 0,3 3,12 6,0 2,0-1,-1 2,17 18,-17-17,57 49,-32-30,-1 3,44 49,-79-79,-1 1,1 0,-1-1,0 1,5 14,-3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32.0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422 47,'0'-2,"-1"1,0-1,0 0,0 1,0-1,0 1,0 0,-1-1,1 1,0 0,-1-1,1 1,-1 0,1 0,-1 0,1 0,-1 1,0-1,0 0,-2 0,-39-13,35 12,0 0,-1 1,1 0,0 1,-1 0,1 0,-1 1,1 0,0 0,-1 1,1 0,0 0,-10 5,7-2,1 1,0 0,0 1,0 0,1 0,0 1,1 0,-13 15,5 0,0 0,2 0,0 2,2-1,1 2,0 0,-8 35,16-51,1 0,0 1,0 0,1-1,0 1,1-1,0 1,1 0,0-1,1 1,4 16,-4-22,0 0,0 0,1 0,0-1,0 1,0-1,0 1,1-1,0 0,-1 0,1-1,1 1,-1-1,1 0,-1 0,1 0,0-1,0 0,0 0,0 0,0 0,1-1,-1 0,7 1,-2 0,0-1,0 0,1 0,-1-1,1-1,-1 1,0-2,0 1,12-4,-16 2,0 0,0 0,0 0,0-1,0 1,-1-1,1-1,-1 1,-1-1,1 0,0 0,-1 0,0-1,6-10,5-12,-2-1,-1 0,-1 0,-1-1,-2-1,5-31,-15 83,1-1,0 1,2-1,0 1,2-1,0 1,9 30,56 151,-45-140,112 271,39 118,-172-446,0 1,0 0,-1 0,0 0,0 0,0 0,-1 0,0 0,0 0,0 0,-1 0,0 0,0 0,-1 0,-2 8,1-10,-1 1,1 0,-1-1,0 0,0 1,0-1,0-1,-1 1,1-1,-1 0,0 0,0 0,0-1,-1 1,1-1,-7 1,10-2,0 0,0 0,-1 0,1 0,-1 0,1-1,0 1,-1-1,1 0,-1 0,1 0,-1 0,1 0,-1 0,1-1,-1 1,1-1,0 1,-1-1,1 0,0 0,-1 0,1 0,0-1,0 1,0-1,0 1,-2-3,1-1,0 0,1-1,-1 1,1 0,1-1,-1 1,1-1,0 0,0 0,0 1,1-11,0-18,1-1,2 1,2 0,1 0,1 0,18-50,4 8,63-117,-79 170,-1 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33.1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512 1,'-4'1,"1"1,0 0,0 1,0-1,0 0,0 1,0 0,0 0,1 0,0 0,-1 0,1 0,0 1,1-1,-3 6,-3 3,-23 35,-179 298,155-246,-64 165,79-144,36-108,1 0,0 0,0 0,1 0,1 0,0 0,0 0,3 14,-1-21,0-1,-1 1,1-1,1 0,-1 0,1 0,-1 0,1 0,0 0,1-1,-1 1,1-1,-1 0,1 0,0 0,0-1,0 0,1 1,-1-1,0 0,1-1,7 2,10 3,1-1,0-1,30 1,-44-4,64 4,-1-4,1-2,-1-3,81-16,-104 10,-1-2,0-2,-1-3,-1-1,0-2,81-51,109-96,-222 156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34.3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331 1,'-5'0,"0"1,1 0,-1 0,1 0,-1 1,1 0,0-1,0 1,0 1,0-1,0 1,0-1,0 1,1 0,-1 1,1-1,-4 5,-7 10,0 1,-14 25,15-22,-18 29,3 1,-35 87,49-101,2 0,1 1,2 1,-7 68,16-102,0 0,0 0,0 0,1 0,-1 0,1 0,1 0,-1-1,1 1,0 0,1-1,-1 0,1 1,0-1,4 5,-5-8,0 0,0 0,0-1,0 1,0 0,1-1,-1 1,1-1,-1 0,1 0,-1 0,1 0,0-1,0 1,-1 0,1-1,0 0,0 0,0 0,-1 0,1 0,0-1,0 1,-1-1,1 0,0 1,-1-1,1 0,-1-1,1 1,-1 0,1-1,2-2,0 1,-1-1,1 0,0 0,-1-1,0 0,0 1,0-1,0-1,-1 1,5-11,24-68,-16 38,100-250,-113 290,0 0,0 0,0 0,1 1,0-1,5-5,-8 10,-1 0,1 1,0-1,-1 0,1 0,0 1,0-1,0 1,-1-1,1 1,0-1,0 1,0-1,0 1,0 0,0-1,0 1,0 0,0 0,0 0,0 0,0 0,0 0,0 0,0 0,0 0,0 0,0 1,0-1,0 0,-1 1,1-1,0 1,0-1,0 1,0-1,0 1,-1-1,1 1,0 0,-1-1,1 1,0 0,-1 0,1 0,-1 0,1-1,0 2,33 53,-3-2,4-2,51 60,-29-45,-42-48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46.2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0 331,'14'-1,"0"-1,0 0,0-2,-1 1,0-2,0 1,24-13,-19 8,0 1,1 1,23-5,35-8,107-41,33-10,-76 32,-74 19,128-23,-168 41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35.7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1 192,'14'17,"-1"1,0 0,-1 0,-1 1,10 26,16 25,361 556,-391-616,1 1,-1 0,-1 0,0 1,-1 0,0 0,-1 0,3 14,-6-25,-1-1,0 0,0 1,1-1,-1 1,0-1,0 0,0 1,0-1,0 1,0-1,1 1,-1-1,0 0,0 1,0-1,0 1,0-1,-1 1,1-1,0 0,0 1,0-1,0 1,0-1,-1 0,1 1,0-1,0 1,0-1,-1 0,1 1,0-1,-1 0,1 0,0 1,-1-1,1 0,0 0,-1 1,0-1,-15-14,-14-30,-177-341,196 363,-37-67,-38-98,76 160,0-1,2 1,1-2,1 1,2-1,1 0,1 0,2-41,1 62,0 0,0 1,0-1,1 0,1 1,-1 0,1-1,0 1,1 0,0 1,6-11,-8 15,0 0,0 1,0-1,0 0,1 1,-1-1,0 1,1 0,-1 0,1 0,-1 0,1 0,0 0,-1 1,1-1,0 1,-1 0,1 0,0 0,0 0,-1 0,1 1,0-1,-1 1,1-1,-1 1,1 0,0 0,-1 0,0 1,1-1,-1 1,0-1,0 1,3 2,10 8,-1 1,-1 0,0 1,-1 0,0 1,-1 0,-1 1,-1 0,0 0,-1 1,0 0,7 29,-13-36,1 0,-2 0,1 1,-1-1,-1 1,0-1,-1 1,0-1,0 1,-1-1,0 0,-1 0,0 0,-1 0,-7 13,2-10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37.3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326 1,'-2'3,"0"1,0 0,0-1,0 1,-1-1,1 0,-1 0,0 0,0 0,0-1,0 1,-5 2,-4 5,-1 2,-39 37,-52 64,90-96,1 0,1 1,1 1,0 0,1 0,1 1,1 0,-6 27,12-43,2 0,-1 0,0 0,1 0,0 0,-1 0,2 0,-1 0,0 0,1 0,0 0,0 0,0 0,0 0,1 0,0 0,-1-1,5 7,-4-8,1 1,-1-1,1 0,-1-1,1 1,-1 0,1-1,0 1,0-1,0 0,0 0,0 0,0 0,0-1,0 1,0-1,0 0,0 0,0 0,0 0,1 0,-1-1,0 1,0-1,3-1,4-1,1-1,-1 0,0-1,0 0,-1 0,1-1,-1 0,0-1,-1 0,0 0,0-1,0 0,-1-1,7-10,8-14,-2-2,26-58,-26 51,48-139,-60 172,-3 16,4 32,-3-9,7 0,1 0,2-1,1-1,1-1,2 0,0-1,2-2,0 0,50 39,-59-53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51.8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96 311,'-2'-18,"0"0,-2 0,0 0,-2 0,-11-28,0-2,-25-66,40 101,7 14,12 20,192 335,212 261,-419-614,0 1,1-1,-1 0,1 0,0 0,0-1,0 1,0-1,0 1,5 1,-7-3,-1-1,0 0,1 0,-1 0,1 0,-1 0,1 0,-1 0,0 0,1 0,-1 0,1 0,-1 0,1 0,-1-1,0 1,1 0,-1 0,1 0,-1-1,0 1,1 0,-1 0,0-1,1 1,-1 0,0-1,1 1,-1 0,0-1,1 0,4-26,-7-79,2-26,1 116,1 0,1 1,0-1,2 1,-1-1,10-19,-12 32,0-1,0 1,0 0,0 0,1 0,-1 1,1-1,0 0,0 1,0 0,0-1,0 1,0 1,1-1,-1 0,1 1,-1-1,1 1,-1 0,1 1,0-1,0 0,-1 1,1 0,0 0,6 1,9 1,0 1,0 1,0 0,18 8,-23-8,34 13,0 1,-1 2,58 36,-74-38,-1 3,0 0,-2 2,-1 1,36 40,-57-58,-1 1,0-1,0 1,-1 0,0 0,0 1,0-1,-1 1,0 0,-1 0,0 0,0 0,-1 0,1 9,-2-10,-1 0,0 1,0-1,-1-1,0 1,0 0,0 0,-1-1,0 1,0-1,-1 0,0 0,0 0,0 0,-1-1,-7 7,-25 22,-2-1,-1-2,-1-2,-89 47,118-70,1-1,-1 0,0 0,0-1,0 0,-25 3,34-7,0 1,0-1,-1 0,1-1,0 1,0 0,0-1,-1 0,1 1,0-1,0-1,0 1,0 0,1-1,-1 1,0-1,1 0,-1 0,1 0,-1 0,1-1,0 1,0 0,0-1,0 0,0 1,1-1,-1 0,1 0,0 0,-2-6,-2-8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52.2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0,'0'5,"0"5,0 5,0 5,0 7,5 4,9 0,3 4,3-5,1 3,3-2,-4-1,-4-5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52.6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51 87,'0'-8,"-9"-4,-2-7,-4-6,0 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53.2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117 133,'-14'-16,"0"0,-14-21,-14-17,28 45,9 16,11 26,26 31,67 105,-49-91,147 219,249 284,-438-570,21 23,-29-33,1 0,0-1,0 1,0 0,0 0,0-1,0 1,0-1,0 1,0 0,0-1,0 0,0 1,0-1,0 0,0 0,0 1,1-1,-1 0,0 0,0 0,0 0,0-1,1 1,-1 0,0 0,0-1,2 0,7-7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53.8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69 1,'-4'-1,"1"1,0 0,0 1,0-1,0 0,0 1,-1 0,1-1,0 1,0 0,0 1,1-1,-1 0,0 1,0 0,1 0,-1 0,-2 2,4-1,-1-1,1 1,0-1,0 1,0-1,0 1,1-1,-1 1,1 0,-1-1,1 1,0 0,0 0,0-1,1 1,-1 0,0 0,1-1,0 1,0-1,2 5,107 237,-78-178,15 8,-35-56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54.1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11,'0'-5,"0"0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54.8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1,'0'8,"1"0,0 0,1 0,0 0,0 0,0 0,1-1,0 1,5 7,44 64,-29-47,142 196,315 335,-472-555,11 14,2-2,34 26,-50-42,0 0,0-1,1 1,0-1,0 0,0 0,0-1,0 0,0 0,1-1,-1 1,0-1,1-1,0 1,-1-1,1 0,6-1,-2-4,-1 0,1-1,-2 0,1 0,-1-1,0 0,0-1,0 0,11-15,-2 5,67-68,-42 44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55.4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1 145,'8'0,"8"0,9-5,9-9,7-3,6 2,3-1,1-2,-3 2,-6 4,-5-1,-6 2,-7 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29.1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9,'3'-8,"4"15,4 18,88 247,261 767,-345-988,-7-22,1 0,15 32,-20-50,0 0,0 1,-1-1,-1 1,0-1,1 23,-5 76,0-46,2-33,1 0,2 0,8 33,-7-42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6:56.9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1 332,'5'-7,"6"13,15 16,-23-19,79 68,3-4,3-4,3-4,170 84,-254-139,0-1,0 0,1 0,-1-1,1 1,12 1,-18-4,0 0,0-1,-1 1,1 0,0-1,-1 1,1-1,0 1,-1-1,1 0,-1 0,1 0,-1 0,1 0,-1 0,0 0,1 0,-1 0,0-1,0 1,0 0,0-1,0 1,0-1,-1 1,1-1,0 0,-1 1,1-1,-1 0,1 1,-1-1,0 0,0-2,4-24,-1 1,-2 0,0-1,-7-50,-27-108,11 99,-3 1,-47-107,121 236,128 129,-58-59,-4 5,110 148,-158-166,-4 2,79 174,59 237,-178-446,-3 1,-2 0,-4 2,-3 0,3 83,-13-148,-1 0,0 0,0 0,-1 0,0 0,0 0,0 0,0 0,-1 0,1 0,-1 0,-1-1,1 1,-1-1,0 0,0 1,0-1,-7 7,5-8,0 1,-1-1,1 0,-1-1,1 1,-1-1,0 0,0-1,0 1,0-1,0 0,-1-1,1 0,0 0,-8-1,-6-1,0-1,0-1,0-1,0-1,1 0,0-2,0 0,1-1,0-1,1-1,0 0,-16-15,0-2,1-1,1-2,2-1,-41-59,44 53,3-1,0-1,3-1,1-1,-23-78,35 94,1-1,1 1,1-1,2 0,0 0,2 0,1 0,1 0,2 0,0 0,10-31,-4 34,1 0,1 1,1 1,21-28,3-7,-11 10,-17 30,0 0,1 1,1 0,0 1,21-22,-17 24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01.6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1287,'1'-1,"0"-1,0 1,0-1,0 1,1-1,-1 1,0 0,0-1,1 1,-1 0,1 0,-1 0,1 0,2-1,4-3,98-65,151-74,-106 63,809-467,-912 522,-28 16,-1-1,0 0,18-15,-36 25,0 1,-1-1,1 0,0 1,-1-1,1 1,0-1,-1 0,1 0,-1 1,1-1,-1 0,1 0,-1 0,1 0,-1 0,0 1,0-1,1 0,-1 0,0 0,0 0,0 0,0 0,0 0,0 0,0 0,-1 0,1 0,0 0,0 1,-1-1,1 0,0 0,-1 0,1 0,-1 1,1-1,-1 0,0 0,1 1,-1-1,0 0,1 1,-1-1,0 1,0-1,0 1,1-1,-1 1,0 0,0-1,-1 1,-10-6,1 1,-1 1,-15-4,14 4,-222-84,-21-7,20 17,268 74,31 3,94 1,-63-2,-1 5,102 15,-183-17,-1 2,0-1,0 1,-1 1,16 7,-22-9,0 1,0 0,1 0,-2 0,1 0,0 1,-1-1,1 1,-1 0,0 0,-1 0,1 1,-1-1,3 7,17 44,-3 0,-2 1,-3 1,-2 0,-3 1,-2 0,-1 61,-6-78,-1 1,-8 47,6-74,-1 1,0-1,-1 0,-1 0,0 0,-1-1,-1 0,-16 23,7-15,2 0,0 2,1 0,1 0,2 1,0 0,2 1,-8 35,12-33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03.1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433 447,'0'-31,"-2"-1,-1 1,-1-1,-2 1,-1 0,-1 1,-2 0,-1 0,-1 1,-2 0,-22-36,34 62,0 0,-1-1,1 1,-1 0,1 1,-1-1,0 0,0 1,0-1,0 1,-1 0,1 0,-1 0,1 1,-1-1,0 1,1 0,-1 0,0 0,-5 0,4 1,0 0,0 1,0 0,1 0,-1 1,0-1,0 1,1 0,-1 0,1 0,0 1,0 0,0 0,0 0,-6 6,-8 8,1 0,1 1,0 1,2 0,0 1,-22 43,29-46,0-1,1 1,1 0,1 1,0-1,2 1,0 0,0-1,2 1,2 22,-1-33,0 0,1-1,0 1,0-1,1 0,0 1,0-1,0 0,1-1,-1 1,2-1,-1 1,0-1,1 0,0-1,0 1,11 6,8 5,1-2,50 22,-54-27,245 96,-90-38,-148-56,-21-9,0 0,-1 0,1 1,-1 0,1 0,8 7,-13-8,0 0,0 1,0-1,-1 0,1 0,-1 1,1-1,-1 1,0 0,0-1,0 1,0 0,0-1,-1 1,1 0,-1 0,0 0,0 0,0-1,-1 6,0-2,0 0,0 0,-1 1,0-1,0-1,-1 1,0 0,0-1,0 1,0-1,-1 0,0 0,-5 5,-11 11,-39 29,19-17,-22 24,-2-3,-84 53,127-95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04.2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270 0,'-7'1,"1"0,-1 1,0-1,1 1,-1 0,1 1,0 0,0 0,0 0,0 1,0-1,1 1,0 1,0-1,0 1,-6 7,-1 2,1-1,1 2,0-1,1 1,-9 21,-2 9,2 0,2 2,-20 93,35-136,1 0,-1 1,1-1,-1 0,1 0,0 0,1 1,-1-1,1 0,0 0,0 0,0 1,1-1,-1-1,1 1,0 0,0 0,0-1,4 6,-1-5,-1-1,1 1,0-1,0 0,0-1,1 1,-1-1,1 0,-1 0,1-1,0 0,-1 1,9-1,32 6,-16-2,1-1,0-1,34-2,-56-2,-1 0,1 0,0 0,-1-1,1-1,-1 1,0-2,0 1,0-1,0 0,0 0,-1-1,0 0,0-1,9-9,17-16,62-45,-71 57,-2 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06.0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145 399,'5'2,"0"1,1-1,-1 1,0 0,0 0,0 0,-1 0,1 1,-1 0,0 0,0 0,6 9,2 0,68 76,119 173,-184-240,-3-7,16 24,-27-37,0 0,0 0,0 0,0 0,0 0,0 0,0 0,-1 0,1 0,-1 0,1 0,-1 0,0 0,0 1,0 2,-1-5,0 0,0 0,0 1,0-1,1-1,-1 1,0 0,0 0,0 0,0 0,0-1,0 1,1 0,-1-1,0 1,0-1,0 1,1-1,-1 1,0-1,1 1,-1-1,0 0,1 1,-2-3,-22-19,-32-36,4-2,-48-71,-77-144,156 242,-48-87,61 103,0-1,0 0,2-1,-8-32,13 47,1 1,-1 0,1 0,0-1,0 1,0 0,0-1,0 1,1 0,-1-1,1 1,0 0,0 0,1 0,-1 0,0 0,1 0,0 0,0 0,0 0,0 1,0-1,0 1,1 0,-1-1,1 1,-1 0,6-2,-5 2,1 1,-1 0,1 0,-1 1,1-1,-1 1,1-1,0 1,-1 0,1 1,-1-1,1 0,-1 1,1 0,-1 0,1 0,-1 0,0 1,1-1,-1 1,0 0,0 0,0 0,0 0,-1 1,5 3,22 30,-1 0,-2 1,-2 2,-1 1,17 42,-37-77,3 6,-1 0,0 1,-1-1,0 1,0 0,-1 0,-1 0,0 0,-1 1,0 13,-1-23,0 0,0 0,1 0,0 0,0 1,0-1,0 0,0 0,0 0,1-1,-1 1,1 0,0-1,0 1,0 0,0-1,0 0,1 0,-1 0,1 0,-1 0,1 0,0 0,4 1,12 7,1-2,36 11,-15-5,68 28,1-5,2-5,138 21,-229-48,-6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07.7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0,'8'9,"4"6,3 6,4 12,7 4,3 5,6 3,0 8,0-2,-3 0,-2-5,-2-7,-6-4,-2-5,-5-7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08.0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09.0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82,'8'5,"-1"0,0 1,0 0,0 0,-1 0,7 9,7 7,78 77,150 198,-222-253,-21-34,0 0,1-1,0 0,1 0,-1 0,10 8,-16-17,0 0,0-1,1 1,-1 0,0 0,0 0,1 0,-1 0,0 0,0-1,1 1,-1 0,0 0,0 0,0-1,0 1,1 0,-1 0,0-1,0 1,0 0,0 0,0-1,0 1,0 0,0 0,0-1,0 1,0 0,0-1,0 1,0 0,0 0,0-1,0 1,0 0,0 0,0-1,0 1,0 0,0 0,-1-1,1 1,0 0,0 0,0 0,0-1,-1 1,1 0,-4-20,-106-309,95 279,6 29,2 0,1-1,1 0,0 0,2-1,0 1,2-28,1 48,0 0,0 0,0 0,0 0,0 0,1 0,-1-1,1 1,0 0,0 0,-1 0,1 1,1-1,-1 0,0 0,0 0,1 1,-1-1,0 1,1-1,0 1,-1 0,1-1,0 1,0 0,0 0,0 0,-1 0,1 1,1-1,-1 0,0 1,0 0,0-1,0 1,0 0,0 0,0 0,1 0,-1 0,0 1,0-1,0 1,0-1,3 2,5 2,1 0,-1 1,1 0,-1 0,-1 1,1 1,9 8,339 315,-342-312,-5-3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09.8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464 0,'-12'0,"0"1,-1 0,1 1,1 0,-1 1,0 1,1-1,-1 2,1 0,0 0,0 1,1 0,0 1,0 0,1 0,-1 1,-11 14,-6 4,-92 95,99-100,2 2,1 0,-26 46,42-67,-1 0,1 1,0 0,0-1,0 1,1 0,-1-1,0 1,1 0,0 0,0 0,0-1,0 1,0 0,0 0,1 0,0-1,-1 1,1 0,0-1,0 1,0-1,1 1,-1-1,1 1,-1-1,1 0,0 0,0 0,0 0,0 0,0 0,0 0,0 0,1-1,-1 0,1 1,3 0,11 6,0-1,1 0,0-2,28 6,-41-10,71 13,66 17,-124-26,0 1,0 1,0 0,-1 2,23 14,-39-22,1 0,0 0,0 0,-1 1,1-1,-1 0,1 1,-1 0,0-1,0 1,1 0,-1-1,0 1,-1 0,1 0,0 0,0 0,-1 0,1 0,-1 0,0 0,0 0,0 0,1 1,-2-1,1 0,0 0,0 0,-1 0,1 0,-1 0,0 0,0 0,1 0,-1-1,0 1,-1 0,-1 2,-6 8,0 0,-1-1,-1 0,-17 14,6-6,-25 27,16-13,-65 49,83-72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11.5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36 741,'6'0,"-1"-1,1 1,-1-1,0 0,1-1,-1 1,0-1,0 0,0-1,0 1,0-1,-1 0,1 0,-1-1,8-6,2-5,0-1,21-34,-6 10,114-135,-141 172,1 0,-1-1,0 1,0-1,0 0,-1 1,1-1,1-7,-3 10,0 1,0-1,0 1,0-1,0 1,0-1,0 1,0-1,0 1,0-1,0 1,-1-1,1 1,0-1,0 1,0-1,-1 1,1 0,0-1,-1 1,1-1,0 1,-1 0,1-1,0 1,-1 0,0-1,0 1,-1-1,1 1,-1 0,1 0,-1 0,1 0,-1 0,1 0,-1 0,1 0,-1 0,1 1,-1-1,-1 1,-11 5,0 0,0 0,0 1,1 1,0 1,-23 19,8-4,-43 51,56-56,0 1,1 0,1 1,1 1,1 0,1 0,-12 42,17-47,1 0,1 1,0-1,1 0,1 1,1-1,0 1,2-1,0 1,0-1,10 29,-11-43,0 0,0 1,1-2,-1 1,1 0,0 0,0 0,0-1,0 1,0-1,1 0,-1 1,1-1,-1 0,1 0,0-1,0 1,4 1,-2-1,1 0,-1-1,1 0,0 0,0 0,-1-1,1 0,0 0,11-2,-7 1,0-1,0-1,0 0,0 0,-1-1,0 0,1 0,-1-1,-1-1,1 1,11-12,7-12,-1-1,-2-2,-2-1,-1 0,-1-2,19-47,71-228,-87 235,16-64,-35 119,0-1,-2 0,0 0,-2-39,0 59,0 0,1-1,-1 1,0 0,0-1,-1 1,1 0,0 0,0-1,-1 1,1 0,-1 0,1-1,-1 1,1 0,-1 0,0 0,1 0,-1 0,0 0,-1-2,1 4,0-1,0 1,0-1,0 1,0 0,0-1,1 1,-1 0,0-1,0 1,1 0,-1 0,1 0,-1 0,1 0,-1 0,1 0,-1 0,1 1,-22 61,19-42,0 0,1 0,1 0,1 1,1-1,1 0,9 38,-7-41,1 0,0-1,2 0,0 0,1 0,0-1,2 0,0-1,16 20,-13-23,0-1,1 0,1-1,0 0,0-1,1-1,-1-1,32 10,-21-7,0 1,28 17,-51-26,0 0,-1 0,1 0,0 0,-1 0,0 1,0-1,1 1,-1 0,-1 0,1-1,0 1,-1 0,1 0,-1 1,0-1,0 0,-1 0,1 0,0 1,-1-1,0 0,0 1,0-1,-1 6,-1 6,-2-1,0 1,0 0,-11 20,-5 22,15-34,1 0,2 1,0-1,1 1,2-1,3 29,-3-49,-1 0,1-1,0 1,0 0,0-1,0 1,0-1,1 1,-1-1,1 1,0-1,0 0,0 0,0 0,0 0,0 0,0 0,1-1,-1 1,1-1,-1 0,1 1,-1-1,4 1,3 0,1 0,-1 0,1-1,-1 0,18-1,-3-1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31.5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0,'29'3,"-1"1,0 1,0 2,-1 0,0 2,0 1,30 16,21 6,1931 617,-1926-625,276 72,-305-88,1-3,0-2,95-6,-31-1,-47 4,0 3,-1 4,1 2,-2 4,100 30,-150-38,0 0,28 1,-30-4,-1 1,1 0,17 6,-35-9,1 0,0 1,0-1,-1 0,1 0,0 1,0-1,-1 0,1 1,0-1,-1 0,1 1,-1-1,1 1,0 0,-1-1,1 1,-1-1,1 1,-1 0,0-1,1 1,-1 0,0-1,1 1,-1 0,0 0,0-1,0 1,0 0,1 0,-1-1,0 1,0 0,-1 0,1 0,0-1,0 1,0 0,0 0,-1-1,1 1,0 0,-1-1,1 1,0 0,-1-1,1 1,-1 0,1-1,-1 1,1-1,-1 1,0-1,1 1,-1-1,0 0,-1 1,-49 35,39-29,-846 664,804-625,-299 280,285-253,-527 522,217-289,254-209,17-3,77-65,-1-1,-2-1,-62 39,94-66,-1 1,1 0,0 0,0-1,-1 1,1 0,0-1,-1 1,1-1,-1 0,1 0,0 1,-1-1,1 0,-1 0,1 0,-1 0,1-1,0 1,-1 0,1-1,-1 1,1 0,0-1,-1 0,1 1,0-1,0 0,0 0,-1 0,1 1,0-1,0 0,0-1,0 1,-1-2,-2-4,1 0,-1-1,1 0,1 0,-3-13,-5-10,-13-22,-54-89,19 41,-34-66,-36-68,100 176,2-2,-18-65,35 92,2 0,2-1,-2-56,9-107,2 88,-4 82,-1 11,2 0,4-35,1 31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12.2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1,'0'4,"0"6,0 5,0 5,0 3,0 2,4-4,2 4,4 2,4 4,1 2,1-1,2-2,3-1,-3-5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12.6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14.9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78 631,'2'0,"0"-1,0 1,0-1,0 0,0 0,0 0,0 0,0 0,0 0,0-1,-1 1,1-1,0 1,-1-1,0 1,1-1,-1 0,0 0,0 0,0 0,0 1,0-1,0-1,0-1,19-62,-17 52,4-21,-2 1,-1-1,-2 0,-2-1,-4-41,4 73,0 1,0 0,-1 0,0-1,0 1,0 0,0 0,0 0,0 0,-1 0,-2-4,3 6,0 0,0 0,0 0,0 0,0 0,0 0,0 1,0-1,-1 0,1 1,0-1,0 0,-1 1,1 0,-1-1,1 1,0 0,-1-1,-1 1,0 1,-1-1,1 1,0 0,-1 0,1 1,0-1,0 0,0 1,0 0,0 0,0 0,0 0,1 0,-1 1,1-1,-1 1,1-1,0 1,-3 5,-3 4,1 1,1 0,-1 0,2 1,0-1,1 1,0 1,1-1,1 0,0 1,1-1,0 1,2 14,0-26,-1 0,1 0,0 1,0-1,1 0,-1-1,0 1,1 0,0 0,0-1,0 1,0-1,0 1,0-1,1 0,-1 0,1 0,0 0,-1 0,1-1,4 2,9 5,0-2,32 9,-18-6,18 7,99 31,-124-41,0-1,0-1,0-2,35 1,-56-3,1 0,-1 0,1 0,-1-1,1 1,-1-1,1 1,-1-1,1 0,-1 0,0 0,1 0,-1 0,0-1,0 1,0-1,0 1,0-1,0 0,0 0,2-3,-2 1,-1 0,1 1,-1-1,0 0,0 0,0 0,-1 0,1 0,-1 0,0 0,0 0,-1-6,-3-11,-1 1,0-1,-2 1,-10-22,15 38,-15-35,-2 1,-1 1,-2 1,-2 1,-1 1,-2 1,-1 1,-1 1,-2 2,-43-33,44 46,22 15,18 15,250 211,-95-89,-59-49,43 38,-146-123,-1 0,0 1,0-1,1 0,-1 1,-1-1,1 1,0 0,-1 0,1-1,-1 1,0 0,0 0,0 0,0 1,0-1,-1 0,0 0,1 0,-1 0,-1 4,0-2,-1 0,0 0,0 0,0 0,-1-1,0 1,0-1,0 0,0 1,-1-2,0 1,-5 5,-54 56,46-44,-2-2,0 0,-1-2,-29 21,11-14,17-9,-2-1,-39 18,-76 27,-118 45,225-94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34.5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406 12,'-8'0,"-1"1,1 1,0-1,0 1,0 0,0 1,0 0,1 1,-1-1,1 1,0 1,0-1,0 1,0 0,1 1,0 0,-6 7,-10 13,1 2,-32 55,32-49,-5 9,2 1,-30 79,44-96,1 1,2 0,0 1,2-1,2 1,-1 29,4-55,0 0,1 0,-1 0,1 0,-1 0,1 0,0 0,0 0,1 0,-1 0,1-1,-1 1,1-1,0 1,0-1,0 0,2 3,1-1,1 0,-1 0,1 0,0-1,0 1,0-2,10 4,-1-1,1-1,-1 0,1-2,1 0,28 0,-40-2,0-1,-1 0,1 0,-1 0,0-1,1 0,-1 0,0 0,0 0,0 0,0-1,-1 0,1 0,-1 0,1 0,-1 0,0-1,0 1,-1-1,1 0,-1 0,0 0,0 0,0 0,2-6,3-10,-1-1,-1 1,0-1,1-24,2-35,-4 0,-11-138,6 206,-2 0,0 0,0 1,-10-22,-7-30,8 13,6 32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35.4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1 318,'456'1,"719"-8,-515-35,0-33,269-22,-359 63,-387 10,-131 14,0 3,58-1,-90 8,-6 0,0 0,0 0,0-1,0-1,16-4,-16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36.2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1,'3'57,"1"1,3-1,26 101,68 160,-74-240,363 972,-380-1026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37.9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68,'0'2,"0"0,1-1,-1 1,0 0,0 0,1 0,-1-1,1 1,0 0,-1-1,1 1,0 0,0-1,0 1,0-1,0 0,1 1,-1-1,0 0,1 1,-1-1,0 0,1 0,-1 0,1-1,0 1,-1 0,1 0,0-1,0 1,-1-1,1 0,0 1,3-1,7 1,1-1,-1 0,1-1,14-2,-2 0,447-17,-132 8,930-54,-1100 59,1 8,-1 8,228 40,-392-49,0 1,0 0,0 0,0 1,0 0,0 0,0 0,0 1,-1 0,1 0,-1 0,0 1,0 0,0 0,-1 0,1 0,-1 1,0 0,0 0,-1 0,0 0,1 1,-2-1,1 1,-1-1,1 1,-2 0,1 0,-1 0,0 0,0 1,0 6,14 156,5 40,18 21,11-1,101 291,-79-359,-71-159,1 0,-1 0,0 0,0 0,0 1,0-1,0 0,-1 0,1 0,-1 0,1 0,-1 0,0 0,0 0,0 0,0 0,0-1,0 1,0 0,0-1,-1 1,1-1,-1 1,1-1,-1 1,0-1,1 0,-1 0,0 0,0 0,-2 1,-11 5,0 0,0-1,-17 5,16-6,-92 28,-132 24,-119 1,207-35,55-7,-562 67,636-81,-1-1,1-1,0-1,0-2,0 0,-37-10,51 10,0 0,1-1,0 0,-1-1,2 1,-1-1,0-1,1 0,0 0,1 0,-1-1,1 1,0-2,1 1,0-1,0 1,0-2,1 1,-3-10,-31-79,31 83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38.8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1 422,'83'-19,"233"9,-128 9,1016-109,-713 54,-399 46,15 1,0-5,170-44,-63-19,-104 39,-52 18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39.7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1,'1'10,"1"1,0-1,1 0,-1 1,2-1,8 18,3 8,68 180,119 220,150 183,-268-483,-73-119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41.4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2 863,'-1'-41,"1"13,0 0,6-39,-5 58,1-1,1 1,0 0,0 0,1 0,0 0,0 0,1 1,0 0,13-15,4 0,2 0,0 2,2 1,0 1,33-18,-11 10,2 3,66-24,50 0,329-53,-448 93,30-5,612-95,2 46,-655 60,-24 1,1 0,-1 0,1 1,-1 1,1 0,-1 1,17 4,-26-4,-1-1,1 1,-1-1,1 1,-1 0,0 0,0 0,0 0,0 0,0 0,-1 0,1 1,-1-1,1 1,-1-1,0 1,0 0,0-1,0 1,0 5,7 65,-7-56,7 290,12 152,-5-321,35 137,-38-227,1 0,3-1,2-1,2-1,2 0,39 59,-50-89,1-1,0 0,2 0,-1-2,2 1,29 19,105 48,-113-65,-2 3,0 1,-1 1,42 35,-51-34,-2 2,31 37,-48-54,0 1,0 0,0 0,-1 1,0-1,-1 1,0 0,0 0,-1 0,1 0,-2 1,1-1,-1 0,-1 15,0-20,-1 0,1-1,-1 1,0 0,0-1,0 1,0-1,-1 1,1-1,-1 0,1 0,-1 1,0-1,0 0,0-1,0 1,0 0,0 0,-1-1,1 1,-1-1,1 0,-1 0,1 0,-1 0,1 0,-1-1,-3 1,-10 2,0-1,0 0,-28-2,26 0,-176 1,0-9,-224-37,-216-74,560 105,0 3,-117-3,177 14,-42-1,-63 9,101-6,0 1,0 1,1 1,-1 0,1 2,1 0,-27 15,15-8,0 0,-41 14,43-19,-1 2,2 1,-36 21,36-15,0-2,-1-1,-52 22,56-30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34.2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0,'0'21,"-1"-7,1-1,0 0,1 1,0-1,2 0,-1 0,1 0,6 15,244 471,-103-217,-89-173,-37-70,-2 0,-2 2,29 84,-44-97,-1 0,-1 0,-2 1,-1-1,-4 32,1 21,3 232,0-313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42.4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0 610,'270'-4,"360"-52,1147-259,-1034 181,1 41,-615 85,-95 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43.0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1,'3'38,"2"1,1-1,2 0,24 68,-15-51,276 812,-84-345,-198-502,-1-6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44.5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1 430,'6'-1,"0"0,1 0,-1-1,0 1,0-1,0-1,9-4,35-12,470-52,-230 36,2162-243,-2426 275,35-3,-57 6,-1 0,1 0,0 1,-1-1,1 1,0 0,-1 0,1 0,-1 0,1 0,-1 1,6 3,-7-1,0 0,0 0,0 0,0 0,-1 1,1-1,-1 0,0 1,-1-1,1 1,-1-1,0 1,0-1,-1 8,2 16,13 71,5 0,4-2,4-1,4 0,5-3,54 104,-40-100,5-3,4-1,3-4,86 94,-82-110,-4 3,77 122,-135-191,0 1,0-1,0 0,-1 1,0 0,0 0,1 12,-3-18,-1 1,0 0,0-1,0 1,0-1,0 1,-1-1,1 1,-1-1,0 1,0-1,1 1,-2-1,1 1,0-1,0 0,-1 0,1 0,-1 0,0 0,0 0,1 0,-1 0,0-1,-1 1,1-1,-4 2,-19 9,-1-1,-1-1,0-2,-52 10,2 0,-96 27,-469 118,-262 4,745-148,-205-1,80-32,-10 0,288 14,-4 0,0 0,0-1,1 0,-11-2,18 2,1 1,0 0,-1 0,1-1,0 1,-1-1,1 1,0-1,0 0,-1 1,1-1,0 0,0 0,0 0,0 0,0 0,0 0,1 0,-1 0,0 0,0 0,1 0,-1-1,0 1,1 0,0-1,-1 1,1 0,0-1,-1 1,1 0,0-1,0 1,0 0,0-1,1-2,4-9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46.2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0 480,'67'-14,"-30"3,1241-235,15 80,-1167 149,-60 6,0 3,1 3,78 4,-184 0,-1 3,1 2,-51 10,45-7,40-6,1 0,-1 1,1-1,-1 1,1-1,0 1,0 1,0-1,0 1,0-1,1 1,-1 0,1 0,0 1,0-1,-4 6,3-2,-1 0,1 0,1 1,-1-1,1 1,1 0,-1 0,1 0,0 9,0-10,1 1,0-1,1 1,0-1,0 1,0-1,1 1,0 0,1-1,0 0,0 1,1-1,-1 0,1 0,1 0,0-1,0 1,0-1,0 0,1 0,8 8,-2-7,1 0,-1 0,2-1,-1-1,0 0,1 0,0-2,0 1,0-2,1 0,-1 0,1-1,-1-1,1 0,-1-1,15-2,19-7,-1-1,0-2,52-23,-56 21,-35 12,69-29,-70 30,-1-1,0 0,0 0,-1 0,1-1,0 1,-1-1,0 0,0-1,0 1,4-8,-8 11,1 0,-1 1,1-2,-1 1,0 0,0 0,1 0,-1 0,0 0,0 0,0 0,0 0,0 0,-1 0,1 0,0 0,0 0,-1 0,1 0,0 0,-1 0,1 0,-1 0,0 0,0-1,-28-20,19 17,-1 1,1 0,-1 1,-14-3,-14 1,0 3,-62 4,35-1,40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47.4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23,'0'-1,"-1"0,1 1,0-1,0 0,0 1,0-1,0 0,0 0,0 1,0-1,0 0,0 1,0-1,0 0,1 1,-1-1,0 0,0 1,1-1,-1 1,0-1,1 0,-1 1,1-1,-1 1,1-1,-1 1,1-1,-1 1,1 0,-1-1,1 1,0 0,-1-1,1 1,0 0,-1 0,1-1,0 1,-1 0,1 0,0 0,-1 0,1 0,1 0,-1 1,1-1,-1 1,1 0,-1 0,1 0,-1 0,1 0,-1 0,0 0,0 0,1 1,-1-1,0 0,0 1,0-1,0 1,-1-1,2 3,61 163,17 39,269 488,-330-663,-4-9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48.0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0 376,'1'-3,"-1"1,1 0,0 0,-1 0,1-1,0 1,0 0,0 0,1 0,-1 0,0 1,1-1,0 0,-1 1,4-3,32-24,-30 23,16-10,1 2,0 0,1 2,0 0,46-11,142-23,-129 30,490-99,-565 113,1-1,0-1,-1 0,1 0,-1-1,0 0,17-10,-6-1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48.4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0,'5'5,"5"5,1 5,3 0,3 7,4 3,6 6,3 7,5 0,0 3,4-1,-6-4,-7-3,-5-3,-6-7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49.4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1,'1'3,"1"1,-1 0,1-1,0 1,0-1,1 1,-1-1,4 4,86 115,91 161,-64-91,225 348,-303-468,-31-48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50.1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0 406,'1'-5,"0"0,0 0,0 0,1 0,0 1,0-1,0 0,0 1,1 0,-1-1,1 1,0 0,0 0,1 1,-1-1,1 1,0-1,0 1,0 0,8-4,11-6,0 1,40-15,-58 25,219-104,-49 21,-134 66,-19 8,0 1,1 1,35-8,-39 14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51.0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0 261,'22'-21,"1"1,1 1,0 1,1 1,34-16,-10 9,0 3,54-17,-55 24,79-14,-106 25,-1 1,1 0,0 2,0 0,-1 2,33 5,-46-4,1-1,0 2,-1-1,0 1,1 0,-2 1,1-1,0 1,-1 1,0-1,0 1,-1 0,1 0,-1 1,-1 0,1 0,-1 0,0 0,-1 1,0-1,4 13,-1 2,0 1,-2-1,0 1,-1-1,-2 1,-1 37,-5-25,-2-1,-1 1,-1-2,-27 63,16-44,-16 42,-35 102,69-191,0 3,-1 1,1-1,0 0,0 1,1-1,0 12,1-20,0 0,1 1,-1-1,0 1,0-1,0 1,0-1,1 1,-1-1,0 0,0 1,1-1,-1 0,0 1,1-1,-1 0,0 1,1-1,-1 0,0 1,1-1,-1 0,1 0,-1 0,0 1,1-1,-1 0,1 0,-1 0,1 0,-1 0,1 0,-1 0,1 0,-1 0,1 0,-1 0,0 0,1 0,-1 0,1-1,0 1,24-9,-20 7,140-59,216-84,-304 126,416-129,-415 132,-42 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8:46.3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200 828,'2'-13,"0"-1,2 1,-1 0,2 0,0 1,0-1,1 1,12-18,6-15,88-262,-111 304,0 1,0 0,0 0,-1-1,1 1,0 0,-1-1,0 1,0-1,0 1,0 0,0-1,0 1,0-1,-1 1,1 0,-1-1,0 1,1 0,-1 0,-2-4,1 4,0 0,0 1,-1-1,1 1,0-1,-1 1,1 0,0 0,-1 0,1 0,-1 0,0 1,1-1,-1 1,0 0,1 0,-1 0,-3 0,-3 1,-1 0,1 1,0 0,0 0,1 1,-1 0,0 1,1 0,0 0,0 1,0 0,1 0,-1 1,1 0,1 0,-1 0,1 1,-8 10,-3 7,0 0,2 1,0 0,-15 40,14-30,-33 92,45-115,0 1,1-1,1 1,0 0,1 0,0 0,3 25,-2-35,1-1,-1 1,1-1,0 1,0-1,0 1,1-1,-1 0,0 0,1 0,-1 0,1 0,0 0,0 0,0 0,0 0,0-1,0 1,0-1,0 0,1 0,-1 0,0 0,1 0,-1 0,1 0,-1-1,1 1,3-1,10 2,0-2,0 0,29-3,-16 0,14-1,1-2,-2-1,1-3,-1-1,0-3,-1-1,-1-2,-1-1,0-2,-1-2,-2-2,0-1,-1-2,-2-1,-1-2,33-39,-51 53,-2-1,0 0,-1-1,0 0,-2-1,0 0,-1-1,-1 1,5-23,-10 34,0-2,-1 1,0 0,0 0,-1 0,0 0,-1 0,0-1,0 1,-1 0,0 1,-1-1,0 0,0 0,-1 1,0 0,0 0,-1 0,0 0,-1 1,0 0,-11-12,15 18,-19-19,-41-27,57 43,0 1,0 0,0 0,0 0,-1 0,1 1,-1 0,1 1,-1-1,0 1,1 0,-1 0,0 1,0 0,-10 0,15 1,-1-1,1 1,0 0,-1-1,1 1,0 0,0 0,0 0,0 0,0 0,0 0,0 0,0 0,0 0,0 0,1 0,-1 1,0-1,1 0,-1 1,1-1,-1 0,1 1,0-1,0 1,0-1,0 1,0-1,0 0,0 1,0-1,0 1,0-1,1 0,-1 1,1-1,-1 0,2 2,23 57,-22-55,29 50,2-2,3-2,73 81,-104-125,0 1,-1 0,0 0,0 0,-1 1,0 0,0 0,-1 0,0 0,3 19,-2 4,-1 64,-3-66,1 0,5 37,4-21,18 58,-23-90,0-1,0 1,2-1,0 0,0-1,1 0,0 0,17 17,-24-27,0-1,1 1,0 0,-1-1,1 1,0-1,0 0,0 1,0-1,0 0,0 0,0 0,0-1,1 1,-1 0,0-1,0 0,1 1,-1-1,0 0,0 0,1 0,-1 0,0-1,1 1,-1-1,0 1,0-1,0 0,1 0,-1 0,0 0,0 0,0 0,-1-1,1 1,2-3,4-4,0-1,-1-1,0 0,-1 0,10-19,-13 23,12-23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37.1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157 0,'2'7,"0"1,0-1,0 0,1 0,0-1,1 1,-1 0,1-1,7 9,-1 0,220 317,101 246,-283-475,-5 2,44 160,26 224,-111-479,10 42,-4-20,5 57,-10-65,0 1,9 28,-10-43,1 0,0-1,1 0,0 0,0 0,1 0,0-1,10 12,-27-63,-68-149,60 148,-1 0,-36-53,7 12,-99-198,47 84,-136-198,117 230,39 57,-109-195,186 295,0 0,1-1,0 0,1 1,1-1,-1-1,2 1,-1 0,2 0,-1-1,2 1,-1 0,2-1,-1 1,2 0,-1 0,1 0,1 0,0 1,7-13,1-5,-12 24,1 0,1 0,-1 1,1-1,-1 0,1 0,0 1,0 0,1-1,-1 1,1 0,0 0,-1 0,7-4,-8 6,0 1,0 0,-1 0,1 0,0 0,0 0,0 1,0-1,0 0,-1 0,1 0,0 1,0-1,0 0,-1 1,1-1,0 1,0-1,-1 1,1-1,0 1,-1 0,1-1,-1 1,1 0,0 1,16 25,-12-18,69 117,-5 4,-6 2,-6 3,42 154,-61-180,5-1,4-3,5-2,77 115,-87-151,43 97,-70-128,-1 0,-2 1,-2 1,10 65,-2-23,-15-73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51.8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11,'0'0,"0"0,0-1,0 1,0 0,0-1,0 1,0 0,0-1,0 1,0 0,0-1,0 1,0 0,0-1,0 1,0 0,0-1,0 1,1 0,-1 0,0-1,0 1,0 0,1-1,-1 1,0 0,0 0,1 0,-1-1,0 1,0 0,1 0,-1 0,0-1,1 1,-1 0,0 0,1 0,-1 0,0 0,1 0,15 9,12 21,414 728,-441-755,15 27,22 59,-31-63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52.4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1 320,'9'-7,"1"0,0 1,0 1,1 0,-1 0,15-4,2-1,73-27,200-44,28-9,-296 79,0 2,1 0,0 2,35-2,-21 1,-27 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7:53.5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0 184,'13'-12,"1"1,0 0,1 1,0 0,0 1,1 1,16-6,121-39,-146 51,37-11,0 3,57-7,-82 15,0 1,0 0,0 1,0 2,0 0,0 0,0 2,19 6,-33-9,0 1,0 0,-1 0,1 0,0 1,-1 0,1 0,-1 0,0 0,0 0,0 1,0 0,-1 0,0 0,1 0,-1 1,-1-1,1 1,-1 0,0-1,0 1,0 0,-1 0,1 1,-1-1,0 0,-1 0,1 0,-1 1,0-1,-1 0,1 1,-1-1,0 0,-2 6,-6 18,0-1,-2 0,-2 0,-30 50,24-43,12-22,2-6,0 2,1-1,0 0,1 1,0 0,-2 9,5-15,-1 0,1 0,0-1,1 1,-1 0,0 0,1 0,0 0,-1-1,1 1,0 0,1-1,-1 1,0 0,1-1,-1 0,1 1,0-1,0 0,0 0,0 0,0 0,4 3,180 120,-143-92,-2 2,-1 2,-2 1,50 66,-86-102,0 0,-1 1,1-1,-1 1,1-1,-1 1,0 0,0 0,0-1,0 1,0 0,-1 0,0 0,1 0,-1 0,0 0,0 0,-1 0,1 0,0 0,-1-1,0 1,0 0,0 0,0 0,0-1,-1 1,1-1,-1 1,1-1,-1 1,0-1,0 0,0 0,-3 3,-8 4,0 0,0 0,-1-1,0-1,-21 8,28-12,-11 4,1-2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02.1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0,'5'1,"-1"-1,0 1,0 0,0 1,0-1,0 0,0 1,0 0,0 0,0 0,-1 1,6 4,42 40,-34-29,893 945,-832-877,-52-59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02.9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0,'23'1,"1"1,-1 2,0 0,1 1,-2 1,1 1,-1 1,23 12,22 15,72 50,-101-60,1 0,261 174,-226-145,127 122,-178-153,-2 1,0 2,-2 0,0 1,27 56,-36-62,-2 1,0 0,-2 0,0 1,-2 0,0 0,-2 0,0 46,-6 52,4-100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04.8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324 268,'4'1,"-1"-1,1 1,-1-1,0 1,1 0,-1 0,0 1,0-1,1 1,-1-1,0 1,-1 0,1 0,4 4,35 41,-28-29,100 124,136 227,51 181,-284-519,-9-17,0 1,-1 0,-1 1,0-1,3 19,-9-34,1 0,-1 0,0 0,0 0,0 1,0-1,0 0,0 0,0 0,0 0,0 0,0 0,0 1,0-1,0 0,0 0,0 0,0 0,0 0,0 1,0-1,0 0,0 0,0 0,0 0,-1 0,1 0,0 0,0 1,0-1,0 0,0 0,0 0,0 0,0 0,-1 0,1 0,0 0,0 0,0 0,0 0,0 1,0-1,0 0,-1 0,1 0,0 0,0 0,0 0,0 0,0 0,-1 0,1 0,0 0,0 0,0 0,0-1,0 1,0 0,-1 0,1 0,0 0,0 0,0 0,0 0,0 0,0 0,-15-11,-13-18,-21-24,-442-500,-7-88,484 621,5 9,0-1,1 0,0-1,1 0,-7-19,13 31,1-1,-1 1,1-1,-1 0,1 1,0-1,0 0,0 1,0-1,0 0,0 1,0-1,0 0,1 1,-1-1,1 1,-1-1,1 0,0 1,-1-1,1 1,0 0,0-1,0 1,0 0,0-1,0 1,1 0,-1 0,0 0,1 0,-1 0,0 0,1 0,-1 1,1-1,0 0,-1 1,1 0,-1-1,1 1,0 0,-1-1,4 1,8-1,-1 1,1 0,-1 0,20 4,33 8,-1 3,0 3,-1 2,74 36,229 136,-185-85,-5 7,285 243,-429-334,-32-22,1-1,-1 0,0 0,0 0,1 0,-1 0,0 1,0-1,0 0,1 0,-1 0,0 0,0 0,1 0,-1 0,0 0,0 0,1 0,-1 0,0 0,0 0,1 0,-1 0,0 0,0 0,0-1,1 1,-1 0,0 0,0 0,1 0,-1 0,0 0,0-1,0 1,0 0,1 0,-1 0,0-1,0 1,0 0,0 0,0 0,0-1,0 1,1 0,-1 0,0-1,0 1,0 0,0 0,0-1,0 1,0 0,0-1,-2-9,-1 0,0 0,0 1,-6-13,4 11,5 10,-150-400,126 322,3-1,3 0,-8-101,26 177,-1-9,0 0,1-1,3-25,-3 37,0 0,0 1,1-1,-1 0,0 0,1 1,-1-1,1 0,0 1,-1-1,1 0,0 1,0-1,0 1,0-1,0 1,1 0,-1-1,0 1,1 0,-1 0,1 0,-1 0,1 0,-1 0,1 0,0 1,-1-1,1 1,0-1,-1 1,1 0,0-1,0 1,0 0,-1 0,1 0,2 1,9 2,-1 2,0-1,-1 2,1-1,-1 2,0-1,0 2,-1-1,17 17,-5-7,199 173,-8 9,252 304,-107-77,-328-385,-24-28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05.7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325 2,'-6'-1,"-1"0,1 1,0 0,-1 1,1 0,0 0,-1 0,1 0,0 1,0 0,0 1,0-1,0 1,1 0,-1 0,1 1,0 0,0 0,0 0,0 0,1 1,-8 9,-9 17,1 0,2 1,1 1,1 1,-12 41,10-19,3 2,-11 87,23-125,1 1,1 0,1 0,1 0,1-1,0 1,8 26,-7-36,0-1,1 0,0 0,1-1,0 0,0 1,1-1,1-1,-1 1,1-1,1-1,-1 1,1-1,1 0,-1-1,10 6,-2-3,1-1,0 0,0-1,0-1,1 0,-1-2,1 0,1-1,19 2,-31-5,0 0,0 0,-1-1,1 1,0-1,-1-1,1 1,-1-1,0 0,1-1,-1 0,0 1,0-2,-1 1,1-1,-1 0,1 0,-1-1,-1 1,1-1,-1 0,1 0,-1-1,-1 1,1-1,-1 0,0 0,2-7,1-3,-1-1,-1-1,0 1,-1 0,-1-1,-1 0,0 1,-2-1,-4-31,-5-7,-30-93,23 96,-15-85,32 138,0-1,0 1,-1 0,1-1,0 1,0 0,0-1,0 1,0-1,-1 1,1 0,0-1,0 1,0-1,0 1,0 0,0-1,0 1,0-1,1 1,-1-1,0 1,0 0,0-1,0 1,0 0,1-1,-1 1,0 0,0-1,1 1,-1 0,0-1,1 1,-1 0,0 0,0-1,1 1,-1 0,1 0,-1 0,0-1,1 1,0 0,19 15,34 47,-42-47,235 296,-168-208,6-2,-69-81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06.5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1 406,'12'2,"0"0,0 1,0 1,0 0,-1 0,0 1,1 1,12 8,7 2,400 191,-398-184,-20-13,-22-22,-41-46,2-3,3-1,3-2,3-2,2-2,-48-128,82 187,-1 0,2 0,-1 0,1-1,1 1,-2-18,3 25,0 1,1-1,-1 0,0 1,1-1,-1 1,1-1,-1 1,1-1,-1 1,1-1,0 1,0 0,0-1,0 1,0 0,0 0,0 0,2-1,-1 0,0 1,1 0,-1 1,0-1,1 0,-1 1,1-1,-1 1,1 0,-1 0,1 0,-1 0,1 0,-1 1,1-1,2 2,18 5,0 2,-1 1,0 0,-1 2,0 0,35 28,-29-21,357 274,-352-266,-1 1,-2 2,27 35,-42-45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08.1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1 507,'7'-1,"1"-1,0 0,-1 0,0-1,1 0,-1 0,0-1,-1 0,10-7,3 0,52-31,-3-2,-1-4,-2-2,-3-3,82-91,-120 122,-20 20,0-1,0-1,0 1,-1-1,1 1,-1-1,0 0,0 0,0-1,2-3,-5 7,0 0,-1 1,1-1,0 0,0 1,-1-1,1 0,-1 1,1-1,0 1,-1-1,1 1,-1-1,1 1,-1-1,1 1,-1-1,0 1,1 0,-1-1,1 1,-1 0,0-1,1 1,-1 0,0 0,1 0,-1 0,0 0,0 0,1 0,-1 0,0 0,1 0,-1 0,0 0,0 0,-29 4,28-3,1 0,-1 0,0 0,1 0,-1 0,1 0,-1 0,1 0,0 1,-1-1,1 0,0 1,0-1,0 1,0 0,0-1,0 1,1 0,-1-1,0 3,0 1,0-1,1 1,0-1,0 1,0-1,0 1,1 0,1 5,3 10,2 0,17 36,-17-41,27 57,3-1,3-2,66 85,-100-146,1 0,0-1,0 0,1 0,0 0,0-1,1-1,-1 1,1-1,17 6,-21-9,0 0,1 0,-1-1,1 0,-1 0,1-1,-1 1,1-1,-1 0,1-1,-1 1,1-1,-1 0,1-1,-1 1,0-1,1 0,-1 0,0-1,0 0,4-3,-5 2,0 0,0 0,-1-1,1 0,-1 0,0 0,-1 0,1 0,-1 0,0-1,0 1,-1-1,1 0,-1 1,-1-1,1 0,-1 0,0-7,-1-16,-1-1,-5-31,6 60,-25-118,8 44,17 75,1 0,0 0,0 0,0-1,0 1,0 0,-1 0,1-1,0 1,0 0,0-1,0 1,0 0,0 0,0-1,0 1,0 0,0-1,0 1,0 0,0 0,0-1,0 1,0 0,1 0,-1-1,0 1,0 0,0 0,0-1,0 1,1 0,-1 0,0-1,0 1,0 0,1 0,-1 0,0 0,0-1,1 1,-1 0,0 0,0 0,1 0,-1 0,0 0,1 0,-1 0,0 0,0 0,1 0,-1 0,0 0,1 0,-1 0,0 0,0 0,1 0,-1 0,0 0,0 0,1 1,-1-1,0 0,29 19,29 35,-36-31,231 233,-240-243,-3-1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09.2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62 914,'-7'1,"0"0,0 1,1 0,-1 0,-11 6,8-4,85-22,-4-13,-1-2,-2-3,-2-3,64-50,-26 8,142-144,-241 220,124-133,-111 117,0-2,-2 0,-1-1,19-42,-32 64,-1 0,0 0,0-1,0 1,0-1,0 1,-1-1,1 1,-1-1,0 1,0-1,0 1,0-1,0 1,0-1,0 1,-1-1,0 1,1-1,-1 1,0-1,0 1,0 0,-3-4,2 4,-1 0,0 0,1 1,-1-1,0 1,0-1,0 1,0 0,-1 0,1 0,0 1,0-1,0 1,-1 0,1 0,0 0,-1 0,-5 1,-4 1,1 1,0 1,0-1,0 2,0 0,0 0,1 1,0 0,0 1,1 0,-17 16,0 2,1 1,-40 53,53-62,2 0,0 1,1 0,1 1,1 0,1 0,0 0,1 1,2 0,0 1,1-1,0 1,2-1,1 1,0 0,2-1,0 1,1-1,1 0,1 0,14 36,10 15,3-2,66 108,103 118,-67-103,-108-153,-2 1,-2 1,-2 1,-1 1,-3 1,-1 0,-2 1,-3 1,-1-1,-2 2,1 70,-8-93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38.5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10,'0'2,"0"0,0 0,0-1,1 1,-1 0,0 0,1-1,0 1,-1 0,1-1,0 1,0 0,0-1,0 1,0-1,0 0,0 1,0-1,1 0,-1 0,1 1,-1-1,1 0,-1-1,1 1,2 1,5 1,0 0,0-1,-1 0,14 1,3 0,218 37,487 17,256-93,7-33,-800 68,538 5,-414 18,-302-23,0 0,-1-1,1-1,-1-1,23-7,-20 5,1 1,31-5,13 3,-9 2,74-16,-103 14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09.7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77,'5'0,"5"0,9 0,11 0,13 0,16 0,15 0,24-5,23 0,11-1,0-3,-9-3,-17-1,-18 2,-16 3,-15 3,-18 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10.6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74 0,'-3'1,"1"-1,0 0,-1 0,1 1,0-1,0 1,-1 0,1-1,0 1,0 0,0 0,0 1,0-1,0 0,0 1,1-1,-1 1,0-1,-2 4,1 0,0-1,0 1,1 0,-1 0,1 1,0-1,-2 11,1 1,1 0,0 0,1 1,2 24,2-14,1 0,1 1,2-2,11 35,-15-53,1 1,0-1,0 1,1-1,0 0,1-1,-1 1,2-1,-1 0,1-1,0 0,1 0,0 0,0-1,10 6,-17-11,0 0,0 0,0-1,1 1,-1 0,0-1,1 1,-1-1,1 1,-1-1,1 0,-1 1,1-1,-1 0,1 0,-1 0,1 0,-1 0,0-1,1 1,-1 0,1-1,-1 1,1-1,-1 1,0-1,1 0,-1 1,0-1,0 0,1 0,-1 0,0 0,0 0,0 0,0 0,0-1,-1 1,1 0,0-1,0 1,-1 0,1-1,-1 1,1 0,-1-1,0 1,1-1,-1 1,0-1,0 1,0-4,0-11,0 0,0 0,-7-31,5 29,1 16,1 0,0 0,-1 0,1 0,0 0,0 0,0 0,0 0,1 0,-1 0,1 0,-1 0,1 1,-1-1,1 0,0 0,0 0,2-2,-2 3,1 1,-1-1,1 1,-1 0,0 0,1 0,-1 0,1 0,-1 0,1 0,-1 0,0 0,1 1,-1-1,0 1,1-1,-1 1,0-1,1 1,-1 0,0-1,0 1,0 0,0 0,1 0,0 2,42 34,-2 2,43 51,4 4,-12-17,-61-62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11.1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100 1,'-3'0,"0"0,0 0,-1 1,1-1,0 1,0 0,0 0,0 0,1 0,-1 0,0 1,0-1,1 1,-1 0,1 0,-1 0,-2 3,1 0,0 0,0 0,1 0,0 1,0-1,1 1,-1 0,-1 8,-1 6,1 1,1 0,1 0,0 26,3-21,2 1,0 0,2 0,1-1,1 0,1 0,1-1,1 0,2-1,0 0,2 0,27 36,-15-27,1-2,2 0,1-2,1-1,1-1,2-2,54 31,-62-42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11.7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1,'1'3,"0"0,0 0,0 0,0 0,1 0,-1 0,1-1,0 1,0 0,3 3,2 4,288 418,184 282,-419-615,115 172,-174-266,0 2,1 0,0 0,0 0,0-1,0 1,0 0,0-1,1 0,-1 0,1 1,0-1,0-1,-1 1,1 0,1-1,-1 1,0-1,0 0,0 0,6 1,7-5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12.2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1 241,'0'-4,"4"-2,2-3,4-2,4 3,5-3,-2-3,1 1,2-2,6-3,7-2,6-3,1 4,3 0,-7-1,-5 2,-7 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13.0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1,'17'1,"1"1,-1 0,0 1,0 1,0 1,0 0,30 15,106 68,-133-76,70 44,-3 4,-2 3,88 86,-161-137,3 3,0 1,20 28,-32-41,-1 1,1-1,-1 1,0 0,0 0,-1 0,1 0,-1 0,0 0,0 1,0-1,0 0,-1 1,0-1,0 0,0 1,0-1,-1 1,-1 3,2-5,-1-1,0 0,0 0,-1 0,1 0,0 0,-1 0,1 0,-1 0,0-1,1 1,-1-1,0 1,0-1,0 0,0 1,0-1,0 0,-1 0,1-1,0 1,-1 0,1-1,0 1,-1-1,1 0,0 0,-5 0,4 0,-1-1,1 1,-1-1,1 0,-1 1,1-2,0 1,-1 0,1-1,0 1,0-1,0 0,0 0,0 0,1 0,-1-1,1 1,-1-1,-1-3,-10-16,1-1,2-1,0 0,2 0,1-1,0 0,-5-36,6 5,2 1,4-79,2 99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14.0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0,'5'4,"5"6,-4 2,-2 2,-6-1,-3-3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14.4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15.4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1 110,'0'-1,"0"0,-1-1,1 1,0 0,0-1,0 1,0 0,1 0,-1-1,0 1,0 0,1-1,-1 1,1 0,-1 0,1 0,-1 0,1-1,0 1,0 0,-1 0,1 0,0 0,0 0,0 1,0-1,0 0,0 0,0 1,0-1,1 0,-1 1,0-1,0 1,1 0,-1-1,0 1,0 0,1 0,-1 0,0 0,1 0,-1 0,0 0,0 0,1 0,1 2,3-1,-1 1,1 0,-1 1,0-1,0 1,0 0,0 0,0 1,6 6,11 16,-2 0,0 2,-2 0,23 48,-15-26,-19-44,-5-16,-4-17,-5-22,0 8,1 0,1-81,5 119,0 0,0 1,1-1,-1 0,1 1,-1-1,1 1,0-1,0 1,0-1,0 1,0-1,1 1,-1 0,1 0,-1-1,1 1,2-2,-2 3,0 0,0 0,0 0,0 0,1 0,-1 1,0-1,0 1,1-1,-1 1,0 0,1 0,-1 0,0 0,1 0,3 1,5 2,0 1,0 0,0 0,0 1,-1 1,0 0,10 7,53 39,-1 4,-3 2,96 107,-141-137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16.7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274 21,'0'-1,"0"0,0 0,0 0,-1 0,1 0,-1 0,1 0,0 0,-1 1,1-1,-1 0,0 0,1 0,-1 1,0-1,1 0,-1 1,0-1,0 1,0-1,0 1,1-1,-1 1,0-1,0 1,0 0,0 0,0-1,0 1,0 0,0 0,0 0,0 0,0 0,0 0,0 0,-1 1,-3-1,1 0,-1 1,1 0,0 0,-1 0,1 0,-5 3,-7 5,1 2,0-1,1 2,0 0,1 1,0 0,1 1,0 0,-10 18,14-20,1 0,0 1,0-1,2 1,-1 1,2-1,0 1,0 0,1 0,1 0,1 0,-1 18,3-26,-1 0,1 0,1-1,-1 1,1-1,0 1,0-1,0 0,1 0,0 0,0 0,0 0,1-1,-1 1,1-1,5 4,-6-5,0-1,0 0,0 1,1-1,-1-1,1 1,0 0,-1-1,1 0,0 0,0 0,0 0,0-1,0 1,0-1,0 0,0 0,0-1,0 1,0-1,-1 0,1 0,0 0,4-2,-6 2,0 0,0 0,0 0,0-1,0 1,-1 0,1-1,0 1,-1-1,1 0,-1 0,1 1,-1-1,0 0,0 0,0 0,0 0,0-1,1-3,3-46,-3 20,-3 31,1 0,0 0,0 1,0-1,0 0,0 1,1-1,-1 0,0 1,0-1,0 0,1 1,-1-1,0 0,1 1,-1-1,0 1,1-1,-1 0,1 1,-1-1,1 1,-1-1,1 1,-1 0,1-1,-1 1,1-1,0 1,-1 0,1 0,0-1,-1 1,1 0,0 0,-1 0,1 0,0 0,-1 0,1 0,0 0,0 0,-1 0,1 0,0 0,0 1,3 1,-1 0,1 0,-1 0,0 0,1 1,-1-1,5 7,49 60,-3 4,66 115,-92-143,806 1474,-816-1485,66 140,-69-140,-3 0,0 1,6 40,-16-70,-1 1,-1-1,1 1,-1-1,1 1,-1-1,-1 1,1-1,-1 1,0-1,-1 0,1 1,-1-1,0 0,0 0,0 0,-1 0,-3 4,0-3,0 0,0 0,0-1,-1 0,1-1,-1 1,-1-1,1-1,0 1,-1-1,-10 2,-43 14,-1-3,0-3,-1-2,-1-3,1-3,-96-5,139-1,0 0,1-2,-1 0,1-2,-1 0,2-1,-1-1,1 0,0-1,0-2,1 0,0 0,1-2,0 0,1 0,0-2,1 0,1 0,0-2,1 1,0-2,2 1,-11-22,5-1,2-1,1 0,2-1,2 0,1 0,-2-68,7 12,17-169,1 155,4 0,5 1,5 2,5 0,4 3,5 1,5 2,116-184,-121 220,-43 66,0 0,0 1,0-1,0 0,0 0,0 0,0 1,1-1,-1 0,0 0,0 0,0 1,0-1,0 0,1 0,-1 0,0 0,0 1,0-1,1 0,-1 0,0 0,0 0,1 0,-1 0,0 0,0 0,0 1,1-1,-1 0,0 0,0 0,1 0,-1 0,0 0,0-1,1 1,-1 0,0 0,0 0,1 0,-1 0,0 0,0 0,0 0,1-1,-1 1,0 0,0 0,0 0,1 0,-1-1,0 1,0 0,0 0,0-1,0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39.6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175 1,'-4'0,"0"0,0 0,0 0,0 1,0-1,0 1,0 0,0 0,0 0,0 1,1-1,-1 1,0 0,1 0,-1 1,1-1,-4 4,4-2,0 0,0 1,0 0,1 0,-1-1,1 1,0 1,1-1,-1 0,1 0,0 1,0 7,-4 33,3 1,2-1,2 1,12 68,50 179,-61-281,-2-8,1 1,-1-1,1 0,0 1,1-1,-1 0,1 0,0-1,0 1,0 0,1-1,7 7,-9-9,0-1,1 0,-1 1,1-1,-1 0,1-1,0 1,-1 0,1-1,-1 1,1-1,0 0,0 0,-1 0,1 0,0 0,-1-1,1 1,0-1,-1 0,1 0,-1 0,1 0,-1 0,1 0,-1-1,0 1,3-3,8-6,-1 1,0-2,-1 1,0-2,0 1,-2-1,1-1,-1 0,-1 0,-1-1,0 0,10-26,-6 5,-2 1,-1-1,-1-1,2-51,-6 57,-1 13,0-1,-1 1,-1 0,-1-1,0 1,-1 0,-1 0,-5-19,6 34,1-1,-1 0,0 0,0 1,0 0,0-1,0 1,-1 0,1 0,-1 0,1 0,-1 0,0 1,1-1,-1 1,0 0,0 0,0 0,0 0,-1 0,1 1,0-1,-4 1,-12-1,-1 1,-34 3,21 0,-194-1,204-2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21.5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2844 1,'-1'4,"0"0,0 0,0 0,-1 0,1 0,-1 0,0 0,0 0,-4 4,-1 3,-58 99,-4-3,-5-4,-4-2,-5-5,-3-2,-138 112,212-195,-1-1,0-1,0 0,-26 12,35-20,1 1,-1-1,0 0,0 0,-1 0,1 0,0-1,0 0,0 1,0-1,0-1,-1 1,1-1,0 0,0 0,0 0,0 0,0-1,0 1,1-1,-1 0,-6-5,-75-62,57 43,-2 2,-62-38,61 46,-1 2,-1 1,0 2,-1 1,0 1,-1 2,0 2,0 1,0 2,0 1,-52 5,53 0,0 1,0 1,1 2,0 1,1 2,0 1,1 2,0 1,1 1,0 1,-51 42,69-48,0 1,0 1,2 0,-1 1,2-1,0 2,1 0,0 0,1 0,0 1,2 0,-7 25,2 15,2 1,-2 80,-3 28,1-82,-32 110,33-158,-1 0,-1-1,-2 0,-1-1,-35 50,51-82,0-1,0 1,-1 0,1-1,0 1,0 0,-1-1,1 1,-1-1,1 1,-1 0,1-1,-1 1,1-1,-1 1,1-1,-1 0,0 1,1-1,-1 0,0 1,1-1,-1 0,0 0,1 1,-1-1,0 0,0 0,1 0,-1 0,0 0,1 0,-1 0,0 0,0 0,1-1,-1 1,0 0,1 0,-1-1,0 1,1 0,-1-1,0 1,1 0,-1-1,1 1,-1-1,1 1,-1-2,-20-42,19 39,1 0,-1 0,0 1,0-1,-1 1,-5-8,-7-1,10 9,0 0,0 0,0-1,0 0,1 0,-8-10,-228-396,215 365,1-1,-27-75,51 121,0 0,0 0,0 0,0 1,-1-1,1 0,0 0,0 0,-1 0,1 1,0-1,-1 0,1 0,-1 1,1-1,-1 0,1 1,-1-1,0 1,1-1,-1 1,0-1,1 1,-1-1,0 1,-1-1,-3 22,4 42,9 17,33 155,-5-55,54 303,-89-480,-1 0,1 0,0-1,0 1,0 0,0-1,1 1,-1 0,1-1,-1 1,1-1,0 0,0 0,0 0,0 0,0 0,1 0,-1 0,1-1,-1 1,1-1,-1 0,1 1,0-1,0 0,5 0,4 1,0-1,0-1,1 0,-1-1,15-2,11-1,-15 3,339-21,-336 20,1-2,-1 0,0-2,40-14,1-3,-51 15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23.2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357 69,'-40'-24,"28"16,0 1,0 0,-1 1,-18-7,28 12,0 0,0 1,0-1,0 1,0-1,-1 1,1 0,0 0,0 0,0 1,-1-1,1 1,0 0,0 0,0 0,0 0,0 0,0 1,1-1,-1 1,0 0,1 0,-1 0,-2 3,-7 8,2 1,-1 0,2 1,0 0,0 1,2 0,0 0,-8 29,-1 15,-10 66,0 68,25-169,0 1,1 0,2-1,0 1,10 39,-8-54,0-1,1 0,0 0,0 0,1 0,0-1,1 0,0-1,0 1,1-1,0 0,1-1,-1 0,1-1,1 1,-1-2,1 1,0-1,1-1,12 4,22 6,0-2,1-2,66 6,-110-15,222 13,-12-1,-197-11,0 1,-1 1,1 0,-1 1,0 0,0 1,-1 1,24 15,-33-19,0 0,0 0,-1 0,1 1,-1-1,0 1,0 0,0 0,0 1,-1-1,1 0,-1 1,1 4,-2-5,0 0,-1 0,1 0,-1 0,0 0,-1 0,1-1,-1 1,1 0,-1 0,0 0,-1-1,1 1,-1 0,1-1,-1 0,0 1,0-1,-3 3,-3 4,-1 0,0-1,0 0,-1 0,0-1,0 0,-21 11,-89 37,63-32,-57 38,86-47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23.6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0,'0'4,"4"6,6 6,6-1,-1 2,2 3,7 1,-1 2,0 2,-4-5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24.0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24.8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99 615,'2'-31,"2"-1,1 1,2 0,21-60,6-31,-26 85,-2 1,-1-1,-2 0,-3-60,0 95,0 1,0-1,0 1,0 0,0-1,0 1,-1-1,1 1,0 0,-1-1,1 1,-1 0,0-1,1 1,-1 0,0 0,0-1,0 1,0 0,0 0,0 0,0 0,-2-1,2 2,-1 0,1 0,-1 0,1 0,-1 0,1 0,0 0,-1 0,1 1,-1-1,1 1,0-1,-1 1,1-1,0 1,0 0,0 0,-3 1,-4 5,0 0,1 0,0 1,0 0,-6 10,-3 7,2 2,0 0,2 1,1 0,2 0,0 1,2 1,1-1,2 1,0 0,2 0,3 31,0-41,1-1,0 0,2 0,0 0,1-1,2 1,-1-1,18 31,-17-38,0 0,1 0,1 0,0-1,0 0,1-1,0 0,0 0,1-1,0-1,1 0,0 0,19 7,-10-7,0-1,0-1,1-1,0 0,0-2,0-1,0 0,0-2,1 0,-1-2,33-8,0-3,-1-2,-1-3,67-34,-111 49,0 0,0-2,-1 1,1-1,-1 0,-1 0,1-1,-1 0,0-1,-1 1,0-1,0-1,-1 1,0-1,4-10,-3 3,-1 0,-1 0,0 0,-1-1,-1 0,-1 1,0-1,-2-20,-9-80,3 60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26.0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0 526,'1'-1,"-1"0,0 0,1 1,-1-1,0 0,1 0,-1 1,1-1,-1 0,1 1,0-1,-1 1,1-1,0 1,-1-1,1 1,0-1,0 1,-1 0,1-1,0 1,0 0,0-1,-1 1,1 0,0 0,0 0,0 0,0 0,-1 0,1 0,0 0,1 1,31 2,-7 4,0 1,-1 1,0 1,0 2,38 24,-15-4,71 59,-33-7,-86-90,-1 0,1 0,-1 0,0 1,-1-1,1 0,-5-9,-7-18,2-1,1-1,1 0,3-1,-6-68,12 102,0 0,0 0,0 0,0 0,1 0,-1 0,0 0,1 1,0-1,-1 0,1 0,0 0,0 0,0 1,0-1,0 0,0 1,1-1,-1 1,3-3,-2 3,0 1,-1-1,1 0,0 1,0 0,0-1,0 1,-1 0,1 0,0 0,0 0,0 0,0 0,0 1,0-1,0 0,2 2,6 2,0 1,0 0,0 1,0 0,14 12,-2 0,-11-8,1-1,0 0,0-1,14 8,-25-16,0 0,0 1,0-1,1 0,-1 1,0-1,0 0,0 0,0 0,1 0,-1 0,0 0,0-1,0 1,0 0,0 0,1-1,-1 1,0-1,0 1,0-1,0 1,0-1,0 0,0 0,-1 1,1-1,0 0,0 0,-1 0,1 0,0 0,-1 0,1 0,-1 0,1 0,-1 0,1 0,-1-2,13-48,-13 49,6-63,-5-121,-1 19,0 164,0 1,0-1,0 1,0-1,0 1,1-1,-1 1,1-1,0 1,0-1,0 1,0 0,0-1,0 1,0 0,1 0,0 0,-1 0,4-4,-2 6,-1-1,0 1,0-1,0 1,0 0,1 0,-1 0,0 0,0 0,0 1,0-1,0 1,1-1,-1 1,0 0,0 0,0 0,0 0,-1 0,1 0,0 0,0 1,2 1,30 24,-1 1,51 58,5 4,-73-74,-3-1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28.4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78 656,'18'-40,"24"-78,-41 113,1-1,-2 1,1 0,0 0,-1-1,0 1,0-1,-1 1,1 0,-3-9,3 13,-1 0,1 0,0 0,-1 0,1 0,-1 0,1 1,-1-1,1 0,-1 0,0 1,1-1,-1 0,0 1,0-1,1 1,-1-1,0 1,0-1,0 1,0-1,0 1,1 0,-3-1,1 1,0 1,0-1,0 0,0 1,0-1,0 1,0 0,0 0,0 0,0 0,0 0,0 0,0 0,0 1,-2 2,-4 4,-1 0,2 1,-1 0,1 1,1 0,0 0,0 0,1 0,0 1,1 0,0 0,1 1,0-1,1 0,0 1,1 0,0-1,1 1,0 0,3 16,-1-12,0 0,1-1,1 1,0-1,1 0,1 0,0 0,1-1,0 0,1 0,1-1,1 0,-1-1,20 19,-18-22,0 0,0 0,1-1,0-1,1 0,0-1,0 0,0-1,18 5,-28-10,0 0,0 0,0 0,0-1,0 1,-1-1,1 1,0-1,0 0,-1 0,1 0,-1 0,1-1,-1 1,1-1,-1 0,0 1,0-1,1 0,-2 0,1 0,0-1,0 1,-1 0,1-1,1-3,5-8,-1-1,-1 1,7-22,-13 35,56-169,62-336,-110 481,-8 24,1 1,-1 0,0 0,0-1,1 1,-1 0,0 0,1-1,-1 1,0 0,0 0,1 0,-1-1,1 1,-1 0,0 0,1 0,-1 0,0 0,1 0,-1 0,0 0,1 0,-1 0,1 0,-1 0,0 0,1 0,-1 0,0 0,1 0,0 1,2 2,1 0,0 0,-1 0,0 1,0-1,0 1,3 4,0 1,90 104,214 196,-272-273,-4-1,-27-25,1-1,1-1,0 0,0 0,14 9,-23-17,1 1,0-1,-1 1,1-1,0 0,0 1,-1-1,1 0,0 0,0 1,0-1,-1 0,1 0,0 0,0 0,0 0,0 0,-1 0,1 0,0-1,0 1,0 0,-1 0,1-1,0 1,0-1,-1 1,2-1,0-1,-1 1,0-1,0 0,0 1,0-1,0 0,0 0,-1 0,1 1,-1-1,2-4,0-60,-2 57,-4-165,5-202,-1 370,1 1,0-1,0 1,1 0,-1 0,1 0,0 0,1 0,-1 0,1 0,0 1,7-9,-2 1,-8 12,0 0,0 0,0 0,1 0,-1-1,0 1,0 0,0 0,0 0,0-1,1 1,-1 0,0 0,0 0,0-1,0 1,0 0,0 0,0 0,0-1,0 1,0 0,0 0,0-1,0 1,0 0,0 0,0-1,0 1,0 0,0 0,0 0,0-1,0 1,-1 0,1 0,0-1,0 1,0 0,0 0,0 0,-1 0,1-1,0 1,0 0,0 0,-1 0,1 0,0 0,0 0,-1-1,1 2,0-1,0 1,-1-1,1 1,0-1,0 0,0 1,0-1,0 1,0-1,0 1,0-1,0 1,0-1,0 1,0-1,0 0,0 1,0-1,0 1,1-1,-1 1,0-1,0 0,0 1,1-1,-1 1,0-1,1 0,-1 1,0-1,1 0,-1 0,0 1,1-1,-1 0,0 0,1 1,0-1,18 17,0-1,1 0,1-2,0 0,1-2,39 17,-10-3,454 217,320 180,-810-414,11 7,47 36,-73-52,0 0,0 0,0 1,1-1,-1 0,0 0,0 0,0 0,0 0,0 0,0 0,0 0,1 0,-1 0,0 0,0 0,0 0,0 0,0 0,0 0,1 0,-1 0,0 0,0 0,0 0,0 0,0 0,0 0,1 0,-1 0,0 0,0 0,0 0,0 0,0 0,0 0,0 0,1-1,-1 1,0 0,0 0,0 0,0 0,0 0,0 0,0 0,0 0,0-1,0 1,0 0,0 0,0 0,0 0,0 0,0 0,0-1,0 1,0 0,0 0,0 0,0 0,1-18,-8-39,2 21,2-223,5 170,-18-167,14 241,-1-1,-1 1,-1 0,0 1,0-1,-16-26,19 37,0 0,0 1,-1-1,0 0,0 1,0 0,0 0,0 0,0 0,-1 0,0 1,1-1,-1 1,0 0,0 0,0 1,-1-1,1 1,0 0,0 0,-1 0,1 0,-1 1,1 0,-1 0,1 0,0 0,-7 2,11-2,-1 0,1 0,-1 0,1 0,-1 1,1-1,-1 0,1 0,-1 0,1 1,-1-1,1 0,-1 0,1 1,0-1,-1 0,1 1,-1-1,1 0,0 1,-1-1,1 1,0-1,0 1,-1-1,1 1,0-1,0 0,0 1,0 0,-1-1,1 1,0-1,0 1,0-1,0 1,12 21,28 16,-39-37,157 117,15 12,61 88,-206-187,-1 0,-1 2,-2 1,-2 1,31 64,-50-93,-1 0,1 0,-1 0,-1 0,1 1,-1-1,0 1,-1-1,1 0,-1 1,0-1,-1 1,0-1,0 1,0-1,-5 12,1-7,-1-1,0 1,-1-1,0 0,0-1,-1 0,-1 0,-10 9,-182 148,174-142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29.6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0,'89'4,"1"3,-2 5,0 3,0 4,162 59,397 211,-538-231,-3 5,-2 4,-3 4,-4 5,-3 4,-3 4,79 96,264 386,-44 36,-6-10,42-32,-344-470,3-4,3-3,4-5,4-3,2-5,4-5,2-3,3-6,204 78,-208-98,213 47,-268-74,1-3,-1-2,1-2,0-2,-1-2,94-17,-109 12,-21 6,-1-1,1-1,0 0,-1 0,0-1,1-1,-2 0,1 0,0-1,16-13,10-14,-3-1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30.2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29,'61'-15,"48"6,0 4,149 13,-187-3,0 2,-1 3,-1 4,0 2,102 39,-158-49,0 0,0 0,-1 1,0 1,0 0,19 17,-28-22,-1 0,1 0,-1 0,1 0,-1 0,0 1,0-1,0 1,-1-1,1 1,-1 0,0-1,0 1,0 0,0 0,-1 0,0 0,1 0,-1 0,-1 0,1 0,-1 0,1-1,-1 1,0 0,-1 0,1 0,-4 6,-14 21,0-1,-2-1,-35 37,-4 7,8-3,3 2,4 2,2 2,-56 143,87-188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31.2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116 528,'4'1,"-1"0,0 0,0 0,0 1,0-1,-1 1,1 0,0 0,-1 0,1 0,-1 0,0 1,1-1,-1 1,3 4,5 5,680 772,-432-480,-140-169,157 238,-271-365,0-4,-1 0,-1 0,1 1,-1-1,1 1,-1 0,0-1,-1 1,1 0,-1 0,0 0,0 9,-1-14,0 1,0 0,0-1,-1 1,1-1,0 1,-1-1,1 1,0-1,-1 1,1-1,0 0,-1 1,1-1,-1 1,1-1,-1 0,1 1,-1-1,1 0,-1 0,1 1,-1-1,0 0,1 0,-1 0,1 0,-1 0,1 0,-1 0,0 0,1 0,-1 0,1 0,-1 0,0 0,1 0,-1-1,0 1,-27-12,27 12,-37-22,0-1,-61-49,-67-73,145 126,-148-140,-266-325,346 368,5-3,6-5,5-2,-59-142,130 264,-50-134,47 121,0 0,2 0,0 0,1 0,1-1,1-19,1 29,0 1,1 0,-1 0,2-1,-1 1,1 1,0-1,0 0,1 1,0-1,0 1,1 0,-1 0,1 1,0 0,1 0,0 0,7-5,9-5,0 1,1 2,44-19,-21 13,1 2,0 2,1 2,0 2,1 2,0 3,92 0,-106 7,0 1,0 2,-1 1,1 1,-1 3,-1 0,0 2,-1 2,0 1,-1 1,53 37,-50-26,-2 1,-1 1,-2 2,0 1,-3 1,0 1,-2 1,-2 2,30 66,-39-73,-1 0,-2 2,-1-1,-1 1,-2 1,-1-1,-1 1,-2 0,-2 0,0 0,-3-1,0 1,-10 36,8-50,-1-1,-1 0,-1 0,0-1,-1 0,-1 0,0-1,-1-1,-1 1,-1-2,0 0,-1 0,0-2,-28 20,20-17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42.2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6160 32,'-83'19,"-341"3,-629 90,-495 34,1447-141,-759 4,656-20,0 10,-213 26,-243 26,507-41,143-9,0 0,1-1,-1 0,0-1,-17-3,25 3,0 0,-1 0,1 1,0-1,0-1,0 1,0 0,0 0,1-1,-1 1,0-1,1 1,-1-1,1 0,-1 0,1 0,0 0,-1 0,1 0,0 0,1 0,-1 0,0 0,1 0,-1-1,1 1,-1 0,1 0,0-4,0-29,8-50,0-28,-9 101,1 0,-2 1,1-1,-1 1,-1-1,0 1,-7-16,10 26,-1 0,1 0,0 0,-1 0,1 0,0 0,-1 0,1 0,-1 0,0 0,1 0,-1 0,0 0,0 1,1-1,-1 0,0 1,0-1,0 0,0 1,0-1,0 1,0-1,0 1,0 0,-2-1,2 2,0-1,0 1,-1 0,1-1,0 1,0 0,0 0,0 0,0 0,1 0,-1 0,0 0,0 0,1 0,-1 0,0 1,0 1,-3 8,0 0,1 1,-4 17,-21 107,-3 17,16 44,10 212,6-323,-1-49,2 0,1 1,15 65,-18-101,1 0,-1 0,1 0,-1 0,1-1,0 1,0 0,0 0,0-1,0 1,0 0,1-1,-1 1,0-1,1 1,-1-1,1 0,-1 0,1 1,0-1,0-1,-1 1,4 1,-1-1,-1-1,0 0,1 0,-1 0,0 0,0-1,1 1,-1-1,0 0,0 0,0 0,0 0,4-3,10-6,0 0,0-2,26-24,-34 29,6-7,-1 0,-1-1,0 0,0-1,-2-1,11-19,48-113,-33 63,-13 36,32-101,-52 136,0 1,-1-1,0 0,-2 0,1 0,-2-1,0 1,-1 0,0 0,-1 0,-1 0,-5-16,5 26,1 1,-1-1,0 1,-1 0,1 0,-1 0,0 0,0 1,0 0,0-1,-1 1,1 1,-1-1,0 1,1 0,-1 0,0 0,-1 1,1-1,0 1,-5 0,-18-3,0 1,-44 0,65 3,-230 14,41-1,169-13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32.2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1433,'4'-8,"2"0,-1 0,1 1,1-1,-1 1,1 1,11-9,12-13,253-243,186-204,-463 468,86-114,-85 110,1-1,-2-1,0 1,0-1,-1 0,-1 0,0 0,3-23,-7 32,0-1,0 1,0-1,-1 1,1-1,-1 1,0 0,-1-1,1 1,-1 0,0 0,0 0,-4-7,0 3,0 0,-1 1,1 0,-2 0,1 1,-8-6,-13-6,0 1,-53-22,80 39,-103-45,-114-31,216 76,-48-10,49 10,0 0,1 0,-1 0,0 0,0 0,0 0,1 0,-1 0,0 0,0 0,0 0,1 1,-1-1,0 0,0 0,1 1,-1-1,0 1,1-1,-1 1,0-1,1 1,-1-1,0 1,1 0,-1-1,1 1,0 0,-1-1,1 1,-1 0,1 0,0-1,0 1,-1 0,1 0,0-1,0 1,0 0,0 0,0 0,0 0,0-1,0 1,0 0,0 0,1 0,-1-1,0 1,0 0,1 0,-1-1,1 2,7 14,0 0,1-1,1 0,0-1,0 0,23 21,-11-10,353 368,-61-68,-218-217,90 133,-176-224,12 18,-21-34,-1 1,1-1,0 0,0 0,0 1,0-1,0 0,0 0,0 0,1 0,-1 0,0-1,1 1,-1 0,0 0,1-1,1 1,-2-2,1-1,-1 1,1 0,-1-1,0 0,0 1,0-1,0 0,0 0,0 1,0-1,-1 0,1 0,-1 0,1 0,-1 0,0 0,1-2,1-7,0 5,1 0,-1 0,1 1,0-1,0 0,1 1,0 0,0 0,0 0,0 0,1 1,0 0,8-7,-10 10,1-1,-1 1,0 0,1 0,-1 0,0 0,1 1,-1-1,1 1,0 0,-1 0,1 0,-1 0,1 1,-1-1,1 1,-1 0,0 0,1 1,-1-1,0 0,0 1,0 0,0 0,0 0,4 3,12 12,-1 0,-1 1,0 0,17 26,-21-25,2-1,0-1,1 0,1 0,22 16,-18-20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32.6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0,'4'0,"6"0,5 0,1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33.5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47 129,'-1'-3,"0"0,0 0,0 0,0 1,-1-1,1 0,-1 1,1-1,-1 1,0 0,-4-4,-11-18,8-21,12 24,-2 21,-1 0,0-1,1 1,-1 0,1 0,-1-1,0 1,1 0,-1 0,1 0,-1-1,0 1,1 0,-1 0,1 0,-1 0,1 0,-1 0,1 0,-1 0,1 0,-1 0,1 0,-1 0,0 1,1-1,-1 0,1 0,-1 0,0 1,1-1,-1 0,1 0,-1 1,0-1,1 0,-1 1,22 16,-2 1,-1 1,22 25,-3-3,82 89,-15-16,124 105,-222-213,-1-1,1 0,0 0,1-1,-1 0,1 0,0 0,14 3,-16-5,0-2,1 1,-1-1,1 0,-1 0,1-1,-1 1,0-1,1-1,-1 1,0-1,8-4,59-23,-36 16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33.8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 22,'0'-4,"-4"-6,-2 3,5 7,7 12,11 13,2 6,7 6,3 6,1 4,-5-6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34.8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66,'1'-1,"-1"0,0 0,1 0,-1 0,1 0,-1 0,1 0,-1 0,1 0,0 1,-1-1,1 0,0 0,0 1,-1-1,1 1,0-1,0 0,0 1,0 0,0-1,0 1,0-1,0 1,0 0,0 0,2 0,36-6,-28 5,61-20,-65 18,0 0,1 0,-1 0,1 1,0 0,0 1,0 0,-1 0,1 1,0-1,0 2,0-1,0 1,0 1,14 3,9 8,0 1,-2 2,0 1,41 31,99 94,-36-13,177 219,84 173,-337-443,68 91,-118-152,-17-16,-23-21,-6-15,2-1,-61-78,-52-94,106 143,-36-50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35.5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96,'15'-1,"0"-1,0-1,-1 0,1-1,-1-1,24-11,33-9,-36 15,1 2,-1 1,2 2,49-1,-75 6,0 0,0 1,-1 0,1 1,0 0,0 1,-1 0,1 1,-1 0,0 0,0 1,-1 0,1 1,-1 0,-1 1,1 0,-1 0,15 17,-18-16,-1 0,1 0,-1 1,-1-1,0 1,0 0,-1 0,0 0,0 0,-1 1,0-1,-1 10,0 16,-8 61,6-90,1 0,0 0,-1 0,0-1,-1 1,1-1,-1 1,0-1,-1 0,1 0,-1 0,0-1,0 1,0-1,-6 4,-8 6,0-1,-35 17,26-15,11-6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36.3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26 783,'3'0,"-1"-1,1 0,-1 0,1 0,-1 0,0 0,1 0,-1-1,0 1,0-1,0 0,0 0,0 0,2-2,29-36,-24 28,1-2,-1 0,-1-1,0 0,0 0,-2-1,0 0,-1 0,0-1,-2 1,0-1,2-24,-2-15,-3 0,-7-63,6 94,-1 0,-1 1,-2-1,0 1,-1 0,-2 0,-16-37,23 59,0 0,0 0,-1 0,1 0,-1 0,1 0,-1 0,0 0,1 0,-1 1,0-1,0 1,0 0,-1-1,1 1,0 0,0 0,-1 0,1 1,0-1,-1 0,1 1,-1 0,1-1,-1 1,1 0,-1 0,1 1,-1-1,1 0,0 1,-1-1,1 1,-3 1,2 0,-1 0,1-1,0 1,1 1,-1-1,0 0,1 1,-1-1,1 1,0 0,-1 0,1 0,1 0,-1 0,0 0,1 1,0-1,0 0,0 1,0-1,0 1,1 0,-1 4,1-1,1-1,0 1,0 0,0-1,1 1,0-1,0 1,1-1,-1 0,1 0,1 0,-1 0,9 10,6 4,1 0,25 21,-19-19,352 298,-73-66,-281-233,60 55,-76-68,0 0,0 0,-1 1,0 0,-1 0,0 0,0 1,3 10,-7-15,0 0,0 0,-1 0,0 0,0 1,0-1,-1 0,0 0,0 0,0 0,0 0,-1 0,0 0,0 0,0-1,0 1,-1-1,0 1,-4 4,-6 7,0-1,-1 0,-22 19,-17 7,-102 62,87-61,28-16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37.7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1,'37'3,"0"1,-1 2,0 2,0 1,55 23,-20-8,1440 382,-1493-402,178 30,-159-29,0-3,0 0,45-6,-225-68,-307-211,306 192,131 82,-20-15,33 24,0 0,0 0,-1 0,1 0,0-1,0 1,0 0,0 0,0 0,0 0,0-1,0 1,0 0,0 0,0 0,0-1,0 1,0 0,0 0,0 0,0 0,0-1,0 1,1 0,-1 0,0 0,0 0,0-1,0 1,0 0,0 0,0 0,1 0,-1 0,0 0,0-1,0 1,0 0,1 0,-1 0,0 0,0 0,0 0,0 0,1 0,-1 0,0 0,0 0,0 0,0 0,1 0,-1 0,0 0,0 0,0 0,1 0,-1 0,0 0,0 0,0 0,0 0,1 0,-1 0,0 1,0-1,0 0,0 0,1 0,18 3,49 15,-1 3,81 37,126 73,-145-66,139 63,526 274,-781-395,-3-2,0 0,-1 1,0 0,0 1,0 0,11 12,-19-18,-1 0,1-1,-1 1,1 0,-1 0,1 0,-1 0,0 0,1 0,-1-1,0 1,0 0,0 0,0 0,0 0,0 0,0 0,0 0,0 0,0 0,0 0,-1 0,1 0,0 0,-1 0,1 0,0-1,-1 1,1 0,-1 0,0 0,1-1,-1 1,0 0,1-1,-1 1,0 0,0-1,1 1,-3 0,-44 22,30-16,-41 25,2 1,-102 81,-88 102,244-215,-73 68,3 2,-100 129,157-178,21-26,24-37,-12 13,-1-1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38.4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21,'1'-1,"-1"0,0 0,1 0,-1 0,1 0,-1 0,1 0,0 0,-1 1,1-1,0 0,0 0,0 1,-1-1,1 0,0 1,0-1,0 1,0-1,0 1,0-1,0 1,0 0,0-1,1 1,-1 0,2 0,33-3,-28 4,1 1,-1 0,0 0,1 1,-1 0,-1 0,1 0,0 1,-1 1,9 6,4 3,-1 2,25 27,10 16,82 120,30 84,-103-160,190 353,-121-207,-107-202,-9-15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38.9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0,'4'0,"1"1,-1-1,1 1,-1 0,0 0,1 0,-1 1,0-1,0 1,0 0,0 1,0-1,0 0,-1 1,1 0,5 6,2 4,-1 0,0 1,10 19,-4-8,517 905,-475-804,-46-100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47.5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0,'11'1,"0"1,0-1,0 2,0-1,-1 1,1 1,-1 0,0 1,0 0,0 0,11 9,14 12,49 45,-52-43,9 10,-2 2,-2 2,-1 2,58 92,-11-13,5-3,142 149,-209-248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39.4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0 243,'0'-5,"0"-5,5-1,5-3,10-4,5 2,3-1,14-2,9-2,3-6,2-2,0-1,-10 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39.9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0,'5'0,"5"0,5 0,9 5,5 0,-3 5,-2 0,0 3,0 7,0 6,-4 1,-1 1,0 1,-2-6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40.2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48 239,'0'-8,"-4"-12,-6-11,-2-4,3-1,1 2,3 2,6 7,4 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40.9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0,'4'2,"0"0,1 0,-1 0,0 0,0 0,0 1,0 0,-1 0,1 0,-1 0,0 1,1-1,2 6,1-2,9 10,-1 0,0 0,-2 1,1 1,-2 0,-1 1,0 0,11 34,-14-34,-4-19,-1-29,-1 2,1 7,0 1,2 0,0 0,1 0,13-27,-16 41,-1 0,1-1,0 1,0 0,0 0,0 1,1-1,-1 1,1 0,0-1,7-3,-8 6,-1 0,1 0,0 0,0 1,-1-1,1 1,0-1,0 1,0 0,0 0,0 0,0 1,-1-1,1 1,0-1,0 1,0 0,-1 0,1 0,0 1,3 2,6 4,0 1,-1 1,0 0,-1 1,0 0,0 0,-1 1,13 24,34 39,-44-62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41.7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203 168,'-12'0,"1"0,0 1,0 0,0 0,0 1,0 1,-20 7,25-7,0 0,0 1,1 0,0 0,-1 0,2 1,-1 0,0 0,1 0,0 0,0 1,0 0,1-1,-4 10,3-5,1 0,0-1,0 1,1 0,0 0,1 1,0-1,0 0,1 0,1 1,0-1,2 12,-2-18,0 0,0 1,0-1,0 0,1 0,0 0,-1 0,1 0,1 0,-1 0,1 0,-1-1,1 0,0 1,0-1,1 0,-1 0,0-1,1 1,0-1,0 0,0 0,0 0,0 0,0-1,0 1,0-1,1 0,-1 0,6-1,-8 0,1 0,0 0,-1-1,1 1,-1-1,1 0,-1 0,1 0,-1 0,1-1,-1 1,0 0,0-1,0 0,0 1,0-1,0 0,0 0,0 0,-1-1,1 1,-1 0,1 0,-1-1,1-4,5-8,-2-1,0 0,4-18,-4 13,29-158,-9 39,-25 139,0-1,0 0,1 1,-1-1,0 0,1 1,-1-1,1 0,0 1,0-1,-1 1,1-1,0 1,0 0,1-1,-1 1,0 0,0 0,0 0,1 0,-1 0,2-1,-1 2,-1 0,1 0,-1 0,0 0,1 0,-1 1,1-1,-1 0,0 1,1 0,-1-1,0 1,0 0,1-1,-1 1,0 0,0 0,0 0,0 0,1 2,10 10,-1 1,-1 1,12 21,-13-21,88 131,40 63,-120-180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44.0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0,'0'3,"1"-1,0 1,0 0,0-1,0 1,1-1,-1 1,0-1,1 0,0 0,0 0,-1 0,1 0,0 0,1 0,3 3,43 26,-43-28,31 19,1-1,2-3,0-1,70 20,-109-36,1-1,0 0,0 1,0-1,0 0,0 0,-1 0,1 0,0 0,0 0,0-1,0 1,0-1,-1 1,1-1,0 0,0 0,-1 1,1-1,0 0,-1-1,1 1,-1 0,0 0,2-2,0-1,-1 0,0 1,-1-1,1 0,-1 0,1 0,-1 0,0 0,-1 0,1 0,0-5,-1-9,-1 1,0-1,-1 1,-6-26,120 334,82 316,-155-442,33 298,-50-66,-22-290,-24 181,17-241,-20 65,24-99,-1-1,-1 0,0 1,-1-2,0 1,-1-1,0 0,-1 0,0-1,-11 11,17-19,0 0,-1-1,1 1,0 0,-1-1,1 1,-1-1,0 0,1 0,-1 0,0 0,0-1,0 1,1-1,-1 1,0-1,0 0,0 0,-5-1,4 0,-1-1,0 1,1-1,-1 0,1 0,0-1,-1 1,1-1,0 0,-5-6,-6-7,1 0,1 0,0-2,-11-20,-8-18,2 0,2-2,3-1,3-1,2-1,-17-89,30 111,2-1,2-1,1 1,2 0,2-1,1 1,3 0,1 0,2 1,1 0,21-51,1 22,4 1,2 2,88-114,167-157,-239 277,-52 57,14-15,-1 0,22-34,-33 45,-1-1,0 1,0-1,0 1,-1-1,0 0,-1 1,1-1,-1 0,0 0,-1 0,0 0,-1-9,0-7,1-1,1 1,5-25,1-53,-8 92,1 0,-1 0,-1 1,1-1,-1 1,-1-1,0 1,0 0,-5-10,7 16,0 0,-1 0,1 1,-1-1,1 0,-1 0,0 1,1-1,-1 1,0-1,0 1,0 0,0 0,0 0,0 0,-1 0,1 0,0 1,0-1,-1 1,1-1,0 1,-1 0,1 0,0 0,-1 0,1 1,0-1,-4 1,2 0,1 0,0 1,0-1,-1 1,1-1,0 1,0 0,1 0,-1 0,0 0,1 1,-1-1,1 1,0 0,0-1,0 1,0 0,0 0,-2 5,0 7,0 1,1-1,0 1,1 0,0 24,8 80,-6-115,4 39,3 1,1-2,2 1,2-1,1-1,3 0,25 48,-37-82,1-1,0 1,1-1,-1 0,13 11,-17-17,0 0,0 0,0 0,0 0,1-1,-1 1,0 0,0-1,1 1,-1-1,0 1,1-1,-1 0,1 1,-1-1,0 0,1 0,1 0,-2-1,0 1,1-1,-1 0,0 0,0 1,0-1,0 0,1 0,-1 0,-1 0,1 0,0-1,0 1,0 0,-1 0,1 0,0-1,-1 1,1 0,-1-1,0 1,1-3,3-12,-1-1,0 0,-2 0,0 0,-1-1,-1-17,-20-108,12 84,-6-3,11 47,0 0,1 0,0 0,0-19,3 33,0 1,0 0,0-1,0 1,0 0,0 0,0-1,0 1,0 0,0-1,0 1,0 0,0-1,0 1,0 0,0 0,0-1,0 1,0 0,1 0,-1-1,0 1,0 0,0 0,1-1,-1 1,0 0,0 0,1 0,-1-1,0 1,0 0,1 0,-1 0,0 0,0 0,1 0,-1-1,0 1,1 0,-1 0,0 0,1 0,-1 0,17 10,14 23,-29-31,129 141,40 48,-151-167,-4-7,-2 1,0 1,-1 0,0 0,12 30,-19-32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53.7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0,'1'146,"33"246,16-129,134 410,169 232,453 870,-69 188,-671-1732,-61-218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58.3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1 656,'1046'13,"550"-8,-741-22,1490-61,-668-110,-92 7,457 124,-1721 82,25 0,-294-25,0-2,-1-3,1-2,86-23,-63 13,1 3,1 4,81-1,52-7,1070-71,421 141,-893 30,-110 7,825-1,-1429-87,188-9,-263 5,0-1,-1-1,20-8,-21 7,0 1,1 0,-1 1,20-1,-19 4,3-1,-1 1,27 2,-41 0,-1 0,0 0,0 0,1 0,-1 1,0-1,0 1,0 1,-1-1,1 1,0 0,-1 0,8 7,127 151,-32-34,15 6,342 403,-393-443,-5 2,-4 4,-4 2,47 115,-72-123,-4 1,29 185,-28-123,175 738,-192-835,-7-31,18 54,-19-71,3 24,3 30,2 0,32 86,-27-92,-10-33,102 365,-87-292,-5 1,6 104,-23-184,-1 0,0 0,-1 0,-2 0,0-1,-9 33,7-38,0-1,-1 0,0-1,-1 1,-1-1,0-1,0 0,-1 0,-1 0,-14 12,-23 16,-3-2,-1-2,-110 56,-182 57,78-51,-485 107,-301-13,933-171,-804 139,-99 16,-1046 236,1344-255,-731 234,377-87,719-213,-1257 293,-23-136,519-177,744-50,-650-8,618-15,185 4,-238-3,441 2,0-2,0 0,0-1,1 0,-1-2,-19-7,28 7,0 1,0-2,0 1,1-1,0-1,0 0,1 0,0 0,0-1,0-1,-10-15,11 14,-1 1,0 0,0 0,-1 1,0 0,-1 1,0 0,-15-9,-9-1,-49-18,-4-2,-210-85,181 78,-151-79,244 108,0 0,1-2,0 0,2-1,0-1,1-1,1-1,1-1,0 0,2-1,1-1,1 0,1-1,1 0,1-1,1 0,-9-53,16 66,0 0,-1 1,-1-1,0 0,0 1,-1 0,-1 0,0 0,0 1,-1 0,-1 0,0 0,0 1,-1 1,0-1,-1 1,0 1,-19-12,-15-13,-38-26,-132-124,203 169,8 9,6 5,5 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8:59.5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196 478,'0'-10,"1"-1,1 1,0-1,0 1,1 0,0-1,1 1,0 1,0-1,1 0,0 1,1 0,0 1,1-1,0 1,0 0,0 1,10-8,14-9,2 0,1 2,50-25,-75 43,47-26,2 3,1 2,1 3,0 3,2 2,85-12,-145 28,1 1,0-1,0 1,0 0,0 0,-1 0,1 0,0 0,0 0,0 1,-1 0,1-1,0 1,-1 0,1 0,0 1,-1-1,1 0,-1 1,0 0,4 3,-4-2,-1 0,0 0,0 0,0 0,0 0,-1 0,1 0,-1 0,0 1,0-1,0 0,0 0,0 0,-1 1,1-1,-1 0,0 0,0 0,0 0,-3 3,-13 37,-3-2,-1 0,-28 38,-91 117,121-171,-729 850,745-871,-21 26,23-16,2-14,0 1,0 0,0-1,-1 1,1-1,0 1,0-1,0 1,0-1,0 0,0 0,0 1,0-1,0 0,0 0,0 0,0 0,1 0,30-1,-1-2,1-1,54-14,-2 0,443-70,-359 67,198 1,-317 20,0 1,-1 3,1 2,70 18,-105-20,1 0,-1 2,0-1,0 2,-1 0,1 0,-2 1,1 1,-1 0,-1 1,1 0,-2 1,1 0,-2 1,1 0,-2 0,1 1,9 21,-8-8,-1 1,-1 0,-1 0,-2 0,-1 1,-1 0,-1 0,-1 0,-2-1,-1 1,-1 0,-1 0,-1-1,-11 32,-6 4,-2-1,-3 0,-3-2,-66 100,56-100,-3-2,-2-3,-2-1,-3-2,-2-3,-2-2,-2-2,-2-3,-121 66,145-92,-2-1,0-2,-1-2,-69 12,81-19,-1-1,1-1,-1-2,0 0,1-2,-1-1,0 0,-26-9,31 4,-1-1,1-2,1 0,0-1,0 0,1-2,1 0,1-2,0 0,0 0,2-2,-23-33,5 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00.4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1137,'7'1,"0"-1,0 1,0 1,0-1,0 1,0 0,-1 1,1 0,-1 0,7 4,59 45,-55-39,414 378,-141-117,-253-242,7 8,1-1,72 44,-116-82,0 0,1-1,-1 1,1 0,-1-1,1 1,-1 0,1-1,-1 0,1 1,-1-1,1 0,-1 0,1 0,-1 0,1 0,0 0,-1 0,1-1,-1 1,1-1,-1 1,2-1,0-1,-1 0,0 1,0-1,0 0,-1 0,1 0,0 0,-1 0,1-1,-1 1,0 0,2-5,3-10,-2 0,0 0,3-28,-4 26,148-1276,-126 704,-25 556,-1 13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49.2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623 1,'-62'65,"-57"79,5-6,58-76,-133 163,184-219,1 0,-2 0,1 0,0 0,-1-1,0 0,-1 0,1-1,-1 1,0-1,-11 4,25-22,8-5,-9 15,0 0,1 0,-1 0,1 0,-1 1,1 1,0-1,0 1,0 0,1 0,-1 1,0 0,1 0,-1 1,0 0,1 0,-1 1,1 0,-1 0,0 1,0 0,10 4,13 6,0 2,-1 1,51 36,-26-16,343 182,-294-164,-86-44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02.1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0 424,'40'-41,"1"3,2 1,93-61,-81 67,2 3,1 2,1 3,1 2,72-14,-54 19,2 3,0 4,133 1,-173 10,-1 1,0 2,0 2,0 1,-1 2,0 2,-1 1,39 20,-46-17,-1 1,0 1,-1 2,-1 1,-1 1,-1 1,-1 1,-1 1,33 49,-19-16,-2 1,33 84,40 135,-56-138,231 518,-254-596,3-1,76 108,-94-149,2-1,1-1,0 0,2-1,-1-1,2-1,0-1,1-1,0 0,1-2,39 15,-24-15,2-3,-1 0,1-3,0-1,0-2,1-2,-1-1,0-2,0-2,0-2,-1-1,59-21,-39 9,0-4,-1-2,-2-2,-1-3,-1-2,-2-2,57-51,-80 60,-2-1,-1-1,-1-1,-1-1,23-41,-11 6,45-115,-63 142,-12 29,-1 0,0 0,-1 0,0-1,3-16,-6 21,0 0,0 0,-1 0,1 0,-1 1,0-1,0 0,-1 0,1 1,-1-1,0 1,-1 0,1-1,-1 1,-4-5,-27-35,-2 2,-53-48,-90-64,171 147,-169-125,177 131,-1 1,0 0,0-1,1 1,-1 0,0-1,1 1,-1-1,1 1,-1-1,1 1,-1-1,1 1,-1-1,1 0,-1 1,1-1,0 0,-1 1,1-1,0 0,0 1,-1-1,1 0,0 0,0 1,0-2,18-2,34 12,-51-8,45 9,189 33,-191-37,1-2,0-1,57-7,-99 5,4-1,-1 0,0 1,0 0,1 0,-1 0,12 3,-16-3,-1 1,1 0,0 0,-1 0,1 0,-1 0,1 0,-1 0,1 1,-1-1,0 0,1 1,-1-1,0 1,0-1,0 1,0 0,-1-1,1 1,0 0,-1 0,1 0,-1-1,0 1,1 0,-1 0,0 3,1 60,-2 0,-20 127,11-115,-186 978,160-911,-30 143,61-254,2-9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03.1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1054,'0'-15,"2"0,0 0,1 0,0 1,1-1,9-19,42-84,-35 80,8-14,3 1,2 1,2 2,2 1,2 2,1 2,59-47,-37 39,2 4,2 3,2 2,138-61,-178 91,0 1,1 1,0 1,58-9,-77 17,-1 0,1 1,0 0,-1 1,1 0,-1 0,1 1,-1 0,0 1,0 0,0 0,0 1,0 0,-1 1,0 0,1 0,-2 0,1 1,12 13,0 5,0 2,-2 0,-1 0,-1 2,-1 0,16 43,-4 4,26 112,-27-55,-5 2,4 148,-24 273,-4-491,-3 1,-3-1,-29 108,25-127,-3-2,-2 0,-1-1,-2-1,-53 76,35-67,-3-1,-1-2,-3-2,-90 67,-223 125,163-115,195-121,0 0,-1-1,1 1,0 0,0 0,0 0,-1 0,1 0,0 0,0 0,0 0,1 0,-1 0,0 1,0-1,0 3,1-4,0 1,0-1,1 1,-1-1,0 1,1-1,-1 1,0-1,1 1,-1-1,1 0,-1 1,1-1,-1 0,1 1,-1-1,1 0,-1 1,1-1,-1 0,1 0,-1 0,1 0,0 0,-1 0,1 0,0 0,64 0,-49-1,514-23,-5-46,-416 42,-2-4,-1-5,128-62,-206 87,-7 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04.4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0 107,'16'40,"1"0,38 65,-16-34,399 793,-42-82,-250-523,-129-240,-16-19,-1 0,1 0,-1 0,0 0,1 0,-1 0,1 0,-1 0,1 0,-1 0,0 0,1 0,-1 0,1 0,-1 0,0 0,1-1,-1 1,1 0,-1 0,0-1,1 1,-1 0,0 0,1-1,-1 1,0 0,0-1,1 1,-1 0,0-1,3-6,0 1,0-1,-1 0,-1 0,3-9,64-458,3-19,-67 478,0 1,1 0,1 0,11-20,10-24,-24 46,0-1,-1 1,-1-1,1 1,-2-1,0-13,4-52,56-369,-25 150,-13 105,-22 191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07.8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9996 6,'0'0,"0"-1,0 1,0 0,0-1,-1 1,1 0,0 0,0-1,0 1,-1 0,1 0,0-1,-1 1,1 0,0 0,0 0,-1-1,1 1,0 0,-1 0,1 0,0 0,-1 0,1 0,0 0,-1 0,1 0,0 0,-1 0,1 0,0 0,-1 0,1 0,0 0,-1 0,1 0,0 0,-1 1,1-1,0 0,-1 0,-19 7,17-6,-81 37,-91 54,54-26,-375 177,-949 321,1043-439,-574 101,726-187,0-11,-2-11,-417-26,389-22,2-12,-379-111,-518-225,1129 362,-39-12,-325-104,335 114,0 3,-1 3,-114-5,153 18,0 2,-1 1,1 2,1 1,-1 2,1 2,1 1,-1 2,2 1,0 2,1 1,1 1,0 2,2 2,0 1,1 1,-30 33,-6 13,3 4,3 1,4 4,3 2,3 2,-54 130,35-43,7 3,-55 258,59-151,12 3,13 0,5 384,27-648,0-5,0 0,1-1,0 1,6 23,-6-35,0 1,0 0,0-1,0 1,0 0,1-1,-1 0,1 1,-1-1,1 0,0 0,0 0,0 0,0 0,1 0,-1-1,0 1,1-1,-1 1,1-1,-1 0,1 0,0 0,-1-1,1 1,0 0,0-1,3 0,16 0,1-1,-1-1,0-2,33-8,-40 8,238-53,525-111,-517 124,269-11,38 63,-4 48,-538-54,0-2,0 0,-1-2,1-1,-1-1,1-1,34-12,-57 16,1 0,0 0,-1 0,1-1,-1 1,0-1,1 0,-1 0,0 0,0 0,0-1,0 1,0-1,-1 0,1 0,-1 0,0 0,3-5,-4 4,0 1,-1 0,1 0,-1 0,0-1,0 1,0 0,0 0,-1-1,1 1,-1 0,0 0,0 0,0 0,0 0,-1 0,1 0,-1 0,0 0,1 1,-1-1,-4-3,-35-40,-2 2,-2 1,-75-53,74 60,-145-111,-7 8,-6 9,-5 9,-233-96,415 201,27 16,0 0,1 0,-1-1,0 1,0 0,0-1,0 1,0 0,0 0,0-1,1 1,-1 0,0 0,0 0,0-1,1 1,-1 0,0 0,0 0,1-1,-1 1,0 0,0 0,1 0,-1 0,0 0,0 0,1-1,-1 1,0 0,1 0,-1 0,0 0,0 0,1 0,-1 0,0 0,1 0,-1 1,0-1,0 0,1 0,-1 0,1 0,63 5,-51-4,931 101,-824-88,179 44,-292-56,1 0,-1 1,0-1,1 1,-1 1,0-1,-1 1,1 0,-1 1,9 7,-12-9,-1 1,1 0,-1 0,1 0,-1 0,-1 0,1 0,0 1,-1-1,0 1,0-1,0 1,-1-1,1 1,-1-1,0 1,-1 0,0 6,-9 53,-4 0,-32 94,25-88,-295 886,302-920,10-28,0 1,0-1,2 1,-1 0,1 0,-2 17,7-16,6-8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08.7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0 844,'2'-7,"0"-1,0 1,0 0,1 0,0 0,0 0,1 0,-1 0,2 1,-1 0,10-11,-4 4,56-69,3 3,115-103,187-108,-340 268,64-32,-85 49,0 1,0 0,0 0,1 1,-1 0,1 1,0 0,0 1,-1 0,1 1,14 1,-23 0,0-1,0 1,0-1,1 1,-1 0,0 0,0 0,-1 0,1 0,0 0,0 1,0-1,-1 1,1-1,-1 1,1-1,-1 1,0 0,2 2,-1 1,1 0,-1 0,-1 0,1 0,-1 1,0-1,1 9,-1 7,-1-1,-1 1,-4 22,-3 2,-2 0,-2-1,-1 0,-22 45,5-24,-72 115,62-119,-2-3,-3-1,-3-2,-1-2,-4-2,-68 52,109-90,19-5,32-5,-33-3,186 1,297 9,-333 0,171 32,-309-39,0 1,-1 1,1 0,-1 1,22 11,-34-15,-1 1,1 0,-1 0,0 0,0 0,0 1,0 0,-1 0,1 0,-1 0,0 0,-1 1,1-1,-1 1,1 0,-1 0,-1 0,1 0,-1 0,0 0,0 0,0 9,-1-5,0 0,-1 0,0 1,-1-1,0 0,0 0,-1 0,0-1,-1 1,0-1,0 0,0 0,-11 14,-6 4,-2 0,-36 32,41-41,-81 72,-4-5,-3-4,-5-4,-126 63,159-99,-88 30,118-52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09.4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29,'1'10,"1"0,0 0,0 0,1-1,0 1,1-1,0 0,9 17,-5-11,339 565,-325-545,43 66,16 26,114 139,-191-261,1 2,1-1,-1 0,1-1,0 1,9 6,-14-12,0 1,0-1,0 1,1-1,-1 1,0-1,0 0,0 1,0-1,0 0,1 0,-1 0,0 0,0 0,0 0,1 0,-1 0,0 0,0-1,0 1,0 0,1-1,-1 1,0-1,0 1,0-1,0 0,0 0,0 1,0-1,-1 0,1 0,0 0,0 0,-1 0,1 0,0 0,-1 0,1 0,-1 0,1 0,0-2,3-11,1-1,-2 1,0-1,-1 0,0 0,-1 0,-1 0,-1-18,1-12,14-176,10 1,78-328,-100 536,0 3,0 0,0 0,1 1,0-1,0 1,10-16,-4 12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21.1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117 79,'-4'1,"0"0,0 1,0 0,1 0,-1 0,0 0,1 1,-1-1,-5 6,-3 2,7-7,-23 15,27-17,0-1,0 1,0-1,-1 1,1-1,0 1,0-1,0 0,-1 1,1-1,0 0,0 0,-1 0,1 0,0 0,0 0,-1 0,1-1,-3 0,4 1,0-1,0 1,-1-1,1 0,0 1,0-1,0 0,0 1,0-1,0 0,0 1,0-1,0 1,0-1,0 0,0 1,0-1,0 0,1 1,-1-1,0 0,0 1,1-1,-1 1,0-1,1 1,-1-1,1 1,-1-1,1 1,-1-1,1 1,-1 0,1-1,0 0,22-18,-2 5,1 2,0 0,1 2,0 0,1 2,0 0,0 2,0 0,1 2,0 1,33-1,-32 4,1 0,-1 2,0 1,0 1,-1 1,1 1,-1 1,0 2,-1 0,43 24,-55-25,-1 1,1 0,-1 1,-1 1,0 0,-1 0,0 0,0 1,-1 1,-1 0,0 0,-1 0,-1 0,1 1,-2 0,0 0,-1 1,2 22,-1-2,-2 0,-2-1,-1 1,-2 0,-1 0,-16 61,-1-17,-4-1,-4-2,-3 0,-3-3,-3 0,-3-3,-70 90,110-158,-1 0,1 0,-1 0,0 0,0 0,0 0,0-1,0 1,0-1,0 1,0-1,-3 1,3-8,15-15,29-30,3 2,2 2,70-54,-22 29,104-58,-168 111,1 2,52-21,-52 27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21.7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1,'5'1,"1"0,-1 1,0-1,0 1,0 0,-1 1,1-1,0 1,-1 0,8 7,-3-3,85 66,153 155,-147-130,-8-10,324 324,-309-297,156 223,-253-322,0 0,-1 0,-1 1,10 26,-16-37,-1-1,1 1,-1-1,0 1,0 0,0 0,-1-1,0 1,0 0,-1 0,1-1,-1 1,-1 0,1-1,-1 1,0-1,0 1,-4 7,-7 0,0-5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25.2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45 653,'-3'0,"1"0,-1 0,0-1,0 1,1 0,-1-1,0 0,1 0,-1 0,1 0,-1 0,-4-3,6 4,1-1,0 1,-1-1,1 1,-1 0,1-1,0 1,0-1,-1 0,1 1,0-1,0 1,-1-1,1 1,0-1,0 1,0-1,0 0,0 1,0-1,0 1,0-1,0 0,0 0,15-19,-7 14,0 1,0 0,0 0,1 0,0 1,0 1,0-1,0 2,15-4,96-9,-78 11,874-60,9 32,-106 4,-542 20,147-9,-394 16,0-2,1-1,-1-1,-1-1,1-2,27-12,-49 16,-1-1,0-1,0 1,0-1,-1 0,0-1,7-8,21-22,119-79,2-1,-130 94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26.1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0,'1'12,"1"-1,-1 0,2 0,0-1,0 1,1 0,8 14,4 16,197 595,-65-187,-87-269,399 1241,-352-1012,-83-307,22 125,-34-150,-8-48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52.3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1758,'4'-1,"1"1,-1-1,1 0,-1 0,0 0,1-1,-1 1,0-1,0 0,0 0,7-6,41-37,-16 13,181-153,-28 22,690-483,-102 187,-694 413,-72 34,-19 9,-21 10,-11 12,1 1,1 2,-48 38,-101 93,113-90,11-8,-71 80,130-131,1-1,0 1,0 0,1 0,-1 0,1 0,0 0,0 1,0-1,0 1,1-1,0 1,0-1,-1 7,3-7,-1 0,1 0,-1 0,1-1,0 1,1 0,-1-1,0 1,1-1,0 0,0 1,0-1,0 0,1 0,-1 0,1 0,0-1,5 5,28 23,1-1,2-2,1-2,1-1,1-2,1-2,1-2,73 20,-114-37,0-1,-1 1,1-1,-1 1,1-1,0 0,-1 0,1-1,0 1,-1 0,1-1,-1 0,1 1,-1-1,1 0,-1 0,1 0,-1-1,0 1,0-1,1 1,-1-1,0 0,0 1,-1-1,1 0,0 0,-1-1,1 1,-1 0,0 0,2-5,3-7,-2 0,0-1,0 1,2-27,-3 23,4-30,-2 0,-2 0,-2 0,-2 0,-2 0,-2 0,-3 0,-1 1,-3 0,-24-64,3 32,-35-100,67 176,1 1,-1-1,0 1,1 0,-1-1,0 1,0 0,-1 0,1-1,0 1,-1 0,1 0,-1 1,0-1,0 0,1 0,-1 1,0-1,-1 1,1 0,0-1,0 1,0 0,-1 0,1 1,-4-2,3 3,1-1,0 1,-1-1,1 1,0 0,0 0,0 0,0 0,0 1,0-1,0 0,0 1,0-1,0 1,1 0,-1 0,1 0,-1-1,1 1,0 1,-1-1,1 0,1 0,-1 0,0 1,0-1,0 4,-148 536,136-475,10-43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30.4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2293,'1'-20,"1"0,7-34,4-30,-10 53,2 0,12-47,-9 48,-1 0,4-51,-7 40,18-77,0 4,3-27,4-31,-19 105,4 1,2 0,34-85,-41 124,10-20,2 1,1 0,30-42,-14 25,-27 44,74-119,-70 117,1 2,0 0,1 0,28-22,-12 12,51-59,10-12,-81 89,0 0,0 1,1 1,0 0,0 1,17-7,-22 12,1 0,0 0,0 1,0 1,0 0,0 0,0 1,0 0,0 0,0 1,0 1,0 0,0 0,9 4,16 7,-1 1,48 28,-57-28,39 20,347 193,-370-199,-1 1,-2 2,-1 2,-1 1,-2 2,-2 1,49 73,-44-58,0-1,35 63,-45-69,2-2,66 75,-17-23,-34-40,-10-13,-2 1,40 72,95 175,-143-257,-18-26,0 0,-1 0,0 0,0 1,4 11,10 14,-7-17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31.6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1 378,'7'-1,"0"0,0-1,0 0,0 0,0-1,11-6,4-1,62-18,103-21,-149 40,249-54,152-39,-378 86,87-9,-79 18,-36 4,-1 0,0-3,53-14,-72 16,1 1,-1 0,1 0,16 0,-10 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33.9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101 258,'-1'-7,"-1"0,1 0,-2 0,1 0,-6-10,1 0,-15-48,17 46,-1 0,-1 0,0 1,-18-30,25 48,0 0,0 0,0 0,0 0,0 1,0-1,0 0,0 0,0 0,0 0,0 0,0 0,0 0,0 0,-1 1,1-1,0 0,0 0,0 0,0 0,0 0,0 0,0 0,0 0,0 0,0 0,0 0,0 1,-1-1,1 0,0 0,0 0,0 0,0 0,0 0,0 0,0 0,0 0,-1 0,1 0,0 0,0 0,0 0,0 0,0 0,0 0,0 0,-1 0,1 0,0 0,0 0,0 0,0-1,0 1,0 0,0 0,0 0,0 0,-1 0,2 19,5 27,51 299,85 593,-112-643,-4-28,63 277,-81-512,1 0,15 36,-18-55,1 1,0-1,1-1,0 1,1-1,20 21,-11-17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35.1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1 125,'67'-4,"-1"-2,86-20,-28 4,84-9,1 10,1 9,0 10,0 8,361 59,-505-53,1-3,94 2,-138-12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38.6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1 301,'2'-1,"1"-1,-1 0,1 0,-1 0,0 0,1 0,-1 0,-1-1,1 1,0-1,0 0,-1 1,0-1,3-5,1-2,17-26,-1 0,-3-2,0 0,13-47,-31 85,1-1,-1 1,0 0,1-1,-1 1,0-1,0 1,1 0,-1-1,0 1,0-1,0 1,0-1,0 1,1-1,-1 1,0-1,0 1,0-1,0 1,-1-1,1 1,0-1,0 1,0-1,0 1,0-1,-1 1,1-1,0 1,0 0,-1-1,1 1,0-1,-1 1,1 0,0-1,-1 1,1 0,0-1,-1 1,1 0,-1 0,0-1,-19 15,11-3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41.3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1617,'11'-14,"-1"0,0-1,-1-1,12-27,-2 5,45-100,19-33,-27 73,43-70,-74 125,-1-1,24-67,-38 86,146-319,-132 298,29-63,-49 101,1 0,-1 0,1 1,0 0,1 0,0 0,0 1,0 0,1 0,0 0,0 1,1 0,-1 1,1-1,11-4,16-5,0 2,47-11,-66 19,33-5,1 2,-1 3,1 1,0 3,62 8,-75-4,-1 1,0 3,-1 1,1 1,41 19,160 90,-175-85,335 193,-379-213,1 0,-2 1,0 1,-1 0,-1 1,17 25,-16-21,0-1,2-1,0 0,30 23,-12-13,-2 2,-1 1,44 56,52 49,-112-120,-1 1,19 27,-25-31,0-1,1 0,1 0,0-1,0 0,23 15,11 2,-1 1,73 65,-108-84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42.2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0 130,'3'-1,"0"1,0-1,0 0,0 0,0 0,0 0,0 0,0-1,-1 1,4-3,15-8,39-9,2 1,0 4,0 2,2 3,64-2,328 5,-337 9,802 1,-899-2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43.5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2631,'1'-5,"1"0,0 0,-1 0,2 0,-1 0,1 0,-1 1,1-1,0 1,1 0,-1-1,6-3,4-8,275-340,122-162,-332 408,-5-4,107-226,-159 290,-2-1,-2-1,-2-1,-3 0,-2-1,-2 0,1-102,-10 127,0 0,-2-1,-2 1,0 1,-2-1,-1 1,-1 0,-1 1,-2 0,0 1,-2 0,-1 1,-1 0,-1 1,-2 1,-22-23,27 34,1 1,-2 0,1 1,-1 0,-1 2,0 0,0 0,-24-7,28 11,-1 1,0 0,0 0,-1 2,1-1,0 2,-1 0,1 0,0 1,-1 1,-22 6,32-7,1 1,-1 0,0 0,1 0,-1 1,1-1,0 1,0 0,0 0,0 0,0 0,0 0,1 1,0-1,0 1,0-1,0 1,0 0,1 0,-1 0,1 0,0 0,1 0,-1 1,1-1,-1 0,1 0,1 0,-1 5,2 9,-1-1,2 1,0 0,1-1,11 29,12 12,1-1,3-1,57 76,-49-76,518 746,437 653,-964-1406,-24-38,0 0,0 0,1-1,1 0,0 0,0-1,14 13,-22-22,1 0,0 1,-1-1,1 0,-1 1,1-1,-1 0,1 1,0-1,-1 0,1 0,0 0,-1 0,1 0,0 0,-1 0,1 0,-1 0,1 0,0 0,-1 0,1 0,0-1,-1 1,1 0,-1 0,1-1,0 1,-1 0,1-1,0 0,12-21,-1-33,-2-80,-9-168,-3 146,0-57,18-486,-16 693,1-6,0 1,1-1,1 1,4-16,-6 26,-1 0,1 1,0-1,-1 1,1-1,0 1,0-1,0 1,0-1,0 1,0 0,0-1,0 1,1 0,-1 0,0 0,1 0,-1 0,1 0,-1 1,1-1,-1 0,1 1,0-1,-1 1,1 0,0-1,-1 1,1 0,0 0,-1 0,1 0,0 0,0 1,-1-1,1 0,0 1,2 0,12 7,0 1,0 0,-1 1,0 0,-1 1,21 22,-3-5,469 469,-410-400,319 368,-293-315,121 207,-217-324,-8-14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44.37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334 192,'-1'5,"0"-1,0 0,-1 1,1-1,-1 0,0 0,0 0,0-1,-1 1,1 0,-7 6,-3 7,-24 42,4 2,2 1,2 1,-31 113,25-46,-24 193,53-287,0-3,1 0,1 0,3 50,0-76,1 0,0 0,0 0,0 0,1-1,0 1,1 0,-1-1,1 1,0-1,1 0,0 0,0 0,0 0,1-1,-1 0,1 1,0-2,1 1,-1-1,1 0,7 4,10 3,1-1,0-1,38 8,-49-13,1-2,0 0,0 0,0-1,0-1,0 0,0-1,15-3,-25 3,0-1,1 1,-1-1,0 0,0 0,0 0,0-1,-1 1,1-1,-1 0,1 0,-1 0,0 0,0-1,-1 1,1-1,-1 0,1 1,-1-1,0 0,0-1,-1 1,0 0,1 0,0-6,1-12,-1 1,0-1,-2 0,-2-24,1 4,-6-119,-6 1,-7 0,-8 1,-6 2,-7 1,-65-160,97 298,10 32,12 34,74 146,222 360,-152-322,190 214,-337-433,2 0,0-1,19 16,-11-15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45.0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1095 1,'-1'1,"-1"0,1 0,0 0,0 0,0 0,0 0,0 0,1 0,-1 0,0 1,0-1,1 0,-1 1,1-1,-1 1,1-1,0 0,-1 1,1-1,0 1,0-1,0 4,0-2,-4 34,2-1,1 1,2-1,9 60,42 145,0-58,9-2,88 180,-106-271,3-1,68 95,-90-149,2-1,1-2,1-1,2 0,2-3,0 0,62 38,-93-64,0-2,1 1,-1 0,1 0,-1 0,1-1,-1 1,1 0,0-1,-1 0,1 1,0-1,-1 0,1 0,0 0,2 0,-4 0,1-1,-1 1,1 0,-1-1,1 1,-1-1,1 1,-1-1,0 1,1-1,-1 1,0-1,0 0,1 1,-1-1,0 1,0-1,0 0,0 1,0-1,0 1,1-1,-2 0,1 1,0-1,0 1,0-1,0-1,-2-4,1-1,-1 1,-1 0,1 0,-1 0,-6-10,-35-43,-2 2,-2 3,-4 1,-70-57,29 31,-3 5,-3 3,-4 5,-2 4,-120-51,151 82,-1 2,-2 4,-1 4,-1 2,0 4,-1 4,0 3,-134 4,177 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54.4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685 637,'0'-2,"1"0,-1 0,1 0,0 0,-1 1,1-1,0 0,0 1,0-1,0 1,1-1,-1 1,0 0,0-1,1 1,-1 0,1 0,2-1,34-21,-29 19,27-15,-14 9,0-2,0 0,-1-1,-1-1,0-1,-1-1,31-34,-47 46,0 0,-1-1,0 0,0 0,0 0,0 0,-1 0,0 0,0 0,0 0,0 0,-1-1,0 1,0 0,-1 0,1-1,-3-7,-3-11,-1 0,-15-36,5 16,14 37,-2-10,-1-1,-1 2,0-1,-2 1,-11-18,18 30,-1 1,0 0,1 0,-1 0,0 0,-1 0,1 1,0-1,-1 1,1 0,-1 0,0 0,0 0,0 1,0 0,0 0,0 0,0 0,0 0,0 1,-1 0,1 0,0 0,0 0,0 1,0 0,0-1,-7 4,-31 12,0 2,2 1,0 3,2 1,0 1,2 3,1 1,1 1,-42 47,39-33,2 2,2 1,-34 64,-67 158,125-252,1 1,1 0,0 1,2-1,0 1,1 1,0-1,2 0,0 1,1 23,2-39,-1 0,1-1,0 1,0-1,0 1,1-1,-1 1,0-1,1 0,0 0,-1 0,1 0,0 0,0 0,0 0,0-1,0 1,1-1,-1 1,1-1,-1 0,0 0,1 0,0 0,-1 0,1-1,0 1,-1-1,1 0,5 0,10 1,0-1,0 0,26-6,-34 5,249-53,-109 19,97-18,302-106,-528 151,-1 0,34-18,-59 29,1 0,-1 0,1 1,0 0,1-1,-1 1,1 1,-1-1,1 1,1-1,-1 1,1 0,-1 0,-2 9,2-3,1 1,0-1,1 1,0 0,0 0,2 17,4 8,1 1,2-1,18 50,16 13,-21-54,-10-22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46.4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0 350,'0'-1,"1"0,-1 1,0-1,0 0,0 1,1-1,-1 0,1 1,-1-1,0 0,1 1,-1-1,1 1,-1-1,1 1,-1-1,1 1,0-1,-1 1,1-1,0 1,-1 0,1 0,0-1,-1 1,1 0,1 0,24-5,-21 5,27-2,0 2,0 1,0 2,0 1,-1 1,0 2,0 1,0 1,-1 2,-1 1,31 17,25 18,-1 4,99 79,116 118,-258-208,-1 1,-2 2,-2 2,51 85,-81-120,29 59,-33-65,0 0,-1 0,0 0,0 0,0 1,0-1,0 0,-1 0,0 1,0-1,0 0,0 0,-1 1,-1 4,1-8,1 0,0 0,-1 0,0 0,1 0,-1 0,1-1,-1 1,0 0,0-1,1 1,-1 0,0-1,0 1,0-1,0 1,0-1,0 1,1-1,-1 0,0 0,0 1,0-1,0 0,0 0,0 0,0 0,0 0,-1 0,1 0,0 0,0-1,1 1,-1 0,0-1,0 1,0 0,0-1,0 1,0-1,0 0,0 1,1-1,-1 0,0 1,0-2,-40-36,-18-31,3-3,3-3,3-1,4-3,4-2,3-1,3-2,-28-102,61 176,1 0,0-1,0 1,1 0,0-1,1-16,1 25,-1-1,0 1,1 0,-1 0,1 0,0 0,-1 0,1 0,0 0,0 0,1 0,-1 1,0-1,1 0,-1 1,1-1,-1 1,1-1,0 1,-1 0,1-1,0 1,0 0,0 0,0 1,0-1,0 0,0 1,0-1,0 1,1-1,-1 1,0 0,0 0,0 0,0 0,1 1,1 0,22 3,0 2,0 1,-1 1,0 2,28 14,-20-10,33 15,-1 4,87 58,-117-66,-1 1,-1 1,-1 2,-2 1,41 51,-67-76,1 0,-1 1,-1-1,1 1,-1 0,0 0,0 0,-1 1,1-1,-1 1,-1-1,2 13,-3-19,1 1,-1-1,0 0,0 1,0-1,0 1,0-1,0 1,0-1,0 1,0-1,0 1,0-1,0 1,0-1,0 0,0 1,0-1,-1 1,1-1,0 1,0-1,-1 0,1 1,0-1,0 0,-1 1,1-1,0 0,-1 1,1-1,-1 0,1 1,0-1,-1 0,1 0,-1 0,1 0,-1 1,1-1,0 0,-1 0,1 0,-1 0,1 0,-1 0,1 0,-1 0,1 0,-1 0,1 0,0 0,-1-1,1 1,-1 0,1 0,-1 0,0-1,-18-20,16 11,1 1,0-1,1 0,0 0,1 0,0 0,0 0,1 0,0 0,1 0,4-15,0-3,31-147,8 2,69-170,-114 341,1-1,0 0,0 1,0-1,0 1,0-1,1 1,-1 0,1 0,-1-1,1 1,0 0,0 0,0 1,0-1,0 0,0 1,4-3,-4 4,0 0,0 0,0 0,0 1,1-1,-1 0,0 1,0-1,0 1,0 0,0 0,0 0,0 0,-1 0,1 0,0 0,0 0,-1 1,1-1,-1 1,1-1,-1 1,2 2,212 257,-101-117,-14-20,309 345,-370-432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47.2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331 166,'-2'4,"0"0,0 0,0 0,0 0,-1 0,1 0,-1-1,0 1,0-1,0 0,-7 5,-3 5,-19 24,2 0,2 2,1 1,2 1,2 1,2 1,1 1,3 1,2 0,-12 55,22-76,1 0,1 0,1 0,1 0,3 45,0-61,-1 0,1-1,0 0,0 1,1-1,0 0,1 0,-1 0,1 0,0-1,1 0,0 0,0 0,0 0,1-1,-1 0,1 0,1 0,-1-1,0 0,15 6,30 10,1-3,1-2,107 16,-110-22,925 100,-679-82,-185-15,-104-11,-1 0,0-1,1 0,-1 0,0-1,11-1,-15 1,-1 1,0-1,0 1,0-1,0 1,0-1,0 0,0 0,0 1,0-1,0 0,0 0,-1 0,1 0,0 0,-1 0,1 0,0 0,-1 0,0 0,1 0,-1-1,1 1,-1 0,0 0,0 0,0-1,0 1,0 0,0 0,0-1,0 1,0 0,-1 0,1 0,0 0,-1-1,0-1,-10-26,-1 1,-1 0,-1 1,-32-44,24 35,-46-67,-4 3,-5 3,-3 3,-128-114,142 151,-2 2,-3 4,-2 2,-2 4,-2 3,-1 4,-87-30,142 59,-1 1,0 1,0 1,0 1,-1 2,0 0,-48 1,69 3,0-1,1 1,-1 0,1 0,-1 0,1 0,-1 1,1-1,-1 1,1 0,0 0,-4 3,-6 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48.0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1 304,'54'-19,"-47"18,1 1,-1 0,1 1,-1-1,1 1,-1 1,1 0,-1 0,0 0,0 1,0 0,0 0,-1 1,1 0,-1 0,9 8,9 9,-1 0,32 38,49 66,-5 5,142 249,-232-363,-4-8,1 0,-2 1,1 0,-1 0,-1 0,1 1,-2-1,1 1,1 15,-9-9,-6-21,-7-27,10-12,2-1,2 1,2-1,5-57,-2 53,2-3,2 1,2 0,2 0,3 1,19-55,-1 26,4 1,57-99,-89 175,8-16,1 0,0 0,2 2,16-19,-27 32,0 0,1 1,0-1,-1 1,1-1,0 1,0 0,0 0,0 1,1-1,-1 0,1 1,-1 0,0 0,1 0,0 0,-1 1,1-1,-1 1,1 0,0 0,-1 0,1 1,0-1,-1 1,1 0,-1 0,1 0,-1 0,1 1,5 3,9 9,0 1,0 1,-2 1,16 19,9 9,-21-25,264 262,-243-245,96 92,-116-108,-2 2,0 1,-2 0,18 32,-20-24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48.8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 26,'0'-5,"-4"0,-2-5,0 4,6 12,7 9,11 10,6 10,4 7,6 6,1 2,-1 2,-2-4,-3-1,-5-5,-3-5,-1-5,-4-7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49.6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406 101,'0'-7,"0"0,0 0,-1 0,0 0,0 0,-1 0,1 1,-6-13,6 17,-1 0,1 0,-1 0,1 0,-1 1,0-1,1 0,-1 1,0 0,0-1,0 1,-1 0,1 0,0 0,0 0,-1 0,1 1,0-1,-1 1,1-1,0 1,-1 0,1 0,-1 0,1 0,0 1,-1-1,1 0,-4 2,-4 1,0 0,0 1,0 0,0 1,1 0,0 0,0 1,0 0,0 0,1 1,-13 14,-2 5,0 1,-23 38,31-42,1 2,1-1,1 2,1-1,1 2,1-1,2 1,1 1,1-1,-2 30,6-46,1 0,0 0,0 0,1 1,1-1,0 0,0-1,1 1,1 0,0-1,0 1,1-1,0 0,1-1,0 0,0 1,1-2,0 1,1-1,0 0,0-1,1 1,0-2,0 1,0-1,1-1,18 8,-1-3,1-1,0-1,1-2,43 5,121-1,-172-9,6 0,0-2,1 0,-1-2,0-1,-1-2,1 0,-1-1,0-2,-1-1,31-16,-8-2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50.2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531 963,'1'-103,"-5"1,-26-165,24 236,-1 0,-2 0,-1 1,-1 0,-2 1,-1 0,-1 1,-1 1,-1 0,-2 1,-1 1,-41-40,49 55,0 0,-1 1,-1 1,1 0,-1 1,0 0,-1 1,-18-5,27 9,0 1,1 0,-1 0,0 1,0 0,0 0,0 0,1 0,-1 1,0 0,-6 2,9-1,-1-1,1 1,0-1,-1 1,1 0,0 1,0-1,1 1,-1-1,1 1,-1 0,1-1,0 1,0 1,0-1,0 0,0 0,1 1,-2 3,0 5,0 0,1 0,0 0,1 0,0 1,1-1,1 0,-1 0,2 1,0-1,0 0,2 0,-1 0,1-1,1 1,0-1,10 16,2 3,3-1,0-1,1 0,51 48,-17-27,2-2,3-3,1-2,119 60,282 90,14-46,47 17,-491-151,-1 1,0 1,46 28,-70-37,1 0,-2 0,1 1,0 0,-1 0,0 0,-1 1,1 0,-1 0,-1 0,1 1,-1-1,-1 1,1 0,-1 1,-1-1,1 0,1 18,-3-9,-2-1,0 1,-1-1,0 0,-2 1,0-1,0 0,-2-1,0 1,-8 14,-12 19,-52 74,-66 67,122-165,0-2,-1-1,-1 0,-1-2,-39 25,58-42,-1 0,1 1,-1-2,0 1,0-1,-10 2,-4-2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51.5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5529,'26'-2,"0"-1,0-1,-1-2,49-16,2 0,2283-627,-1591 418,101-42,4683-1699,-3343 1098,-90 35,-1643 654,-96 38,-231 89,492-178,-625 230,-19 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9:52.4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3885,'1'-3,"0"0,0 1,0-1,1 0,-1 1,1-1,-1 1,1-1,0 1,0 0,0-1,0 1,0 0,5-3,0-1,78-65,3 4,123-72,-181 121,247-147,451-195,340-48,-478 215,81-7,82-3,1196-282,891-237,-2304 571,-110 30,-138 40,543-178,-441 77,-385 179,-4 2,1 0,-1-1,1 1,0 1,-1-1,1 0,0 0,0 1,0-1,-1 1,1-1,0 1,0 0,4 0,-7 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41.7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 42,'-8'-32,"2"22,0 21,3 13,1 0,1 0,1 0,1 1,1-1,5 25,39 146,-38-165,239 866,-236-861,-1 0,-3 1,0 0,2 72,-12 163,3-244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27.4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15459 2894,'-23'4,"22"-3,0 0,0-1,0 1,0-1,-1 0,1 1,0-1,0 0,0 1,-1-1,1 0,0 0,-1 0,1 0,0 0,0-1,-1 1,1 0,0-1,0 1,0 0,0-1,-1 1,1-1,0 0,0 1,0-1,0 0,0 0,0 0,0 0,1 1,-1-1,0 0,0-1,1 1,-2-1,-2-8,0 1,1 0,0-1,1 0,0 0,-1-13,-5-21,-12-17,-2 2,-3 1,-62-105,42 81,-51-92,-172-240,-157-82,-38 38,462 457,-44-42,-98-72,127 104,-1 0,0 2,-1 0,0 1,0 1,-1 0,1 2,-2 0,1 1,-29-2,-285-1,-12-2,-1109-144,598 50,241 35,-1006-83,350 95,-2 49,1148 13,-148 27,-118 44,166-31,111-24,-1168 190,-39-154,1282-61,0-2,1-2,0-1,-60-21,9 3,-122-42,147 44,-1 3,-1 2,0 4,-93-10,-12 17,-195-18,339 22,-85-9,-217-57,314 65,9 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56.8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78,'0'-1,"0"0,0 0,1 0,-1 0,0 1,1-1,-1 0,1 0,-1 0,1 1,0-1,-1 0,1 1,-1-1,1 0,0 1,0-1,0 1,-1-1,1 1,0-1,0 1,0 0,0 0,0-1,-1 1,3 0,29-5,-28 5,272-6,-66 4,115-19,138-5,-453 26,1 0,-1 1,20 3,-13 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31.2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5551,'14'15,"-2"0,16 23,1 2,392 491,39-26,-308-359,209 154,-236-210,5-5,194 95,-231-138,3-3,1-5,1-5,2-3,148 18,-111-31,0-5,0-7,214-25,276-73,135-14,-498 92,0 12,376 38,605 167,89 8,-1173-193,1-7,-1-8,1-6,-2-7,0-7,-1-8,-1-6,-3-7,162-68,477-283,-467 219,165-51,-402 197,2 3,156-22,-125 26,-50 7,1-4,117-48,-161 56,0 2,1 0,0 2,0 2,59-4,163 15,-187-2,1610 128,-321-20,8-63,-1274-50,101-14,-141 7,0-1,0-3,72-28,1318-467,-967 369,67-21,779-296,-1090 362,-134 53,-1-3,-3-5,97-68,-156 95,0-2,-1-1,-1-1,-2-1,0-2,-2 0,40-59,-41 47,-2 0,-2-2,-1 0,-2-1,21-86,-24 57,-3-1,-4-1,-2 1,-4-1,-3 0,-4 1,-2-1,-20-77,-86-243,-31 7,57 157,20 49,-122-345,146 381,-44-251,73 254,12 96,-2-1,-2 1,-24-82,-11 1,-6 3,-78-145,89 204,-83-165,109 203,1-1,1-1,1 0,2 0,1-1,-3-50,9 61,-1 3,0 0,-3-28,3 43,0-1,0 0,0 0,-1 1,1-1,-1 0,1 0,-1 1,1-1,-1 0,0 1,0-1,0 1,0-1,0 1,0-1,0 1,0 0,0-1,-1 1,1 0,-1 0,1 0,-1 0,1 0,-1 0,0 1,1-1,-1 0,0 1,1-1,-3 1,-9 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0:41.6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686 1,'-238'12,"-29"2,226-16,29 0,0 1,0 1,0 0,0 1,0 0,0 1,-13 3,23-4,0 1,0-1,0 1,0-1,0 1,0 0,0 0,1 0,-1 0,1 0,-1 0,1 0,0 0,0 1,0-1,0 1,0-1,1 1,-1-1,1 1,-1-1,1 5,0 67,2-51,1 82,24 145,-18-173,-8-57,1 0,0 0,2 0,1-1,0 1,13 30,-18-49,0-1,1 1,-1-1,0 1,0-1,0 1,1-1,-1 1,0-1,0 0,1 1,-1-1,0 1,1-1,-1 0,1 1,-1-1,0 0,1 0,-1 1,1-1,-1 0,1 0,-1 0,1 1,-1-1,1 0,-1 0,1 0,-1 0,1 0,-1 0,1 0,-1 0,1 0,0-1,12-17,4-38,-16 52,9-29,1 0,2 0,1 1,1 1,2 0,1 1,1 1,2 1,0 1,31-29,-18 23,1 1,2 2,1 1,2 2,0 2,83-37,-93 49,1 1,0 2,1 2,0 0,0 2,54-3,-72 9,1 0,-1 0,1 2,-1 0,0 0,0 1,0 1,0 1,0 0,-1 0,0 1,0 1,0 0,-1 1,0 1,-1 0,12 11,-11-7,-1 0,0 1,-1 0,-1 0,0 1,-1 1,0-1,-2 1,0 1,0-1,-2 1,0 0,-1 0,0 0,-1 23,-2-18,-1-1,0 0,-2 0,-1 0,0 0,-2-1,0 0,-1 0,-1 0,-1-1,-1 0,-15 22,-19 21,-4-2,-2-2,-3-2,-95 78,130-117,-2-2,0 0,-1-1,0-1,-1-1,-40 16,39-22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0:42.3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0,'3'22,"1"0,0-1,2 1,1-1,0 0,1-1,17 28,1 10,268 734,-287-771,1 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0:43.4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113 1,'0'16,"0"0,-1-1,-1 1,0 0,-1-1,-1 1,-9 23,1-2,1 1,3 1,1 0,1 0,1 52,2-47,2-37,-1-1,0 0,1 0,-2 0,1 0,-5 8,4-10,1 1,0 0,0-1,0 1,0 0,1 0,0 0,0 0,-1 7,3-11,-1 0,0 0,1 0,-1 0,1 0,-1 0,1 0,-1 0,1 0,0-1,-1 1,1 0,0 0,0 0,0-1,-1 1,1-1,0 1,0 0,0-1,0 1,0-1,0 0,2 1,33 7,-23-6,12 5,-1 1,0 0,0 2,-1 1,-1 1,25 17,121 99,-59-41,30 2,-121-78,1 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0:44.4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0,'275'300,"115"107,-389-406,0 0,0 0,0 0,0 0,0 0,1 0,-1 0,0 0,1-1,-1 1,0-1,1 1,-1-1,1 1,-1-1,1 0,2 1,-3-2,0 1,-1 0,1-1,0 1,0-1,-1 1,1-1,0 1,-1-1,1 1,-1-1,1 1,-1-1,1 0,-1 0,1 1,-1-1,1 0,-1 1,0-1,0 0,1 0,-1-1,2-7,-1 0,0-1,0 1,-2-15,1 11,-4-546,4 537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0:45.9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666 51,'-174'-14,"76"4,-10-1,41 3,-78 1,142 7,1 0,-1 0,0 0,0 1,0-1,0 1,0 0,1 0,-1 0,0 0,1 0,-1 1,0-1,1 1,0 0,-1-1,1 1,0 0,0 0,0 1,0-1,1 0,-1 1,0-1,1 1,0-1,0 1,0 0,0-1,0 1,-1 6,0 6,1 0,0 0,1 1,3 29,-1-27,14 102,42 164,-54-266,-3-14,0 1,0-1,0 0,0 0,1 0,0 0,0 0,0 0,0-1,1 1,-1-1,1 1,6 5,-7-8,1 0,-1 1,1-1,0 0,-1 0,1-1,0 1,-1-1,1 1,0-1,0 0,-1 0,1 0,0 0,0 0,-1-1,1 0,0 1,-1-1,1 0,0 0,4-3,128-61,-81 37,2 2,107-34,-157 59,0 0,0 0,0 0,0 0,0 1,1 0,-1 1,0-1,0 1,0 0,0 1,0-1,0 1,-1 0,1 1,-1-1,1 1,-1 0,0 1,0-1,0 1,0 0,-1 0,1 0,-1 1,0 0,-1 0,1 0,3 7,-1-2,-1 1,0 0,-1-1,0 2,-1-1,0 0,-1 1,0 0,0-1,-2 1,1 0,-1 0,-1 0,-3 17,-14 35,-3-1,-3-1,-34 63,25-53,31-67,0 0,-1-1,1 1,-1 0,0-1,-1 1,1-1,-1 0,0 0,0 0,0-1,0 1,-1-1,1 0,-1-1,0 1,0-1,0 1,0-2,0 1,0 0,0-1,-1 0,1 0,-7-1,-9 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0:46.6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0,'1'19,"2"1,0-1,1 0,1 0,1-1,11 24,60 121,-59-126,334 734,-323-706,-9-17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0:47.5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312 1,'-1'6,"-2"-1,1 1,0-1,-1 0,0 1,-1-1,1-1,-1 1,-7 8,-7 10,-94 169,20-32,88-154,0 0,-1-1,0 1,0-1,-1 0,-7 5,6-4,7-6,0 0,-1 0,1 1,0-1,-1 0,1 0,0 1,-1-1,1 0,0 1,0-1,0 1,-1-1,1 0,0 1,0-1,0 1,0-1,0 0,0 1,0-1,0 1,0-1,0 0,0 1,0-1,0 1,0-1,0 1,0-1,0 0,0 1,1-1,-1 1,0-1,0 0,0 1,1-1,-1 0,0 1,1-1,-1 0,0 0,0 1,1-1,-1 0,1 0,-1 1,0-1,1 0,-1 0,0 0,1 0,-1 0,1 0,-1 1,1-1,-1 0,0 0,1 0,-1 0,1-1,0 1,39 7,-32-6,101 19,157 50,100 57,-338-117,42 18,-46-19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0:48.7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1 263,'367'387,"-327"-339,-23-27,35 35,-47-52,-1 0,1 0,0-1,0 0,0 1,0-2,0 1,1 0,-1-1,1 0,0-1,0 1,9 0,-13-2,-1 0,1 0,0-1,0 1,0 0,0-1,0 0,0 1,-1-1,1 0,0 0,-1 0,1 0,-1 0,1-1,-1 1,1 0,-1-1,0 1,1-1,-1 1,0-1,0 1,0-1,-1 0,1 0,0 1,-1-1,1 0,-1 0,1 0,-1-3,3-9,-2 0,0-1,-1-19,0 19,0-97,16-340,-14 434,-1 3,1 0,1-1,6-21,-4 22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0:49.6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0,'4'0,"2"4,4 2,4 4,0 4,2 1,-2 1,-3 2,-4 3,-3 2,-1 1,-3 1,-4-4,-7-1,-1 0,-2 1,0-3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57.8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0,'-1'52,"3"1,1-1,4 0,1 0,3-1,29 87,10-18,-27-67,-1 1,-3 2,20 91,-36-125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0:50.3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1,'0'530,"0"-508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03.3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53,'44'-2,"56"-9,-11 0,-13-2,21-1,-88 13,0 1,-1 0,1 0,0 1,-1 0,1 1,-1-1,13 6,-16-4,0-1,0 2,-1-1,1 1,-1-1,1 1,-1 1,0-1,-1 1,6 7,33 61,-20-33,156 247,-159-253,-2 1,17 47,14 32,85 120,-107-191,-21-37,-1 1,0 0,-1 1,0-1,0 1,0 0,-1-1,0 1,1 14,-3-19,0 1,-1-1,1 1,-1-1,0 1,0-1,0 1,-1-1,1 0,-1 0,1 1,-1-1,0-1,-1 1,1 0,0 0,-1-1,1 1,-1-1,0 0,0 0,0 0,0 0,-4 1,-11 6,-1-2,0 0,0-2,-1 0,-30 4,-14 4,-221 68,189-51,-26 16,103-40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05.0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466 1,'-21'-1,"0"1,0 1,0 1,0 0,0 2,0 1,1 0,0 1,0 1,0 1,-31 18,16-3,-32 30,57-45,0 1,1 1,0 0,0 0,1 1,1 0,-9 17,15-26,0 0,0 0,0 0,0 0,0 0,1 1,-1-1,1 0,-1 1,1-1,0 0,0 1,0-1,0 0,1 1,0 3,0-4,0-1,0 1,0-1,0 0,0 1,0-1,0 0,0 0,1 1,-1-1,0 0,1 0,-1-1,1 1,-1 0,1 0,3 0,6 2,1-1,0-1,-1 1,1-2,17-1,-5 1,12 2,0 1,-1 2,0 2,0 1,-1 1,65 28,-52-15,-1 2,-2 2,0 2,47 40,-87-66,-1 1,0-1,0 1,0 0,-1-1,1 1,-1 0,1 1,-1-1,0 0,0 1,-1-1,1 1,-1-1,1 1,-1 0,0 0,0 5,-1-5,-1 0,0 0,0 1,0-1,0 0,-1 0,0-1,0 1,0 0,0-1,0 1,-1-1,1 1,-1-1,0 0,-6 4,-3 5,-2-2,0 0,0 0,0-1,-1-1,-1-1,1 0,-1-1,-1 0,1-1,-1-1,1-1,-1 0,0-2,-27 1,12-3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05.9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307 0,'-15'0,"0"1,-1 0,1 1,0 1,0 1,1 0,-1 0,1 2,0-1,0 2,1 0,-1 1,-15 12,22-14,-1 1,1 0,0 0,0 1,1 0,0 0,1 1,-1-1,2 1,-1 0,1 1,1-1,0 1,0 0,1-1,0 1,0 0,1 0,1 1,0-1,1 10,0-13,1 1,-1-1,2 0,-1 0,1 0,0 0,0-1,1 1,0-1,0 0,0 0,1 0,0 0,0-1,7 6,12 8,0 0,35 19,-55-36,53 32,1-2,2-3,2-3,0-2,1-4,1-2,90 14,-120-29,-7-1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08.1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0 154,'44'51,"-3"1,58 96,-17-22,-62-98,12 16,-2 2,34 68,-63-109,1-1,-1 1,0 0,0-1,-1 1,1 0,-1 0,0 5,0-9,0 0,0 0,0 0,-1 0,1-1,0 1,0 0,-1 0,1 0,0-1,-1 1,1 0,-1-1,1 1,-1 0,1-1,-1 1,1 0,-1-1,0 1,0 0,0-1,-1 0,1 0,0 0,0 0,0 0,0 0,-1 0,1 0,0 0,0-1,0 1,0 0,0-1,0 1,0-1,0 1,0-1,0 0,0 0,-2-1,-8-7,0-1,1 0,0 0,1-1,0-1,0 1,-7-15,-45-97,40 77,-31-66,-52-166,103 273,0 0,0 0,0 0,1 1,0-1,0 0,0 0,0 0,1 0,0 0,0 0,0 0,1 1,-1-1,1 1,0-1,1 1,-1-1,1 1,0 0,0 0,0 1,0-1,1 0,-1 1,1 0,0 0,0 0,0 0,0 1,8-4,-4 2,-1 1,1-1,1 1,-1 1,0-1,0 1,1 1,0 0,-1 0,1 0,-1 1,1 1,0-1,-1 1,1 1,-1 0,14 4,-18-4,0 0,-1 1,1-1,-1 1,1-1,-1 1,0 0,0 0,-1 1,1-1,0 0,-1 1,0 0,0-1,0 1,-1 0,1 0,-1 0,0 0,0 1,0-1,0 0,-1 0,0 1,0-1,0 0,0 0,-1 1,1-1,-1 0,0 0,-1 0,1 0,-1 0,0 0,1 0,-2 0,1-1,0 1,-1-1,0 0,1 0,-1 1,-1-2,-5 6,-58 34,47-30,0 0,-22 18,37-26,1 0,-1 1,1-1,0 1,0 0,0 0,1 1,0-1,0 1,0-1,1 1,-4 11,6-15,0 0,0 1,0-1,0 0,1 0,-1 0,1 0,-1 1,1-1,0 0,0 0,0 0,0 0,0-1,0 1,0 0,1 0,-1-1,1 1,-1-1,1 1,0-1,0 1,-1-1,1 0,0 0,0 0,0 0,2 0,13 7,-1-2,29 9,-26-10,143 53,123 37,-221-75,-2 2,0 3,-2 3,82 50,-127-69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09.3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769 0,'-4'1,"-1"0,1-1,-1 1,1 1,-1-1,1 1,-1-1,1 1,0 1,0-1,0 1,0-1,1 1,-1 0,1 0,-1 1,1-1,0 1,0-1,1 1,-1 0,1 0,0 0,0 1,-2 6,-3 8,0 0,2 1,0 0,-3 30,3-10,-5 34,3 0,5 144,8-192,-5-25,-1 0,0-1,1 1,-1 0,0-1,1 1,-1 0,1-1,-1 1,1 0,0-1,-1 1,1-1,-1 1,1-1,0 1,0-1,-1 1,1-1,0 0,0 0,-1 1,1-1,0 0,0 0,0 0,0 0,0 0,-1 0,0 0,0 0,1 0,-1 0,0 0,0 0,1 0,-1 0,0 0,0 0,1 0,-1-1,0 1,0 0,1 0,-1 0,0 0,0-1,0 1,0 0,1 0,-1 0,0-1,0 1,0 0,0 0,0-1,0 1,0 0,1 0,-1-1,0 1,0 0,0-1,0 1,0 0,0 0,0-1,0 1,0 0,-1-1,-6-15,-16-13,-46-27,-2 2,-3 4,-142-73,208 119,-75-36,77 38,0-1,-1 1,1 0,-1 0,0 1,1 0,-1 0,0 1,0 0,-11 1,5 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12.1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654 2,'-38'-1,"15"0,0 1,-39 5,57-5,-1 1,1 0,0 1,0-1,1 1,-1 0,0 0,0 0,1 1,0 0,-1 0,1 0,0 0,0 1,1-1,-1 1,-4 6,7-9,1-1,-1 1,1 0,-1-1,1 1,-1 0,1-1,-1 1,1 0,-1 0,1 0,0-1,0 1,-1 0,1 0,0 0,0 0,0-1,0 1,0 0,0 0,0 0,0 0,0 0,0-1,1 1,-1 0,0 0,1 1,1-1,-1-1,0 1,0-1,1 0,-1 0,0 1,1-1,-1 0,0 0,1 0,-1 0,1 0,-1 0,0-1,1 1,0-1,7-1,0-1,0 0,0-1,13-7,-15 5,0 1,1 0,0 0,0 1,0 0,17-5,-22 9,1-1,-1 1,1 0,0 0,-1 0,1 1,-1 0,1-1,-1 1,1 0,-1 1,0-1,0 0,1 1,-1 0,0 0,0 0,-1 0,1 0,4 5,1 1,0 1,0 0,-1 0,0 1,-1 0,0 0,5 13,7 12,-21-37,0 1,0-1,-1 1,1 0,0 0,-1 1,1-1,-1 1,1-1,-1 1,1 0,-1 0,1 1,-1-1,-5 2,-68 13,74-14,-3 0,0 0,1 1,-1 0,1 0,-1 0,1 0,0 1,0 0,0 0,0 0,0 1,1 0,0 0,-1 0,-3 5,8-8,0-1,-1 1,1-1,0 1,0-1,-1 1,1 0,0-1,0 1,0-1,0 1,0-1,0 1,0 0,0-1,0 1,0-1,1 1,-1-1,0 1,0 0,0-1,1 1,-1-1,0 1,1-1,-1 1,0-1,1 0,0 2,20 6,24-8,-37-3,0 1,-1-1,1-1,0 0,-1 0,7-5,-11 8,0-1,0 0,-1 0,1 0,-1 0,1 0,-1-1,0 1,0-1,0 1,0-1,0 0,-1 0,1 0,-1 0,0 0,0 0,1-4,-2 5,-1 0,0-1,0 1,0 0,0 0,0 0,-1-1,1 1,-1 0,1 1,-1-1,1 0,-1 0,0 1,0-1,0 1,0-1,0 1,-1 0,-3-2,-50-19,25 14,-1 1,1 1,-1 2,0 1,0 1,-1 2,1 1,-35 7,54-7,1 2,-1 0,1 0,0 1,0 1,0 0,1 0,0 1,0 1,0-1,1 2,0 0,0 0,1 1,0 0,1 0,-1 1,2 0,0 1,0-1,1 2,0-1,-5 16,8-21,1 1,0 0,0 0,1 0,0 0,0 0,1 0,0 0,0 0,2 12,-1-16,0-1,0 0,0 1,0-1,0 0,1 1,-1-1,1 0,-1 0,1 0,0 0,0-1,0 1,0 0,0-1,0 1,0-1,1 0,-1 0,0 0,1 0,-1 0,1 0,-1-1,1 1,-1-1,1 1,0-1,-1 0,1 0,-1 0,4-1,9-1,1 0,-1-1,0 0,0-2,25-9,70-38,-109 51,87-54,-59 35,-24 17,-1 1,1-1,-1 1,1 0,0 0,0 0,0 1,0 0,0 0,0 0,0 0,0 1,0 0,1 0,-1 0,0 1,0 0,0 0,0 0,0 0,0 1,0 0,0 0,-1 0,1 1,-1-1,1 1,6 6,9 9,-1 0,0 1,-1 1,21 32,-12-17,27 39,-34-45,1 0,42 42,71 56,-117-111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12.9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1,'1'24,"1"0,1 0,1 0,2-1,0 1,13 29,67 132,-61-138,10 24,16 32,90 135,-136-231,-1 0,2 0,-1 0,1 0,0-1,0 0,1-1,0 1,0-1,0 0,0-1,1 0,0 0,0 0,0-1,0-1,0 1,1-1,-1-1,1 1,0-1,-1-1,1 0,9-1,66-3,-61 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13.4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0 155,'5'-4,"9"-6,7-1,8 1,8-2,15-3,11-3,4-3,-2 2,-2 0,-13 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13.8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0,'4'0,"2"9,4 2,4 4,0 4,2 2,-2 7,5-1,0 2,-4-3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8:47.0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1,'0'4,"4"2,2 3,4 10,4 5,0 3,2 5,2 2,-1 0,4 1,0 1,-1-3,1 2,2-5,-4-3,-5-2,-5-6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9:59.1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1 147,'56'-3,"-1"-3,103-24,-16 2,467-34,-538 53,-53 6,-1 0,1 1,0 2,32 1,-34 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14.5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0,'4'0,"2"0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15.5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94,'2'16,"1"1,0-1,0 0,2 0,0 0,1-1,1 1,0-1,1-1,12 19,-5-10,-2 2,15 39,-28-63,0 0,0 0,1 0,-1 0,0 0,0 0,1 0,-1 0,1 0,-1-1,1 1,-1 0,1 0,0 0,-1 0,1-1,0 1,0 0,-1-1,1 1,0-1,0 1,0-1,0 1,0-1,0 1,1-1,0 0,-1-1,0 1,1-1,-1 1,0-1,0 0,1 0,-1 0,0 1,0-1,0 0,0 0,0-1,0 1,0 0,1-2,26-56,-16 27,2 0,2 0,0 1,2 1,2 1,0 1,2 1,47-46,-67 70,1 0,0 1,0 0,0-1,0 1,0 0,0 1,1-1,-1 0,1 1,-1 0,1 0,-1 0,1 0,0 1,0-1,-1 1,1 0,0 0,0 0,-1 1,1-1,3 2,2 2,0 0,-1 1,1 0,-1 0,0 1,-1 0,13 12,-2-1,-1 0,0 1,27 40,-31-34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17.1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371 0,'-32'1,"0"1,-1 1,-51 12,67-11,0 1,0 1,0 1,1 0,0 1,1 1,0 1,-17 13,29-21,0 0,1 1,-1-1,1 1,0 0,-1-1,1 1,1 0,-3 4,3-6,1 0,0 0,-1 1,1-1,0 0,0 0,0 0,-1 0,1 0,1 1,-1-1,0 0,0 0,0 0,0 0,1 0,-1 1,1-1,0 2,1-1,0 0,1 0,-1 0,1 0,-1 0,1 0,0-1,-1 1,1-1,0 0,0 0,0 0,0 0,0 0,0-1,1 1,-1-1,6 0,12 2,0-1,0-1,0-1,0-1,0-1,0 0,-1-2,0 0,1-2,-2 0,1-1,32-19,-50 26,-1 0,1 0,0 0,0 0,-1 0,1 0,0 1,0-1,0 1,0-1,0 1,0 0,0-1,0 1,0 0,0 0,0 1,0-1,0 0,0 1,0-1,-1 1,1 0,0-1,0 1,0 0,-1 0,1 0,0 0,-1 1,1-1,-1 0,1 1,-1-1,2 3,5 7,0 0,-1 0,-1 1,9 19,1 2,324 604,-298-556,34 79,-69-143,-1 0,-1 1,0 0,-2 0,0 0,-1 1,0 23,-3-38,1 0,0-1,-1 1,0 0,0-1,0 1,0-1,-1 0,1 1,-1-1,0 0,0 0,0 0,-1 0,1 0,0 0,-1-1,0 1,0-1,0 0,0 0,0 0,0 0,0 0,-1-1,1 1,-7 1,6-2,0 0,0 0,-1-1,1 1,-1-1,1 0,0 0,-1-1,1 1,0-1,-1 0,1 0,0 0,0-1,0 1,0-1,0 0,0 0,0-1,1 1,-1-1,-5-5,-3-6,0-1,1 0,1-1,1 0,0-1,1 0,1 0,0-1,2 0,0 0,0 0,-1-26,4 27,0 0,2 0,0 0,1 1,1-1,0 0,1 1,1-1,1 1,0 0,1 0,1 1,16-29,-14 30,1 1,0 0,1 1,0 0,1 1,0 0,19-12,-18 14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0:55.0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91,'0'-2,"1"1,0-1,-1 1,1 0,0-1,0 1,0 0,0 0,0 0,0 0,0-1,0 1,0 1,1-1,-1 0,0 0,1 0,2 0,34-17,-26 13,3-3,1 1,-1 1,1 0,0 1,1 1,-1 1,27-3,-38 6,0 0,0 0,-1 1,1-1,0 1,-1 0,1 0,0 1,-1 0,0 0,1 0,-1 0,0 0,0 1,0 0,0 0,-1 0,1 0,-1 1,0-1,0 1,0 0,0 0,-1 0,1 0,-1 0,0 1,0-1,-1 1,1-1,0 6,5 26,-1 1,-2 1,-2-1,-1 0,-5 44,2 0,3 69,-5 140,-1-267,4-8,2-14,0-1,-1 0,1 0,0 1,0-1,0 0,0 0,0 0,-1 0,1 0,0 0,0 0,0 0,0-1,0 1,0 0,-1 0,1-1,0 1,1-1,46-11,97-12,-42 9,146-44,-226 52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0:57.5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358 656,'-9'0,"0"0,0 0,0 1,0 0,0 1,1 0,-1 0,0 1,1 0,0 1,0 0,0 0,0 1,1-1,-1 2,1-1,1 1,-1 0,1 0,0 1,-7 9,-7 12,1 1,1 0,2 1,0 1,2 1,-17 58,19-44,1 2,3 0,2 0,-1 60,7-99,0 1,1 0,0-1,1 1,0 0,0-1,1 0,0 0,1 0,0 0,0 0,1-1,0 1,0-1,8 9,-8-12,0-1,1 1,-1-1,1 0,-1 0,1 0,1-1,-1 0,0 0,1-1,-1 0,1 0,0 0,0-1,-1 0,1 0,0-1,0 0,0 0,0-1,0 1,7-3,-7 2,1-1,-1 0,0-1,0 1,0-1,0-1,-1 1,1-1,-1 0,0-1,0 1,0-1,-1 0,1-1,-1 0,6-8,-6 5,0 0,0-1,-1 1,0-1,0 0,-1 0,-1 0,1-1,-2 1,0-1,1-11,-5-521,2 534,2-15,-2 0,-1 0,-2 0,0 0,-13-42,16 64,0-1,-1 1,1 0,0 0,-1-1,0 1,0 1,0-1,0 0,0 0,0 1,0-1,0 1,0-1,-1 1,-3-1,-19-14,25 15,-1 1,1-1,-1 0,1 1,-1-1,1 0,0 1,-1-1,1 0,0 0,0 0,0 1,0-1,-1 0,1 0,0 1,0-1,0 0,1 0,-1 0,0 1,0-1,0 0,0 0,1 0,-1 1,0-1,1 0,0 0,16-22,-14 20,21-23,2 2,0 0,53-35,101-51,-98 63,-71 40,41-25,64-27,-100 52,0 1,1 0,0 1,0 1,0 1,0 0,1 1,28 1,-43 1,-1 0,1 0,-1 1,0-1,1 1,-1 0,0 0,0-1,1 2,-1-1,0 0,0 0,0 1,0-1,0 1,-1-1,1 1,0 0,-1 0,1 0,-1 0,0 0,1 0,-1 0,0 0,0 0,-1 1,1-1,0 0,-1 1,1 3,1 8,-1 0,-1 1,-1-1,-2 20,1-5,0 9,-1-10,2 0,2 0,4 40,-3-59,0-1,0 1,1-1,0 0,0 1,1-1,0-1,0 1,1 0,0-1,0 0,1-1,0 1,0-1,9 7,2-1,1 0,0-2,1 0,0-1,0 0,1-2,0 0,1-2,0 0,-1-1,1-1,1-1,23-1,-44 0,1-1,-1 0,1-1,-1 1,1 0,-1 0,1-1,-1 1,1-1,-1 1,1-1,-1 0,0 1,1-1,-1 0,0 0,1 0,-1 0,0 0,0 0,0 0,0-1,0 1,0 0,-1 0,1-1,0 1,-1-1,1 1,0-1,-1 1,0-1,1 1,-1-1,0 1,0-1,0 1,0-1,0 1,0-1,0 1,-1-3,-2-8,0 0,-1 0,0 0,-8-16,4 10,-22-62,10 25,-46-90,39 93,16 29,-1 1,-1-1,-1 2,-17-21,28 39,1 1,0-1,-1 1,1 0,-1 0,0 0,0 0,0 1,0-1,0 1,0 0,0 0,0 0,-1 0,1 0,0 0,-1 1,1 0,-5 0,6 0,0 1,-1-1,1 1,0 0,0 0,0 0,0 0,0 0,0 0,0 0,0 1,1-1,-1 1,0-1,1 1,-1 0,1 0,0 0,-1 0,1-1,0 2,0-1,0 0,1 0,-1 0,0 0,1 0,-1 4,-2 14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0:58.7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173 206,'1'32,"2"-1,1 1,1-1,13 41,49 119,-43-128,-4-12,17 48,-33-88,-1 0,-1 1,0-1,0 1,-1-1,0 15,-1-26,0 1,0-1,0 1,0-1,0 1,0-1,0 1,0-1,0 1,0-1,0 1,-1-1,1 1,0-1,0 1,0-1,-1 1,1-1,0 1,0-1,-1 0,1 1,0-1,-1 1,1-1,-1 0,1 0,0 1,-1-1,1 0,-1 0,1 1,-1-1,0 0,-15-10,-12-25,-33-80,-70-187,19-3,110 297,0 1,0 0,1-1,0 1,0-1,1 1,0-1,0 1,2-9,-1 13,-1 0,1 0,0 0,0 0,0 1,0-1,0 0,1 1,-1-1,1 1,0-1,-1 1,1 0,0-1,1 1,-1 0,0 1,1-1,-1 0,1 1,-1-1,1 1,0 0,-1 0,6-2,9 0,0 1,1 0,-1 1,0 1,1 1,-1 1,0 0,1 1,-1 0,0 2,-1 0,1 1,-1 1,-1 0,1 1,23 16,9 9,-2 2,-2 3,66 70,-18-12,-5 5,117 174,-180-238,62 108,-83-140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0:59.4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88,'12'-1,"0"0,0-1,21-6,22-3,-45 9,1 0,-1-1,1 0,-1 0,0-1,12-6,11-4,-24 11,0 0,1 1,-1 0,1 1,18 0,28-5,-39 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24.8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1 223,'2'1,"1"0,0-1,0 1,-1 0,1 0,-1 1,1-1,-1 0,1 1,-1 0,0-1,0 1,0 0,0 0,0 0,0 1,2 2,26 43,-26-38,-1-1,0 1,0 0,-1 0,2 17,-3-17,0 0,1 0,1 0,4 13,-7-23,0 1,0-1,0 0,1 0,-1 1,0-1,0 0,0 1,0-1,1 0,-1 0,0 1,0-1,0 0,1 0,-1 0,0 1,0-1,1 0,-1 0,0 0,1 0,-1 0,0 0,0 1,1-1,-1 0,0 0,1 0,-1 0,0 0,1 0,-1 0,0 0,1 0,-1-1,0 1,0 0,1 0,-1 0,0 0,1 0,-1 0,0-1,0 1,1 0,-1 0,0 0,0-1,1 1,-1 0,0 0,0-1,0 1,0 0,1 0,-1-1,0 1,0 0,0-1,0 1,0 0,0-1,10-20,-1-6,100-281,-106 302,0-1,0 1,1-1,-1 1,1 0,1 1,-1-1,1 1,0 0,0 0,7-5,-10 9,0 0,0 0,0 0,1 0,-1 0,0 1,0-1,1 1,-1-1,0 1,1 0,-1 0,0 0,1 0,-1 0,0 1,1-1,-1 1,0-1,1 1,-1 0,0 0,0 0,0 0,0 0,0 1,0-1,0 1,0-1,-1 1,1-1,0 1,-1 0,1 0,-1 0,2 3,121 181,-43-60,-80-124,0 0,0 0,0 0,0-1,0 1,1-1,-1 1,1-1,-1 1,1-1,-1 0,1 1,0-1,0 0,-1 0,1 0,2 0,-3-1,0 0,0-1,0 1,-1-1,1 1,0 0,-1-1,1 0,0 1,-1-1,1 1,-1-1,1 0,-1 1,1-1,-1 0,1 1,-1-1,0 0,1 0,-1 0,0 1,0-1,0 0,0 0,1 0,-1-1,1-15,0 0,-2-32,1 37,1-16,1 0,1 1,9-33,-9 45,-3 13,0 1,0-1,0 0,1 1,-1-1,1 1,-1-1,1 1,0-1,-1 1,1-1,0 1,0 0,0 0,0-1,0 1,1 0,0-1,-1 2,0-1,0 1,-1 0,1 0,0 0,0 0,0 0,0 0,0 0,-1 0,1 1,0-1,0 0,0 0,0 1,-1-1,1 0,0 1,0-1,-1 1,1-1,0 1,0 1,7 5,-2 0,1 1,-1 0,7 12,-7-11,66 94,35 52,-96-135,-4-2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20.2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1,'2'46,"1"-1,17 80,35 89,-5-27,-18-61,8 36,-34-137,0-7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22.8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403 57,'-3'1,"0"-1,-1 1,1 0,0 0,0 0,-1 0,1 0,0 1,0 0,0-1,1 1,-1 0,-5 5,-30 34,37-40,-28 38,2 0,2 2,1 1,2 1,3 1,1 0,-17 65,3 19,-21 185,38-202,4-1,5 165,7-265,0 0,0 0,1 1,0-1,1 0,0-1,0 1,1 0,1-1,-1 0,2 0,8 12,-9-15,0-1,0-1,1 1,0-1,-1 0,2 0,-1-1,0 1,1-1,-1-1,1 1,0-1,0 0,0-1,0 0,0 0,0 0,11-1,2 0,0-1,0-1,-1-1,1-1,27-8,-40 10,0-1,-1 1,1-1,-1 0,0-1,0 0,0 0,0 0,-1 0,1-1,-1 0,0 0,-1-1,1 1,-1-1,0 0,-1 0,6-12,10-45,-4 0,-2-2,-2 0,1-83,-10 127,0-9,-1 0,-4-42,2 63,0 0,-1 0,0 0,-1 1,0-1,0 1,-1-1,0 1,0 0,-1 0,0 1,-9-10,-146-146,77 81,74 72,0 1,0-2,1 1,0-2,0 1,2-1,-1 0,-6-20,11 26,0 0,0-1,1 1,0-1,1 0,-1 1,1-1,1 0,-1 1,1-1,0 1,0-1,1 1,0-1,0 1,1 0,0 0,0 0,6-8,6-8,2 2,1 0,0 0,2 2,28-21,115-70,-142 96,-6 3,0 1,1 0,1 1,30-11,-44 18,0 0,0 1,0-1,0 0,0 1,0 0,0 0,1 0,-1 0,0 0,0 1,0-1,0 1,0 0,0 0,0 0,0 0,0 0,-1 1,1-1,0 1,-1 0,1 0,-1 0,0 0,0 0,0 1,0-1,0 0,0 1,0 0,-1-1,1 1,1 4,13 39,-1 1,-2 0,7 56,0-4,61 309,-20-95,-56-290,2 12,1 0,1-1,17 40,-25-72,0 0,-1-1,1 1,0 0,0 0,0-1,0 1,0 0,0-1,0 1,1-1,-1 1,1-1,-1 0,1 0,-1 1,1-1,0 0,-1-1,1 1,0 0,0 0,0-1,0 1,-1-1,1 1,0-1,0 0,0 0,0 0,0 0,0 0,0 0,0-1,0 1,0-1,0 1,0-1,-1 0,1 0,0 1,0-1,2-2,7-6,1 0,-1 0,0-1,17-22,-10 13,-5 4,-1-2,0 1,-1-1,-1-1,0 0,-2-1,0 1,-1-1,0-1,3-21,1-15,-3-1,3-76,-9 72,-3 0,-13-91,9 119,-2 0,-1 0,-2 1,-1 0,-1 1,-20-34,28 57,-1 0,0 0,-1 1,0 0,0 0,0 0,-1 1,-9-8,12 12,0-1,-1 1,1 0,0 0,-1 0,1 0,-1 1,1 0,-1 0,0 0,0 0,1 1,-1 0,0 0,0 0,0 0,-5 2,-8 0,13-6,22-15,39-19,20-4,-56 28,1 2,1 0,0 1,0 1,1 2,0 0,1 1,46-7,-29 11,0 2,53 5,-81-3,0 1,0 0,1 1,-2 1,1 0,0 1,-1 0,0 0,0 2,22 14,-29-16,-1 0,1 0,-1 0,0 0,-1 1,1 0,-1 0,0 0,-1 0,1 0,-1 0,0 1,-1-1,0 1,0-1,1 9,-1 15,-1 1,-5 39,2-28,-29 324,13-174,13-156,4-30,0 0,0 0,1 0,0 0,1 0,-1 1,1-1,0 0,1 0,0 1,0-1,0 0,3 9,-2-13,-1-1,1 1,0-1,0 0,0 1,0-1,0 0,0 0,1 0,-1 0,0-1,0 1,1-1,-1 1,0-1,1 0,-1 0,3 0,51-4,-37 2,42 1,-44 2,-1-1,1 0,0-1,-1-1,25-7,-40 9,0 0,1-1,-1 0,0 1,1-1,-1 0,0 1,0-1,0 0,0 0,0 0,0 0,0 0,0-1,0 1,0 0,-1 0,1 0,0-1,-1 1,1 0,-1-1,1 1,-1 0,0-1,0 1,0-1,1 1,-1-1,0 1,-1 0,1-1,0 1,0-1,-1 1,1 0,-1-1,1 1,-1 0,1-1,-1 1,0 0,0 0,0 0,-1-2,-5-9,-1 1,-1 1,-15-17,20 24,-101-103,-57-61,125 134,33 31,-1-2,1 1,0-1,0 1,0-1,0 0,1 0,-1-1,1 1,0-1,1 0,-1 0,1 0,0 0,-2-8,1-6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01.4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734 86,'0'-3,"0"-5,0 0,-1 0,1 0,-2 0,-1-10,2 17,1 0,-1-1,1 1,-1 0,1 0,-1-1,0 1,1 0,-1 0,0 0,0 0,0 0,0 0,0 0,0 0,0 0,0 1,0-1,-1 0,1 1,0-1,0 1,-1-1,1 1,0 0,-1-1,1 1,0 0,-1 0,1 0,0 0,-1 0,1 0,0 0,-1 1,1-1,0 0,-3 2,-39 14,0 2,-65 38,43-21,-217 99,241-115,30-15,0 1,0 1,1-1,-1 2,-10 8,19-13,-1 0,1 1,0-1,0 1,0-1,0 1,0 0,1 0,-1-1,1 1,0 0,0 1,0-1,0 0,1 0,-1 0,1 1,-1-1,1 0,0 0,1 1,-1-1,2 6,80 346,6-25,-66-261,4-2,59 111,-66-146,-5-9,21 48,-28-50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26.5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0 421,'5'0,"-1"0,0-1,1 1,-1-1,0 0,0 0,0-1,0 1,0-1,0 0,0 0,0 0,-1 0,1-1,-1 1,1-1,-1 0,0 0,0 0,2-4,5-8,-1 1,-1-1,13-33,-13 28,1 0,15-23,-21 38,0 1,0-1,1 1,-1 0,1 0,0 0,1 1,-1-1,0 1,1 0,0 0,0 1,8-4,-5 4,1 0,-1 1,0 0,1 0,-1 1,1 0,-1 0,1 1,-1 0,1 1,-1 0,0 0,0 1,0 0,0 0,0 1,-1 0,0 0,1 1,-1 0,8 7,13 13,-1 1,0 2,31 43,-40-48,12 10,-21-24,0 1,-1-1,0 2,0-1,-1 1,7 14,-13-7,-2-18,1-1,-1 1,0-1,1 1,-1-1,1 1,-1-1,1 1,-1-1,1 1,-1-1,1 0,-1 1,1-1,0 0,-1 1,1-1,0 0,0 0,-1 1,1-1,0 0,0-1,-19-59,-17-89,33 130,0 0,2 1,0-1,1 0,1 0,1 0,1 0,10-38,-12 55,0 0,0 0,0 0,0 0,1 0,-1 0,1 0,0 0,0 0,0 1,0-1,0 1,1 0,-1-1,1 1,0 0,-1 0,1 1,0-1,0 1,0-1,0 1,1 0,-1 0,0 0,0 1,1-1,-1 1,0 0,1-1,-1 2,0-1,1 0,-1 1,0-1,0 1,1 0,-1 0,0 0,0 1,0-1,0 1,0-1,0 1,-1 0,1 0,-1 1,1-1,-1 0,0 1,0-1,0 1,0 0,3 5,43 54,-31-45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27.7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9 283,'1'14,"1"0,1 0,0 0,0-1,2 1,6 13,8 32,7 42,-4 2,11 145,-42-331,-4 2,-30-107,23 110,3-1,-12-131,27 180,1 18,0-1,0 0,1 1,0-1,1 0,1 1,0-1,5-13,-6 24,1 0,-1 0,1 0,0 0,0 0,0 0,0 1,0-1,0 1,1 0,-1-1,0 1,1 0,-1 0,1 0,-1 1,1-1,0 1,-1-1,1 1,2 0,62 1,-61-1,25 4,-1 0,0 2,0 2,0 0,-1 2,0 1,-1 2,0 0,-1 2,0 1,-2 1,0 2,36 33,-24-13,-1 3,-3 1,-1 1,37 69,-10-13,75 142,-120-216,-10-21,-1 1,1-1,-2 1,1 0,-1 0,0 0,0 0,0 0,1 12,-5-5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28.6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0 110,'14'-1,"0"-1,-1 0,1-1,-1 0,22-10,38-8,-50 17,-1 0,1-1,-1-2,0 0,0-2,21-11,-30 12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29.7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1 212,'12'-2,"0"0,0-1,0-1,0 0,0 0,-1-1,1-1,18-12,3 0,144-62,-58 29,-115 49,-1 0,1 0,0 0,-1 1,1-1,0 1,0 0,0 1,0-1,0 0,0 1,0 0,0 0,0 0,1 1,-1-1,0 1,0 0,-1 0,1 1,0-1,0 1,-1 0,1-1,0 2,-1-1,0 0,0 1,1 0,-2-1,1 1,0 0,0 0,-1 1,4 5,37 61,-2 2,48 118,-30-59,69 145,105 213,-195-416,26 48,78 203,40 176,-180-494,4 6,-2 1,0 0,0 0,-1 1,1 16,-4-27,0 0,0-1,0 1,0 0,-1 0,1 0,-1-1,0 1,0 0,0-1,0 1,0 0,0-1,-1 1,1-1,-1 0,0 0,0 1,1-1,-2 0,1-1,0 1,0 0,0-1,-1 1,1-1,-1 1,1-1,-1 0,0 0,-3 0,-16 5,-1-2,1 0,-29 0,29-3,0 1,0 1,-39 11,21-1,22-8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49.3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1898 1,'-1797'0,"1790"0,-47 3,52-3,0 0,0 0,0 1,0-1,0 1,0 0,0-1,0 1,0 0,0 0,0 0,1 0,-1 1,0-1,1 0,-1 1,1-1,-1 1,1 0,-2 2,3-3,0 0,-1 0,1 0,0 0,0-1,0 1,0 0,0 0,0 0,0 0,1 0,-1 0,0 0,0 0,1 0,-1 0,1-1,-1 1,0 0,1 0,0 0,-1-1,1 1,-1 0,1-1,0 1,0 0,-1-1,1 1,2 0,31 16,-22-11,33 19,-1 2,-2 2,55 49,104 113,233 259,-403-416,-21-21,1-1,0 0,1-1,1 0,0-1,0 0,1-1,22 11,42 24,-77-43,-1-1,1 1,0-1,-1 1,1-1,0 0,0 0,-1 1,1-1,0 0,0 0,-1 0,1 0,0 0,0 0,0 0,0 0,-1 0,1 0,0 0,0-1,-1 1,1 0,0 0,0-1,0 0,6-6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50.8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634 1,'-2'0,"0"0,0 1,0 0,0-1,0 1,1 0,-1 0,0 0,0 0,1 0,-1 0,0 1,1-1,-1 1,1-1,0 1,-2 2,-24 37,15-21,-28 41,3 1,-35 81,-41 137,5-12,96-241,-1-1,-1-1,-17 25,23-40,-1 0,1 0,-1 0,-1-1,0-1,0 0,-1 0,-23 12,20-13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52.1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1 303,'35'-3,"0"-1,0-2,0-1,66-24,-52 16,72-14,133-1,428 3,-610 28,11 1,0-4,89-13,-77 0,129-26,30 0,-102 21,-20 2,-103 16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53.5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71 1,'-30'797,"7"85,25-594,-3-274,0-1,-1 0,-1 0,-5 16,4-12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55.2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0,'2'4,"-1"1,1-1,0 0,0 0,1-1,-1 1,1 0,0-1,0 0,0 1,0-1,7 5,7 8,52 59,111 91,-3-4,395 425,-453-477,-102-94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1:58.0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52,'168'-12,"-51"1,720-18,10 32,-626-1,2751 59,914 69,-3833-129,1107 89,-74 69,-998-145,1-5,0-3,0-4,0-4,133-21,-84 2,337-43,207 50,-480 15,628 38,-312-7,-89-39,-82-1,-260 10,173 28,-200-19,0-3,0-2,1-2,0-4,75-8,-56 2,1 3,-1 4,106 15,-175-15,51 2,-59-3,0-1,0 1,0 0,0-1,0 0,1 0,-1 0,-1 0,1-1,0 1,0-1,0 1,-1-1,1 0,-1 0,3-3,5-10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02.5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91,'4'0,"6"0,1-4,3-2,3 1,4 1,2-4,1 1,1 0,1 2,0 2,-1 1,-3-3,-2 0,0-1,-4-2,1-1,-4 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00.5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0,'4'169,"7"-1,39 195,-29-256,-7-46,-4 0,-1 1,-1 75,-8-136,-1 55,1 0,14 90,-8-106,-3 0,-1 44,-2-72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02.7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2848 0,'-23'2,"0"1,1 1,0 0,-27 10,-13 3,-152 31,-417 38,346-70,-576 17,860-33,-247 6,206-3,1 3,-1 1,-76 25,73-18,30-11,1 1,0 1,0 0,0 1,0 1,-18 12,32-19,-1 0,1 0,0 0,0 0,0 0,0 0,0 0,0 0,0 1,0-1,0 0,-1 0,1 0,0 0,0 0,0 0,0 0,0 1,0-1,0 0,0 0,0 0,0 0,0 0,0 0,0 1,0-1,0 0,0 0,0 0,0 0,0 0,0 0,0 1,0-1,0 0,1 0,-1 0,0 0,0 0,0 0,0 0,0 0,0 1,0-1,0 0,0 0,0 0,1 0,-1 0,0 0,0 0,0 0,0 0,0 0,0 0,1 0,-1 0,0 0,14 3,16-1,11 0,0 2,-1 1,0 2,0 2,-1 2,0 1,61 29,248 151,-276-148,647 435,-601-396,-85-61,-1 2,-2 1,0 2,-2 1,33 42,-59-67,0 0,0 0,1 0,-1 0,1-1,0 1,0-1,0 0,0 1,0-1,0-1,0 1,1 0,-1-1,1 1,-1-1,1 0,0 0,-1-1,1 1,0-1,6 0,-6-1,-1 0,1 0,-1 0,1-1,-1 0,0 1,0-1,1 0,-1-1,-1 1,1 0,0-1,0 0,-1 0,0 1,1-1,-1-1,0 1,-1 0,1 0,0-1,1-5,251-618,-141 381,-70 146,-30 65,28-52,-30 68,0 0,-2-1,0 0,-1-1,-1 1,5-27,-11 36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03.8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1807 1,'-32'2,"-1"1,1 2,0 1,1 1,-53 21,63-22,-518 122,464-113,-95 5,0 0,-71 42,138-30,78-23,0 0,-1-2,0-1,0-1,-44 3,68-8,1 0,-1 0,0 1,0-1,0-1,1 1,-1 0,0 0,0-1,1 1,-1-1,0 1,1-1,-1 0,0 0,1 0,-1 0,1 0,-1 0,1 0,0 0,-1-1,1 1,0 0,0-1,0 1,0-1,-1-2,2-6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05.3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0,'0'23,"8"326,-2-277,3 1,32 125,40 62,43 170,-120-403,-1 0,-2 1,-2 42,2 34,12-35,-9-51,-1 0,3 28,-6 3,0-27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12.7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1,'0'46,"7"161,-4-180,2 1,0 0,2-1,1 0,17 37,76 203,-60-147,-15-26,-21-71,1 0,1 0,0-1,12 22,23 37,-19-40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14.5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1722 1,'-42'2,"0"3,0 1,-53 16,-64 9,-104-12,-73 10,-13 36,283-48,2 2,0 4,-78 38,136-58,0 0,0 1,0 0,1 0,-1 0,-7 8,12-11,0 0,0 0,0 1,0-1,0 1,1-1,-1 0,0 1,1-1,-1 1,1-1,0 1,-1 0,1-1,0 1,0-1,0 1,0-1,0 1,1 0,-1-1,0 1,1-1,-1 1,1-1,-1 1,1-1,0 1,0-1,0 0,-1 1,1-1,0 0,2 1,272 382,-28 23,-127-204,357 610,-473-807,3 6,-1-1,1 1,1-2,0 1,13 12,-20-22,1 1,-1-1,1 0,0 0,0 0,-1 0,1 0,0 0,0 0,0 0,0-1,0 1,0-1,0 0,0 1,0-1,0 0,0 0,0 0,0 0,0-1,0 1,0 0,0-1,0 0,0 1,0-1,0 0,-1 0,1 0,0 0,0 0,-1 0,1-1,-1 1,1-1,-1 1,0-1,1 1,-1-1,2-3,331-409,-305 373,-1-2,-3-1,-1-1,-3 0,24-75,-28 63,-3 0,-2-2,6-107,-12 94,4 1,18-72,-19 98,-2 0,-2 0,-1 0,-4-56,5-66,0 117,-1 26,-1 0,-1 0,-2 0,-3-41,-2 45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15.5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2,'300'-2,"546"15,-661 5,275 64,-431-76,0-1,46 2,-56-7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16.6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1,'-1'28,"0"-3,2 0,0 1,1-1,1-1,12 45,180 425,30-9,-127-278,116 218,-212-423,-1 1,0-1,1 0,-1 1,1-1,-1 0,1 0,0 0,0 0,4 2,5 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17.4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0 249,'5'-4,"5"-2,9-8,7-2,2-2,6-3,4 3,2 0,5-6,1 2,-4-1,-1 1,-3 3,-3 5,-8 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17.8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26,'98'2,"109"-5,-117-8,34-2,-97 12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03.0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18.3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0,'590'0,"-560"0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19.0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10,'4'0,"6"0,5 0,5 0,3-4,-2-1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21.1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1007,'1'-3,"-1"0,1 0,0 0,0 0,1 1,-1-1,0 0,1 1,0-1,-1 1,1-1,0 1,0 0,4-3,37-30,-36 29,26-15,1 2,1 1,1 1,0 2,66-17,-77 24,183-51,293-45,229 9,-266 39,913-99,-534 66,-674 74,-90 11,0-4,-1-4,108-29,-134 22,-32 12,-1 0,1 1,0 0,41-4,28 1,-1-5,0-3,113-38,-183 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37.0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1,'6'1,"-1"2,1-1,-1 0,0 1,0 0,0 1,0-1,0 1,-1-1,0 2,6 5,5 4,17 13,329 281,-24 23,-303-293,-23-23,1 0,1-1,1 0,0-1,0-1,1 0,1-1,18 10,-29-20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06.7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 1,'-2'31,"-10"56,7-53,-3 46,9-52,1 0,1 0,1 0,1 0,11 29,54 135,-5-20,77 354,-91-254,-44-249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09.4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1965 272,'-31'2,"0"1,0 1,1 2,-1 1,-52 20,42-13,-77 20,-1-5,-153 18,-248-16,77-8,434-22,1 0,-1 0,0 1,1 0,0 1,0 0,-1 0,2 1,-1 0,0 0,1 1,0 0,0 0,0 1,1-1,-1 1,-5 8,-16 9,23-20,1 1,-1-1,0 1,1 0,0 1,-6 6,9-9,0-1,1 1,-1 0,0-1,1 1,-1 0,1 0,0 0,-1-1,1 1,0 0,0 0,0 0,0 0,1-1,-1 1,0 0,1 0,-1 0,1-1,0 1,-1 0,1-1,0 1,2 2,55 79,115 130,-134-170,2-1,2-2,59 43,-69-61,0 0,2-2,0-2,1-1,67 21,-73-32,0-1,0-2,0-1,1-1,45-5,11 1,-62 3,1 2,-1 1,0 1,0 1,0 1,0 1,-1 2,0 0,28 16,812 440,-857-461,25 12,-31-15,0-1,-1 0,1 0,0 0,-1 0,1 0,0 0,-1 0,1 0,0 0,0 0,-1 0,1 0,0 0,-1-1,1 1,0 0,-1 0,1-1,-1 1,1-1,0 1,-1 0,1-1,-1 1,1-1,-1 1,1-1,-1 0,0 1,1-1,-1 1,0-1,1 0,-1 1,0-1,0 0,1 1,-1-1,0 0,0 1,0-2,2-22,-2 1,0-1,-1 1,-2-1,-7-32,1-5,-83-588,30 305,5 38,23 20,34 282,-1 0,0 0,0-1,-1 1,1 0,-1 0,0 1,-3-6,5 8,0 1,-1-1,1 1,0 0,-1-1,1 1,-1-1,1 1,-1-1,1 1,-1 0,1-1,-1 1,1 0,-1 0,1-1,-1 1,1 0,-1 0,1 0,-1 0,0 0,1 0,-1 0,0 0,0 1,0-1,0 1,0-1,0 1,0 0,1-1,-1 1,0 0,1 0,-1 0,0-1,1 1,-1 0,1 0,0 0,-1 0,1 0,-1 2,-4 13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10.4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2408 1,'-26'0,"0"0,0 2,0 1,1 0,-1 2,-25 9,-3 4,-160 47,-254 54,237-58,108-35,-181 14,177-27,-111 25,135-19,-158 9,201-23,41 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11.4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 0,'-1'87,"-2"-42,3 0,1 0,3-1,1 1,19 74,143 302,32-16,-172-350,100 205,125 370,-245-619,-1-18,4-29,-6 20,5-9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38.4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0,'8'8,"-1"1,0 0,-1 0,8 14,-9-13,1-1,0 1,1-1,13 14,195 153,-6-5,-138-107,-29-29,-2 3,55 66,-87-95,0-1,0 0,1 0,0-1,0 0,1 0,0-1,0-1,0 0,16 6,-3-3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39.7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1,'9'0,"1"1,0 1,-1 0,1 0,-1 0,0 1,15 7,63 38,-29-14,626 337,-591-318,-77-41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03.5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1,'2'20,"2"0,0-1,1 1,1-1,1 0,1-1,0 1,16 24,-5-6,118 235,250 521,-302-616,-67-142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41.8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0,'13'15,"-1"1,-1-1,0 2,-1 0,0 0,10 28,33 117,-43-129,29 113,-7 2,15 152,-38-199,-3 1,-13 154,-5-180,8-58,1 1,1-1,0 1,2 0,1 28,23 172,-18-173,15 61,2 4,1 15,5-1,-23-104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43.4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 1,'-4'4,"0"0,0 0,0 0,1 0,0 1,0-1,0 1,0 0,1 0,0 0,0 0,0 0,0 1,1-1,0 1,0-1,1 1,-1-1,2 8,0-6,0 0,1-1,0 1,0 0,1-1,0 0,0 1,1-1,-1 0,1-1,0 1,1-1,0 0,10 9,40 31,3-3,110 62,-44-30,-119-70,0-1,0-1,0 1,0-1,0 0,6 2,2-3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44.5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1,'0'8,"1"0,0 0,0 0,1 0,0 0,1 0,0-1,0 1,0-1,1 1,0-1,1 0,-1-1,8 8,8 8,2 0,37 28,-8-7,-42-35,0-1,0 1,0 0,0 1,-1 0,0 0,-1 1,0 0,0 0,-1 0,7 19,-9-11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49.5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15839 9,'0'0,"0"0,0 0,0-1,0 1,0 0,0 0,0-1,0 1,0 0,0 0,0-1,0 1,0 0,0 0,0-1,0 1,0 0,0 0,0-1,0 1,0 0,0 0,1-1,-1 1,0 0,0 0,0-1,0 1,1 0,-1 0,0 0,0 0,1-1,-1 1,0 0,0 0,0 0,1 0,-1 0,0 0,0 0,1 0,-1 0,0 0,1 0,-1-1,0 2,0-1,1 0,14 11,12 22,268 410,-242-359,51 109,-90-161,0 0,-2 2,-2-1,-1 1,-1 1,5 69,-13-98,-1 0,0 0,0-1,0 1,-1 0,1-1,-1 1,-1-1,1 1,-1-1,0 0,0 0,-1-1,1 1,-1 0,0-1,0 0,0 0,-8 5,-12 8,0-1,-47 23,23-13,-1158 621,927-521,-6-12,-438 114,-17-78,-7-36,359-58,-1092 110,702-133,-1-39,760 6,-1437-86,1059 48,-251-19,-6 33,-348 79,655-11,53-5,-440 52,-169-38,873-56,1-2,0 0,0-2,0-2,1 0,-38-19,-4 0,-270-121,151 61,122 64,-1 2,-1 3,-110-16,34 8,-524-98,625 117,-62-20,91 23,0 0,0-2,0 0,1 0,0-2,0 0,-16-14,13 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52.0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0,'3'52,"2"-1,18 77,4 33,2 373,-16-190,-2-170,20 882,-48-306,16-732,-1-1,0 0,-6 21,4-20,0 1,-1 26,4 512,3-271,-2-280,0 0,0-1,-1 1,0 0,0 0,0 0,0-1,-3 6,-7 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54.2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3802 1,'-90'4,"-141"25,101-9,-2194 151,2284-170,-346-1,311-4,1-4,0-2,-80-23,120 22,-43-21,7 3,69 29,0-1,0 1,0-1,0 1,0 0,-1-1,1 1,0 0,0 0,0 0,0 0,-1 0,1 0,0 0,0 0,0 1,0-1,0 0,0 1,0-1,-1 0,1 1,0 0,0-1,1 1,-1 0,0-1,0 1,0 0,0 0,1 0,-1-1,0 1,1 0,-1 0,0 0,1 0,-1 1,1-1,0 0,-1 0,1 0,0 2,-2 5,2-1,-1 1,1-1,0 1,2 12,91 461,-54-312,253 898,-205-749,8 24,-81-299,25 83,5-2,82 159,-119-269,1 0,1-1,19 23,-24-32,0 0,0 0,0-1,1 1,-1-1,1 0,0 0,0-1,0 1,0-1,0 0,0-1,1 1,9 0,74 3,95-7,-60-2,-107 4,743-15,-3-43,-550 33,332-86,-526 108,0-2,0 1,-1-1,0-1,0 0,-1-1,1-1,-1 1,-1-2,0 1,0-1,0-1,11-15,186-255,-187 248,-1-1,-2-1,-2-1,-1 0,-1-1,-2 0,7-44,3-106,-9-1,-15-257,-33 17,20 325,-5 0,-38-109,7 70,-116-221,163 354,1-1,0 0,1 0,0 0,1 0,-3-12,4 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2:56.1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0,'0'24,"-1"28,3 0,1 0,13 59,104 355,1 4,62 441,-143-631,6 364,-58-217,1-89,11-338,-2 47,2 0,2-1,3 1,20 89,-13-103,1 0,31 50,-43-80,1 0,0 0,0 0,0 0,0 0,0 0,0-1,1 1,-1-1,1 0,0 0,0 0,0 0,0 0,0 0,0-1,0 0,0 1,5 0,-4-2,-1 0,0 0,1-1,-1 1,1-1,-1 0,0 0,0 0,0 0,1 0,-1-1,0 0,-1 1,1-1,0 0,3-3,9-10,0-1,-1 0,-1 0,21-37,-28 44,115-182,-117 182,0 1,-1-1,0 0,4-18,-1 2,0 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5:00.3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54 0,'-1'1,"-1"-1,1 1,0 0,-1 0,1 0,0 0,0 0,-1 0,1 0,0 0,0 0,0 0,0 1,1-1,-1 0,0 1,1-1,-1 1,0-1,1 1,0-1,-1 2,-11 42,11-40,-8 52,3 0,2 1,5 83,0-57,9 116,39 216,-42-362,44 268,14 102,14 7,-69-381,-8-43,8 37,-2 0,-1 1,0 52,-8-38,0 65,25 223,3-118,-26-202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5:03.7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2494 735,'1'-11,"-2"0,1-1,-2 2,1-1,-2 0,1 0,-2 1,1-1,-1 1,-8-15,5 14,-1 1,-1-1,1 1,-1 0,-1 1,0 0,-1 1,-15-10,-56-38,-31-21,-165-85,229 137,-34-17,-1 4,-171-53,232 86,0 1,0 1,0 1,0 2,0 0,0 1,0 1,1 1,-1 2,0 0,1 1,0 1,1 1,-38 20,-39 24,2 5,2 4,-162 138,207-151,3 1,2 2,1 2,4 2,2 2,2 1,3 2,2 1,-42 127,53-125,3 1,3 1,2 0,3 0,3 1,3 0,3 0,3 0,2-1,20 85,-16-113,1 0,2 0,1-1,2-1,1-1,2 0,2-1,0-1,3-1,0-1,2-2,1 0,48 38,-8-15,1-3,3-3,1-3,105 43,-148-75,-1-2,1 0,1-2,-1-2,1 0,0-2,0-1,-1-2,1-1,44-8,22-10,170-61,-191 56,125-45,-3-8,238-131,-391 184,-1-2,-1-2,-2-2,-1-2,-1-1,-2-2,-2-1,-1-2,-2-1,-2-2,40-74,-58 90,-1-2,-1 1,-2-1,-1 0,-1-1,-1 1,-1-1,-2 0,-1 0,-5-36,-8-28,-44-163,12 88,-102-243,143 400,-1 0,0 1,-1 0,-1 0,1 0,-16-16,16 20,-1 1,1 0,-1 0,0 1,-1 0,1 0,-1 1,1 0,-1 0,-12-2,-148-52,116 37,-106-27,150 47,1-1,0 1,-1 0,1 1,0 0,-1 0,1 1,0-1,0 2,0-1,0 1,0 0,1 0,-1 1,1 0,0 0,0 0,-6 7,2-4,1 0,-1-1,-1 0,1 0,-1-1,-14 4,4-4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5:47.2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2568 806,'-2'-9,"-2"1,1-1,-1 1,0 0,-1 0,0 1,0-1,-1 1,0 0,-7-6,-17-18,-2 3,-1 0,-55-34,-119-59,177 104,-308-151,177 91,150 71,-77-37,-160-55,223 89,-1 2,0 1,0 1,0 2,-1 0,0 2,1 0,-1 2,0 1,1 1,-40 11,19 3,0 3,1 2,1 2,2 2,0 1,-75 66,79-58,2 2,2 1,1 2,-29 44,-100 183,139-225,7-11,2 1,1 1,2 0,1 1,2 0,1 0,-5 47,6 7,7 152,3-207,0-1,3 0,0 0,2 0,1-1,2 0,1-1,1 0,1-1,21 30,-6-17,1-2,2-2,1-1,2-1,76 59,-65-60,1-3,2-1,1-3,67 28,-78-40,1-3,1-1,0-2,0-2,1-2,64 2,590-19,-599 4,-1-5,118-29,-162 27,-1-2,-1-2,-1-2,0-2,76-49,-103 55,-1 0,-1-2,-1-1,0 0,-1-2,-2 0,0 0,-1-2,-1 0,-1 0,-1-1,-1-1,15-51,-4-14,-3-2,12-152,-26 196,-5 42,28-344,-27 286,-2 1,-3 0,-19-95,18 142,-1-1,0 1,-1 0,-1 1,-1-1,0 1,-1 1,0 0,-1 1,-1 0,0 0,-1 1,0 1,-1 0,-23-14,24 18,0 0,-1 1,0 0,-1 1,1 0,-1 1,0 1,1 1,-2 0,1 1,0 0,0 1,0 1,0 0,0 1,-25 7,10 1,1 2,1 1,-33 19,46-25,0 0,-1 0,0-2,-1 0,1-1,-1-1,-24 3,19-5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05.2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0 583,'3'-12,"0"-1,0 1,1 0,1 0,0 0,1 0,0 1,12-17,-16 25,40-58,2 3,3 1,76-69,-106 110,0 2,1 0,1 1,1 1,-1 1,2 0,0 2,0 0,0 2,1 0,34-6,-9 6,0 1,1 3,-1 2,71 7,-97-4,-1 1,1 0,0 2,-1 1,0 0,0 2,-1 0,0 1,29 19,-40-23,-1 0,0 1,-1 0,1 0,-1 0,0 1,-1-1,1 1,-1 1,-1-1,0 1,0 0,0 0,-1 0,0 0,0 1,-1-1,0 1,-1 0,0-1,0 1,-1 0,0 0,-1 0,-2 12,-11 39,-3-1,-49 110,25-67,12-22,4-10,-38 73,53-124,-1 0,0 0,-2-1,0 0,-1-1,-1-1,0-1,-22 18,53-41,0 1,1 0,0 2,0 0,30-5,121-17,125 1,-248 25,0 2,-1 2,1 2,68 17,-104-20,0 1,0 1,0-1,-1 2,0-1,1 1,-2 0,1 1,-1 0,1 0,-2 0,10 12,-7-7,-1 1,-1 0,0 1,0 0,-2-1,1 2,5 21,-4 0,-2 0,0 0,-3 0,-1 1,-6 65,4-94,-1 0,1 0,-1 0,0-1,-1 1,0-1,0 0,0 0,-1 0,0 0,0 0,0-1,-10 9,-5 4,-2 0,-29 18,15-11,-27 20,-2-2,-1-3,-2-2,-2-4,-1-3,-2-3,0-3,-124 26,186-49,0-1,0 0,0 0,-1-1,1 0,0 0,0-1,0-1,0 0,0 0,0-1,0 0,-11-6,-74-28,74 30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5:12.6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18 318,'-12'-19,"6"16,10 13,27 37,69 82,-27-39,69 122,-54-75,-63-106,1-1,1-1,1-2,1-1,42 29,-70-54,0 0,0 0,0 0,0-1,0 1,0 0,0 0,0 0,0-1,1 1,-1-1,0 1,0-1,1 1,-1-1,0 0,1 1,-1-1,0 0,1 0,-1 0,0 0,1 0,-1-1,0 1,1 0,-1 0,0-1,0 1,1-1,-1 1,0-1,0 0,0 0,0 1,0-1,0 0,0 0,0 0,0 0,0 0,0 0,0 0,-1 0,1 0,0-1,-1 1,1 0,-1 0,1-3,3-9,-1 0,0 0,-1 0,0-19,1 9,19-249,-13-282,-9 449,0 96,-1 5,1 0,0 1,0-1,0 0,1 0,-1 0,1 1,0-1,0 0,0 1,0-1,4-5,0 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5:14.2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269 82,'0'-7,"0"0,0 0,0 0,0 0,-1 0,0 0,-3-7,4 13,-1-1,1 1,-1 0,0 0,1 0,-1 0,0 0,0 1,1-1,-1 0,0 0,0 0,0 1,0-1,0 0,0 1,0-1,0 1,0-1,-1 1,1 0,0-1,0 1,0 0,0 0,-1 0,1 0,0 0,0 0,0 0,-1 0,1 0,0 1,0-1,0 1,0-1,0 0,-1 1,1 0,0-1,0 1,-1 1,-9 4,0 0,0 2,0-1,1 1,0 1,-12 13,-52 68,42-50,29-37,0 1,1-1,-1 1,1 0,0 0,0 0,0 0,0 0,1 1,-1-1,1 1,0 5,1-9,0 1,0 0,0 0,1 0,-1 0,1 0,-1 0,1-1,0 1,0 0,0 0,0-1,0 1,0-1,0 1,0-1,1 1,-1-1,0 0,1 1,-1-1,1 0,0 0,-1 0,1 0,0-1,0 1,0 0,-1-1,4 1,78 15,-65-14,1 0,-2 2,23 7,-34-8,-1 0,0 0,0 1,-1-1,1 1,-1 0,1 1,-1-1,-1 1,1 0,4 8,1 1,-1 0,-1 1,6 17,-11-24,-1 0,0-1,0 1,-1 0,0 0,0 0,-1-1,0 1,-1 0,1 0,-1-1,-1 0,0 1,0-1,0 0,-1 0,0 0,0-1,0 1,-1-1,0 0,-1-1,1 1,-13 8,-81 36,79-40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5:18.1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1,'6'19,"0"0,1-1,1 0,1 0,13 20,-5-5,21 40,207 424,-196-356,184 354,-217-459,20 72,-11-29,-14-47,0 1,7 46,-8-39,-5-24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5:19.8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2496 908,'-1'-6,"0"-1,0 1,-1 0,1 0,-1 0,-1-1,1 2,-1-1,-5-8,-36-49,39 56,-40-50,-3 1,-3 3,-2 2,-98-74,63 64,-3 4,-153-71,141 80,-111-34,173 69,0 2,-1 2,1 2,-2 2,1 1,-47 3,70 3,-1 1,1 0,-1 2,1 1,0 0,1 1,0 1,0 1,0 0,1 1,1 1,0 1,-27 25,-9 14,3 3,-59 82,94-118,-73 95,5 5,-106 202,162-263,2 1,3 1,-18 78,30-95,2 1,2 0,2 1,2-1,6 69,-2-87,2 1,0-1,2 1,1-2,1 1,0-1,2 0,1-1,18 25,-9-19,1-1,2 0,1-2,1-1,53 40,-20-24,1-3,72 33,126 45,-172-80,0-4,2-4,1-4,1-3,1-5,121 7,-144-23,-1-3,0-3,0-3,0-3,-2-2,98-36,-90 22,-1-3,-1-3,-2-4,-2-2,80-63,-118 81,-1-2,-1-1,-1-1,-2-1,0-1,-2-1,-1-2,-1 1,-2-2,-1-1,-2 0,-1-1,-2-1,15-63,-17 42,-3-1,-2 0,-2 0,-3 0,-7-59,1 72,-2-1,-1 1,-3 1,-1 0,-2 0,-39-75,43 98,-1 1,0 1,-1-1,-1 2,-1 0,-1 1,0 1,-1 0,0 1,-1 1,-1 0,0 2,-1 0,0 1,-29-10,-62-24,81 30,-2 2,-62-17,42 21,0 4,0 1,-66 6,22-1,74-2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5:21.1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0 338,'158'192,"-33"-36,-109-137,9 9,52 47,-68-67,1-1,0 0,0-1,0 0,1-1,0 0,0-1,0 0,1 0,11 1,19 3,-25-3,1-2,0 0,-1-1,37-1,-50-2,1 1,-1-1,1 0,-1 0,1-1,-1 1,0-1,0 0,0 0,0 0,0-1,0 1,-1-1,1 0,-1 0,0 0,1-1,-2 1,1-1,0 0,-1 0,1 0,-1 0,2-6,2-5,-1-1,-1 0,-1 0,0 0,1-30,-6-87,0 64,-1-49,4-194,0 307,-1 0,1 1,0-1,0 0,1 0,-1 1,1-1,3-5,6-7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5:22.2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0 236,'53'-12,"-8"1,-36 11,-1 1,1 0,-1 0,1 0,-1 1,0 0,0 1,1 0,-2 0,1 1,0 0,-1 0,0 1,0 0,0 0,0 0,11 13,8 10,-1 2,34 51,-53-72,10 14,57 89,-64-97,-1 0,-1 1,0 1,-1-1,5 23,-22-49,-4-19,-4-27,2-1,-16-108,2 11,29 145,-3-11,1-1,-3-32,7 46,0 0,0 0,1-1,0 1,0 0,1 1,0-1,0 0,0 0,1 1,5-9,1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5:38.7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2569,'25'-2,"0"-1,0-1,46-14,15-2,175-38,213-77,-336 100,-1 0,-54 9,1 4,145-19,-110 36,-95 6,0-1,1-1,-1-1,0-1,-1-1,37-11,-7-4,0 3,1 2,1 2,80-6,-14-2,-184 45,52-22,-3 2,0-1,0 0,-24 2,36-5,-1-1,1 0,0 0,-1 0,1 0,0 0,-1 0,1 0,0-1,0 1,-1-1,1 0,0 0,0 0,0 0,0 0,0 0,0 0,0-1,0 1,1-1,-1 1,0-1,1 0,-1 0,1 1,0-1,0 0,-1 0,0-3,-1-9,-1 0,2-1,0 1,1-1,0 0,2-24,17-88,-15 112,1 0,1 0,0 0,1 1,0 0,1 0,1 0,0 1,1 0,0 1,15-15,-18 21,0 0,1 0,0 0,0 1,1 0,-1 0,1 1,0 0,0 1,0-1,1 2,-1-1,1 1,0 0,0 1,0 0,-1 0,1 1,0 0,17 3,31 12,-1 3,0 2,-2 2,71 41,-78-40,-38-18,24 10,-1 1,-1 2,-1 1,0 1,41 37,-67-52,0-1,-1 1,1-1,-1 1,0 0,0 0,0 0,-1 1,0-1,0 0,0 1,-1 0,0-1,0 1,0 0,-1 0,0-1,0 1,0 0,-1 0,0 0,0-1,0 1,-1 0,1-1,-1 1,-1-1,1 0,-1 0,0 0,0 0,-1 0,1-1,-1 1,-5 3,9-7,0-1,-1 1,1 0,-1-1,1 1,-1-1,0 1,1-1,-1 1,1-1,-1 1,0-1,0 0,1 1,-1-1,0 0,1 0,-1 1,0-1,0 0,0 0,1 0,-1 0,0 0,0 0,1 0,-1 0,0 0,0-1,0 1,0-1,-1 0,1 0,0 0,0-1,0 1,0-1,1 1,-1-1,0 1,0-1,1 1,-1-1,1 0,-1-2,-2-57,6 27,2-1,2 1,0 1,3-1,1 2,1-1,1 1,2 1,2 1,0 0,2 1,1 1,2 1,0 0,2 2,1 1,33-25,-42 39,0 0,1 1,0 1,1 1,0 1,0 0,1 1,-1 1,1 1,0 0,0 2,0 0,0 1,21 3,0 1,1 2,-1 2,-1 1,0 2,59 26,-61-20,-1 2,0 1,-2 2,0 1,-2 2,-1 1,-1 2,-1 0,-1 2,-2 2,-1 0,39 67,-60-91,0 0,-1 0,0 0,0 0,0 0,-1 1,-1 0,1-1,-1 1,-1 12,0-17,-1 1,0 0,0 0,0 0,0-1,-1 1,0 0,0-1,0 1,-1-1,1 0,-1 0,0 0,0 0,-1-1,1 1,-1-1,0 0,-5 4,-9 7,12-9,0 0,0 0,0-1,0 0,-1 0,1-1,-1 0,0 0,0 0,-12 2,18-5,-1 0,1 0,0 0,0 0,0-1,0 1,0 0,0-1,0 1,0-1,0 1,0-1,1 0,-1 1,0-1,0 0,0 1,1-1,-1 0,0 0,1 0,-1 0,1 0,-1 0,1 0,-1 0,1 0,0 0,-1 0,1 0,0 0,0 0,0 0,0 0,0 0,0 0,0 0,0-1,7-44,14-27,4 1,2 1,4 2,3 1,2 1,3 2,79-98,-108 151,0-1,1 2,1-1,0 1,1 1,0 0,0 1,1 1,24-12,-27 16,-1 1,1 0,0 0,1 1,-1 1,0 0,1 0,-1 1,0 0,1 1,-1 1,0 0,0 0,17 7,8 5,0 1,-2 2,0 2,-1 1,-1 1,-1 2,-1 1,-1 2,-1 0,31 39,-15-10,-2 1,-3 2,-2 3,50 109,-76-146,0 1,-2 0,0 0,-2 1,-1 0,-1 0,2 39,-7-61,0 0,0 0,-1-1,1 1,-1 0,0-1,0 1,-1-1,1 1,-1-1,0 1,0-1,0 0,0 0,0 0,-1 0,1 0,-1-1,-3 4,4-5,0 0,0 0,0 0,0 0,0-1,0 1,0 0,-1-1,1 0,0 1,0-1,0 0,-1 0,1 0,0-1,0 1,-1 0,1-1,0 1,0-1,0 0,0 0,0 0,0 0,0 0,0 0,0-1,0 1,1 0,-1-1,0 0,1 1,-2-3,-12-13,1-1,1 0,0-1,-14-29,-35-90,39 84,-68-177,83 203,0 0,2-1,1 0,1 0,2 0,1-42,1 69,0-1,0 1,0 0,0-1,0 1,1 0,-1-1,1 1,0 0,-1 0,1 0,0-1,0 1,1 0,-1 0,0 1,1-1,-1 0,1 0,-1 1,1-1,0 0,0 1,0 0,0-1,0 1,0 0,0 0,0 0,0 1,0-1,1 0,-1 1,0-1,0 1,1 0,-1 0,0 0,1 0,3 1,10 2,0 0,0 2,-1 0,0 1,15 7,1 0,39 17,116 66,54 56,-233-147,31 18,0 3,-2 1,-1 1,57 62,-90-88,0 1,0 0,0 0,-1 0,1 0,-1 1,0-1,0 0,0 1,0-1,-1 1,1-1,-1 1,0-1,0 0,0 1,0-1,-1 1,0 4,0-6,0 0,1-1,-1 1,0 0,0 0,0 0,0-1,0 1,0-1,0 1,-1-1,1 1,0-1,-1 0,0 1,1-1,-1 0,0 0,1 0,-1 0,0-1,0 1,0 0,0-1,1 1,-1-1,0 0,0 1,0-1,0 0,0 0,0-1,-3 1,45-13,456-111,-172 37,381-64,201-50,-650 129,407-90,-97 86,-456 63,104-1,-105 3,126 4,113 20,-51-1,1767-58,-1715 19,630-25,-941 51,52-9,-52 4,51 0,15 9,1 5,181 38,-238-39,-1-2,1-3,-1-1,88-10,38-1,-171 10,42 3,-42-3,0 0,0 1,0-1,-1 1,1-1,0 1,-1-1,1 1,0 0,-1 0,1 0,-1 0,1 0,-1 0,1 0,-1 0,0 0,0 1,0-1,2 2,-3-2,0 0,-1 0,1 0,0 0,0 0,0-1,-1 1,1 0,0 0,-1 0,1-1,-1 1,1 0,-1 0,1-1,-1 1,1 0,-1-1,0 1,0-1,1 1,-1-1,0 1,0-1,1 1,-1-1,0 0,0 1,0-1,0 0,1 0,-1 0,0 0,0 0,0 0,-1 0,-36 6,38-6,-8 2,0-1,0 0,-1-1,1 0,0-1,0 1,0-1,0-1,0 0,0 0,0 0,0-1,1 0,-1-1,1 1,0-1,0-1,1 0,-1 0,1 0,0 0,0-1,0 0,1 0,-7-12,2 2,0 0,1-1,1 0,1 0,0-1,2 0,0 0,0 0,2-1,0 0,2 0,0 1,1-1,4-37,0 32,1 0,1 0,1 0,1 1,2 1,0-1,1 1,1 1,1 0,31-38,-22 34,2 1,1 1,1 1,1 1,1 1,0 2,2 0,0 3,1 0,0 2,62-17,-70 23,0 2,1 1,-1 1,1 1,-1 1,1 1,0 1,0 2,-1 0,0 1,1 1,-1 1,-1 1,0 2,0 0,0 1,35 23,-30-13,0 2,-1 0,-2 2,0 1,-2 1,-1 1,30 49,-37-52,-1 0,-1 0,-1 2,-2-1,0 1,-2 0,-1 1,-1 0,-1 0,0 31,-5-48,0-1,0 0,-1 0,-1 0,1 0,-2 0,1-1,-1 1,0-1,-1 0,1 0,-2-1,1 1,-1-1,0 0,-1-1,0 1,0-1,0 0,-1-1,1 0,-1 0,-1-1,1 0,0 0,-14 3,20-6,0-1,1 0,-1 1,1-1,-1 0,1 0,-1 0,0 0,1 0,-1 0,1 0,-1-1,0 1,1 0,-1-1,1 1,-1-1,1 0,0 0,-1 1,1-1,0 0,-1 0,1 0,0 0,0-1,0 1,0 0,0 0,0-1,0 1,0 0,1-1,-1 1,0-1,1 1,-1-1,1 1,0-1,-1 0,1 1,0-1,0 1,0-1,0 0,1-2,0-9,1 1,0 0,0 0,8-20,30-66,4 1,69-111,-107 199,2-6,50-80,-52 86,1 0,0 1,0-1,1 1,0 1,0 0,16-11,-21 17,1 0,-1 0,1 0,0 0,0 0,-1 1,1 0,0 0,0 0,-1 0,1 0,0 1,0-1,-1 1,1 0,-1 0,1 1,-1-1,1 1,-1 0,0 0,1 0,-1 0,0 0,-1 1,6 4,8 8,-1 1,0 0,14 22,-29-38,33 46,-2 1,-2 2,36 80,-53-100,-1 0,-2 1,-1 0,-1 0,-1 0,-2 1,-1 0,-1 35,-3-60,0 0,0 0,-1 1,0-1,0 0,0-1,-1 1,0 0,-5 8,7-13,1 0,-1 1,0-1,0 0,0 0,1 0,-1 0,0-1,0 1,0 0,-1 0,1 0,0-1,0 1,0-1,0 1,-1-1,1 1,0-1,0 0,-1 1,1-1,0 0,-1 0,1 0,0 0,-1 0,1-1,0 1,-1 0,1 0,0-1,0 1,-1-1,1 1,0-1,0 0,0 1,0-1,0 0,0 0,0 0,0 0,0 0,0 0,0 0,0 0,1 0,-1 0,1 0,-2-3,-4-8,1 0,0-1,1 0,0 0,1 0,0 0,1 0,0-23,-1 12,-15-270,19 236,2 1,3 0,15-64,-17 103,1 1,0 0,1 0,1 0,1 0,13-19,-18 30,1 1,0 0,1 0,-1 0,1 0,0 1,0-1,0 1,1 1,-1-1,1 1,0 0,0 0,0 1,0 0,1 0,-1 0,0 1,1 0,8-1,-2 2,-1 1,1 1,-1 0,1 1,-1 0,0 0,0 2,-1-1,1 1,-1 1,0 0,0 1,16 13,3 5,-1 1,-1 1,27 36,-35-39,-1-2,0 1,22 36,-36-49,0-1,-1 1,0 0,-1 0,0 1,0-1,-1 0,0 1,-1 0,0 15,-6 450,5-472,-1-1,1 0,1 1,-1-1,0 0,1 0,0 1,-1-1,1 0,1 0,-1 0,0 0,1 0,-1 0,5 5,-4-7,0 0,-1 0,1 0,0 0,0 0,0-1,0 1,0-1,0 1,0-1,1 0,-1 0,0 0,0 0,0 0,0 0,0-1,0 1,0-1,0 1,0-1,0 0,0 0,0 0,0 0,2-2,39-16,0 1,83-21,-2 6,358-89,-383 105,193-8,-38 6,-224 15,245-30,290 1,-520 33,-1 2,1 3,83 18,20 7,-92-20,92 27,-83-19,34 10,-93-26,0 0,-1 1,1 0,0 0,-1 0,0 1,0 0,0 0,0 0,-1 0,1 1,4 7,-7-8,0 0,-1 0,1 0,-1 0,0 0,0 1,-1-1,1 0,-1 1,0-1,0 0,0 1,-1-1,1 0,-1 0,0 1,0-1,-1 0,1 0,-1 0,0 0,0-1,0 1,-1 0,1-1,-5 5,-8 11,-2 0,0-2,-27 22,30-27,-17 17,17-18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5:41.5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0,'30'945,"-8"-723,3 125,-9-146,-7-127,0-17,22 81,4 19,-25-101,-4-31,-2 2,1 39,-4-45,0-15,-1 0,1 1,-1-1,0 0,-1 0,1 1,-1-1,-1 0,1 0,-1 0,-5 11,1-11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5:50.8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0 459,'0'-325,"3"337,0-1,1 1,0-1,0 0,1 0,1 0,0-1,12 17,-6-8,247 371,-236-356,98 140,-119-171,0 0,0-1,1 1,-1-1,0 0,1 0,-1 0,1 0,0 0,0 0,0-1,0 0,0 1,0-1,0 0,0 0,0-1,1 1,-1-1,0 0,0 1,1-1,3-1,-4 0,0 0,1 0,-1-1,0 1,0-1,0 0,-1 0,1 0,0 0,-1-1,1 1,-1-1,0 1,0-1,0 0,0 0,0 0,0 0,-1 0,0 0,1 0,0-5,3-15,-1 1,0-1,-2 0,0 0,-4-39,4-42,44-237,-25 199,-9 85,-6 36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5:53.5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1 259,'29'-9,"-27"8,0 0,0 0,0 0,0 0,1 0,-1 0,0 1,1-1,-1 1,0-1,1 1,-1 0,0 0,1 0,-1 0,3 1,-1 1,-1-1,1 1,-1 0,1 0,-1 0,0 1,0-1,0 1,0 0,0-1,-1 1,1 1,-1-1,0 0,0 0,0 1,0-1,-1 1,2 6,4 10,-1 0,4 29,-6-30,-4-18,0 0,0-1,0 1,0 0,0-1,0 1,0-1,0 1,0 0,0-1,1 1,-1-1,0 1,1 0,-1-1,0 1,1-1,-1 1,0-1,1 1,-1-1,1 1,-1-1,1 0,-1 1,1-1,0 0,-1 1,2-1,11-12,10-39,-21 47,114-325,-116 327,0 1,0-1,1 1,-1-1,1 1,-1 0,1-1,0 1,-1 0,1 0,0-1,0 1,0 0,0 0,0 0,0 0,0 0,0 0,0 0,1 0,-1 1,0-1,1 0,-1 1,0-1,1 1,-1 0,1-1,-1 1,1 0,-1 0,1 0,-1 0,2 0,1 2,-1-1,0 1,0 0,1 1,-1-1,-1 0,1 1,0 0,-1 0,1 0,-1 0,4 5,35 65,-28-48,28 41,-40-65,-1-1,1 1,0 0,-1-1,1 1,0 0,0-1,0 1,-1-1,1 1,0-1,0 0,0 1,0-1,0 0,0 1,0-1,0 0,-1 0,1 0,0 0,0 0,0 0,0 0,0 0,0-1,0 1,0 0,0 0,0-1,0 1,0-1,-1 1,1-1,0 1,0-1,-1 1,1-1,0 0,0 1,-1-1,1 0,-1 0,1 1,0-3,30-44,-25 36,5-7,1 0,19-22,-28 37,0-1,-1 1,1 0,0 0,1 0,-1 0,0 1,1-1,0 1,-1 0,1 0,0 0,0 1,0-1,0 1,0 0,0 0,1 1,5-1,-8 2,0-1,0 1,1 0,-1 0,0 1,0-1,0 0,0 1,0-1,0 1,-1 0,1-1,-1 1,1 0,-1 0,1 0,-1 0,0 0,0 0,0 1,1 2,15 55,-15-50,17 68,-15-55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06.6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1 177,'0'-2,"0"-1,1 0,0 1,-1-1,1 1,0-1,0 1,0-1,1 1,-1-1,1 1,-1 0,1 0,0 0,0 0,-1 0,1 0,1 0,-1 1,0-1,0 1,1 0,-1-1,1 1,-1 0,1 0,3 0,10-4,0 1,0 1,22-2,-28 4,1205-101,-1181 101,-8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02.7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79 1,'1'6,"0"1,1-1,0 0,0 1,6 10,0 3,170 380,-73-177,36 107,89 191,-190-445,-15-29,-1 2,-2 0,15 53,-34-90,0 0,-1 0,0 0,-1 1,-1-1,0 0,-1 1,0-1,0 0,-1 0,-1 0,-8 22,9-28,-1 0,0 0,-1-1,1 1,-1-1,0 0,-1 0,1 0,-1 0,0-1,0 0,0 0,-1 0,1 0,-1-1,0 0,0-1,0 1,0-1,-1 0,1 0,-1-1,1 0,-1 0,-6-1,-22 1,1-3,0-1,0-1,0-2,0-2,1-1,-32-13,-1-5,0-2,-79-50,123 66,0 0,2-1,0-1,-28-28,43 38,1 0,0 0,0 0,0 0,1-1,-1 1,1-1,1 0,-1 0,1 0,0-1,1 1,-1 0,1-1,0 1,1-1,0 1,0-1,0 1,1-1,0 1,2-10,4-10,-1-1,-2 1,2-44,-5 48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03.3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04.2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774 0,'-3'1,"1"0,0 0,-1 1,1-1,0 0,0 1,0 0,0-1,0 1,0 0,0 0,0 0,1 0,-2 3,-4 3,-114 126,-187 270,231-290,-93 106,121-170,39-38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05.1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1,'22'1,"-1"1,0 1,0 1,0 0,28 12,101 45,-128-51,114 55,225 147,-37-5,-308-198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06.6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0 500,'39'-2,"-1"-2,1-2,53-14,30-6,150-16,911-164,-1120 193,102-21,252-85,-366 96,-37 18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08.4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1 131,'1'-4,"1"0,0 1,1 0,-1-1,0 1,1 0,0 0,0 0,0 1,0-1,0 1,1 0,5-4,-2 2,8-7,2 0,-1 1,1 1,1 1,-1 1,1 0,26-6,-35 11,0 1,0-1,1 2,-1-1,1 1,-1 1,1 0,-1 0,0 1,0 0,0 0,0 1,0 0,0 1,-1 0,1 0,7 7,20 14,-1 1,-2 2,-1 2,-1 1,36 46,-53-57,0 0,-1 0,-1 2,-1-1,-1 1,-1 1,-1 0,-1 0,-1 1,-1-1,2 32,-6-28,-1 0,-1 0,-1 0,-1 0,-2-1,0 1,-19 50,5-31,-2-2,-3 0,-42 60,39-63,-3-2,-1-1,-59 56,105-104,0 1,1 0,0 1,31-11,15-8,-10 2,1 2,0 2,67-15,19 3,-10 4,-1-5,135-56,-245 80,-4 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09.9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1,'4'4,"0"2,0-1,-1 0,1 1,-1-1,4 12,6 10,249 452,48 55,-159-281,-118-196,28 67,-51-100,-1 0,-1 1,-2 0,0 1,4 44,-10-52,-1-1,-1 0,0 0,-1 0,-1 0,0-1,-2 0,0 1,0-2,-12 21,-13 16,-55 73,74-109,-22 32,16-21,-2 0,-1-1,-27 27,46-52,0 1,1-1,-1 1,0-1,1 0,-1 0,0 0,0 0,0 0,0 0,0-1,0 1,0 0,0-1,-1 0,1 1,0-1,0 0,0 0,0 0,0-1,-1 1,1 0,0-1,0 1,0-1,0 0,0 0,0 0,0 0,0 0,1 0,-1 0,0-1,0 1,1-1,-1 1,-1-3,-6-8,-1 0,2 0,0-1,-11-21,8 12,-102-182,-110-280,214 459,-57-163,56 145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10.5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11.5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719 0,'-2'1,"-1"-1,1 1,-1-1,1 1,0 0,-1 0,1 0,0 0,0 0,0 1,0-1,0 1,0-1,0 1,0 0,1 0,-1 0,-1 2,-28 44,21-29,-181 331,5-7,94-219,28-41,57-74,-2 0,1 0,-1-1,0-1,-14 9,5-3,-3 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12.4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0,'16'1,"0"1,0 0,0 0,0 2,-1 0,1 1,14 7,101 55,-84-41,-18-10,494 283,-462-253,-43-27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08.1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0 232,'1'-2,"-1"0,0 1,1-1,0 0,-1 1,1-1,0 0,0 1,0-1,0 1,0-1,1 1,-1 0,0-1,0 1,1 0,-1 0,1 0,-1 0,1 0,0 0,-1 0,1 1,2-1,49-16,-41 14,82-17,103-9,-29 6,-66 0,-69 14,1 2,0 1,45-2,-62 8,0-1,0-1,0-1,-1 0,1-1,-1 0,1-2,29-14,-29 10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13.6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1060,'26'-23,"0"2,2 0,0 2,52-26,133-49,-122 57,1586-560,-1512 550,145-45,-269 81,-30 8,0 1,-1-1,1-1,-1 0,0-1,0 1,13-10,-10 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15.0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1 587,'2'-9,"1"0,0 0,1 1,0-1,0 1,1 0,0 0,0 0,9-10,-8 10,39-54,3 2,2 3,3 1,2 3,116-86,-158 131,1 0,0 1,0 1,0 0,1 1,0 0,21-3,-28 7,0-1,0 1,1 1,-1 0,0 0,0 0,0 1,0 0,0 1,0 0,0 0,0 1,-1-1,1 2,12 6,-17-7,0 0,0 0,0 1,-1-1,1 0,-1 1,0 0,0 0,0-1,0 1,-1 0,1 1,-1-1,0 0,0 0,-1 0,1 7,0 12,-1-1,-3 27,0-11,1 7,-2-1,-2 0,-2 0,-2-1,-2 0,-24 59,-55 166,64-176,-4 0,-4-2,-49 87,47-124,34-49,0 0,0-1,-1 0,1 0,-1 0,0 0,1 0,-1-1,0 0,-1 1,-6 1,12-9,12-9,16-14,5 2,0 2,2 2,0 1,1 1,1 2,1 2,68-18,338-91,-434 122,42-12,0-3,86-42,-121 52,-2 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21.1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2869,'1'10,"1"-1,1 0,0 0,0-1,1 1,0 0,0-1,1 0,0 0,0-1,13 13,12 24,277 534,-203-370,-20-49,7-2,112 145,-186-278,1-2,2 0,0-1,0-1,2-1,1-1,0-1,1-1,1-1,0-2,1 0,1-1,0-2,0-1,36 8,176 42,239 93,-139-39,-58-29,496 81,92-98,6-73,-167-29,1293-232,-1478 158,754-128,-267 135,2 36,-823 55,159-17,369-76,-472 51,-2-10,296-120,151-128,-522 231,-70 35,1 4,1 4,2 5,198-34,606 1,-516 49,867-77,-8-80,-45-62,-916 192,-142 24,255-67,-340 62,0-1,-3-4,77-49,19-9,-132 76,-1-1,-1-1,0 0,0-2,-2 0,0-2,0 0,-2 0,24-34,-16 24,1 0,1 1,1 2,1 1,52-33,7-7,261-222,-333 271,-1-1,-1 0,0-1,-1 0,13-24,40-93,-61 123,0 0,-1 0,0-1,-1 1,0-1,-1 0,0-21,-12-77,2 39,-2-45,-40-372,44 447,-2 1,-1 0,-2 0,-1 1,-3 1,0 0,-3 2,-43-64,46 71,1 0,2-1,0-1,-11-44,12 39,7 19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28.9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11,'4'-10,"5"18,5 20,2 21,18 92,-4-6,72 380,-84-400,33 285,-18-127,-22-192,56 332,-67-412,21 95,3-2,4 0,42 90,-60-163,0 1,-2 0,-1 0,0 1,-2 0,0 0,-2 0,-1 0,0 1,-2-1,-2 25,-12 92,-8 207,22-297,-2 0,-11 62,6-55,4-33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38.0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1 471,'21'18,"0"0,45 26,1 1,51 42,308 256,-418-336,-2 1,1 1,-1-1,0 1,6 12,8 14,-19-34,-1 0,0 0,1 0,0 0,-1 0,1 0,0 0,-1 0,1-1,0 1,0 0,0 0,-1 0,1-1,0 1,0-1,0 1,0-1,1 1,-1-1,0 1,0-1,0 0,0 0,0 1,3-1,-3-1,0 0,0 0,0 0,0 0,0 0,0 0,0 0,0 0,0-1,-1 1,1 0,0 0,-1-1,1 1,-1 0,0-1,1-2,2-10,-1 0,1-28,-9-129,-43-261,4 69,42 318,1 10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39.6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487 0,'-8'1,"-1"0,0 1,1-1,0 2,-1-1,1 1,0 0,0 1,1 0,-1 0,1 1,-9 6,-13 12,-41 43,37-33,-202 207,234-240,1 0,-1 1,1-1,0 0,-1 1,1-1,-1 1,1-1,0 1,-1-1,1 1,0-1,-1 1,1-1,0 1,0 0,0-1,0 1,-1-1,1 1,0 0,0-1,0 1,0-1,0 1,0 0,1-1,-1 1,0-1,0 2,18 6,35-7,-47-1,31-3,48-10,-64 9,0 0,0 1,0 1,0 1,0 1,0 1,0 0,30 7,-18 2,-1 1,-1 1,0 2,0 1,44 30,-72-43,0-1,-1 1,1 0,-1 0,1 0,-1 0,0 1,0-1,0 0,0 1,0 0,-1-1,1 1,-1 0,0 0,0 0,0 0,0 0,0 0,0 0,-1 0,0 0,1 1,-1-1,0 0,-1 0,1 0,-1 0,1 0,-1 0,0 0,0 0,0 0,0 0,-3 3,-5 8,0-1,-2 0,0 0,0-1,-22 17,-2 4,-18 30,32-36,-37 35,51-55,0-1,0 0,0-1,-1 0,0 0,0 0,-1-1,1 0,-1-1,-10 3,0-3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42.8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532 1,'-20'22,"1"1,0 1,2 1,1 1,1 0,1 1,2 0,-17 53,-205 628,166-522,15-49,52-133,-2 3,0 0,1 0,0 1,1-1,-1 1,1-1,1 9,0-15,0-1,0 1,0-1,0 1,1-1,-1 0,0 1,0-1,1 1,-1-1,0 0,1 1,-1-1,0 0,1 1,-1-1,1 0,-1 1,1-1,-1 0,1 0,-1 0,0 0,1 1,-1-1,1 0,-1 0,1 0,-1 0,1 0,-1 0,1 0,-1 0,1 0,-1 0,1-1,-1 1,1 0,-1 0,1 0,-1 0,1-1,-1 1,0 0,1-1,28-13,-25 12,50-25,1 2,2 3,0 2,99-20,243-14,-351 50,-12 2,0-1,-1-3,43-10,-62 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44.5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798 1,'-16'1,"-1"0,1 2,-1 0,1 1,0 1,1 0,-1 1,-26 15,-117 79,108-65,50-34,-90 58,3 5,-86 80,133-98,38-43,1 0,0 1,0-1,0 1,0-1,0 1,1 0,0 0,0-1,0 1,0 0,0 6,1-9,1 1,-1-1,1 1,-1-1,1 1,0-1,0 1,0-1,0 0,0 1,0-1,0 0,0 0,0 0,1 0,-1 0,0 0,1 0,-1 0,1 0,-1-1,1 1,-1-1,1 1,0-1,-1 1,1-1,0 0,-1 0,3 0,59 3,-54-4,145-2,95 0,-191 5,1 3,68 14,-116-17,1 1,-1 0,1 1,-1 1,0-1,-1 2,1 0,-1 0,0 0,16 16,-22-19,-1 1,0-1,0 1,-1 0,1 0,-1 0,0 0,0 0,0 1,-1-1,1 1,-1-1,0 1,0-1,-1 1,0 0,1-1,-1 1,-1 0,1-1,-1 1,0 0,0-1,0 1,0-1,-1 1,0-1,0 0,0 0,-4 5,-7 10,-1-1,-1-1,-1 0,-1-1,-27 21,17-15,17-13,-1-1,0-1,-1 0,0 0,0-2,0 1,-1-1,-23 5,35-9,-1-1,1 0,0 0,-1 0,1 0,0 0,-1 0,1 0,0 0,0 0,-1 0,1-1,0 1,0-1,-1 1,1-1,0 1,0-1,0 0,0 0,0 1,0-1,0 0,0 0,0 0,0 0,0 0,0 0,1 0,-1 0,0-1,1 1,-1 0,1 0,0-1,-1 1,1 0,0 0,0-1,-1 1,1 0,0-1,0 1,1-3,-1-1,0 0,0 0,1 0,-1 0,1 0,0 1,1-1,-1 0,1 0,0 1,3-6,14-14,1 1,41-35,-42 42,-1-1,-1-1,0 0,-2-1,17-27,-11 13,-11 22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46.5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141 0,'0'1,"-1"-1,0 1,0-1,0 1,1-1,-1 1,0 0,1 0,-1-1,1 1,-1 0,1 0,-1 0,1 0,-1 0,1-1,0 1,-1 0,1 0,0 0,0 0,0 0,0 0,0 0,0 0,0 0,0 0,0 0,0 0,1 0,-1 0,1 1,0 0,1-1,0 1,0-1,0 0,-1 1,1-1,0 0,1 0,-1 0,0 0,0-1,0 1,3 0,7 1,1 0,-1 0,1-1,12-1,-12-1,0-1,0-1,0 0,-1 0,1-1,-1-1,21-10,-30 10,-11 5,-12 5,-6 8,1 1,1 2,0 0,1 1,-39 38,23-15,2 2,-34 49,71-91,0 0,0 0,-1 0,1 0,0 1,0-1,0 0,0 0,-1 0,1 0,0 1,0-1,0 0,0 0,0 0,0 1,-1-1,1 0,0 0,0 0,0 1,0-1,0 0,0 0,0 1,0-1,0 0,0 0,0 0,0 1,0-1,0 0,0 0,0 1,0-1,1 0,-1 0,0 0,0 1,0-1,0 0,0 0,1 0,-1 0,0 1,13-3,19-11,23-15,1 2,2 4,0 1,88-18,-136 36,1 0,-1-1,0-1,-1 1,1-2,8-6,-15 10,0 0,0-1,0 1,0-1,0 0,-1 0,0 0,1 0,1-4,-3 5,-1 1,1-1,-1 1,1-1,-1 1,0-1,0 0,1 1,-1-1,0 1,0-1,-1 0,1 1,0-1,0 1,-1-1,1 1,-1-1,1 1,-1-1,0 1,-1-2,0 0,0 1,-1-1,1 1,-1 0,1 0,-1 1,0-1,0 0,0 1,0 0,0 0,0-1,0 2,0-1,-1 0,1 1,0-1,-4 1,-68 1,53 0,-3-1,13 0,1 0,-1 1,0 0,-14 4,10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7:15.6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0 327,'3'1,"0"0,0 0,0 0,0 0,0 1,0 0,-1-1,1 1,0 0,-1 0,0 0,5 5,-1-1,66 64,113 141,42 98,-203-275,236 363,-131-192,60 53,-187-255,1-1,-1 1,1 0,-1-1,1 0,0 0,0 0,0 0,0 0,0 0,7 2,-8-4,-1 0,0 0,0 0,1 0,-1 0,0 0,0 0,0-1,1 1,-1 0,0-1,0 1,0-1,0 1,0-1,0 0,0 0,0 1,0-1,0 0,0 0,0 0,0 0,-1 0,1 0,0 0,-1 0,1 0,0 0,-1 0,0 0,1-1,-1 1,0 0,0 0,1-1,-1 1,0-2,5-37,-1 1,-2-1,-5-73,-1-4,29-348,0-90,-28 419,5-154,5 259,-1 18,-6 13,0 0,0-1,1 1,-1 0,0 0,0 0,0 0,0 0,0 0,1 0,-1 0,0 0,0 0,0 0,0 0,0 0,1-1,-1 1,0 0,0 0,0 1,0-1,1 0,-1 0,0 0,0 0,0 0,0 0,0 0,1 0,-1 0,0 0,0 0,0 0,0 0,0 0,0 1,1-1,-1 0,0 0,0 0,0 0,0 0,0 0,0 1,0-1,0 0,0 0,0 0,0 0,0 1,0-1,0 0,0 0,0 0,0 1,4 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09.1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0,'2'48,"2"-1,2 0,2 0,25 82,-8-54,4-1,41 76,-31-81,55 76,-86-132,-1-1,0 1,-2 0,1 1,-1-1,4 24,-6-25,3 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7:17.0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397 0,'-15'1,"0"1,0 0,0 1,1 1,-1 0,1 1,0 1,0 0,1 1,0 0,0 1,0 1,1 0,1 0,-1 1,-15 19,8-8,1 0,2 2,0 0,1 1,2 0,0 1,2 0,-10 33,18-51,1 0,1 0,0 0,0 1,0-1,1 0,0 0,0 1,1-1,-1 0,2 0,-1 0,1 0,0 0,5 10,-4-12,0 0,0-1,0 0,0 1,1-1,0-1,-1 1,2 0,-1-1,0 0,1 0,-1 0,1-1,0 1,0-1,0 0,0-1,0 1,0-1,1 0,8 1,80 2,0-4,120-15,-12 0,-197 14,1 1,-1 0,0 0,1 1,-1 0,0-1,0 2,1-1,-1 1,0-1,0 1,-1 1,1-1,6 5,-9-5,1 0,-1 1,0-1,0 1,-1 0,1 0,0 0,-1 0,0 0,1 0,-1 0,-1 0,1 0,0 0,-1 1,1-1,-1 0,0 0,0 1,-1-1,1 0,-1 0,1 1,-3 4,-3 14,-1 1,-1-1,-2-1,0 1,-21 32,-77 95,68-97,8-8,11-14,-32 35,50-63,1 0,0 0,-1 0,1 0,-1-1,0 1,0-1,1 0,-1 0,0 0,0 0,0 0,0 0,0-1,0 0,0 1,0-1,0 0,0-1,-5 0,-6-2,-1 0,2-1,-19-9,-22-4,28 12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7:18.2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0,'2'62,"2"-1,24 109,46 116,-49-199,19 56,6-1,127 250,27 20,-149-284,50 173,-93-253,-2 0,-2 1,-2 0,-3 0,-3 70,-1-96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7:19.7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1,'2'34,"1"1,1 0,2-1,10 36,51 132,-48-150,221 658,-176-493,98 280,-126-399,30 132,-27-72,-34-127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7:20.8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1 279,'0'-1,"1"-1,-1 1,1 0,0 0,-1 0,1 0,0-1,0 1,0 0,-1 0,1 1,0-1,0 0,1 0,-1 0,0 1,0-1,0 0,0 1,2-1,27-11,-29 12,103-32,130-22,109 0,103-21,-403 64,-22 5,1 1,1 1,41-2,-45 9,-7 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7:21.6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0 451,'16'-2,"0"-1,0 0,-1-1,1-1,-1 0,26-14,14-3,406-107,-207 64,112-19,-365 84,81-13,-51 9,-1-1,53-16,119-39,-173 54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7:24.1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13,'0'-1,"0"1,0-1,1 1,-1-1,0 0,0 1,0-1,1 1,-1-1,0 1,1-1,-1 1,0-1,1 1,-1 0,1-1,-1 1,1 0,-1-1,1 1,-1 0,1-1,-1 1,1 0,-1 0,1-1,-1 1,1 0,0 0,-1 0,1 0,-1 0,1 0,-1 0,1 0,0 0,-1 0,1 0,-1 1,2-1,25 7,-2 5,0 2,-1 1,-1 0,0 2,-1 1,35 36,-25-24,366 389,-34 32,-277-340,-45-59,-3-4,56 90,-81-118,-8-41,-5 14,8-93,-5-199,-7 155,3-577,0 694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7:25.3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1 169,'7'1,"-1"0,1 0,-1 1,1 0,-1 0,0 0,0 1,0 0,0 1,0-1,-1 1,1 0,-1 0,5 5,4 5,-1 0,0 0,17 26,-21-26,0 1,-1 0,-1 0,0 1,-2-1,1 1,-2 1,0-1,-1 1,-1-1,0 1,-1 0,-1 0,-1 0,-3 20,-4-12,12-43,23-37,9-22,-8-13,-4-2,16-127,-34 192,-1 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7:26.2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1,'2'15,"1"1,1-1,1 0,0 0,1-1,1 0,0 0,17 25,0 4,134 251,131 255,-30 13,-176-357,101 387,-59-77,-124-508,4 11,0 1,1-1,0 0,2 0,10 18,-9-25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7:27.4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0,'1'26,"2"0,0 0,2 0,0-1,15 39,58 122,-51-128,196 415,-67-146,114 208,-226-436,-5 1,-5 1,35 167,-53-205,-10-41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7:28.5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1 220,'19'-1,"1"-2,0 0,35-11,17-3,625-156,-670 165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10.1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 19,'0'-1,"0"0,0 0,-1 0,1 0,0 0,0 0,-1 0,1 0,0 1,-1-1,1 0,-1 0,0 0,1 0,-1 0,1 1,-1-1,-1-1,2 2,-1 0,1 0,0 0,-1 0,1 0,0 0,-1 0,1 0,0 0,-1 0,1 0,0 0,-1 0,1 0,0 0,-1 0,1 0,0 0,-1 0,1 0,0 0,0 1,-1-1,1 0,0 0,-1 0,1 1,0-1,0 0,0 0,-1 1,1-1,0 0,0 1,0-1,-1 0,1 0,0 1,0-1,0 0,0 1,0-1,0 0,0 1,0-1,0 0,0 1,0-1,0 0,0 1,0-1,0 0,0 1,0-1,1 1,-2 8,1 1,1-1,0 1,0-1,1 1,0-1,5 14,31 67,-18-46,314 707,-272-612,-56-124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7:29.3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0 378,'25'-2,"-1"-1,1-1,-1-2,0 0,-1-2,27-11,36-11,-83 30,214-63,293-126,-481 174,-18 9,-1 1,1 0,1 1,13-4,-5 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7:32.3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1,'7'1,"1"1,-1 0,0 0,0 1,0 0,0 0,0 0,-1 1,1 0,-1 1,0-1,0 1,9 10,-4-5,101 96,161 197,120 233,-42 30,-317-510,-21-35,-7-9,1 0,0 0,1-1,1 0,0 0,0-1,14 11,-23-20,1 0,0-1,0 1,-1 0,1-1,0 1,0-1,0 1,0-1,0 0,0 1,0-1,0 0,0 0,0 1,0-1,0 0,0 0,0 0,0 0,0 0,0-1,0 1,0 0,0 0,2-1,-2 0,0 0,0-1,0 1,0 0,0-1,0 1,0 0,0-1,0 1,0-1,-1 1,1-1,-1 0,1-2,2-9,-2 0,1 0,-2-17,0 24,-6-1125,9 1087,1 1,16-70,-11 72,-2 0,3-80,-10 111,0 0,1 0,0 0,6-19,-2 13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7:34.2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0 430,'1'-3,"0"1,0-1,0 1,0-1,0 1,0 0,1-1,-1 1,1 0,0 0,-1 0,1 0,0 0,0 1,0-1,1 1,-1-1,3-1,45-22,-44 24,-1 0,1 0,0 0,-1 1,1 0,0 0,-1 1,1-1,0 1,-1 0,1 1,-1-1,1 1,-1 0,0 1,9 4,-12-6,1 1,0 0,-1-1,0 1,1 0,-1 0,0 0,0 0,0 1,0-1,0 1,-1-1,1 1,-1-1,1 1,-1 0,0 0,0 0,0-1,-1 1,1 0,-1 0,1 0,-1 0,0 0,0 0,-1 0,1 0,0 0,-1 0,0 0,-1 5,1-7,1 1,-1-1,0 1,0-1,1 1,-1-1,0 0,0 1,0-1,-1 0,1 0,0 0,0 1,-1-1,1-1,-1 1,1 0,0 0,-1 0,0-1,1 1,-1-1,1 1,-1-1,0 0,1 0,-3 1,3-2,-1 1,1 0,0-1,-1 1,1-1,0 1,0-1,0 0,0 0,-1 1,1-1,0 0,0 0,0 0,1 0,-1 0,0 0,0 0,1-1,-1 1,0 0,1 0,-1-1,1 1,0 0,-1 0,1-1,0 1,0 0,0-1,0 1,0 0,0-1,0-1,3-17,1 0,0 0,2 1,0-1,1 1,1 0,18-30,-6 8,-3 5,34-67,-46 94,0 0,1 1,0 0,0 0,1 1,0 0,1 0,14-10,-19 15,1 0,0 1,-1-1,1 1,0 0,0 0,-1 0,1 0,0 1,0 0,0 0,0 0,0 0,0 1,0-1,-1 1,1 0,0 0,0 0,-1 1,1-1,-1 1,1 0,-1 0,0 0,5 4,7 6,0 2,0 0,24 29,-29-30,27 31,50 79,-74-102,-1 1,0 1,-2 0,-1 0,-1 1,7 29,-16-71,2 0,0 0,1 0,4-18,5-45,-11 76,2-29,10-59,-10 84,0 1,0 0,0 1,1-1,0 0,1 1,0-1,0 1,0 0,1 1,0-1,0 1,9-8,-11 11,1 1,-1-1,1 1,0 0,0 1,-1-1,1 0,0 1,1 0,-1 0,0 0,0 1,0-1,0 1,1 0,-1 0,0 1,0-1,0 1,0 0,1 0,-1 0,0 1,-1-1,1 1,0 0,0 0,-1 0,1 1,2 2,5 4,-1 0,0 0,-1 1,0 0,0 1,-1-1,-1 2,7 12,-3-1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7:35.1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0,'3'33,"1"-1,2 0,1 0,20 57,-12-44,61 209,78 241,-28-37,-32 11,-4-16,-68-341,-16-75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7:36.3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1,'2'13,"0"-1,1 0,0 1,9 20,-8-23,199 580,46 124,47-15,-291-689,272 618,-214-492,-55-114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7:38.2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1 711,'2'-6,"1"1,-1 0,1 0,1 0,-1 0,1 0,-1 1,1-1,1 1,-1 0,0 0,7-3,-9 5,32-23,63-37,-43 30,655-361,-650 363,2 2,1 3,91-23,-146 47,-9 5,-4 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7:38.9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1 325,'23'-2,"0"0,1-2,36-10,15-3,-54 13,329-68,404-129,-723 193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7:40.1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1 199,'0'9,"1"-1,0 1,0 0,1 0,1-1,-1 1,1-1,1 0,4 8,47 70,-30-52,405 578,-35-52,-393-558,32 49,2-1,85 88,-119-136,0 0,0 0,1 0,-1 0,1 0,0 0,-1 0,1-1,0 1,0-1,0 0,0 0,0 0,0 0,0-1,0 1,0-1,0 0,6 0,-6-1,-1 0,1 0,-1-1,0 1,0-1,1 1,-1-1,0 0,-1 0,1 0,0 0,0 0,-1 0,1 0,-1 0,0-1,0 1,0 0,0-1,0 1,0-1,-1 0,1 1,0-4,8-51,5-111,-6 53,84-794,-61 626,-27 232,-2 18,13-63,-6 32,-8 44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42.1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3930 886,'0'-3,"1"0,0 1,1-1,-1 0,0 0,1 1,-1-1,1 1,0-1,0 1,4-4,11-18,-16 19,1-1,-1 1,0 0,-1-1,1 1,-1-1,0 1,0-1,-1 1,0-1,0 1,0-1,0 1,-1 0,0 0,0-1,-1 1,1 1,-1-1,0 0,-7-7,-3-5,-2 0,0 1,-1 0,-19-13,-19-11,-1 2,-2 3,-77-36,-194-63,193 90,-1 6,-180-26,-287-8,449 56,-674-38,689 53,14-1,-224 25,324-19,0 1,1 1,-33 12,50-16,0 1,0 1,0 0,1-1,-1 2,1-1,0 1,0 0,1 0,-1 1,1 0,0 0,1 0,-1 0,-3 9,-32 78,4 2,5 1,4 1,4 1,5 1,3 1,5 1,5-1,4 1,15 127,-8-184,2 0,2 0,2-1,2-1,27 57,2-15,78 116,-46-86,235 381,-33 0,-34-69,-161-299,121 143,-172-232,66 60,-85-88,1 0,0-1,0 0,1-1,0 0,0-1,1-1,0 0,24 5,-29-8,0 1,-1 0,1 0,-1 1,0 0,-1 0,1 1,-1 0,0 1,-1 0,1 0,-1 1,-1-1,10 15,8 15,-1 0,17 43,-38-76,54 110,-5 2,62 213,-41-28,94 321,-162-611,0-1,1-1,0 1,1-1,0 0,1 0,-1 0,2-1,-1 0,1-1,0 0,10 7,13 7,2-1,38 17,-25-13,53 27,2-4,113 37,-170-72,2-2,-1-1,59 3,137-8,-161-7,145-25,-188 21,-1-2,0-2,0-1,-1-1,-1-2,38-23,-51 23,0-1,0-1,-2-1,0-1,-1 0,-1-1,-1-1,0-1,23-46,0-11,44-135,129-501,-182 571,-6-1,-7-2,-1-158,-46-229,4 172,24 317,-24-378,14 317,-49-203,28 220,23 65,1 1,1-2,-6-29,13 42,1 0,0 0,1 0,0 0,1 0,0 0,1 0,0 1,1-1,0 1,7-14,10-15,40-59,-56 92,30-46,3 1,1 3,3 0,2 3,59-47,-101 91,0 1,0-1,0 0,0 0,0 0,-1 0,1 0,0 0,-1 0,0 0,1-1,-1 1,0-1,0 1,0-1,-1 1,1-1,-1 0,1 1,-1-1,0 0,0 1,0-1,0 0,0 1,-1-1,1 1,-1-1,-1-2,-3-6,0 1,0 0,-2 1,1-1,-13-13,-2-4,-22-32,4 3,-89-96,112 135,-2 2,0 0,0 0,-2 2,1 1,-2 0,0 1,0 2,-35-12,-210-74,31 10,201 74,2 2,-57-25,80 29,0 0,0 0,1-1,0 0,0 0,0-1,0 0,1 0,1-1,-9-11,10 10,-1 1,0 1,0-1,-1 1,1 0,-2 1,1-1,-1 2,0-1,-17-8,13 11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54.5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1,'3'3,"1"-1,0 1,0-1,0 1,0-1,0-1,1 1,-1-1,1 1,5 0,53 7,-36-6,57 14,142 48,-126-33,-40-16,0-2,1-3,64 3,47 8,-170-21,1-1,0 0,-1 1,1-1,-1 1,1 0,-1 0,1 0,-1 0,1 1,-1-1,0 1,0-1,3 3,-4-3,0 1,-1-1,1 0,0 1,0-1,-1 0,1 1,-1-1,1 1,-1-1,0 1,1 0,-1-1,0 1,0-1,0 1,0-1,-1 3,-2 6,0 0,-1-1,0 1,0-1,-1 0,-7 10,-8 18,-24 74,-41 158,-3 122,39-184,46-195,-1 0,-1-1,0 1,0-1,-1 0,-9 13,10-17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8:47.3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11.4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0 282,'2'-5,"0"1,-1 0,2 0,-1 0,0 0,1 1,0-1,-1 1,1-1,1 1,6-5,3-6,8-11,2 1,0 1,2 0,1 2,48-31,-60 44,1 1,-1 1,1 0,0 1,0 0,1 1,0 1,-1 1,1 0,0 1,0 1,0 0,0 1,18 3,4 5,0 1,-1 2,-1 1,0 2,-1 2,-1 1,0 1,-2 2,0 1,-1 2,-2 1,33 36,-56-54,-1 0,0 0,-1 1,0 0,0 0,-1 0,0 1,0-1,-1 1,0-1,0 1,-1 0,0 0,-1 0,0 0,0-1,-1 1,-4 17,-2 9,-3 0,-1 0,-19 41,-1-4,-3 0,-72 111,82-150,-1 0,-1-2,-2 0,-1-2,-1-2,-67 48,82-65,-33 17,86-71,-30 37,1 2,-1-1,1 1,0 1,1 0,-1 0,1 1,-1 0,1 0,0 1,0 1,0-1,0 2,1-1,-1 2,0-1,13 3,18 4,1 2,69 23,-109-31,292 112,-148-54,-26-23,-82-26,-16-4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57.1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 6,'-1'0,"1"0,0 1,0-1,0 0,-1 0,1 0,0 0,0 0,-1 0,1 0,0 0,0 0,0 1,-1-1,1 0,0 0,0 0,-1 0,1 0,0-1,0 1,-1 0,1 0,0 0,0 0,-1 0,1 0,0 0,0 0,0 0,-1-1,1 1,0 0,0 0,0 0,-1 0,1-1,0 1,0 0,0 0,0 0,0-1,0 1,-1 0,1 0,0-1,0 1,0 0,0 0,0-1,0 1,0 0,0 0,0-1,0 1,0 0,0-1,-10 25,10-13,1 1,0-1,0 1,1-1,0 0,1 1,6 13,36 78,-34-82,312 589,-149-290,-169-309,0 1,-1 0,0 0,-1 0,0 0,-1 0,-1 1,0-1,0 1,-3 17,3 25,2-34,2-4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57.9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0 343,'58'-27,"1"2,87-24,129-17,19-6,-247 59,-19 6,0-1,-1-2,0 0,-1-2,37-21,-47 22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58.8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0 616,'1'-6,"0"-1,0 1,1-1,-1 1,1 0,1-1,-1 1,1 0,0 0,0 1,1-1,8-9,7-8,36-32,-26 27,22-18,2 3,1 1,118-65,30-22,-139 84,-53 37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0:00.3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363 16,'0'0,"0"-1,0 0,0 1,0-1,0 1,0-1,0 0,0 1,0-1,0 1,0-1,0 1,-1-1,1 1,0-1,-1 1,1-1,0 1,-1-1,1 1,0-1,-1 1,1-1,-1 1,1 0,-1-1,1 1,-1 0,1-1,-1 1,1 0,-1 0,1 0,-2-1,-22 6,-18 21,14-4,1 2,1 1,-41 52,-52 95,117-168,-1 0,1 0,0 0,0 1,0-1,0 0,1 1,-2 6,3-10,0 0,1 1,-1-1,0 0,0 0,1 0,-1 1,0-1,1 0,-1 0,1 0,0 0,-1 0,1 0,0 0,-1 0,1 0,0-1,0 1,0 0,0 0,0-1,0 1,0 0,0-1,0 1,0-1,0 1,0-1,1 0,-1 0,0 1,0-1,0 0,1 0,-1 0,2 0,37 2,71-3,-76-1,1 1,69 8,-54 3,0 2,-1 2,-1 2,50 24,-96-38,0-1,1 1,-1 0,0-1,0 2,0-1,0 0,0 1,-1-1,1 1,-1 0,1-1,-1 1,2 4,-3-5,-1 0,0 0,0 0,1 0,-1 0,0 0,-1 0,1 0,0-1,0 1,-1 0,1 0,-1 0,0 0,0 0,1-1,-1 1,0 0,0-1,-1 1,1-1,0 1,0-1,-1 0,1 1,-1-1,1 0,-3 1,-21 19,-1-1,-1-1,0-1,-1-1,-39 15,49-25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0:02.3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1 654,'8'0,"-1"0,1 0,0 1,-1 0,1 0,-1 1,1 0,8 4,-13-4,1 0,-1 0,0 0,0 1,0-1,0 1,0 0,-1 0,1 0,-1 0,0 0,0 0,0 1,0-1,-1 1,1 0,1 6,1 0,-2-12,-2-27,-6-45,1 38,-4-23,3-1,3-118,3 176,0-1,0 1,0 0,1 0,-1 0,1 0,-1 0,1 0,-1 0,1 0,0 1,0-1,0 0,0 0,0 1,1-1,-1 0,0 1,1-1,2-1,-2 2,0 0,0 1,-1 0,1-1,0 1,0 0,0 0,-1 0,1 0,0 0,0 0,0 1,0-1,-1 1,1-1,0 1,0-1,1 2,10 6,-1-1,0 1,-1 1,16 15,-24-22,17 16,120 115,-117-108,-1 0,-1 2,30 49,-44-62,-8-15,-10-25,1-13,1 0,3 0,1 0,0-47,-3-25,5 90,1 5,0 0,1-1,2-27,0 40,-1-1,1 1,0-1,0 1,1 0,0 0,-1-1,1 1,0 0,1 1,-1-1,1 0,0 1,0-1,0 1,0 0,0 0,6-4,3-1,1 0,0 1,1 0,-1 1,2 0,-1 1,0 1,1 0,0 1,0 0,15 0,-22 3,-1 0,1 1,0 0,-1 0,1 0,-1 1,0 0,1 1,-1 0,0 0,0 0,-1 1,1 0,-1 0,0 0,0 1,0 0,0 1,-1-1,0 1,0 0,-1 0,6 10,92 134,-81-121,5-2,-12-14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0:18.4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0 171,'6'0,"0"1,0 0,0 1,0 0,0-1,0 2,0-1,-1 1,0 0,1 0,6 5,55 48,-53-43,124 111,204 179,-309-276,-19-17,-1 1,0 0,0 1,-1 0,-1 1,0 1,17 28,-21-29,0-1,1 0,0-1,0 1,19 17,-27-29,0 0,0 0,0 0,1 1,-1-1,0 0,0 0,0 0,0 0,0 0,0 0,1 0,-1 0,0 0,0 1,0-1,0 0,1 0,-1 0,0 0,0 0,0 0,0 0,0 0,1 0,-1 0,0 0,0 0,0 0,0 0,1 0,-1-1,0 1,0 0,0 0,0 0,0 0,1 0,-1 0,0 0,0 0,0 0,0-1,0 1,0 0,0 0,0 0,1 0,-1 0,0-1,0 1,0 0,0 0,0 0,0 0,0 0,0-1,0 1,0 0,1-18,-5-19,-5-3,2 1,1-1,2 0,2 0,1-1,10-74,3 70,2 0,1 2,3 0,25-44,2-9,-26 51,-9 20,1 0,27-45,-38 70,0 0,0 0,0 0,0 0,0 0,0 1,0-1,0 0,0 0,0 0,0 0,0 0,0 0,0 0,0 1,0-1,0 0,0 0,0 0,0 0,0 0,0 0,0 0,0 0,0 1,0-1,0 0,1 0,-1 0,0 0,0 0,0 0,0 0,0 0,0 0,0 0,0 0,0 0,1 0,-1 0,0 1,0-1,0 0,0 0,0 0,0 0,0 0,1 0,-1 0,0 0,0 0,0-1,0 2,-1 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3:49.9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0 462,'2'24,"1"-1,2 1,0-1,1 0,18 42,-6-13,201 530,-77-218,-139-357,14 39,41 82,-73-192,-85-204,16 46,-76-309,154 506,1 0,1 0,1-1,2 1,0-1,2 0,0 1,2 0,9-39,-8 47,-1-1,-1 1,0-23,0-3,-2 41,0 1,0 0,0 0,0-1,0 1,0 0,0 0,1-1,-1 1,0 0,1 0,-1 0,1 0,0 0,-1-1,1 1,0 0,-1 0,1 1,0-1,0 0,0 0,0 0,0 0,0 1,0-1,0 0,0 1,0-1,0 1,0-1,1 1,-1 0,0 0,0-1,1 1,-1 0,0 0,0 0,0 0,1 0,-1 0,0 1,0-1,1 0,1 2,7 1,-1 1,0 1,0-1,15 11,-18-10,116 76,-44-26,127 64,-137-85,-12-5,108 38,-125-56,1-3,0 0,1-3,62 1,162-19,-103 1,-129 11,65-5,-89 5,-1-1,1 0,-1 0,1 0,-1-1,0-1,0 1,12-9,-16 8,0-1,0 0,0-1,0 1,-1 0,0-1,0 0,-1 0,1 0,-1 0,0 0,-1 0,0-1,0 1,0-13,13-43,24-26,89-146,-13 63,-113 170,-1 0,1 0,0 0,-1 0,1 0,0 0,0 0,0 0,0 0,0 0,0 1,0-1,0 0,0 0,0 1,0-1,0 1,1-1,-1 1,0 0,0-1,1 1,-1 0,0 0,0 0,1 0,-1 0,0 0,1 0,-1 1,0-1,0 0,1 1,-1-1,0 0,0 1,0 0,0-1,0 1,0 0,1 0,-2-1,3 2,3 6,1-1,-1 1,-1 0,10 16,-4-6,100 154,225 316,-317-465,21 26,-1 2,-3 1,38 73,-64-106,-4-8,-1 0,0 1,0 0,-1-1,-1 1,4 24,4 25,3 0,26 73,-11-42,-27-84,-2-4,1 0,0 0,1 0,-1 0,1-1,0 1,0 0,0-1,0 1,0-1,6 7,2-5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3:50.5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0,'4'5,"6"5,2 5,2 5,3 3,-1 1,1 2,2 5,2-4,-2-1,-1-1,-3-1,-4 0,-4 1,1-1,-1 1,-1 0,-2-5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3:50.9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3:52.4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456 565,'0'-1,"-1"0,1 0,-1-1,1 1,-1 0,1 0,-1 0,0 0,0 0,1 0,-1 0,0 1,0-1,0 0,0 0,0 1,0-1,0 0,0 1,0-1,-1 1,1-1,0 1,0 0,0 0,-1-1,1 1,0 0,0 0,-2 0,-40 1,26 4,-1 1,1 1,1 0,-1 1,1 1,1 0,0 1,-25 22,14-10,2 2,1 0,-38 52,48-57,2 0,0 1,-14 33,22-44,0 0,0 0,0 0,1 0,1 1,0-1,0 1,1-1,0 1,0-1,3 12,-2-17,1 0,0 0,0 0,0 0,1 0,-1 0,1 0,0-1,0 1,0-1,1 0,-1 0,1 0,0-1,0 1,-1-1,2 0,-1 0,0 0,0-1,1 1,-1-1,0 0,8 0,4 2,0-1,0-1,0 0,1-1,25-4,-36 4,-1-1,1 0,0 0,-1-1,1 0,-1 0,0 0,0 0,0-1,0 0,0 0,0 0,-1-1,1 1,-1-1,7-9,-5 4,-1 0,-1 0,1-1,-2 1,1-1,-1 0,-1 0,3-17,3-45,-3-1,-7-128,1 177,-3-29,-2 1,-2-1,-3 1,-2 1,-2 0,-26-56,25 78,-3 0,0 1,-28-31,43 54,57 92,220 401,-250-444,3-1,48 65,-70-103,8 12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11.8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3:53.4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0,'5'3,"-1"-1,0 0,0 1,0 0,0 0,-1 0,1 0,-1 0,0 1,4 5,6 4,62 66,110 147,-105-123,187 249,101 123,-326-415,-31-39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3:54.5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1 343,'1'-9,"0"-1,1 1,0-1,1 1,0 0,0 0,1 0,0 0,1 1,10-16,9-8,31-35,-53 66,9-12,2 0,-1 2,2-1,-1 2,2 0,-1 0,1 1,1 1,25-10,-33 15,1 0,0 1,0 0,1 0,-1 1,0 0,0 1,1 0,-1 1,0-1,0 2,1-1,-1 1,0 1,-1 0,1 0,0 0,-1 1,12 8,0 2,-2 1,1 1,-2 0,0 2,17 23,65 102,-73-100,-2 1,-2 0,24 68,-37-82,0 0,-2 1,-1 0,-2 0,0 0,-3 52,-1-79,0 0,0-1,0 1,-1 0,1 0,-1-1,0 1,0-1,-1 1,1-1,-1 1,1-1,-1 0,0 0,0 1,-1-1,1-1,-1 1,1 0,-1-1,0 1,-4 2,-1-2,1 0,0-1,-1 0,0 0,1-1,-1 0,0 0,1 0,-15-2,0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3:55.5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429 1,'-8'0,"-1"1,0 1,0-1,0 1,1 1,-1 0,1 0,-1 1,1 0,0 0,1 0,-1 1,1 1,0-1,-12 13,-5 8,1 2,-34 50,32-41,-6 5,2 1,2 2,-33 77,58-119,0 1,1 0,0 0,0-1,0 1,0 0,0 0,1 0,0 0,0 0,0 0,0 0,0 0,1 0,0 0,0 0,0 0,0 0,1-1,-1 1,1 0,0-1,0 1,1-1,-1 0,0 0,1 0,0 0,0 0,0-1,6 5,2 0,1-1,-1-1,1 0,0-1,1 0,-1 0,1-1,20 1,48 7,-20-1,1-3,120-3,-179-4,-1 0,0-1,1 1,-1-1,0 1,1-1,-1 0,0 0,0 0,0 0,0 0,0-1,0 1,0-1,0 1,0-1,0 1,-1-1,1 0,-1 0,0 0,1 0,-1 0,0 0,0-1,0 1,0 0,-1 0,1-1,0-3,0-7,0 0,0 0,-1-1,-3-19,1 4,1 6,-1 0,0 0,-2 1,0-1,-2 1,-1 0,0 1,-1-1,-2 1,-21-35,28 52,0 1,0-1,0 1,-1 0,1 0,-1 0,0 1,0-1,0 1,0 0,0 0,-1 0,1 0,0 1,-1 0,1 0,-10-1,-6 1,-1 0,-38 5,15-1,-197-1,211-2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3:56.1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0,'0'4,"0"6,0 6,4 3,6 4,6 2,8 1,4 4,2 2,0 0,0-6,-2 1,-1-4,-5-1,-2-1,-5-3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3:56.5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11,'0'-5,"0"0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3:57.5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83,'11'1,"1"0,-1 1,1 0,-1 1,0 0,0 0,0 2,0-1,10 7,18 12,37 28,-12-7,-23-19,13 8,-1 1,-1 3,-2 2,47 49,-74-49,-20-21,-4-17,1-1,0 0,-1 1,1-1,0 0,-1 1,1-1,-1 0,1 0,0 0,-1 1,1-1,-1 0,1 0,-1 0,1 0,-1 0,1 0,-1 0,1 0,-1 0,1 0,0 0,-1 0,1 0,-1 0,1 0,-1 0,1 0,-1-1,1 1,-1 0,1 0,0-1,-1 1,-3-2,0-1,1 1,0-1,-1 1,1-1,0 0,0 0,1-1,-1 1,0-1,1 1,0-1,0 0,0 1,1-1,-1 0,1 0,0-1,0 1,-1-8,-1-12,0 0,2-34,1 44,-1-51,6-168,-5 231,0 0,1 0,-1-1,0 1,1 0,0 0,-1 0,1-1,0 1,0 0,0 0,1 0,-1 1,0-1,1 0,-1 0,1 1,0-1,-1 1,1-1,0 1,3-2,-1 1,1 1,-1 0,0-1,1 2,-1-1,1 0,-1 1,1 0,-1 0,9 1,2 2,-1 0,0 1,0 0,0 1,0 0,15 10,18 12,0 2,-2 2,-1 2,-2 2,-1 1,51 60,-80-77,-4-2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3:58.3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1,'1'13,"0"1,1-1,1 1,0-1,1 0,0 0,8 16,49 88,-18-40,-5 0,64 131,189 288,-287-490,1-1,-1 1,1-1,0 0,0 0,1 0,-1-1,1 0,0 0,0 0,1-1,9 5,-11-7,0 0,-1 0,1 0,0-1,0 1,0-1,-1 0,1 0,0-1,0 0,-1 1,1-2,0 1,-1 0,1-1,-1 0,1 0,-1 0,6-5,6-5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3:59.3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0 287,'5'-1,"-1"-1,1 0,-1 1,0-2,1 1,-1 0,0-1,7-6,3-1,77-40,1 3,3 5,123-37,-193 73,0 0,1 1,0 2,0 1,0 1,31 2,57-3,-94-2,-3-1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4:03.0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 27,'-1'-1,"0"1,1-1,-1 0,0 0,1 0,-1 1,1-1,-1 0,1 0,0 0,-1 0,1 0,0 0,0 0,-1 0,1 0,0 0,0-2,1 2,-1 1,0 0,0-1,1 1,-1-1,0 1,1-1,-1 1,1 0,-1-1,0 1,1 0,-1-1,1 1,-1 0,1 0,-1-1,1 1,-1 0,1 0,-1 0,1 0,0 0,-1 0,1 0,-1 0,1 0,-1 0,1 0,-1 0,1 0,-1 0,1 0,-1 1,1-1,-1 0,1 0,-1 1,1-1,14 7,-2 1,1 0,-1 0,-1 1,1 1,-2 0,1 1,-1 0,11 16,-3-7,617 766,-194-221,-432-554,18 23,2 0,37 31,-67-65,0 1,1-1,-1 1,1-1,-1 0,1 1,-1-1,1 0,-1 1,1-1,-1 0,1 0,-1 0,1 1,-1-1,1 0,0 0,-1 0,1 0,-1 0,1 0,0 0,-1 0,1 0,-1 0,1 0,-1-1,1 1,-1 0,2-1,7-17,-4-32,-5 46,2-438,9-261,-9 641,-3 39,1 0,2 0,0 0,1 0,2 0,13-43,-8 47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4:03.9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382 97,'-7'0,"0"1,0 0,0 0,0 1,1 0,-1 0,0 0,1 1,-1 0,1 1,0-1,0 1,0 0,-6 6,-7 8,0 1,-23 32,22-26,-8 8,2 2,-33 60,48-74,1 0,1 0,1 1,0 0,2 0,-5 36,10-55,1 1,-1-1,1 0,0 1,0-1,0 0,1 1,-1-1,1 0,0 1,0-1,0 0,0 0,1 0,-1 0,1 0,0 0,0 0,0 0,0-1,0 1,0-1,1 0,-1 1,1-1,0 0,0 0,0-1,0 1,0-1,0 1,0-1,5 1,10 2,1 0,-1-2,0 0,1-2,19 0,-12-1,86 2,310-7,-417 7,0-2,0 1,0-1,0 1,1-1,-1-1,0 1,-1-1,1 0,9-4,-12 4,-1 0,1 0,-1 0,1 0,-1 0,0 0,0 0,0 0,0 0,0-1,0 1,-1 0,1-1,-1 1,0-1,0 1,1 0,-1-1,-1 1,1-1,0 1,-1 0,1-1,-2-2,-12-70,-3 1,-3 0,-44-105,58 165,-1 1,0 0,-1 1,0 0,0 0,-2 1,1 0,-2 0,1 1,-1 1,-1 0,1 0,-2 1,1 0,-1 1,0 1,-1 0,1 1,-1 0,0 1,0 1,-26-3,-67-9,86 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13.9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354 830,'0'8,"1"0,1 0,-1 0,2 0,-1-1,1 1,0-1,0 1,7 10,44 60,-50-72,17 21,37 46,-4 2,83 156,-135-226,0 0,-1 0,1 0,-1 1,0-1,0 8,-1-12,1-1,-1 1,0-1,0 0,0 1,0-1,0 1,0-1,0 0,0 1,-1-1,1 1,0-1,0 0,0 1,0-1,0 0,-1 1,1-1,0 0,0 1,-1-1,1 0,0 0,0 1,-1-1,1 0,0 0,-1 1,1-1,0 0,-1 0,-1 0,1 0,-1-1,1 0,0 1,-1-1,1 0,0 0,0 0,0 0,0 0,-1 0,1 0,0 0,-1-2,-40-48,3-2,-34-59,-55-120,80 140,-272-561,318 648,-32-87,32 84,0-1,0 1,1-1,0 1,1-1,-1 1,2-1,2-16,-3 22,1 0,0 1,1-1,-1 1,0-1,1 1,-1 0,1-1,0 1,0 0,0 0,0 0,0 0,0 1,0-1,1 1,-1-1,1 1,-1 0,1 0,0 0,4-1,6-2,2 1,-1 1,18-2,-14 3,15-3,-1 2,1 1,0 2,0 1,0 2,0 1,-1 1,0 2,0 1,-1 2,0 1,50 28,-47-22,59 38,-83-49,0 0,0 1,-1 1,0-1,-1 1,12 15,-16-16,-1-1,0 0,0 1,0 0,-1 0,0 0,-1 0,0 0,0 0,0 0,-1 0,-1 0,1 0,-3 10,-2 10,-1-1,-17 47,-5-3,-4 0,-2-2,-4-2,-58 80,96-147,-1 1,1-1,0 0,-1 0,1 1,0-1,0 0,-1 0,1 1,0-1,0 0,0 1,-1-1,1 0,0 0,0 1,0-1,0 1,0-1,0 0,0 1,0-1,0 0,0 1,0-1,0 0,0 1,0-1,0 0,0 1,0-1,0 0,0 1,0-1,1 0,-1 1,0-1,0 0,0 1,1-1,17-1,25-14,-42 15,27-11,1 2,0 2,0 0,1 2,33-2,-13 5,0 2,66 8,-84-4,1 2,-1 1,0 2,0 1,-1 2,-1 0,0 3,0 0,35 26,-34-18,0 2,-2 0,-1 3,-1 0,-2 1,0 2,31 53,-40-59,46 85,-56-98,-1 0,-1-1,0 1,0 1,-2-1,1 0,0 21,-3-29,-1 1,0-1,0 0,0 1,-1-1,1 0,-1 0,0 0,-1 0,1-1,0 1,-1-1,0 1,0-1,0 0,0 0,-1 0,1 0,-1-1,-4 3,-13 8,0 0,-32 12,34-16,-117 66,114-62,8-6,0 0,-1-1,0 0,0-2,-1 1,0-2,-30 3,-117-2,109-5,24 0,0 0,0-3,1 0,0-2,0-1,0-1,1-2,0 0,-47-27,54 25,0-2,1 0,0-2,1 0,1-1,0-1,2-1,0 0,1-1,1 0,1-2,-12-24,5 8,-33-47,35 60,2-2,0 0,2-1,-13-35,20 41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4:04.8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 1,'-1'0,"0"0,0 1,0-1,0 0,0 1,0-1,0 1,0-1,1 1,-1 0,0-1,0 1,1 0,-1-1,0 1,1 0,-1 0,1 0,-1 0,1-1,0 1,-1 0,1 0,0 0,-1 0,1 0,0 0,0 0,0 0,0 0,0 1,1 34,7-5,1 0,2-1,1 0,32 56,-11-21,310 756,-339-808,1 0,0 0,1 0,1-1,0 0,13 16,-17-25,0 0,0 0,0-1,1 1,-1-1,1 0,0 0,-1 0,1 0,0-1,0 1,0-1,0 0,1 0,-1-1,0 1,0-1,0 0,1 0,-1-1,0 1,0-1,0 0,1 0,3-1,13-5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4:05.5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0,'2'27,"2"0,1-1,1 0,1 0,2 0,13 29,-4-7,32 71,5-2,107 165,-144-253,1-1,1 0,1-2,31 30,-42-47,0 0,1 0,0-2,0 1,1-1,0-1,0 0,0-1,1 0,0-1,0 0,0-1,21 2,-14-4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4:06.2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72,'9'0,"7"-4,4-2,4-4,7 0,1 2,0 1,-1 3,-1 2,-3-3,0-1,-1 0,-5 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4:07.4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354 33,'-8'1,"0"0,0 0,0 1,0 0,0 0,0 1,1 0,0 1,-1 0,-12 8,1 2,0 1,-24 24,27-21,1 0,1 1,0 0,1 1,2 1,0 0,-13 36,10-18,2 2,2-1,-8 62,17-99,1 1,-1 0,1 0,0 0,0-1,0 1,0 0,1 0,-1 0,1-1,0 1,0 0,1-1,-1 1,1-1,-1 1,1-1,0 0,4 4,-3-4,0-1,0 0,1 0,-1-1,1 1,0-1,-1 1,1-1,0 0,0-1,0 1,-1-1,1 1,0-1,0-1,0 1,0 0,7-2,-6 1,1-1,-1 1,1-1,-1 0,0 0,0-1,0 1,0-1,0 0,-1 0,1-1,-1 0,0 1,0-2,0 1,0 0,-1-1,0 1,0-1,0 0,0 0,2-7,4-12,-2 0,0-1,6-44,-3 18,50-254,-60 299,1 0,1 0,-1 0,1-1,0 1,4-7,-6 13,1-1,-1 0,1 1,-1-1,1 0,-1 1,1-1,-1 1,1-1,0 1,-1-1,1 1,0-1,-1 1,1-1,0 1,0 0,-1 0,1-1,0 1,1 0,0 0,-1 0,1 1,-1-1,1 1,-1-1,0 1,1 0,-1-1,0 1,1 0,-1 0,0 0,0 0,0 0,0 0,2 2,24 32,0 0,33 62,11 16,-52-87,1 0,1-1,1-1,31 26,-41-41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4:09.4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804 125,'-10'-8,"0"1,0 1,-1-1,-17-7,15 8,-15-8,0 2,0 1,-1 2,-1 0,1 2,-1 2,0 0,-1 2,-50 1,62 3,0 1,1 0,0 1,0 1,0 1,0 1,0 0,1 1,0 1,1 1,0 0,0 1,1 1,0 0,1 1,0 1,-15 18,21-22,1 1,1 0,0 0,0 0,1 1,0 0,1 0,0 0,1 1,0-1,1 1,0 0,1 0,0-1,1 1,1 0,0 0,0 0,1 0,0-1,1 1,1-1,6 16,-2-9,1 0,0 0,2-1,0 0,0-1,2 0,0-1,1 0,1-1,0-1,0 0,1-1,20 11,0-4,1-1,0-2,2-1,51 12,-68-21,0-2,0 0,1-2,-1 0,1-2,-1 0,1-2,-1 0,31-8,-42 6,-1 0,0-1,0-1,0 0,-1 0,0 0,0-1,0-1,-1 0,0 0,-1 0,0-1,0 0,-1 0,0-1,0 0,-1 0,0 0,4-15,-2 3,0 0,-1 0,-1 0,-1 0,-1-1,-2 0,0 0,-3-39,1 58,1-1,-1 1,0-1,0 1,-1 0,0 0,1-1,-1 1,0 0,-5-6,7 10,0 0,0 0,0 1,0-1,0 0,0 0,0 0,0 1,0-1,0 0,0 0,0 0,0 0,0 1,0-1,0 0,0 0,-1 0,1 0,0 1,0-1,0 0,0 0,0 0,0 0,0 0,-1 1,1-1,0 0,0 0,0 0,0 0,-1 0,1 0,0 0,0 0,0 0,0 0,-1 0,1 0,0 0,0 0,0 0,-1 0,1 0,0 0,0 0,0 0,0 0,-1 0,1 0,0 0,0 0,-1 0,7 20,21 28,2 0,56 67,-31-43,279 409,-41 29,-77-14,-175-381,-5 2,29 172,-61-274,-1 1,0 0,-1 0,-1 0,-3 22,3-34,-1-1,1 0,-1 0,0 0,0 0,-1 1,1-2,0 1,-1 0,0 0,0 0,0-1,0 1,0-1,0 1,-1-1,1 0,-1 0,0 0,1 0,-1-1,0 1,0-1,0 0,0 0,0 0,-1 0,1 0,0 0,0-1,0 0,-4 0,-3 0,0-1,0 0,0 0,0-1,1-1,-1 0,1 0,0-1,0 0,0 0,0-1,1 0,-9-7,-17-14,-52-51,59 51,-285-297,255 253,3-3,-88-156,129 205,2 0,0-1,1 0,1-1,2 0,1 0,0-1,2 1,2-1,0 0,1 0,2 0,1 0,8-39,3 14,2 0,3 1,2 1,2 0,54-86,174-209,-213 298,122-186,-143 213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4:10.6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362 258,'16'-3,"0"-1,0 0,0-1,0-1,-1 0,28-16,-39 20,-1 0,19-8,-1 0,0-2,0-1,-1-1,-1 0,34-33,-51 45,-1 1,0-1,1 0,-1 1,0-1,0 0,0 0,0 0,0 0,0 0,-1 0,1 0,0 0,-1 0,0 0,1 0,-1 0,0 0,0 0,0 0,-1-5,0 6,-1-1,1 0,0 0,0 1,-1-1,1 1,-1-1,1 1,-1-1,0 1,1 0,-1 0,0 0,0 0,0 0,0 0,-3 0,-9-3,0 1,0 1,-1 0,-27 1,27 0,-1 2,1 0,0 1,-26 6,34-6,0 1,1 0,-1 0,1 0,0 1,0 0,0 1,0-1,1 1,0 0,0 0,-7 9,-42 61,3 2,4 2,3 2,4 2,4 2,-35 116,64-176,-20 74,26-90,-1 0,1 0,0 0,1 0,0 0,1 0,-1 0,4 13,-3-20,0 0,0 0,1 0,-1 0,0-1,1 1,-1 0,1-1,0 1,-1-1,1 1,0-1,0 0,0 0,0 0,0 0,0 0,0 0,0 0,0-1,1 1,-1-1,0 0,0 1,5-1,66-3,-52 1,242-28,-221 21,-1-1,0-2,-1-2,49-25,-30 6,-2-3,-1-2,-2-3,-2-2,-2-3,-2-1,67-85,-103 118,1 1,1 1,0 0,20-13,-16 13,0-1,19-21,-25 22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4:11.9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20,'0'0,"-1"-1,1 0,0 1,0-1,0 0,0 1,0-1,0 0,0 1,0-1,0 0,0 1,0-1,1 0,-1 1,0-1,0 0,1 1,-1-1,0 1,1-1,-1 1,1-1,-1 0,1 1,-1 0,1-1,-1 1,1-1,-1 1,1 0,-1-1,2 1,0 0,-1 0,1 1,-1-1,1 1,-1-1,1 1,-1-1,0 1,1 0,-1 0,0 0,0 0,3 2,36 43,13 36,54 111,29 99,-43-88,-49-112,123 295,-158-359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4:13.3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0 130,'3'-4,"-1"-1,1 1,0 0,1 0,-1 0,1 0,-1 0,1 1,0-1,1 1,4-2,-5 1,11-6,1 0,0 1,0 1,1 1,0 0,0 1,1 1,-1 0,1 2,0 0,34-1,-29 3,-1 1,1 2,-1 0,1 1,-1 2,0 0,0 1,-1 1,25 12,-5 2,67 45,-96-58,0 1,0 1,-1 0,0 1,-1 0,-1 1,1 0,-2 0,10 18,-15-24,-1 1,0-1,0 1,0 0,-1 0,0 0,0-1,-1 1,0 0,0 0,-1 0,0 0,0 0,0 0,-3 7,-5 9,0 1,-23 40,11-24,5-7,-1-1,-2-1,-39 51,40-65,-1-1,-1-1,-31 19,50-33,-10 4,-5 5,16-10,0 1,0-1,0 0,0 1,0-1,-1 0,1 1,0-1,0 0,0 1,0-1,0 1,0-1,0 0,0 1,1-1,-1 0,0 1,0-1,0 0,0 1,0-1,1 0,-1 1,0-1,0 0,0 1,1-1,-1 0,0 0,0 1,1-1,-1 0,0 0,1 0,-1 0,0 1,1-1,-1 0,0 0,1 0,-1 0,0 0,2 0,55 30,33 16,-2 4,119 88,-188-122,22 16,-27-26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4:14.4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16 459,'4'-1,"0"1,1-1,-1 0,0-1,0 1,0-1,0 0,0 0,-1 0,1 0,-1 0,4-4,45-40,-32 27,55-49,97-111,-167 172,0 1,0-1,0 0,-1-1,0 1,0-1,-1 0,4-13,-7 20,1-1,-1 1,0-1,0 1,0-1,0 1,0-1,0 1,0-1,-1 1,1 0,-1-1,1 1,-1-1,1 1,-1 0,0-1,1 1,-1 0,0 0,-1-2,-1 2,1-1,0 1,-1 0,1-1,-1 1,0 0,1 1,-1-1,0 0,1 1,-1 0,0-1,0 1,1 0,-6 1,-5 1,0 0,0 0,0 1,0 1,1 0,-1 1,1 1,0 0,1 0,-19 13,-9 11,-54 52,60-51,25-24,1 0,-1 0,2 1,-1 0,-8 13,15-20,-1 0,0 1,1-1,-1 0,1 0,0 1,-1-1,1 1,0-1,0 0,0 1,0-1,0 1,0-1,0 0,0 1,0-1,1 0,0 3,0-2,0-1,1 1,-1-1,1 1,-1-1,1 0,-1 1,1-1,0 0,0 0,-1 0,1 0,0 0,0-1,0 1,0-1,4 1,175 50,82 17,-205-55,35 6,-84-18,0 0,0-1,0 0,1 0,-1-1,0 0,14-4,-8-1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4:16.0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300 25,'-1'-2,"1"1,-1 0,0 0,1-1,-1 1,0 0,0 0,1 0,-1 0,0 0,0 0,0 0,0 1,0-1,-1 0,1 0,0 1,0-1,0 1,-1-1,1 1,0-1,-1 1,1 0,0 0,-1 0,-1 0,-39-4,31 5,1 1,-1 0,0 1,1 0,-1 0,1 1,0 1,0 0,0 0,1 1,0 0,0 0,0 1,1 0,0 1,1 0,-1 0,1 1,1 0,0 0,0 0,1 1,0 0,1 0,0 0,-4 16,7-22,0-1,0 1,1 0,-1 0,1-1,0 1,0 0,0 0,1 0,-1-1,1 1,0 0,0-1,0 1,1-1,-1 1,1-1,0 1,0-1,0 0,0 0,1 0,-1 0,1 0,0-1,-1 1,1-1,1 0,5 4,-4-3,1-1,0 0,0 0,0 0,1 0,-1-1,0 0,1-1,-1 1,0-1,1 0,-1-1,1 1,-1-1,0-1,0 1,10-4,-10 2,-1 0,0-1,1 1,-1-1,-1 0,1 0,0 0,-1-1,0 1,0-1,-1 0,1-1,-1 1,0 0,0-1,-1 0,0 0,0 1,2-9,-1 3,1 1,1 0,0 0,7-12,-11 22,-1-1,0 1,1 0,-1-1,0 1,1 0,-1-1,0 1,1 0,-1 0,1-1,-1 1,0 0,1 0,-1 0,1 0,-1 0,1-1,-1 1,1 0,-1 0,0 0,1 0,-1 0,1 0,-1 1,1-1,-1 0,1 0,-1 0,0 0,1 0,-1 1,1-1,-1 0,0 0,1 1,-1-1,0 0,1 1,-1-1,0 0,1 1,-1-1,0 0,0 1,1-1,-1 1,0-1,0 1,16 27,-14-22,345 768,-218-349,-107-327,-4 1,7 141,-25-229,1 0,-2 1,1-1,-1 0,-1 0,-5 18,6-25,0-1,-1 0,1 0,-1 0,0 0,0 0,0 0,0 0,-1 0,1-1,-1 1,1-1,-1 0,0 0,0 0,0 0,0 0,0-1,0 1,-1-1,1 0,0 0,-1 0,-6 1,-3-2,1 0,-1 0,1-1,0-1,-1 0,1 0,0-2,0 1,1-1,-1-1,1 0,0-1,0 0,1-1,-1 0,1 0,-15-16,-8-9,2-1,2-1,-39-57,41 52,2-2,1 0,-26-63,42 83,1 1,1-1,1 0,1 0,1-1,0 1,2-1,1 0,0 0,4-21,6-13,3 1,31-84,55-103,-92 227,54-117,38-96,-92 209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36.6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0 807,'1'-8,"0"0,0 1,1-1,0 0,0 1,1-1,0 1,0 0,0 0,1 0,0 1,8-10,9-9,39-39,-36 41,48-48,3 4,3 3,2 3,3 4,3 4,1 3,128-51,-181 87,1 2,0 1,0 2,1 1,42-3,-67 10,-1 1,1 0,-1 0,1 1,-1 0,1 1,-1 0,0 0,0 2,0-1,0 1,0 0,-1 1,0 0,0 1,0 0,-1 0,0 1,0 0,0 0,-1 1,10 13,-6-2,0 1,-1 0,-2 0,0 1,-1 0,-1 1,0-1,-2 1,-1 0,1 37,-3-10,-3 1,-2-1,-17 86,-1-48,-4 0,-3-2,-48 97,8-46,-91 135,146-248,-22 34,-2-2,-63 71,87-114,20-22,21-22,-4 13,0 2,2 1,0 0,0 2,2 1,41-14,0 4,105-20,-123 33,0 2,1 3,0 1,90 6,-122 0,1 0,0 1,-1 2,1 0,-1 0,0 2,-1 1,0 0,0 1,-1 1,0 0,0 2,-1 0,-1 0,15 17,-10-6,-1 0,-2 1,0 1,-2 0,0 2,-2-1,-1 2,-1-1,-2 2,0-1,4 31,-10-36,0 0,-2-1,0 1,-2 0,0 0,-1 0,-2 0,0-1,-1 0,-2 0,0 0,-1-1,-1 0,-23 37,7-20,-3-1,-1-2,-2-1,-60 52,35-40,-3-2,-79 44,102-68,-2-2,0-1,0-2,-2-2,1-1,-45 6,54-15,0-2,-31-2,56 1,-15-1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4:17.8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1 385,'-1'15,"2"0,0 0,1 0,0 0,1 0,1-1,0 1,1-1,1 0,0 0,1-1,16 24,-18-28,13 19,0 0,2-1,1-2,25 26,-45-50,0 0,0 0,1 0,-1 1,0-2,0 1,1 0,-1 0,1 0,-1-1,1 1,-1 0,1-1,-1 1,1-1,-1 0,1 0,-1 1,1-1,0 0,-1 0,1-1,-1 1,3-1,-2 0,0 0,0 0,-1-1,1 1,-1 0,1-1,-1 0,1 1,-1-1,0 0,0 0,0 0,0 0,0 0,1-4,3-11,-1 0,-1-1,2-28,-4 33,4-31,1-19,14-64,-20 127,0-1,0 1,0-1,1 1,-1 0,0-1,0 1,0-1,0 1,0 0,1-1,-1 1,0 0,0-1,1 1,-1 0,0-1,0 1,1 0,-1 0,0-1,1 1,-1 0,0 0,1 0,-1-1,1 1,-1 0,0 0,1 0,-1 0,1 0,-1 0,0 0,1 0,0 0,16 9,15 27,-30-33,48 59,139 161,-140-179,-45-41,0 0,0 0,0 0,1 0,-1-1,1 1,0-1,0 0,0-1,5 2,-8-3,0-1,0 1,0 0,0-1,0 1,-1-1,1 0,0 0,0 0,0 1,-1-2,1 1,-1 0,1 0,-1 0,1-1,-1 1,0-1,1 1,-1-1,0 0,1-1,21-46,-19 38,27-72,-4-1,-4-1,-4-2,13-137,-31 218,1-9,-1-1,-1 0,0 1,-3-22,3 35,0 0,-1 0,1 1,0-1,-1 0,1 0,-1 0,1 1,-1-1,0 0,0 0,0 1,0-1,0 1,0-1,0 1,0-1,-1 1,1 0,0 0,-1 0,1 0,-1 0,0 0,1 0,-1 0,0 0,0 1,1-1,-1 1,0-1,0 1,0 0,1-1,-1 1,0 0,0 0,0 1,0-1,0 0,1 1,-1-1,0 1,0-1,0 1,1 0,-3 1,2-1,0 0,-1 0,1 1,0-1,0 1,0-1,0 1,1 0,-1 0,0 0,1 0,-1 0,1 0,0 0,-1 1,1-1,0 0,1 1,-1-1,0 1,1-1,-1 1,1-1,0 1,0-1,0 1,0-1,0 1,0-1,1 1,-1-1,1 1,1 3,3 10,0 0,1-1,16 28,-17-33,77 140,201 271,-267-399,1-1,1 0,0-1,2-1,31 25,-49-43,-1 0,0 0,1 0,-1-1,1 1,-1 0,1-1,0 1,-1-1,1 0,-1 1,1-1,0 0,-1 0,1 0,0 0,-1 0,1-1,0 1,-1 0,1-1,-1 1,1-1,-1 1,1-1,-1 0,3-1,9-8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4:19.4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580 42,'-26'1,"1"1,0 1,0 1,1 1,-1 2,1 0,0 2,1 0,0 2,-33 20,24-12,1 1,1 2,1 1,1 1,1 1,-43 53,65-71,2-1,-1 1,1-1,-1 1,2 0,-1 1,1-1,0 0,1 1,0-1,0 1,0 9,1-15,0 1,0-1,0 0,0 0,1 0,-1 1,1-1,-1 0,1 0,0 0,0 0,0 0,0 0,0 0,0 0,1-1,-1 1,1 0,-1-1,1 1,-1-1,1 1,0-1,0 0,0 0,0 0,0 0,0 0,0 0,0-1,0 1,0 0,0-1,0 0,1 1,-1-1,0 0,0 0,0-1,0 1,1 0,-1-1,0 1,0-1,3-1,15-5,0-1,0 0,0-2,-1-1,-1 0,0-1,0-1,17-17,-18 16,23-22,-2-1,64-79,-79 87,-3 9,0 1,2 0,36-24,-35 26,-17 13,0-1,1 1,-1 0,1 1,0 0,0 0,12-4,-17 7,-1 0,1 0,0 0,-1 0,1 0,0 0,-1 0,1 0,-1 1,1-1,0 0,-1 1,1 0,-1-1,1 1,-1 0,0 0,1-1,-1 1,0 0,0 1,1-1,-1 0,0 0,0 0,0 1,0-1,0 0,-1 1,1-1,0 1,-1-1,1 1,-1-1,1 1,-1 0,0-1,0 1,0-1,0 4,9 63,-6-33,2 0,2-1,14 45,-11-51,-2-4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4:20.1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0,'0'15,"2"0,0 0,1 0,0 0,1-1,7 16,40 85,-34-81,194 390,-198-394,-11-25,-1-1,1 1,1 0,-1-1,1 0,-1 1,6 4,-7-8,1 0,-1 1,1-1,0-1,-1 1,1 0,0 0,0-1,0 1,-1 0,1-1,0 0,0 0,0 1,0-1,0 0,0 0,0-1,0 1,0 0,0-1,-1 1,4-2,11-3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4:20.8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125 1,'-10'8,"0"-1,0 1,-21 10,22-14,0 1,0 1,1 0,0 0,-13 12,26-18,0 0,0-1,0 1,-1-1,1 0,9-3,48-19,2 3,68-12,-109 28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4:21.4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1,'0'4,"0"10,4 3,2 3,3-3,2 1,1 1,0 2,2 1,-1-2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4:21.8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 59,'-4'-4,"-2"-6,1-6,-4 1,1 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4:22.7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125 1,'-4'1,"1"1,-1-1,0 1,1 0,-1 1,1-1,0 0,-5 6,-8 4,10-9,1 1,0-1,0 1,0 0,1 0,-1 1,1-1,0 1,1 0,-1 0,1 1,0-1,0 0,0 1,1 0,0 0,0 0,-1 7,2-8,1 1,0-1,0 0,0 0,1 0,0 0,-1 1,2-1,-1 0,1 0,0-1,0 1,0 0,0 0,1-1,0 0,0 1,0-1,1 0,-1-1,9 7,-2-2,0 0,1-1,0-1,1 0,-1-1,1 0,0 0,16 3,-23-7,0 0,0-1,0 1,0-1,-1 0,1 0,0-1,0 1,0-1,9-3,-11 3,0 0,-1 0,1-1,-1 0,0 1,1-1,-1 0,0 0,0 0,0 0,0-1,0 1,-1 0,1-1,-1 1,1-1,-1 0,0 1,1-6,-1 5,0 0,-1 0,0 1,1-1,-1 0,0 0,0 0,-1 0,1 1,-1-1,1 0,-1 0,0 1,0-1,0 0,0 1,-1-1,1 1,0-1,-1 1,0 0,0 0,0 0,0 0,0 0,0 0,0 0,-1 1,1-1,-4-1,-10-5,1 0,-2 1,-32-9,19 6,2 0,4 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4:23.9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1 203,'7'1,"0"0,0 1,0-1,0 2,0-1,-1 1,1 0,-1 0,1 1,-1 0,0 0,0 0,5 6,7 6,-1 1,25 31,-14-13,-2 1,33 61,-51-66,-7-31,-1 1,0 0,0-1,0 1,0-1,0 1,0 0,0-1,0 1,0 0,0-1,0 1,0-1,0 1,-1 0,1-1,0 1,0-1,-1 1,1-1,0 1,-1-1,1 1,0-1,-1 1,1-1,-1 1,1-1,-1 1,1-1,-1 0,1 1,-1-1,1 0,-1 0,0 1,1-1,-1 0,1 0,-1 0,0 0,1 0,-1 0,0 0,1 0,-2 0,1-1,-1 1,1-1,0 0,-1 0,1 0,-1 0,1 0,0 0,0 0,0-1,0 1,0 0,0-1,0 1,0 0,0-1,1 1,-1-1,0 0,1 1,0-1,-1 1,1-1,0-3,-5-47,4 47,1-232,1 116,-1 115,1 0,-1 0,1-1,0 1,1 0,-1 0,1 0,0 1,1-1,5-9,-7 13,0 0,0 1,0-1,1 1,-1 0,1-1,-1 1,1 0,-1 0,1 0,0 0,-1 0,1 0,0 1,0-1,0 0,-1 1,1 0,0-1,0 1,0 0,0 0,0 0,0 0,0 0,0 0,0 1,0-1,-1 1,1-1,0 1,0 0,0 0,-1 0,1 0,0 0,-1 0,3 2,7 6,0 0,-1 1,0 0,-1 0,13 19,20 21,-28-37,-1 1,0 0,-1 1,-1 0,0 1,-1 1,0-1,-2 1,14 36,-1 26,-19-61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4:25.9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25898 1,'0'3,"-1"-1,1 1,-1 0,1-1,-1 1,0 0,0-1,0 1,-1-1,1 1,-1-1,1 0,-1 1,0-1,0 0,1 0,-2 0,1-1,0 1,0 0,0-1,-4 2,-7 4,-1 0,1-2,-17 5,9-3,-1186 354,-24-88,311-102,22-5,-530 79,555-189,205-21,404-12,-805 55,-1388-14,1272-15,-1389 236,1183-18,30 114,1230-338,2 6,-140 73,257-114,0 0,0 0,1 1,0 1,-19 21,6-7,21-20,-1-1,-1 0,1 0,0 0,-1 0,1-1,-1 0,0 0,0 0,0 0,0-1,0 0,-6 1,-7 0,0-1,-27-2,42 0,-91-6,-124-27,-97-38,284 65,-645-193,123 31,383 125,-227-28,-638 3,-1 65,540 7,43 11,269-7,-205-19,-183-44,476 45,-108-15,-215-18,402 43,-1 1,-34 3,27 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50.1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1,'11'17,"0"0,2 0,0-1,0-1,31 26,-7-6,383 413,-320-329,162 259,106 261,-366-637,-1 1,1-1,-1 1,1-1,0 1,0-1,0 0,0 0,1 0,-1 0,4 2,-5-4,-1 0,0 0,1 0,-1 1,0-1,1 0,-1 0,0 0,1 0,-1 0,0-1,1 1,-1 0,1 0,-1 0,0 0,1 0,-1 0,0-1,1 1,-1 0,0 0,0 0,1-1,-1 1,0 0,0 0,1-1,-1 1,0 0,1-1,4-23,-5-30,-3 0,-15-88,7 61,-53-311,-16-151,76 274,5 185,0 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37.3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1,'1'21,"2"0,0 0,1-1,1 1,12 27,0 9,185 534,37-11,22 57,-231-560,4-2,87 140,-110-198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51.3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1 454,'-1'-6,"1"0,0 1,1-1,-1 0,1 0,1 1,-1-1,1 1,0-1,0 1,0-1,5-6,-5 9,0 1,1 0,-1 0,1 0,0 0,0 0,0 0,-1 1,1 0,1-1,-1 1,0 0,0 0,0 1,1-1,-1 1,0-1,0 1,1 0,-1 0,0 1,1-1,5 2,-3 0,0 0,0 0,0 0,0 1,0 0,-1 0,1 0,-1 1,0 0,0 0,0 0,0 0,-1 1,7 9,7 10,27 49,-32-52,-2-3,-1 0,-1 1,-1 0,-1 0,10 37,-16-48,1 0,-1 1,-1-1,0 0,0 1,0-1,-1 0,0 1,-1-1,0 0,0 0,-1 0,0 0,0 0,-1-1,0 1,-6 7,-3 7,-15 21,26-41,1 0,0-1,-1 1,1 0,-1 0,0-1,1 1,-1-1,0 0,0 1,0-1,0 0,0 0,-1 0,-1 0,3-1,1 0,-1 0,1 0,-1 0,1 0,-1 0,1 0,-1 0,1 0,-1 0,1 0,-1-1,1 1,-1 0,1 0,0-1,-1 1,1 0,-1-1,1 1,0 0,-1-1,1 1,0-1,-1 1,1 0,0-1,0 1,0-1,-1 1,1-2,-2-20,12-23,178-422,-74 205,-80 179,-21 53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52.3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557 1,'-4'5,"1"1,0 0,-1 0,2 0,-1 1,1-1,0 1,0-1,1 1,0 0,-1 9,-9 38,-77 191,-60 152,84-238,8 2,6 2,-39 238,81-358,2 1,1 1,3-1,3 55,0-95,-1 1,1-1,1 0,-1 1,1-1,0 0,-1 0,2 0,-1 0,0 0,1 0,0-1,0 1,0-1,0 0,1 0,-1 0,1 0,0-1,0 1,0-1,0 0,0 0,0 0,0-1,1 1,-1-1,6 0,15 4,-1-2,0-1,1-1,25-3,-24 2,43-1,21 1,168-22,-213 14,68-12,151-9,18 8,-255 19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53.3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408 27,'-5'7,"-1"-1,0 1,0-1,0 0,0-1,-1 0,0 1,-14 6,-3 3,-15 13,0 1,2 2,-47 50,72-67,0 1,1 1,0-1,2 2,0-1,0 1,2 1,0 0,1 0,1 0,-6 35,9-35,0 0,1 0,1-1,0 1,5 31,-4-46,-1 0,1 0,0 0,0 1,0-1,0 0,1 0,-1 0,1 0,0-1,0 1,0 0,0-1,0 1,0-1,1 0,-1 0,1 0,0 0,-1 0,1-1,0 1,0-1,0 1,0-1,1 0,-1-1,0 1,0 0,1-1,-1 0,0 1,0-1,1-1,-1 1,0 0,1-1,2-1,27-5,-1-3,-1 0,1-2,30-18,-54 25,0-1,0 0,0-1,-1 0,0 0,-1 0,0-1,0 0,9-17,22-27,-11 23,0 2,-2-1,39-58,-57 75,0 0,-1-1,0 1,-1-1,0 0,-1 0,0 0,-1 0,0-1,-1 1,0-1,-2-19,0 26,-1 1,0-1,0 1,0 0,-1 0,0 0,0 0,0 0,0 1,-1-1,1 1,-1 0,-1 0,1 0,0 0,-1 1,0 0,-5-3,-11-6,0 0,-43-15,56 24,0 0,1 1,-1 0,0 0,0 0,-1 1,1 1,0-1,0 1,-16 2,7 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6:54.8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77 197,'-1'0,"-1"0,0 0,1 1,-1-1,1 1,-1-1,1 1,-1-1,1 1,-1 0,1 0,-1 0,1-1,0 1,-1 1,1-1,0 0,0 0,0 0,0 1,0-1,0 0,0 1,0-1,1 1,-1-1,1 1,-1-1,1 1,-1 0,1-1,0 1,0 2,-1-2,1 0,0 1,0-1,0 0,0 0,1 0,-1 0,0 0,1 1,0-1,-1 0,1 0,0 0,0 0,0-1,0 1,1 0,-1 0,0-1,1 1,-1 0,1-1,-1 0,1 1,2 1,8 1,-1-1,0 0,1 0,-1-1,1 0,0-1,13 0,84-8,-107 7,0 0,0 0,0 0,0-1,0 1,0 0,0-1,0 0,0 1,0-1,0 0,-1 0,1 0,0 0,-1-1,1 1,0 0,-1-1,0 1,1-1,-1 1,0-1,0 1,0-1,0 0,0 0,0 0,0 1,-1-1,1 0,-1 0,1 0,-1 0,0 0,0 0,0 0,0 0,0 0,0 0,0 0,-1 0,1 0,-1 0,1 0,-1 0,0 0,-1-2,-2-6,0 1,-1 0,0 0,0 1,-1-1,0 1,0 0,-11-9,-140-109,155 124,1 0,-1 1,0 0,-1 0,1-1,0 1,0 0,0 1,-1-1,1 0,0 1,-1-1,1 1,0 0,-1 0,1 0,-1 0,1 0,0 0,-1 0,1 1,-1 0,1-1,0 1,0 0,-1 0,1 0,0 0,0 1,0-1,0 0,0 1,1 0,-1-1,0 1,1 0,-3 3,1 0,0 0,0 0,1 0,0 0,0 1,0-1,1 1,-1-1,1 1,1-1,-1 1,1 0,0-1,0 1,2 6,15 66,-13-56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0:05.9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0,'13'3,"0"-1,-1 1,1 1,-1 0,0 1,-1 0,1 1,-1 1,0-1,17 15,-2-4,231 165,27 18,-60-62,-208-122,-16-16,0 1,1-1,-1 0,0 1,0-1,0 1,0-1,0 1,0-1,0 1,0-1,0 1,-1-1,1 1,0-1,0 1,0-1,0 1,-1-1,1 0,0 1,0-1,-1 1,1-1,0 0,-1 1,-37 17,14-8,11-2,1 0,0 2,0-1,1 1,0 1,1 0,0 0,1 1,-12 20,-8 18,-25 59,49-97,-90 225,51-118,39-110,0 0,0-1,-1 0,0 0,0 0,-1-1,0 0,-11 9,-25 28,-69 104,103-132,2-2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0:08.5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1,'1'4,"0"0,1 0,0 1,-1-1,2 0,-1 0,0-1,1 1,4 5,3 5,69 106,5-4,137 148,-209-252,0 1,-1 0,0 1,-1 1,-1-1,0 1,-1 1,8 21,-10-19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0:09.3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79,'111'-6,"186"-33,-295 38,76-12,146-6,-203 19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0:10.7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0 395,'17'-15,"0"0,1 2,0 0,1 1,1 0,0 2,27-11,248-97,-184 72,102-48,-211 93,0 0,0 0,0 0,0 0,0-1,0 1,-1 0,1-1,0 0,-1 1,3-4,-2-2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0:12.6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0 283,'1'-1,"-1"0,0 0,1 0,-1 0,1 0,-1 0,1 0,0 0,-1 0,1 1,0-1,0 0,-1 0,1 1,0-1,0 0,0 1,0-1,0 1,0 0,0-1,0 1,0 0,0-1,0 1,0 0,0 0,2 0,33-4,-19 5,-1 1,0 0,0 2,0-1,0 2,-1 0,1 1,-1 0,-1 2,23 13,-6-1,-2 2,0 1,44 44,-35-22,-35-42,-1 1,0-1,0 1,0-1,0 1,-1 0,1-1,-1 1,0 0,0 0,0 7,-3-10,-3-11,-4-15,8 11,0 1,1-1,1 1,0-1,1 1,0-1,1 1,1 0,0 0,9-20,10-15,37-59,-53 95,-5 8,-1 1,1 0,0 0,0 0,1 1,-1-1,0 0,1 1,0 0,-1-1,1 1,0 0,0 0,0 1,4-2,-3 2,-1 1,0-1,1 1,-1 0,1 0,-1 1,0-1,1 1,-1 0,0 0,1 0,-1 0,0 0,0 1,0-1,3 3,63 38,-2 3,95 84,-69-28,-93-101,0 0,1 0,-1 0,0 0,0 0,0 1,0-1,0 0,0 0,0 0,0 0,0 0,1 0,-1 0,0 1,0-1,0 0,0 0,0 0,1 0,-1 0,0 0,0 0,0 0,0 0,1 0,-1 0,0 0,0 0,0 0,0 0,0 0,1 0,-1 0,0 0,0 0,0 0,0 0,1 0,-1 0,0 0,0-1,0 1,0 0,0 0,0 0,1 0,-1 0,0 0,0 0,0-1,0 1,0 0,0 0,0 0,0 0,0 0,0-1,0 1,0 0,1 0,-1 0,0-1,-2-17,-7-21,9 39,-21-76,3 18,3-1,-13-103,28 160,-1 0,1 0,0 0,0 0,0 0,0 0,1 0,-1 0,1 0,-1 0,1 0,0 0,-1 0,1 0,0 0,0 0,0 1,1-1,-1 0,0 1,1-1,-1 1,1-1,2-1,0 1,0 1,-1-1,1 1,0 0,0 0,0 1,0-1,0 1,0-1,0 1,0 1,4 0,6 1,0 0,-1 1,1 1,-1 1,0-1,19 12,53 32,144 111,-209-140,-4-1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0:13.9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0 121,'36'-2,"0"2,-1 2,1 1,-1 2,0 1,63 20,-47-7,2 0,-1 2,-1 2,-1 2,67 45,-113-67,-1 0,1 0,-1 0,0 0,0 0,0 1,0-1,-1 1,1 0,-1-1,0 1,0 0,0 1,-1-1,1 0,-1 0,0 1,0-1,-1 1,1-1,-1 1,0-1,-1 5,1-5,-2 0,1 0,0 0,-1 0,1 0,-1-1,0 1,-1-1,1 1,0-1,-1 0,0 0,0 0,0 0,0-1,0 1,0-1,-1 0,1 0,-1 0,0 0,0 0,1-1,-9 2,10-2,0-1,1 1,-1-1,0 0,0 0,1 1,-1-1,0 0,0-1,1 1,-1 0,0 0,0-1,1 1,-1-1,0 0,1 1,-1-1,1 0,-1 0,1 0,-1 0,1 0,0 0,-1 0,1-1,0 1,0-1,0 1,0 0,0-1,0 1,0-1,1 0,-1 1,0-1,1 0,0 1,-1-1,1 0,0-2,-2-11,0 0,1 1,1-1,2-15,-1 12,2-320,-3 311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38.5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368 0,'-2'34,"-1"0,-1 0,-2-1,-12 42,-52 129,29-90,15-38,-84 217,105-284,-1 0,1 0,-2 0,1-1,-10 9,-21 29,36-44,0 0,0 1,1-1,-1 1,1-1,-1 1,1-1,0 1,0-1,0 1,0-1,0 1,1-1,-1 0,1 1,0-1,0 1,0-1,0 0,0 0,0 1,0-1,3 2,41 53,-35-46,466 507,-457-499,-3-6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7:01.4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1749,'4'2,"-1"1,0-1,-1 0,1 1,0 0,-1-1,1 1,-1 0,0 0,0 1,0-1,2 6,-2-5,50 107,4 11,-50-111,2 1,-1-1,1-1,1 1,-1-1,2-1,16 14,-24-21,0-1,1 1,-1-1,1 0,-1 1,1-1,-1 0,1-1,0 1,0 0,-1-1,1 0,0 1,0-1,0 0,0 0,-1-1,1 1,0-1,0 1,-1-1,1 0,0 0,-1 0,1 0,-1-1,1 1,-1-1,4-2,5-5,-1-1,0 0,0 0,13-19,-12 15,497-694,-486 676,645-1022,-655 1031,24-41,30-78,-60 125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7:02.3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2966,'3'-5,"0"0,0 0,0 1,1 0,-1-1,1 1,0 0,0 1,1-1,-1 1,7-5,-5 4,224-158,-56 41,745-634,-56-63,-717 676,-126 122,393-391,-35-26,-347 396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1:33.3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9642 2286,'0'-18,"0"-1,-1 1,-1-1,-1 1,-1 0,0 0,-2 0,0 0,0 1,-2 0,-13-23,-19-20,-3 1,-2 2,-2 2,-91-80,-241-171,370 300,-113-81,-237-126,-157-32,132 64,-188-81,414 199,-283-73,132 71,-2 12,-3 15,-1 13,-479 23,628 16,0 6,-246 65,-307 152,644-207,-980 404,753-294,-401 255,654-364,1 2,-75 68,109-87,1 0,1 0,0 2,0-1,2 1,0 1,1 0,1 0,0 1,1-1,1 2,-4 21,-10 109,-1 242,21-391,0 191,9-1,9 0,64 294,-76-457,73 364,-65-297,-4 0,-3 116,-8-199,1-3,0-1,0 1,0-1,1 0,2 12,-3-17,1-1,-1 0,1 1,0-1,-1 1,1-1,0 0,0 1,0-1,0 0,0 0,0 0,0 0,0 0,1 0,-1 0,0 0,1-1,-1 1,0 0,1-1,-1 1,1-1,-1 1,1-1,-1 0,1 0,-1 1,1-1,0 0,-1-1,2 1,12-2,21-1,-35 3,-1 0,1 0,0 0,0 1,-1-1,1 0,0 1,0-1,-1 0,1 1,-1-1,1 1,0-1,-1 1,1 0,-1-1,1 1,-1-1,1 1,-1 0,0 0,1-1,-1 1,0 0,0-1,1 1,-1 0,0 0,0 0,0-1,0 1,0 0,0 0,0-1,0 1,0 0,0 0,-1 0,1-1,0 1,-1 1,-6 17,0 0,-1-1,-1 0,-1 0,-24 31,4-4,23-33,-131 207,-133 286,250-457,3 2,2 0,2 1,2 1,3 0,1 0,3 1,3 0,1 0,3-1,3 1,11 57,8-3,3-2,56 134,107 194,-117-275,182 362,-184-395,5-4,94 116,-120-180,3-2,1-3,3-2,3-2,121 74,348 151,-518-268,47 23,1-2,92 25,-130-45,0-2,0-1,0 0,1-2,-1 0,0-2,1 0,-1-1,0-1,0-1,31-11,264-116,-31 10,-163 78,1 6,2 5,1 6,1 5,1 5,174 2,-222 15,286-5,-290-1,0-3,133-33,-200 39,1-1,-1-1,0 0,1 0,-2-1,1 0,-1 0,1-1,-1 0,-1 0,1-1,-1 0,11-14,-8 5,0-1,0 0,-2-1,0 0,-1 0,5-23,7-31,-4-1,10-125,-12-152,-12 290,3-165,-46-410,26 543,-3 1,-51-145,47 178,-2 0,-2 2,-4 1,-66-93,52 96,-2 1,-3 3,-62-47,45 38,66 56,-1 0,1-1,-1 1,1 0,0-1,0 0,-1 1,1-1,0 0,0 1,1-1,-1 0,0 0,1 0,-1 0,1 1,-1-1,1 0,0 0,0 0,0 0,0 0,0 0,0 0,0 0,1 0,-1 0,1 0,0 0,-1 0,1 1,2-4,3-5,1 1,0 0,0 1,17-15,-6 5,113-113,6 5,6 6,4 6,5 8,244-130,-296 187,1 4,3 5,1 4,2 5,1 4,1 5,170-12,440 15,-453 16,-222 3,-1-3,1-1,-1-2,49-14,-71 14,-1-1,1-1,-1-1,-1-1,0-1,0 0,-1-2,-1 0,0 0,18-20,20-31,-3-2,-3-2,51-94,-16-2,-34 63,-46 94,0 0,1 1,0-1,0 1,0 1,1-1,0 1,0 0,0 0,1 0,-1 1,1 0,1 0,-1 1,0 0,12-3,12-2,0 2,59-5,-26 4,69-14,153-18,-198 32,256-27,-271 22,-1-2,116-39,-179 50,3-1,0-1,0 0,-1 0,17-11,-26 15,0 0,0-1,0 1,-1-1,1 0,0 1,-1-1,1 0,-1 0,0 0,1 0,-1 0,0 0,0 0,-1 0,1-1,0 1,-1 0,1-1,-1 1,0 0,1-1,-1 1,0 0,-1-1,1 1,0 0,-1-1,1 1,-2-3,-6-16,-2 0,0 0,-2 1,0 0,-1 1,-23-26,-104-97,89 93,9 10,21 21,1-2,0 0,-20-29,29 36,0 1,-1 1,0 0,-1 0,0 1,0 1,-1 0,-30-13,27 17,3 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3:47.1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2559,'14'8,"0"2,-1 0,0 0,20 21,20 17,0-7,71 50,-123-91,0 1,0 0,0 0,1-1,-1 1,0-1,0 1,0-1,0 1,1-1,-1 0,0 0,0 0,1 1,-1-1,0 0,0 0,1-1,-1 1,0 0,0 0,0-1,1 1,-1 0,0-1,0 1,0-1,0 0,0 1,0-1,0 0,0 0,0 0,0 1,0-1,0 0,0 0,-1 0,1 0,0-2,3-5,0 0,0-1,-1 1,3-16,-3 13,414-1318,-108 366,-191 544,-114 400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3:50.8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1732,'1'6,"0"0,0-1,1 1,0-1,0 1,0-1,5 8,5 13,29 71,94 158,-48-98,-86-155,0 1,0 0,1-1,-1 1,1-1,-1 0,1 1,0-1,0 0,0 0,0 0,1 0,-1-1,0 1,1-1,0 1,-1-1,5 2,-5-3,0 0,0-1,0 1,0-1,0 1,0-1,0 0,0 1,0-1,-1 0,1 0,0 0,0 0,-1-1,1 1,-1 0,1-1,-1 1,0-1,0 0,1 1,-1-1,0 0,0 0,1-3,93-172,56-96,293-357,-148 224,-28-19,-243 381,-2 0,-1-2,-3 0,-2-1,-2-1,10-59,-25 106,1-1,-1 0,0 0,0 0,0 0,0 1,0-1,0 0,-1 0,1 0,-1 1,0-4,0 4,1 1,-1-1,1 1,0-1,-1 1,1-1,-1 1,1 0,-1-1,1 1,-1 0,1-1,-1 1,1 0,-1-1,0 1,1 0,-1 0,1 0,-1 0,0 0,1 0,-1 0,-1 0,0 0,0 1,-1 0,1-1,0 1,-1 0,1 0,0 1,0-1,0 0,0 1,0-1,0 1,0 0,1 0,-1-1,-1 4,-58 60,47-51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2: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3741.50781"/>
      <inkml:brushProperty name="anchorY" value="-7433.38037"/>
      <inkml:brushProperty name="scaleFactor" value="0.5"/>
    </inkml:brush>
  </inkml:definitions>
  <inkml:trace contextRef="#ctx0" brushRef="#br0">5863 2269,'0'0,"0"-5,0-11,-5-4,-5-5,0-7,-5-11,-7-5,1-9,-11-7,-7-15,-1-4,-8-12,-7-11,-8 3,-1 8,2 2,-3 11,-2-1,-2 13,-3-2,3 10,-5-1,-2 5,-1 2,-5 3,0 1,0 1,-8 6,0 5,-18 6,-13-1,-7 2,-9-2,-11 1,-10 2,-8 6,5 3,-4 1,4 1,7-2,-3 1,-22-2,-10-5,-10-1,-5 4,-7 2,0 6,15 5,19 5,11 4,25 2,22 2,23 6,18 0,14 11,14-2,6 14,13 7,-1 8,4 4,2 7,0 17,-4 21,0 14,5 22,1 17,6 19,6 14,4 17,4 7,8 4,11 11,12 0,14 14,12 7,10 11,13-5,19 16,22 12,17-4,11-2,11-9,14-15,7-8,-2-7,1-13,-10-13,-10-9,-11-9,-8-10,-12-4,-3-10,-13-6,0-9,-3-12,2-15,-1-15,-1-12,-6-13,3-16,-6-9,-5-5,-1-7,2-11,1-4,-8-9,-4-1,-4-5,-1-3,-7-4,-1-6,10-3,-4-10,2-10,-1-5,5-7,0-4,10-10,9-13,9-17,12-15,11-18,9-19,5-12,9-7,3-3,-15 3,-17 6,-16 17,-19 15,-27 10,-11 11,-19 12,-13 2,-11-8,-6-23,-9-36,-13-34,-10-20,-15-16,-21-14,-11-15,-6-12,-17-4,-6-2,-4 21,0 14,-9 12,6 29,-8 7,3 11,7 24,-1 15,13 25,13 19,16 21,16 16,11 13,9 13,6 5,3 1,1 0,-1-7,-4-2,-7-1,0-16,-5 0,-3-5,1-6,9 3,3 10,3 7,7 4,1 4,5 7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2:58.8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0902.5293"/>
      <inkml:brushProperty name="anchorY" value="-4901.62012"/>
      <inkml:brushProperty name="scaleFactor" value="0.5"/>
    </inkml:brush>
  </inkml:definitions>
  <inkml:trace contextRef="#ctx0" brushRef="#br0">4286 1131,'0'0,"0"-9,4-8,6-3,6-14,3-7,4-1,1-9,-3-1,-5-7,-5-5,-5-9,-13-5,-7-1,-12 4,-4 6,-11 1,-11 9,34 46,1 0,-25-14,-51-24,-16 7,-20 11,-22 6,-19 8,-14 7,-25 10,-8 10,-12 12,-4 11,-7 8,-9 17,1 8,3 4,9-2,16 1,14-2,22 0,25-2,21-4,32-2,28-13,17-8,22-5,11 0,12-2,7 9,6 5,3 9,7 23,15 37,16 41,9 36,11 24,17 35,7 18,-2 2,-1 1,5 1,-2-9,-1-13,-1-20,-2-17,4-20,10-16,9-12,19-9,3-13,4-14,7-15,15-14,16-15,13-13,11-15,22-11,11-14,1-12,4-8,11-6,0-5,0-5,-17-7,-19-5,-17-3,-25-3,-26-2,-23 0,-21 0,-23-1,-12 1,-18-4,-13-6,-12-15,-12-19,-15-24,-12-30,-6-17,-7-27,-14-26,1-12,-2-27,1-12,0-3,7-5,6 5,5 10,5 15,4 20,1 29,7 34,0 32,5 30,0 24,-3 16,-1 16,2 6,-1 7,3 9,-1 3,2 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2:36.23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54 83,'0'0,"-4"-4,-2-7,-5-4,2-5,-4 3,6 2,3 15,8 14,11 8,6 15,5 9,12 9,16 19,10 16,8 4,4 5,3-2,0 0,-1-4,-10 0,-1-4,-1-4,-8-4,-4-7,-13-7,-3-7,-9-4,-4-14,-8-7,-1-7,-4-3,-4-1,-3-7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2:36.91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325.97241"/>
      <inkml:brushProperty name="anchorY" value="-2781.82397"/>
      <inkml:brushProperty name="scaleFactor" value="0.5"/>
    </inkml:brush>
  </inkml:definitions>
  <inkml:trace contextRef="#ctx0" brushRef="#br0">0 710,'0'0,"4"-4,12-7,4-4,10-5,7-2,6-3,4-6,13-5,7-1,0 7,-2-3,2 7,7-3,-4 1,-3-4,11-5,1-10,1 6,5-2,0 4,-7 4,-12 9,-12 7,-11 8,-8 5,-7-1,-8-3,-6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2:37.76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074.51611"/>
      <inkml:brushProperty name="anchorY" value="-3341.87061"/>
      <inkml:brushProperty name="scaleFactor" value="0.5"/>
    </inkml:brush>
  </inkml:definitions>
  <inkml:trace contextRef="#ctx0" brushRef="#br0">0 898,'0'0,"0"-4,5-7,0-4,5-5,10-7,3-3,9-11,11-5,6-8,8-9,2 6,0-5,-1 7,-2 8,-7 6,-7 8,-11 4,-6 7,-2 3,-2 5,-5 0,1 3,5 4,-2-3,1 2,1-9,1 3,1-5,5 4,1-2,0 4,-5-2,-2 3,-1 3,0-2,1 2,-5 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39.4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0 303,'1'9,"0"-1,0 1,1 0,0-1,0 1,1-1,0 1,1-1,0 0,6 9,8 10,30 36,-29-41,370 430,-229-273,-155-173,29 26,-33-31,0-1,0 0,-1 1,1-1,0 0,0 1,0-1,0 0,0 0,0 0,0 0,0 1,-1-1,1-1,0 1,0 0,0 0,0 0,0 0,0-1,0 1,0 0,-1-1,1 1,0-1,0 1,0-1,-1 1,1-1,0 1,-1-1,1 0,-1 0,1 1,0-1,-1 0,1 0,-1 1,0-1,1 0,-1 0,0 0,0 0,1-1,5-18,-1 0,-2-1,1 1,-2-1,-1 0,-1 0,-2-22,2-24,43-462,-18 414,-16 85,-2 0,-1-1,2-36,3-25,-6 69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2:38.41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398.3374"/>
      <inkml:brushProperty name="anchorY" value="-3714.43652"/>
      <inkml:brushProperty name="scaleFactor" value="0.5"/>
    </inkml:brush>
  </inkml:definitions>
  <inkml:trace contextRef="#ctx0" brushRef="#br0">1 885,'0'0,"0"-4,5-7,10-9,11-5,14-8,22-16,21-10,23-9,17-11,10-3,8-1,1 5,-2 7,-18 8,-20 9,-22 11,-22 12,-14 11,-22 9,-12 11,-14 9,-4 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2:39.35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0110.65234"/>
      <inkml:brushProperty name="anchorY" value="-4121.13965"/>
      <inkml:brushProperty name="scaleFactor" value="0.5"/>
    </inkml:brush>
  </inkml:definitions>
  <inkml:trace contextRef="#ctx0" brushRef="#br0">1 780,'0'0,"0"-5,5-1,5-4,5-4,5-5,8-2,6-3,13-11,13-1,15-10,10-4,9-7,10-2,-2-4,6 0,-5 8,-6 7,-12 9,-6 5,-14 5,-13 4,-11 5,-7 7,-11 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2:45.43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746.70313"/>
      <inkml:brushProperty name="anchorY" value="-4612.26807"/>
      <inkml:brushProperty name="scaleFactor" value="0.5"/>
    </inkml:brush>
  </inkml:definitions>
  <inkml:trace contextRef="#ctx0" brushRef="#br0">1 606,'0'0,"0"-4,0-7,0-4,5 5,5 8,10 13,10 12,13 12,6 7,10 11,6 9,0 1,4-1,2 8,1 2,-3 8,-4-3,-10-5,-5-12,-6-5,-8-9,-4-8,-4-6,-7-4,-2-3,0-1,-5 0,2-5,-4-1,-3 1,-3-8,-2-10,-3-8,-1-9,0-9,-5-14,-1-13,-5-5,1-7,-3-9,-3-10,-4-17,3-1,-1-3,3 4,4 1,4 11,2 6,-2 9,2 3,0 1,1-1,2 5,0 8,2 4,0 9,0 6,0 5,0 15,0 12,1 17,4 5,0 5,1 3,-2-3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2:46.88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4916.89355"/>
      <inkml:brushProperty name="anchorY" value="-5369.45264"/>
      <inkml:brushProperty name="scaleFactor" value="0.5"/>
    </inkml:brush>
  </inkml:definitions>
  <inkml:trace contextRef="#ctx0" brushRef="#br0">228 0,'0'0,"-5"0,-6 0,1 5,-4 0,-4 10,-2 5,-3 9,4 2,-1 1,-1 9,5 4,3-1,0 2,3-4,3-5,2-3,2-5,7-6,1-3,10-5,1 0,2-4,8 2,7-2,2-3,4 2,4-2,8-1,8-2,-4-2,-1-2,-5 0,-3-1,-5-1,-11 6,-3 0,-9 4,-6 6,-5 3,-10-1,-1 1,-7-3,-5 1,2 2,-4-3,4 1,-7 2,2 3,0 1,-2 1,-2 6,-5-4,-1 6,-1-6,-5 4,2 0,0-1,3-5,1-1,-4-1,2-4,0-5,2-4,6 1,2-2,5-1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2:47.60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3488.17285"/>
      <inkml:brushProperty name="anchorY" value="-5275.81006"/>
      <inkml:brushProperty name="scaleFactor" value="0.5"/>
    </inkml:brush>
  </inkml:definitions>
  <inkml:trace contextRef="#ctx0" brushRef="#br0">1 487,'0'0,"4"0,2-5,4 0,5 0,8-9,9-10,12-3,11-8,4-1,6-4,9-3,-2-3,-3 3,-9 4,-5-1,-5 4,-16 7,-12 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2:48.64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5507.49023"/>
      <inkml:brushProperty name="anchorY" value="-6058.75586"/>
      <inkml:brushProperty name="scaleFactor" value="0.5"/>
    </inkml:brush>
  </inkml:definitions>
  <inkml:trace contextRef="#ctx0" brushRef="#br0">1 383,'0'0,"4"0,7 5,9 5,5 6,3 4,11 7,10 8,10 11,12 5,6 8,8 6,-3-5,-7-2,-7-9,-6-6,-11-8,-13-4,-8-9,-11-2,-2-6,-6 0,-4-8,-3-9,-2-7,-2-12,0-5,-1-13,0-5,0-16,1-2,-5-10,-6-19,-4 7,0 0,3 4,-2 2,2 7,4 11,2 11,2 10,3 8,0 4,1 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2:50.22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7604.94336"/>
      <inkml:brushProperty name="anchorY" value="-6945.94092"/>
      <inkml:brushProperty name="scaleFactor" value="0.5"/>
    </inkml:brush>
  </inkml:definitions>
  <inkml:trace contextRef="#ctx0" brushRef="#br0">1 537,'0'0,"4"0,7 0,4 0,5 0,2 0,3 0,1 5,0 5,5 5,5 5,1 7,3 3,-3 6,-1 5,-4-2,3-1,-7 1,-2-3,-2-2,-5-3,-11-8,-10-6,-9-7,-7-5,-4-2,-3-3,3-7,0-4,0-1,5-8,-1-9,-1-2,4-6,-2-10,-1-4,3-7,-1-1,3-5,3 1,3-2,3 2,8 3,0 3,7-3,-1 8,4 5,-2 8,2 11,-2 4,-2 13,-3 11,-3 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2:52.39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9201.70313"/>
      <inkml:brushProperty name="anchorY" value="-7684.5293"/>
      <inkml:brushProperty name="scaleFactor" value="0.5"/>
    </inkml:brush>
  </inkml:definitions>
  <inkml:trace contextRef="#ctx0" brushRef="#br0">1 1521,'0'0,"4"0,2-5,4 0,5-5,3-4,4-5,1 3,2-3,1 5,-5-3,0 5,0-3,0 3,1 3,2-1,5 1,11-3,5-3,10-3,8 2,5-7,-1-2,13-1,-3-6,-4 0,-6 5,-6 2,-4 1,-9 1,-2 5,-12-1,-4 5,-5-1,-1 4,4-3,0 3,0-2,5-3,10-3,4-7,9-2,1 3,11-4,10-5,3 0,1-4,0 2,4 1,-6-2,-7 2,-3 3,5-4,-5 8,-4-4,-4 2,-5 6,-4 6,-6 1,-7 1,-6 2,-4 4,2 4,-7-3,-1 2,-1-3,0 1,0 1,-4-2,-1 1,2 2,0 2,2 1,2-2,0 0,-4-9,0 0,-5-3,1 3,-4-2,-3-2,2 4,-3-2,4-2,3 4,-2 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02.82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2366.42969"/>
      <inkml:brushProperty name="anchorY" value="-6709.48584"/>
      <inkml:brushProperty name="scaleFactor" value="0.5"/>
    </inkml:brush>
  </inkml:definitions>
  <inkml:trace contextRef="#ctx0" brushRef="#br0">25 1,'0'0,"0"4,0 7,5 4,5 5,6 2,3 8,9 1,1 5,7 5,0 3,3 3,-1 8,2 0,-3-3,3-2,-8-1,-3 0,-3-6,-1 6,-6-4,-6-5,-4-4,-4-5,-8-2,-2 2,-6-5,-5-7,-3-1,-4-5,-1-4,-6 2,-2-3,-4-2,-4-2,1-2,2 0,3-2,8-5,3-1,2-5,5-3,-1-5,5-3,-2 3,-2-6,-3-1,3-5,4-2,3 1,3 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03.47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1071.36523"/>
      <inkml:brushProperty name="anchorY" value="-6204.2583"/>
      <inkml:brushProperty name="scaleFactor" value="0.5"/>
    </inkml:brush>
  </inkml:definitions>
  <inkml:trace contextRef="#ctx0" brushRef="#br0">1 26,'0'0,"0"-4,0-7,0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40.7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126 0,'1'1,"0"-1,0 1,0-1,0 1,0-1,0 1,0 0,0 0,0-1,0 1,0 0,0 0,-1 0,1 0,0 0,0 0,-1 0,1 0,-1 0,1 0,-1 0,0 1,1-1,-1 0,0 0,0 0,0 2,5 39,-5-38,0 10,-1-1,0 1,-1-1,0 1,-1-1,-1 0,-9 24,-47 85,58-119,-5 9,0 0,0-1,-18 19,9-14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04.63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2341.36523"/>
      <inkml:brushProperty name="anchorY" value="-7448.58154"/>
      <inkml:brushProperty name="scaleFactor" value="0.5"/>
    </inkml:brush>
  </inkml:definitions>
  <inkml:trace contextRef="#ctx0" brushRef="#br0">362 11,'0'0,"0"-4,-5-2,-1 6,-4 1,1 6,0 5,-2 11,-3-2,1 3,3 10,-3 1,-2 0,2 4,-2-2,2-3,-2 3,-2 2,-2-1,2-3,4-2,-1-8,3-3,-2-6,3 0,-3 0,2 3,-3 1,-2-3,2-8,8-5,4-3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05.59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0710.30664"/>
      <inkml:brushProperty name="anchorY" value="-6817.39648"/>
      <inkml:brushProperty name="scaleFactor" value="0.5"/>
    </inkml:brush>
  </inkml:definitions>
  <inkml:trace contextRef="#ctx0" brushRef="#br0">1 0,'0'0,"4"0,7 0,5 0,3 0,4 0,1 5,2 5,0 1,0 3,0-2,0 4,0 1,-1-2,1 2,4-4,-5 3,0 1,4-3,0-2,1 0,-2-2,-5 3,-2-3,0-2,-5-2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07.29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2561.61523"/>
      <inkml:brushProperty name="anchorY" value="-8335.46484"/>
      <inkml:brushProperty name="scaleFactor" value="0.5"/>
    </inkml:brush>
  </inkml:definitions>
  <inkml:trace contextRef="#ctx0" brushRef="#br0">20 788,'0'0,"-4"0,-2-5,1-5,1-6,6 2,6 1,6-1,5-2,4 2,-3-2,0 3,1-2,1-1,1 1,-4-1,1 3,0-2,1 3,1-2,-4-3,1 3,1-2,1 4,-4-3,1 3,2 2,0-1,2-3,2 2,0 2,1 3,0 3,-4-4,-1 2,-5-4,1 1,1 1,-3-3,-3-3,2 2,1-3,4-3,2-2,8-7,1-2,1-1,0 0,3 7,-5 0,-1 2,-2 4,-6 0,0 4,-5-2,-4 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08.49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4830.29102"/>
      <inkml:brushProperty name="anchorY" value="-8817.98633"/>
      <inkml:brushProperty name="scaleFactor" value="0.5"/>
    </inkml:brush>
  </inkml:definitions>
  <inkml:trace contextRef="#ctx0" brushRef="#br0">0 244,'0'0,"0"-5,0-6,0-4,0-5,5-2,6 2,4-6,4 5,4-1,2 0,0-1,1 5,1 4,-6 10,-1 4,-4 7,-6 7,2 0,2 8,-2 8,2 2,-2 6,-2 4,1 3,-2-2,-2 2,-2 0,-2 7,-1 2,-2 0,0-5,-5-1,-6-1,0 0,2-4,-4-4,-2-10,1-4,-2-8,3-11,13-9,4-10,7-1,6-4,4-8,2-2,8-6,5 4,-4-3,3 1,-2-4,-1 7,-7 1,-3 8,-5 0,-1 6,-4 0,-3-2,1 2,-2 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09.6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6740.89063"/>
      <inkml:brushProperty name="anchorY" value="-10300.23828"/>
      <inkml:brushProperty name="scaleFactor" value="0.5"/>
    </inkml:brush>
  </inkml:definitions>
  <inkml:trace contextRef="#ctx0" brushRef="#br0">20 319,'0'0,"-4"0,-2-5,0-5,2-6,6-3,6 1,6-1,6-2,-3-1,3 4,1-1,1 5,-4-2,1 4,1 3,1-2,1 2,-4-2,2 1,-1 2,-3-3,1 3,2 1,-4-3,-9 1,-8 3,-9 6,-1 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10.4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8320.04297"/>
      <inkml:brushProperty name="anchorY" value="-11253.96582"/>
      <inkml:brushProperty name="scaleFactor" value="0.5"/>
    </inkml:brush>
  </inkml:definitions>
  <inkml:trace contextRef="#ctx0" brushRef="#br0">1 0,'0'0,"4"0,7 5,-1 6,5 4,2 4,-1 4,1 2,2-4,-3-1,1 2,-3-1,1-3,-3 0,2 1,-3-3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11.60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9798.61523"/>
      <inkml:brushProperty name="anchorY" value="-12776.57227"/>
      <inkml:brushProperty name="scaleFactor" value="0.5"/>
    </inkml:brush>
  </inkml:definitions>
  <inkml:trace contextRef="#ctx0" brushRef="#br0">1 0,'0'0,"0"4,0 7,0 4,5 0,5 2,5 3,5 1,3 2,1 1,7 1,0 1,1-1,-2 1,-1-1,-2-4,-5-1,-2-5,0 1,-4 1,-4 2,-5 2,-3 1,-2 2,-1 1,-7-5,0 1,-4-1,-6 1,-3-3,-2-5,-3-4,-2-4,1-2,4-8,0 0,5-6,5 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12.1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1228.07617"/>
      <inkml:brushProperty name="anchorY" value="-14622.09277"/>
      <inkml:brushProperty name="scaleFactor" value="0.5"/>
    </inkml:brush>
  </inkml:definitions>
  <inkml:trace contextRef="#ctx0" brushRef="#br0">1 1,'0'0,"4"0,2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13.16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2508.47852"/>
      <inkml:brushProperty name="anchorY" value="-15892.09277"/>
      <inkml:brushProperty name="scaleFactor" value="0.5"/>
    </inkml:brush>
  </inkml:definitions>
  <inkml:trace contextRef="#ctx0" brushRef="#br0">95 1,'0'0,"0"4,-5 7,0 4,0 4,-4 4,1 2,0 0,3 7,1-1,2 0,-3-1,-1 4,-4-2,1 0,1-2,2-7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14.13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1143.46875"/>
      <inkml:brushProperty name="anchorY" value="-15019.08984"/>
      <inkml:brushProperty name="scaleFactor" value="0.5"/>
    </inkml:brush>
  </inkml:definitions>
  <inkml:trace contextRef="#ctx0" brushRef="#br0">0 0,'0'0,"4"0,7 0,5 0,3 0,-1 5,1 1,1-1,2-1,1 0,2-2,-1 4,2-1,-1 0,0-1,1-1,-1-1,-5 4,0-1,0 0,-4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43.2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1184 1,'-60'3,"-1"3,-63 14,20-2,-104 9,-306 1,494-29,14 0,1 1,-1-1,1 1,-1 0,0 0,1 1,-1 0,1 0,0 0,-1 0,1 1,0 0,0 0,-7 4,12-5,-1-1,1 1,-1 0,1 0,-1 0,1 0,0 0,-1 0,1 0,0 0,0 0,0 0,-1 0,1 0,1 0,-1 0,0 0,0 0,0 0,0 0,1 0,-1 0,0 0,1 0,-1 0,1 0,0 1,18 26,-14-23,98 141,-6 5,-7 3,-6 4,-8 3,106 327,-170-441,-11-38,1 1,0-1,1 1,0-1,1 0,-1 0,7 10,-10-19,1 1,-1-1,0 1,1-1,-1 1,0-1,0 0,1 1,-1-1,1 0,-1 1,0-1,1 0,-1 1,1-1,-1 0,1 0,-1 0,1 1,-1-1,1 0,-1 0,1 0,-1 0,1 0,-1 0,1 0,-1 0,1 0,-1 0,1-1,12-13,3-34,-13 40,42-183,-14 53,-31 134,1 1,0-1,0 0,1 1,-1-1,1 1,0 0,0-1,0 1,0 0,0 0,1 0,-1 0,1 1,0-1,0 1,0-1,0 1,0 0,1 0,6-2,1 1,1 1,-1 0,1 1,-1 0,1 1,12 1,40 3,0 2,0 4,-1 2,97 32,234 109,-387-150,63 27,-1 2,-2 3,-1 3,-2 4,91 75,-140-104,-1 2,0-1,-1 2,-1 0,-1 0,0 1,-1 1,15 35,-20-41,-2 0,0 1,0-1,-1 1,0-1,-1 1,-1 0,0 0,-1-1,0 1,-1 0,0-1,-1 1,-1-1,-6 15,-7 11,-2-1,-1 0,-27 34,-82 99,56-85,-4-3,-128 105,-199 116,375-282,7-4,0-1,-2-1,0-1,0-1,-50 18,72-30,0-1,-1 0,1 1,-1-1,1 0,0 0,-1-1,1 1,0 0,-1-1,1 0,0 1,-1-1,1 0,0 0,0 0,0 0,0-1,0 1,0-1,0 1,0-1,1 1,-1-1,-2-3,-2-4,1 1,0-1,0 0,-5-14,10 21,-9-20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15.10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2817.32422"/>
      <inkml:brushProperty name="anchorY" value="-16360.29883"/>
      <inkml:brushProperty name="scaleFactor" value="0.5"/>
    </inkml:brush>
  </inkml:definitions>
  <inkml:trace contextRef="#ctx0" brushRef="#br0">1 519,'0'0,"4"-4,7-7,9-4,10-10,3 2,1-6,4-1,-2 0,4 0,-8 2,2 6,-7 1,-2 5,-2 0,0 0,-1 2,-3-2,-5-1,0 2,1-1,3 3,2-2,-3-2,2 3,-5-3,2 4,2-2,-9 4,-3 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16.52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4718.91016"/>
      <inkml:brushProperty name="anchorY" value="-17111.98242"/>
      <inkml:brushProperty name="scaleFactor" value="0.5"/>
    </inkml:brush>
  </inkml:definitions>
  <inkml:trace contextRef="#ctx0" brushRef="#br0">0 140,'0'0,"0"-4,5-2,5-4,6 0,-2-3,8-3,3-4,2-2,0 3,0 5,-5 8,-6 11,-5 12,-5 6,-3 5,-3 2,0-1,-1 0,0-1,0 9,0 0,1-1,-1-2,1-3,0-2,-5 3,0-1,0-1,-5-1,2-1,-4-7,-3-5,6-6,8-5,8-3,7-6,6-7,3-1,-2-3,5 2,-4-3,1 3,-6-2,0 3,-3-3,0 4,3 2,-3 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18.43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6393.375"/>
      <inkml:brushProperty name="anchorY" value="-18686.8457"/>
      <inkml:brushProperty name="scaleFactor" value="0.5"/>
    </inkml:brush>
  </inkml:definitions>
  <inkml:trace contextRef="#ctx0" brushRef="#br0">1 0,'0'0,"0"5,0 6,5-1,0 4,5 9,4 3,5 6,7 12,8 5,7 8,4 7,9 5,-4 4,7 2,-1-3,-1-6,0 6,-2-5,-1-3,-6-4,-5-9,-6-13,-10-7,-2-5,-8-3,-5-7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19.27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8489.54297"/>
      <inkml:brushProperty name="anchorY" value="-21094.94336"/>
      <inkml:brushProperty name="scaleFactor" value="0.5"/>
    </inkml:brush>
  </inkml:definitions>
  <inkml:trace contextRef="#ctx0" brushRef="#br0">0 585,'0'0,"0"-4,5-7,5 1,6-10,8-2,4-4,17-1,6-5,8-5,3 0,4 1,3 3,-2-2,-8 6,-5 3,7 6,-6 1,-7 1,-6 4,-7 3,-5 4,-3-2,-2 2,-1-4,0 2,0-4,0 3,1 1,-1 3,-4-3,0 2,-5-4,-4 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20.14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0908.72656"/>
      <inkml:brushProperty name="anchorY" value="-21779.94141"/>
      <inkml:brushProperty name="scaleFactor" value="0.5"/>
    </inkml:brush>
  </inkml:definitions>
  <inkml:trace contextRef="#ctx0" brushRef="#br0">1 324,'0'0,"0"-4,5-7,5 1,5 0,5-2,2 2,3 2,6-8,10-3,6 2,4-2,1-7,2 4,-2-1,-9-1,-2 5,-10 1,-4-2,-3 5,-2 3,-4 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20.78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2809.79297"/>
      <inkml:brushProperty name="anchorY" value="-22726.77539"/>
      <inkml:brushProperty name="scaleFactor" value="0.5"/>
    </inkml:brush>
  </inkml:definitions>
  <inkml:trace contextRef="#ctx0" brushRef="#br0">0 189,'0'0,"5"0,6 0,4 0,5 0,3 0,6 0,7 0,5 0,5-5,8-5,2-1,5-3,0-4,-1-2,2 3,-2 3,-6-1,-4-1,-6 2,-7 4,-4 2,-9-1,-8 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21.47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4977.08594"/>
      <inkml:brushProperty name="anchorY" value="-23808.4043"/>
      <inkml:brushProperty name="scaleFactor" value="0.5"/>
    </inkml:brush>
  </inkml:definitions>
  <inkml:trace contextRef="#ctx0" brushRef="#br0">1 294,'0'0,"4"0,7-5,9-6,10-4,3-10,11 2,0-1,2-1,2 5,6 0,1 0,0-1,0 4,-1 4,-2 4,0-1,-6 3,-6 1,-5-3,-4 1,-9 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23.1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7078.33984"/>
      <inkml:brushProperty name="anchorY" value="-24784.75781"/>
      <inkml:brushProperty name="scaleFactor" value="0.5"/>
    </inkml:brush>
  </inkml:definitions>
  <inkml:trace contextRef="#ctx0" brushRef="#br0">0 324,'0'0,"5"0,6 0,4 0,4 0,9 5,7 1,11 9,15 10,13 14,32 17,23 16,16 12,10 10,9 10,0 4,-5 0,-9 0,-22-11,-13-8,-16-12,-15-4,-13-18,-10-6,-12-14,-9-1,-7-11,-10-1,-4-7,-5-9,-6-11,-3-7,-3-12,-1-9,-2-8,-5-5,-5-9,-5-6,-4-17,-3-9,-2-3,-1 0,0-7,5 3,5 8,1 4,-1 10,3 6,-2 3,3 3,2-1,4 7,2 2,2 7,2 6,0 6,1 4,-1 3,1 1,-1 1,0 0,1 0,-1-1,0 6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24.43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0284.60938"/>
      <inkml:brushProperty name="anchorY" value="-25731.25195"/>
      <inkml:brushProperty name="scaleFactor" value="0.5"/>
    </inkml:brush>
  </inkml:definitions>
  <inkml:trace contextRef="#ctx0" brushRef="#br0">194 1,'0'0,"-4"0,-7 0,-5 5,2 5,-4 0,-1 5,-3 2,-1 3,4 3,-1-4,5 1,4 1,9-5,13-3,13-5,11 2,8 2,10-1,8-1,7 1,14 3,-1-1,0 2,-10 3,-13-3,-6 2,-9-3,-12 1,-11 2,-8 2,-12-3,-4 2,-7-3,0 0,0 3,-2 1,-2-2,1 0,-2-2,-2 0,2 3,-6-4,4 2,-3-3,0 2,-1-4,-2 3,0-2,-1-4,-5 3,0 3,-1-2,-4-2,-3 2,0-2,-2-2,2-3,2-2,4-1,7-2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25.14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8968.33594"/>
      <inkml:brushProperty name="anchorY" value="-25242.73438"/>
      <inkml:brushProperty name="scaleFactor" value="0.5"/>
    </inkml:brush>
  </inkml:definitions>
  <inkml:trace contextRef="#ctx0" brushRef="#br0">1 166,'0'0,"4"0,2-6,9-4,5 0,8-9,3 1,1 2,4 0,0-2,-3 3,-2 4,-2 3,-1 3,-2-2,-6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44.7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0 573,'13'15,"-1"0,-1 1,0 0,-1 1,15 36,0-3,40 84,61 183,21 152,-136-434,-2 0,8 64,-20-85,-8-23,-16-35,20 33,-35-63,4-2,3-2,3-1,-32-126,-49-339,110 531,-33-269,35 245,0 1,3-1,1 1,1 0,17-63,-17 88,0-1,1 1,1 1,0-1,0 1,1 0,0 0,1 1,0 0,1 0,-1 1,2 0,18-12,-24 18,0 0,0 0,0 1,0-1,1 1,-1 0,0 0,1 1,-1-1,1 1,-1 0,1 0,-1 0,1 1,-1 0,1 0,-1 0,0 0,0 1,8 3,9 5,0 1,35 26,-36-23,64 46,142 133,57 95,-255-258,388 456,-393-460,-17-20,1 1,-1 1,0-1,-1 1,0 0,0 0,6 14,-10-15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26.93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0613.82422"/>
      <inkml:brushProperty name="anchorY" value="-26347.99805"/>
      <inkml:brushProperty name="scaleFactor" value="0.5"/>
    </inkml:brush>
  </inkml:definitions>
  <inkml:trace contextRef="#ctx0" brushRef="#br0">0 528,'0'0,"0"-5,5-1,6 6,4 6,5 6,2 1,3 3,0-2,2 2,-6 2,0-2,-1-4,-3 1,0-3,-4 3,2-3,1-2,3-2,2-3,2-1,6 4,11 9,11 0,0 9,1 3,-4 1,-7 0,-5-4,-4-2,-9-11,-8-9,-6-11,-9-1,-4-6,-6-4,-1-2,1-7,3-6,-3-1,1 0,3-7,-4 2,2-3,1-2,3 4,1-1,1 3,1 5,1-2,1 2,-1 3,0 3,5 6,1-3,-1 0,-1 0,4-5,-1 0,-1 0,-1 12,-2 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27.9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2611.44531"/>
      <inkml:brushProperty name="anchorY" value="-27090.92578"/>
      <inkml:brushProperty name="scaleFactor" value="0.5"/>
    </inkml:brush>
  </inkml:definitions>
  <inkml:trace contextRef="#ctx0" brushRef="#br0">0 284,'0'0,"4"0,2-5,5-1,3 1,5 1,7 1,8 1,1 6,0 5,9 7,2 3,-2 4,2 7,1 1,0 6,-3-2,-5 0,-5-3,-3-2,-8-3,-7 0,-7-2,-9 0,-9 0,-1-11,-6-4,2-11,-2-13,2-7,4-5,2-8,4-10,2-5,1-4,1-6,1 0,0 1,-1 1,1 2,4 7,1 6,-1 7,-1 4,-1 14,-1 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29.30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4459.84375"/>
      <inkml:brushProperty name="anchorY" value="-28077.16016"/>
      <inkml:brushProperty name="scaleFactor" value="0.5"/>
    </inkml:brush>
  </inkml:definitions>
  <inkml:trace contextRef="#ctx0" brushRef="#br0">4222 0,'0'0,"-4"0,-2 5,-4 1,-5 4,2 4,-3 0,-3-3,-2 3,-2 1,-10-2,-3 3,-9 2,-5-3,-2 2,-11 1,-6 3,1-4,2 1,4 2,4-4,-1 1,1-4,2 2,2 2,-4 2,-3 2,-5 2,1 2,2-5,-1-5,3 0,-8 1,-7 8,2-4,-2 2,5 1,1 1,5-5,-2 0,0 1,3 1,-2-4,3 6,3 1,-2 2,3 5,2 1,-3 5,-8-2,-5 4,-2 3,-2-2,-6 2,-5 1,-4-2,1 2,7 0,9-7,4 1,11-9,11-2,4-3,7-5,5-5,9 0,2 1,-3-2,0-3,-1 3,-1-3,1 3,0 4,0-3,-4 3,-1 2,1-3,-9 2,0 2,1-4,-1-3,2 1,3-3,3-2,7-3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32.60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8968.57031"/>
      <inkml:brushProperty name="anchorY" value="-28490.02539"/>
      <inkml:brushProperty name="scaleFactor" value="0.5"/>
    </inkml:brush>
  </inkml:definitions>
  <inkml:trace contextRef="#ctx0" brushRef="#br0">0 1,'0'0,"4"0,7 0,0 10,8 0,-1 11,12-3,2 9,7 6,3 6,4 0,3 3,6 3,-4-4,-5 3,-6-5,-5-3,-5 1,2-3,-6-1,-2-3,-6-3,-6 0,-4-2,-4 0,-3 0,-1 0,-5-6,-7 1,1 0,-4 1,-3-4,2 1,-1-4,-2-4,-2-3,-2-4,0-1,-7-2,0 0,-6-1,1 0,1 1,3-1,1 1,3 0,5-5,2-5,0-1,5 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33.27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0411.32813"/>
      <inkml:brushProperty name="anchorY" value="-30605.1875"/>
      <inkml:brushProperty name="scaleFactor" value="0.5"/>
    </inkml:brush>
  </inkml:definitions>
  <inkml:trace contextRef="#ctx0" brushRef="#br0">0 11,'0'0,"0"-5,0-1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34.4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1681.32813"/>
      <inkml:brushProperty name="anchorY" value="-31864.78125"/>
      <inkml:brushProperty name="scaleFactor" value="0.5"/>
    </inkml:brush>
  </inkml:definitions>
  <inkml:trace contextRef="#ctx0" brushRef="#br0">295 1,'0'0,"0"4,0 7,-5 5,-5 13,0 9,0 7,-2 5,2 7,1 1,-1 10,1 4,2-2,2-3,-3-5,1-9,1-4,2-7,-4-11,-4-5,-4-3,2-1,-3-1,-3 1,-1 1,4 1,3 0,-1-4,4 0,3-5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35.4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0116.18359"/>
      <inkml:brushProperty name="anchorY" value="-31656.70508"/>
      <inkml:brushProperty name="scaleFactor" value="0.5"/>
    </inkml:brush>
  </inkml:definitions>
  <inkml:trace contextRef="#ctx0" brushRef="#br0">0 1,'0'0,"5"0,5 0,6 0,3 0,4 0,1 5,2 5,0 1,5-2,1 3,4 4,4 2,8 3,5 2,6 7,0 1,0-6,3 0,-6-1,-8-6,-7 0,-7-4,-4-4,-4 1,-1-3,-6-1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38.28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2292.75781"/>
      <inkml:brushProperty name="anchorY" value="-33272.62109"/>
      <inkml:brushProperty name="scaleFactor" value="0.5"/>
    </inkml:brush>
  </inkml:definitions>
  <inkml:trace contextRef="#ctx0" brushRef="#br0">1 1,'0'0,"0"8,0 9,5 4,5 13,10 12,10 16,8 19,16 32,15 43,18 35,9 13,7 15,2-3,-4-7,-6-19,-6-20,-15-26,-10-29,-13-25,-10-18,-8-19,-10-13,-8-9,-2-11,-4-8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40.17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4787.69141"/>
      <inkml:brushProperty name="anchorY" value="-37057.19922"/>
      <inkml:brushProperty name="scaleFactor" value="0.5"/>
    </inkml:brush>
  </inkml:definitions>
  <inkml:trace contextRef="#ctx0" brushRef="#br0">1 3729,'0'0,"4"0,12 0,9 0,15-5,18 0,25-5,32-5,45-8,30-9,33-12,28-11,33-9,32-11,4-4,24-13,38-20,16-10,33-16,49-19,58-26,5-4,-35 2,-39 7,-56 13,-38 2,-40 1,-38 7,-24 3,-12-3,7-9,-5 5,-5 5,-9 13,-12 23,-12 21,-15 24,-17 18,-16 21,-17 14,-115 19,52 4,34 10,-17 9,-13 11,-12 6,-7 11,-6 4,-7 7,4 20,0 10,0 18,-3 10,1 11,4 9,12 11,6 5,-4-3,-3-11,-4-5,-3-16,-16-19,-8-17,-11-20,-7-5,-12-7,-3-7,-8-2,-5 0,-4 1,2 1,-2 3,10 5,-2 7,9 10,8 5,2 14,6 6,10 14,7 14,9 16,10 4,5 5,-3-12,-5-10,-11-29,-11-24,-10-20,-6-16,-5-14,-13-10,-12-8,-11-5,-13 3,-16 10,-13 10,-22 14,-13 14,-20 16,-17 13,-22 14,-11 8,0 4,9-4,11-6,12-16,9-7,13-8,4-12,2-4,-9-3,-6-6,-17-5,-11-3,-12 1,-16-1,-17 3,-6-1,-12 3,-14-1,-22 3,-21-8,-28-2,-23 2,-30-6,-44-1,-14-6,-2-5,0-5,20 1,16 3,10 3,31-1,18 2,25 3,10 1,16 13,15-4,3 1,16-1,17-7,12-6,10-5,4-5,18-4,27-7,20-6,22-5,27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8:10.9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2068,'127'0,"815"-15,1108-48,-563 24,-639 9,712-82,-988 60,948-76,-1190 97,634-145,-712 110,588-141,-617 165,414-27,597 92,-348 4,-599-30,496-71,-738 64,0-1,0-2,-2-2,0-2,0-2,-2-2,0-1,40-31,-36 26,1 2,0 2,2 2,0 2,53-13,253-44,-330 71,410-61,4 19,724 14,-1154 33,-1 0,0 0,0 0,1-1,-1 0,0 0,0-1,7-3,-13 5,0 0,0-1,0 1,-1-1,1 1,0-1,-1 0,1 1,0-1,-1 0,1 1,-1-1,1 0,-1 0,1 1,-1-1,1 0,-1 0,0 0,0 0,1 0,-1 1,0-1,0 0,0-2,0 0,-1 1,0-1,0 0,0 0,0 0,-1 1,1-1,-1 1,1-1,-1 1,0 0,-3-4,-29-30,-2 1,-1 2,-44-30,-130-75,198 130,-1 2,-27-11,40 17,2-4,11-1,14-3,23-2,0 1,83-3,104 11,-114 2,-119-1,1 0,-1 0,0 0,0 0,0 0,0 1,0-1,0 1,0 0,0 0,0 0,0 0,0 1,0-1,-1 1,6 3,-7-3,1 1,-1 0,0 0,0 0,0-1,0 1,0 0,-1 0,1 0,-1 0,0 1,0-1,0 0,0 0,0 0,-1 0,-1 5,-8 47,-3-1,-2 0,-2 0,-3-2,-2 0,-2-2,-40 61,0-22,40-59,1 1,2 1,-18 38,-79 160,131-304,-4 33,-3-1,-1 1,-2-1,-3-59,-27-171,11 133,9 47,5 46,-17-90,15 120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8:49.2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0 789,'1'-5,"-1"0,1 0,0 0,0 0,1 0,0 0,0 0,0 1,0-1,6-7,37-46,-23 32,48-63,-12 19,74-120,-128 182,0 1,-1-1,1 1,-2-1,1 0,2-15,-5 21,1 1,-1-1,0 1,0 0,0-1,0 1,0-1,0 1,-1-1,1 1,0-1,-1 1,1 0,-1-1,0 1,1 0,-1 0,0-1,0 1,0 0,0 0,0 0,0 0,0 0,0 0,0 0,0 0,0 0,-1 1,1-1,0 0,-1 1,1-1,0 1,-1 0,1-1,-1 1,1 0,-1 0,1 0,-1 0,1 0,0 0,-1 0,1 1,-3 0,-9 0,0 1,0 1,0 1,0 0,1 0,-1 1,-16 10,2 0,1 2,-27 23,49-37,1 1,-1 0,1 0,0 0,0 1,1-1,-1 1,1 0,0-1,0 1,1 0,-1 0,1 0,0 1,1-1,-1 0,1 0,0 6,1 14,1-1,7 36,-7-46,1 3,0-1,1 0,1-1,0 1,9 17,-12-28,1-1,-1 0,1 0,0 0,0 0,0 0,0-1,1 1,0-1,-1 0,1 0,0 0,1 0,-1-1,0 0,1 0,-1 0,1 0,0-1,0 0,7 1,7-1,0-1,1-1,-1-1,0-1,0 0,-1-1,1-2,-1 0,0 0,24-14,1-2,-1-2,-1-2,37-32,-34 21,-2-1,-2-3,42-54,-78 90,0 0,0-1,-1 1,0-1,0 0,0 0,-1 0,0 0,0 0,-1 0,1-1,-1 1,-1-1,1 1,-1 0,0-1,-1 1,1-1,-1 1,-1-1,1 1,-1 0,0 0,0 0,-7-11,2 5,0 1,0 0,-1 1,-1 0,0 0,0 0,-1 2,0-1,-1 1,0 0,-20-10,30 17,-1 1,1-1,0 0,-1 0,1 1,-1-1,1 1,-1-1,1 1,-1 0,1 0,-1 0,0-1,1 1,-1 1,1-1,-1 0,1 0,-3 1,3 0,1 0,-1 0,1 0,0-1,0 1,-1 0,1 0,0 0,0 0,0 0,0 0,0-1,0 1,0 0,1 0,-1 0,0 0,0 0,1 0,-1-1,0 1,1 0,-1 0,1-1,-1 1,1 0,-1 0,1-1,0 1,-1-1,1 1,0-1,-1 1,2 0,19 20,0-1,2-1,0-1,1 0,0-2,43 20,169 63,-210-90,26 10,-8-4,-1 2,0 2,50 30,-89-46,-1-1,1 1,-1-1,0 1,0 0,0 0,0 1,-1-1,0 1,1-1,-1 1,0 0,0-1,-1 1,1 0,-1 0,0 0,1 6,-2-3,0 1,0-1,0 1,-1-1,0 1,-1-1,1 0,-1 0,-5 12,-4 4,-1-1,-1 0,-1 0,-1-2,-18 21,-1-2,-2-1,-2-1,-1-2,-2-2,-76 47,94-68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45.9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0 407,'0'-4,"1"0,-1 1,1-1,0 0,0 1,0-1,1 1,-1 0,1-1,0 1,0 0,0 0,0 0,0 0,1 0,-1 0,1 1,0 0,0-1,0 1,0 0,0 0,5-2,9-4,0 1,0 0,27-5,-25 6,34-8,-29 9,-1-2,32-13,-36 13,0 1,1 0,0 2,26-4,-21 5,-1-2,44-13,391-165,-448 177,-22 8,0 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8:12.9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1 190,'-1'-1,"1"0,0 0,0 0,0 1,0-1,0 0,0 0,0 0,1 0,-1 0,0 0,0 0,1 1,-1-1,0 0,1 0,-1 0,1 1,-1-1,1 0,0 0,-1 1,1-1,-1 0,1 1,0-1,0 1,-1-1,2 0,0 1,0 0,-1 0,1 0,0 0,0 0,-1 1,1-1,0 1,0-1,-1 1,1-1,-1 1,1 0,1 1,8 4,0 2,0-1,11 13,236 233,412 527,-658-763,-11-13,1-1,0 1,0-1,0 1,1-1,-1 0,1 0,0 0,0-1,0 1,0-1,0 1,0-1,1 0,-1 0,1-1,3 2,-6-3,0 0,0 0,0-1,0 1,0 0,0-1,-1 1,1-1,0 1,0-1,-1 0,1 1,0-1,-1 0,1 1,-1-1,1 0,-1 0,1 0,-1 1,1-1,-1 0,0 0,1 0,-1 0,0 0,0 0,0-1,4-34,-4 30,-11-386,2 246,-4-65,-7-277,21 473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8:14.0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1 221,'11'1,"0"0,0 0,0 1,0 1,-1 0,1 0,-1 1,0 0,1 1,-2 0,12 7,10 10,54 51,-35-29,2 0,-2 1,-3 3,-1 1,59 84,-102-127,1 1,-1-1,0 0,-1 1,1 0,-1-1,0 1,-1 0,1 10,-2-14,1-1,-1 0,0 0,0 1,-1-1,1 0,0 1,-1-1,1 0,-1 0,0 0,0 1,0-1,0 0,0 0,0 0,-1-1,1 1,-1 0,1 0,-1-1,1 1,-1-1,0 1,0-1,0 0,0 0,0 1,0-2,0 1,-4 1,5-2,0 1,0-1,0 0,0 0,0 0,0 0,0 0,0 0,0-1,0 1,0 0,0 0,0-1,0 1,0 0,0-1,0 1,0-1,0 0,0 1,1-1,-1 0,0 1,0-1,1 0,-1 0,1 0,-1 1,0-1,1 0,0 0,-1 0,1 0,-1 0,1 0,0-1,-8-42,8 41,-3-366,7 190,-5 110,3-71,1 120,3 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8:15.0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617 1,'-9'23,"1"0,0 1,-6 41,0-4,-148 504,1-2,48-205,13-52,72-235,58-82,0 0,0 2,1 2,59-7,-39 6,183-23,384-1,-522 34,1 4,-1 4,167 39,-242-43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8:15.9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156 0,'-4'0,"-1"1,1-1,0 1,0 0,0 0,0 0,0 0,0 1,0-1,1 1,-1 0,0 0,1 1,-1-1,-4 5,3-1,-1 0,1 0,0 1,0 0,1 0,0 0,-5 11,1 4,1 0,0 1,2 0,-4 38,4-13,1-1,3 1,10 92,-8-126,1 0,1 0,1 0,0 0,0-1,2 0,-1 0,2 0,0-1,0 0,1 0,0 0,1-1,1-1,0 0,0 0,21 15,-25-21,-1-1,1 0,0-1,0 1,0-1,0 0,1 0,-1-1,0 0,1 0,-1-1,1 1,6-2,-10 1,1-1,-1 1,0-1,1 0,-1 0,0 0,0-1,0 1,0-1,0 1,0-1,0 0,0 0,-1-1,1 1,-1 0,1-1,-1 0,0 1,0-1,-1 0,1 0,0 0,-1 0,2-6,3-7,16-46,-2-1,-3-1,-3 0,7-77,-19 119,0 5,-1 0,-1 0,0-1,-2 1,-4-28,5 41,0 0,-1 1,1-1,-1 0,0 1,0-1,0 1,-1-1,1 1,-1 0,1 0,-1 0,0 1,0-1,-1 1,1-1,0 1,-1 0,1 0,-1 1,0-1,0 1,1-1,-1 1,0 0,0 1,0-1,0 1,-5 0,-69 1,56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8:16.8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49 35,'-2'1,"1"-1,-1 1,1 0,-1 0,1 0,-1 0,1 0,0 0,-1 0,1 1,0-1,0 0,0 1,0-1,0 1,0-1,-1 4,-13 28,13-26,0-1,0 1,1 0,0 0,0 0,1 0,0-1,0 1,1 0,0 0,0 0,0 0,5 12,-2-9,1-1,0 1,0-1,1 0,0-1,1 1,0-1,10 9,13 8,1-2,1-1,65 35,-71-43,-3 0,-17-10,0 0,0 0,1 0,0-1,0 0,0 0,0 0,0-1,1 0,13 1,-20-3,1-1,0 1,-1-1,1 0,0 1,-1-1,1 0,-1 0,0 0,1 0,-1-1,0 1,1 0,-1 0,0-1,0 1,0-1,0 1,0-1,-1 1,1-1,0 0,-1 1,1-1,-1 0,1 1,-1-1,0 0,0 0,0-3,0-64,-1 54,1-15,-2 0,-1 0,-1 1,-2-1,-14-43,18 65,-1 1,0-1,-1 1,0 0,0 1,0-1,-1 1,0-1,0 1,0 1,-1-1,0 1,0 0,0 0,-1 1,0 0,0 0,0 1,0-1,0 1,-1 1,0 0,1 0,-1 0,-14 0,6 0,0 2,0 0,0 1,1 0,-1 1,0 1,-24 8,25-5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8:23.1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8457,'1'-7,"1"1,-1-1,2 0,-1 1,1 0,0-1,0 1,5-7,6-11,123-305,32-65,242-375,-294 567,-16 29,-47 85,96-121,-87 127,79-135,-100 139,-5-2,45-136,89-258,-127 388,66-98,5-9,-56 84,76-156,-68 107,-21 44,4 2,90-144,123-111,-143 208,172-303,-57-48,-90 182,223-413,-81 170,-283 565,-1-1,0 1,-1-1,1 1,-1-1,2-13,-4 17,0 1,-1 0,1 0,0 0,-1-1,0 1,1 0,-1 0,0 0,0 0,0 0,0 0,0 0,-1 1,1-1,-1 0,1 1,-1-1,1 1,-1-1,0 1,0 0,0 0,0 0,-3-1,-11-5,-1 0,0 2,-1 0,1 1,-1 1,0 1,-26-1,3 0,-458-11,408 15,38-7,53 6,-1 0,0 0,1-1,-1 1,0 0,1 0,-1 0,1-1,-1 1,1 0,-1-1,0 1,1 0,-1-1,1 1,0-1,-1 1,1-1,-1 1,1-1,0 1,-1-1,1 0,0 1,-1-2,2 1,-1 0,1 0,-1-1,1 1,0 0,0 0,-1 0,1 0,0 0,0 0,0 0,0 0,0 1,0-1,0 0,0 0,1 1,1-2,28-13,1 2,0 1,1 1,55-10,-1-1,430-112,-475 127,0 1,1 2,0 2,0 1,65 9,-100-7,0 0,1 0,-1 1,0 0,0 1,0 0,-1 0,13 7,-17-8,0 0,-1 0,1 0,-1 0,1 0,-1 0,0 0,0 1,0 0,0-1,0 1,-1 0,1 0,-1-1,0 1,0 0,0 1,0-1,0 0,-1 0,1 0,-1 0,0 1,0-1,0 4,-29 204,-13 133,37-274,4 0,13 131,-12-197,4 62,-4-64,0-1,0 0,0 1,0-1,-1 1,1-1,-1 0,1 1,-1-1,1 0,-1 0,0 1,0-1,1 0,-1 0,-2 2,2-3,0 0,0 1,0-1,0 0,0 0,0 0,0 1,0-1,0-1,0 1,0 0,0 0,0 0,0 0,0-1,0 1,0 0,0-1,0 1,0-1,0 1,0-1,1 0,-1 1,0-1,-1-1,-16-14,0-2,1 0,1-1,1 0,-23-40,4 7,-95-145,72 106,-133-164,168 229,6 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8:25.5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0 452,'4'1,"-1"0,0 1,0 0,0-1,0 1,0 1,-1-1,1 0,0 0,-1 1,4 5,7 5,566 463,-354-296,-170-136,243 209,-296-251,0 0,0 0,0 0,0 0,0 0,0-1,1 1,-1-1,0 1,1-1,-1 0,1 0,0 0,3 0,-5-2,0 1,0-1,0 1,0-1,0 0,0 1,0-1,0 0,0 0,0 0,0 0,-1 0,1 0,0 0,-1 0,1 0,0 0,-1 0,0 0,1-1,-1 1,0 0,1 0,-1 0,0-1,0 1,0 0,0 0,0-1,0 1,-1 0,1-2,-2-253,-1 101,-2-35,-8 0,-67-334,55 424,22 80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8:26.7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134 1,'-16'0,"8"-1,0 1,0 0,0 1,0 0,0 0,-15 5,21-5,-1 0,1 1,-1-1,1 1,-1 0,1 0,0 0,0 0,0 1,0-1,0 0,0 1,1-1,-1 1,1 0,0-1,0 1,0 0,0 0,0 0,1 0,-1 4,-2 10,1 0,0 0,1 1,1-1,1 0,1 1,0-1,1 0,1 0,0-1,1 1,1-1,8 16,-11-27,1-1,0 1,-1-1,1 0,0-1,1 1,-1-1,1 1,0-1,6 3,59 23,-20-8,-22-8,76 42,-96-50,1 0,-1 1,-1 0,1 1,-1 0,0 0,0 0,-1 1,6 9,-10-14,0 0,-1-1,1 1,-1 0,0 0,0 0,0 1,0-1,0 0,-1 0,0 0,1 1,-1-1,0 0,-1 0,1 1,0-1,-1 0,0 0,0 0,0 1,0-1,0 0,-1-1,1 1,-1 0,0 0,0 0,0-1,0 1,0-1,-1 0,1 0,0 0,-1 0,0 0,-5 2,-4 3,-1-1,0 0,0-1,-1 0,0-2,1 1,-19 1,15-2,-1 1,1 0,1 2,-1 0,1 1,-18 9,-16 3,27-13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8:28.2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329 0,'-1'7,"0"0,0-1,-1 1,0-1,-1 1,1-1,-6 8,-6 19,-112 464,52-178,44-191,5 1,7 1,5 1,5 174,8-298,0 0,0 0,1 0,0 0,0 0,3 6,-3-12,-1 1,1-1,-1 0,1 0,0 0,0 0,-1 0,1 0,0 0,0 0,0 0,0 0,0-1,0 1,0 0,0 0,1-1,-1 1,0-1,0 1,0-1,1 0,-1 0,0 1,1-1,-1 0,0 0,1 0,-1 0,0 0,0-1,1 1,-1 0,0 0,0-1,1 1,-1-1,2-1,20-9,0 0,-1-2,0-1,-1-1,24-21,34-24,-43 36,31-23,3 3,1 4,118-50,-24 22,-150 63,0-1,-1 0,16-10,-8 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8:29.7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695 1,'-168'137,"45"-40,41-29,17-15,3 1,2 4,-56 69,114-125,1-1,-1 1,1 0,-1 0,1 0,0-1,-1 2,1-1,0 0,0 0,1 0,-1 0,0 0,1 1,-1-1,1 0,0 1,0-1,0 0,0 1,0-1,0 0,1 1,-1-1,1 0,0 0,-1 0,2 3,1-2,1 1,-1-1,0-1,1 1,0 0,0-1,0 0,0 0,0 0,0 0,0-1,0 1,9 1,127 20,-13-2,47 10,46 11,-213-40,1 0,0 1,-1 0,0 0,1 0,-1 1,-1 0,1 0,0 1,-1 0,0 0,0 1,-1-1,1 1,-1 0,-1 1,1-1,-1 1,0 0,0 0,-1 0,0 1,-1-1,1 1,-1 0,-1 0,1-1,-1 1,-1 0,0 9,1 9,-1 1,-1 0,-1-1,-2 1,-1-1,-1 0,-1-1,-1 1,-1-1,-1-1,-2 1,0-2,-2 0,0 0,-35 39,47-59,-11 13,0-1,-1 0,-1-1,-1 0,-17 11,30-23,0 0,0 0,1 0,-1-1,0 0,-1 1,1-1,0 0,0 0,0-1,-1 1,1-1,0 0,-1 0,1 0,0 0,-1 0,1-1,0 1,0-1,-1 0,1 0,0 0,0 0,0-1,0 1,0-1,1 0,-1 0,0 0,1 0,-1 0,1-1,0 1,0-1,0 0,0 1,0-1,-1-3,-3-5,0 0,2-1,-1 1,1-1,1 0,0 1,1-2,0 1,1 0,0 0,1-1,0 1,3-19,4-10,1 1,22-66,18-10,-38 96,0-1,-2 0,0 0,-1 0,-1-1,-1 0,-1 0,2-44,-7 54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47.8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0 417,'24'-21,"1"2,1 0,0 2,38-18,-44 23,323-168,-163 87,-175 90,0 0,0 1,0-1,1 1,-1 0,1 1,0-1,-1 1,1 0,6 0,-9 2,1 0,-1-1,0 1,1 0,-1 1,0-1,0 1,0-1,0 1,0 0,0 0,0 0,-1 0,1 1,-1-1,1 1,-1 0,2 2,28 40,-3 1,-1 2,36 86,-20-40,344 673,100 209,-409-819,26 54,-95-187,-2-1,0 1,-1 0,-2 1,0 0,-2 0,1 49,-4-69,-1-1,0 1,0-1,-1 0,1 1,-1-1,0 0,0 0,-1 0,1 0,-1-1,0 1,0-1,0 1,0-1,0 0,-1 0,0 0,1-1,-7 4,-11 5,0 0,-40 14,42-18,-277 108,-589 217,843-318,-125 43,-176 36,342-93,0 1,0-1,-1 0,1 0,0 1,-1-1,1 0,0 0,0 0,-1 0,1 0,0-1,-1 1,1 0,0 0,0-1,-1 1,-1-2,3 2,0-1,0 1,0-1,0 0,-1 1,1-1,0 1,0-1,0 0,0 1,0-1,1 1,-1-1,0 0,0 1,0-1,0 1,1-1,-1 1,0-1,0 1,1-1,-1 1,1-1,-1 1,1-1,34-34,-14 18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8:32.9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6235,'11'0,"0"-2,0 1,0-1,0-1,-1 0,1 0,-1-1,17-9,8-7,33-24,-36 22,464-318,481-301,-426 365,15 41,-552 229,326-140,-270 112,-2-4,109-79,21-12,-34 24,177-124,26-19,-193 130,208-103,-255 144,-4-6,131-112,-238 182,218-152,23-19,-164 111,194-113,124-31,-181 98,1048-588,-1219 671,-1-2,-2-3,70-65,-70 59,2 2,75-45,-1 2,-103 67,286-222,-308 237,28-28,-33 33,-1 0,0-1,1 1,-1-1,0 1,0-1,0 0,0 1,0-1,-1 0,1 0,0 1,-1-1,1 0,-1 0,0 0,0 0,0 0,0-3,-1 4,1-1,-1 1,0 0,0 0,0 0,0 0,0 0,-1 0,1 0,0 1,0-1,0 0,-1 1,1-1,0 1,-1-1,1 1,-1-1,1 1,-1 0,1 0,0 0,-3 0,-43 0,30 0,-87-7,2-5,-108-27,12 2,144 30,-60-11,101 15,0-1,1 0,-1 0,1-1,0-1,-14-9,25 15,1 0,-1 0,1-1,-1 1,0-1,1 1,-1 0,1-1,-1 1,1-1,-1 1,1-1,-1 0,1 1,0-1,-1 1,1-1,0 0,-1 1,1-1,0 0,0 1,0-1,0 0,0 0,0 1,-1-1,2 0,-1-1,17-13,43-4,-50 16,42-8,0 2,1 2,67 0,-33 2,566-9,-649 14,0 0,0 0,0 0,0 1,0-1,0 1,0 0,0 0,0 1,0-1,-1 1,1 0,-1 0,1 0,-1 0,5 5,-5-4,0 1,0 1,0-1,-1 0,0 1,0-1,0 1,0 0,-1-1,0 1,0 0,0 0,0 7,23 368,-25-369,1-1,-2 0,1 0,-1 0,-1 0,0 0,0 0,-9 16,-4 5,-28 36,-7 14,-18 45,-88 181,150-288,6-14,-1 0,1 0,-1-1,0 1,0 0,-1-1,1 1,-1-1,0 0,0 0,0 0,-1 0,-7 6,11-10,-1 0,0 0,0 0,1 1,-1-1,0 0,0 0,1 0,-1 0,0-1,0 1,1 0,-1 0,0 0,0 0,1-1,-1 1,0 0,1-1,-1 1,0-1,1 1,-1-1,1 1,-1-1,0 1,1-1,-1 1,1-1,0 0,-1 1,1-1,0 0,-1 1,1-2,-10-29,9 29,-55-226,-89-432,140 625,1 0,2-1,2 1,1-1,2 1,1 0,2 0,16-56,-9 40,-9 29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8:34.2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1 186,'68'106,"108"171,347 418,-506-675,5 9,1-2,2 0,0-2,2 0,51 34,-77-58,1 1,0-1,0 0,1 0,-1 0,0 0,0 0,0-1,1 1,-1 0,0-1,1 0,-1 0,0 0,1 0,-1 0,0 0,1 0,-1-1,4-1,-4 1,0 0,0-1,-1 1,1-1,0 1,-1-1,0 0,1 0,-1 0,0 0,0 0,0 0,0 0,0 0,0 0,-1 0,2-4,0-13,0 0,-1 0,0 0,-4-25,2 16,-86-846,55 646,25 170,0-58,7 93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8:35.9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1 614,'0'-1,"0"0,1-1,-1 1,1 0,0 0,-1 0,1 0,0 0,0 0,0 0,-1 0,1 1,0-1,0 0,0 0,0 1,1-1,-1 0,0 1,0-1,0 1,0 0,1-1,-1 1,0 0,0 0,0 0,1 0,1 0,40 2,-31 3,0 1,0 0,-1 1,0 0,0 1,-1 0,0 1,0 0,-1 1,0-1,-1 2,0-1,-1 1,0 1,-1-1,0 1,0 0,5 18,-11-5,-1-25,1 0,0 0,0 1,0-1,0 0,-1 0,1 0,0 0,0 0,0 1,-1-1,1 0,0 0,0 0,-1 0,1 0,0 0,0 0,-1 0,1 0,0 0,0 0,-1 0,1 0,0 0,0 0,-1 0,1 0,0 0,0 0,0 0,-1 0,1 0,0-1,0 1,-1 0,1 0,0 0,0 0,0-1,0 1,-1 0,1 0,-2-3,-1 0,1 1,0-1,0 0,0 0,0 0,0 0,1-1,-1 1,-1-6,-5-40,1-1,3 1,2-1,8-90,-6 125,2 0,0 0,0 0,1 0,7-18,-9 31,0-1,0 1,0-1,0 1,0 0,1-1,-1 1,1 0,-1 0,1 0,0 0,0 0,0 0,0 0,0 1,0-1,0 1,1 0,-1-1,1 1,-1 0,1 0,-1 1,1-1,-1 1,1-1,0 1,-1 0,1 0,0 0,-1 0,1 0,0 0,-1 1,1-1,-1 1,6 2,6 3,-1 0,1 1,-1 1,0 0,-1 1,13 11,68 69,-70-66,61 56,-49-50,-2 2,-1 2,51 69,-71-85,-8-16,-14-31,0 3,-2-21,2-1,2-1,-1-61,2 25,7 85,-8-86,2-103,6 187,0 0,0 0,0 0,1 0,-1 0,1 0,-1 0,1 0,0 0,0 0,1 0,-1 0,0 0,1 1,0-1,0 1,0-1,0 1,0 0,0 0,0-1,1 2,-1-1,1 0,3-2,1 2,0 1,0-1,0 1,0 0,0 0,0 1,1 0,-1 1,0-1,8 3,11 2,-1 1,0 1,-1 1,0 1,30 16,113 72,-121-69,-26-16,4 1,-1 1,0 2,-1 0,0 2,-2 0,21 23,-29-26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8:53.2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4121 2269,'-2'-2,"1"0,-1 0,1 0,-1 0,0 1,0-1,0 0,0 1,0 0,0-1,0 1,0 0,-1 0,1 0,-3-1,-7-4,-150-92,-258-152,46 54,192 103,33 15,-343-163,-169-41,529 228,-338-124,408 158,0-2,1-4,2-2,-65-41,120 67,-74-46,2-4,2-4,-79-76,135 115,0 1,-24-15,-4-3,25 16,-32-25,50 41,1 0,-1 0,0 1,-1-1,1 1,0 0,0-1,-1 2,1-1,0 0,-1 1,1-1,-1 1,1 0,-6 0,8 1,0-1,-1 1,1-1,0 1,-1 0,1 0,0-1,-1 1,1 0,0 0,0 0,0 0,0 0,0 1,0-1,0 0,1 0,-1 1,0-1,1 0,-1 1,1-1,-1 1,1-1,0 1,-1-1,1 1,0-1,0 1,0-1,0 1,1 2,10 49,20 30,56 103,-39-88,6 12,-13-30,-5 2,28 86,-63-164,1 0,0 0,0 0,0 0,0 0,0-1,1 1,4 4,-7-8,0 1,1-1,-1 0,0 1,1-1,-1 0,1 1,-1-1,1 0,-1 0,1 1,-1-1,1 0,-1 0,1 0,-1 0,1 0,-1 0,1 0,-1 1,1-1,-1-1,1 1,-1 0,1 0,-1 0,1 0,0-1,0 0,0 0,0 0,-1 0,1 0,0 0,-1 0,1 0,-1 0,1-1,-1 1,0 0,1 0,-1 0,0-1,0 1,0-2,1-12,0 0,-1-1,-1 1,-1 0,-5-25,-25-75,25 91,-104-297,15 47,92 260,-5-10,2-2,0 1,-4-43,11 66,0 0,0 0,0 0,1 0,-1 0,1 0,0 0,-1 0,1 0,0 0,0 0,0 0,0 0,1 0,-1 1,0-1,1 1,-1-1,1 1,0-1,-1 1,1 0,0 0,0 0,0 0,0 0,0 0,0 0,0 1,0-1,0 1,0 0,4-1,9-1,0 1,0 0,25 3,-31-2,186 27,-6-1,-79-25,-64-2,70 8,-111-6,0-1,0 2,0-1,0 0,0 1,0 0,0 0,-1 0,1 1,-1 0,0 0,1 0,-1 0,-1 0,1 1,0 0,-1 0,0 0,0 0,0 0,0 1,-1-1,0 1,0 0,0 0,0-1,-1 1,0 0,1 8,-1-1,0-1,-1 1,0-1,-1 1,0-1,-1 1,-1-1,1 0,-2 0,0 0,0 0,-9 15,-411 661,413-668,2-5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8:54.8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1 350,'6'2,"0"0,1 0,-1 0,0 0,0 1,0 0,0 1,0-1,-1 1,0 0,1 0,6 8,-2-3,716 679,-707-669,508 551,-509-546,-15-19,0-1,0 1,1-1,-1 1,1-1,0 0,0-1,0 1,1-1,6 5,-11-9,1 1,-1 0,1 0,0 0,-1-1,1 1,-1 0,0-1,1 1,-1 0,1-1,-1 1,1 0,-1-1,0 1,1-1,-1 1,0-1,0 1,1-1,-1 1,0-1,0 1,0-1,1 0,-1 1,0-1,0 1,0-1,0 1,0-1,0 0,0 1,0-1,-1 0,2-28,-2 27,-10-136,-5 0,-44-166,11 63,-39-185,57 281,19 87,3 0,-4-111,14 138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8:55.5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0 321,'1'-5,"0"0,0-1,1 1,-1 0,1 0,0 0,1 0,-1 0,1 1,0-1,0 1,1-1,-1 1,1 0,7-6,7-6,1 1,23-14,18-9,2 3,1 2,87-31,-128 56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8:56.3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0 408,'5'0,"0"-4,5-2,9-4,9-4,9-9,20 0,16-5,18-10,7-3,-2 1,-3 3,-10 3,-10 4,-13 7,-8 2,-9 1,-12 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8:59.4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21,'-1'-1,"1"1,0-1,0 0,0 1,0-1,0 0,0 1,0-1,0 0,0 0,0 1,0-1,0 0,0 1,1-1,-1 0,0 1,0-1,1 0,-1 1,0-1,1 0,-1 1,1-1,-1 1,1-1,-1 1,1-1,0 1,-1 0,1-1,0 0,1 2,-1-1,1 1,-1-1,1 1,-1-1,0 1,1 0,-1 0,0 0,1 0,-1 0,0 0,0 0,1 2,45 56,-41-49,329 428,124 176,-409-530,-33-53,39 52,-42-67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00.2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0 541,'10'-7,"-1"0,1 0,0 1,20-9,-1 0,517-243,-511 243,8-3,88-43,67-57,-172 104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00.9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1 555,'0'-3,"1"-1,0 1,0 0,0-1,0 1,0 0,1 0,-1 0,1 0,0 0,0 1,0-1,0 0,3-2,43-37,-30 26,51-41,3 3,2 3,2 3,2 4,2 3,2 4,1 3,131-34,-178 60,-8 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50.3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632 121,'0'-7,"0"1,0 0,-1 0,1 0,-1-1,-1 1,1 0,-1 1,0-1,-1 0,1 0,-1 1,0-1,-1 1,-3-5,4 8,0-1,0 1,0 0,0 0,0 1,0-1,0 1,-1-1,1 1,0 0,-1 0,1 1,-1-1,0 1,1 0,-1-1,1 2,-1-1,0 0,1 1,-1-1,1 1,-1 0,1 0,0 1,-1-1,-3 3,-11 5,0 1,1 1,0 0,1 1,0 1,1 0,-21 23,-85 116,112-139,-28 35,3 2,2 2,2 1,-45 110,73-157,-1 1,2 0,-1 0,1-1,0 1,0 0,1 0,0 0,0 0,2 9,-1-12,0 0,1 0,0 0,0 0,0 0,0-1,0 1,1 0,-1-1,1 0,0 0,0 0,0 0,1 0,-1 0,1-1,-1 0,5 2,16 9,1-2,0-1,52 13,87 10,-117-24,465 57,-111-19,-367-42,-7-2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02.5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81 654,'7'1,"0"2,0-1,0 1,0 0,0 0,-1 1,1-1,-1 2,0-1,0 1,0 0,7 8,8 6,154 118,354 303,-505-418,-4-5,-1 2,0 1,22 30,-40-49,0 0,0 0,0 0,0 0,0 1,-1-1,1 0,-1 1,1-1,-1 0,1 1,-1-1,0 1,1-1,-1 0,0 1,0-1,0 1,0-1,0 1,-1-1,1 1,0-1,-1 0,1 1,-1-1,1 0,-1 1,0-1,1 0,-1 0,0 1,0-1,0 0,0 0,0 0,0 0,0 0,0 0,-1-1,1 1,0 0,0-1,-3 2,0-1,1 0,-1 0,0 0,1 0,-1 0,0-1,1 0,-1 0,0 0,0 0,1-1,-1 1,0-1,1 0,-1 0,-6-3,-26-19,2-2,1-1,-46-46,49 43,-101-96,5-7,-209-285,312 383,2 0,2-2,-18-41,30 59,1-1,0 0,1 1,1-2,1 1,1 0,0-1,2-30,2 40,0 1,1 0,0-1,0 1,1 1,0-1,0 0,1 1,0 0,1 0,0 1,0-1,1 1,-1 0,2 1,-1 0,1 0,0 0,16-8,2 0,1 2,0 0,0 1,1 2,36-7,-42 11,0 1,0 2,1 0,-1 1,0 1,1 1,-1 1,0 1,0 1,0 1,0 1,-1 1,0 1,-1 1,1 0,-2 2,1 0,-1 1,-1 1,-1 1,23 21,-35-27,1 0,-1 0,-1 0,1 0,-1 1,-1 0,0 0,0 0,-1 0,0 0,0 1,-1-1,0 0,-1 1,0-1,-2 18,-1-2,-1 0,-1 0,-2 0,0 0,-11 24,-18 25,-57 89,9-18,66-112,-35 50,63-89,0 1,0 0,1 1,-1 0,1 1,0 0,0 1,1 0,-1 0,22 1,-10 1,0 2,0 0,-1 2,34 8,-17 2,0 1,-1 1,-1 3,0 1,41 30,162 137,-222-172,261 228,-248-214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04.0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0 179,'5'1,"1"1,-1 0,0-1,0 2,-1-1,1 1,0-1,-1 1,1 0,-1 1,0-1,4 6,8 4,776 659,-505-417,-281-250,3 4,1-1,0 0,0-1,20 11,-29-17,0-1,1 1,0-1,-1 1,1-1,-1 1,1-1,-1 0,1 0,0 0,-1 0,1 0,0 0,-1 0,1 0,-1-1,1 1,1-1,-1-1,-1 1,1 0,-1 0,0-1,1 1,-1-1,0 1,0-1,0 1,0-1,0 0,-1 0,1 1,0-1,-1 0,1 0,-1 0,0 0,1-2,3-51,-2 0,-3 0,-10-81,5 79,-37-254,22 193,6 0,0-131,15 224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04.6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0 250,'4'0,"6"0,6 0,3-8,9-8,2-5,6-3,0-2,-1 0,1 3,0 2,-3 0,-2 4,-7 0,-3 4,0 3,-5 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05.3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1 253,'4'0,"10"-4,12-6,13-1,10-7,4-5,6 1,2 1,3-5,-5 2,-4 0,-7 1,-7 4,-7 5,-5 5,-6 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06.1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1,'68'88,"58"74,142 238,-193-296,-65-90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06.8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1 423,'1'-2,"1"0,-1 0,1-1,0 1,0 0,0 0,0 1,0-1,0 0,0 1,0-1,1 1,4-3,6-4,50-39,26-21,-61 47,1 0,1 2,0 1,1 2,63-24,-50 22,-2-2,60-36,-46 24,-34 21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07.5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1 272,'0'-5,"0"-4,8-3,3-2,4-3,4 1,7-1,3 2,2 0,3 2,-4-5,2-4,-5-2,-2 2,-2 6,-4 0,-2 4,-3 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08.9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1 539,'0'-5,"1"0,0-1,0 1,1 0,0 0,0 0,0 1,0-1,1 0,-1 1,1-1,1 1,-1 0,0 0,1 0,6-5,11-8,0 1,24-15,-21 16,43-30,282-211,-334 244,0 0,1 1,0 0,30-14,-46 25,1-1,-1 1,1 0,-1 0,1-1,0 1,-1 0,1 0,-1-1,1 1,0 0,-1 0,1 0,-1 0,1 0,0 0,-1 0,1 0,-1 0,1 0,-1 0,1 1,0-1,-1 0,1 0,-1 1,1-1,-1 0,2 1,-1 18,-20 37,12-39,-106 395,13-41,56-241,22-69,3 1,2 1,-9 71,26-129,-1-1,2 1,-1-1,0 1,1-1,0 1,0-1,3 8,-4-11,0 0,1-1,-1 1,0-1,1 1,-1 0,0-1,1 1,-1-1,1 1,-1-1,1 0,-1 1,1-1,-1 1,1-1,-1 0,1 1,-1-1,1 0,0 0,-1 1,1-1,1 0,-1 0,0-1,0 1,0-1,1 1,-1-1,0 1,0-1,0 0,0 0,0 1,0-1,0 0,0 0,0 0,-1 0,1 0,0 0,0-2,15-24,-1-2,-1 0,-2 0,13-46,0 2,-12 32,-11 31,1 0,0 0,1 0,0 0,6-9,-8 17,0-1,0 0,0 1,1-1,-1 1,1 0,-1-1,1 1,0 1,0-1,0 0,0 1,0-1,0 1,0 0,1 0,-1 0,0 1,6-1,273-24,-260 24,-2 0,-1 0,1-2,0 0,27-8,-43 10,0-1,0 1,0-1,0 0,0 0,0-1,0 1,-1-1,1 0,-1 0,0 0,0 0,0 0,0-1,0 0,-1 1,0-1,0 0,0 0,0 0,0 0,-1-1,0 1,0 0,1-6,3-55,-6-105,-2 77,-3-40,0 74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10.1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42 830,'-1'-8,"-1"0,-1 0,0 0,0 0,0 1,-1-1,0 1,0 0,-6-6,5 4,34 37,-23-22,530 500,-403-384,-104-93,-23-22,0 0,0 0,1 0,0-1,0 0,1 0,-1-1,1 0,0-1,16 7,-23-11,0 0,0 0,0 0,0-1,0 1,0 0,0-1,0 1,0 0,0-1,0 0,0 1,0-1,0 1,0-1,0 0,-1 0,1 1,0-1,-1 0,1 0,0 0,-1 0,1 0,-1 0,1 0,-1 0,0 0,1 0,-1 0,0 0,0 0,0 0,0 0,0-1,0 0,3-51,-3 45,-16-348,0 26,17-373,-1 681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10.8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1 297,'28'-26,"0"2,2 1,1 1,0 2,47-22,-23 12,-29 15,22-12,74-31,-98 49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50.9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0,'0'8,"1"0,0 0,1 0,0 0,0-1,1 1,-1-1,8 13,39 58,-16-28,326 643,-271-515,-57-115,11 19,58 163,-93-217,-4-7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11.5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0 220,'1'-3,"0"1,-1-1,1 0,0 1,0-1,1 1,-1-1,1 1,-1 0,1 0,-1-1,1 1,0 0,0 1,0-1,0 0,1 0,-1 1,0 0,4-2,53-25,-57 27,235-73,-32 12,-183 54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12.4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0,'2'27,"0"-1,2 0,1 0,1 0,2-1,0 1,1-2,21 39,16 19,59 80,-76-120,39 60,147 212,-164-252,-32-44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13.2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0 362,'1'-1,"0"-1,-1 1,1-1,0 1,-1 0,1-1,0 1,0 0,0 0,0 0,0 0,1 0,-1 0,0 0,0 0,1 0,1 0,28-15,-28 14,172-90,-102 51,141-58,-163 80,79-41,-112 49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14.0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0 176,'1'-1,"-1"-1,0 1,1-1,0 1,-1 0,1-1,0 1,-1 0,1 0,0-1,0 1,0 0,0 0,1 0,-1 0,0 0,0 0,3-1,27-14,-26 14,43-21,1 3,1 2,52-12,3-8,-87 34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14.9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606 0,'-6'1,"1"-1,0 1,0 1,0-1,0 1,0 0,0 0,0 0,0 1,0 0,1 0,0 0,0 0,-1 1,-5 7,-7 7,2 1,-16 23,23-30,-23 40,2 1,3 2,-34 96,29-66,-16 58,32-93,-1-2,-28 59,21-60,-25 48,42-85,-1 0,1-1,-1 0,-1 0,0-1,-14 13,5-10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15.8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26,'0'-1,"0"0,0 0,0 0,0 0,0 0,1 0,-1 0,0 0,0 0,1 0,-1 0,0 0,1 1,-1-1,1 0,0 0,-1 0,1 0,-1 1,1-1,0 0,0 1,-1-1,1 0,0 1,0-1,0 1,0-1,0 1,0 0,0-1,0 1,0 0,0 0,0 0,0-1,0 1,0 0,0 0,0 0,0 1,0-1,0 0,0 0,-1 0,1 1,0-1,1 1,54 23,-52-22,179 100,66 33,184 64,-409-187,-6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16.8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1,'1'20,"1"0,1 0,1 0,1 0,0 0,1-1,1 0,1 0,1-1,13 20,13 16,78 93,-104-139,-1-1,1 0,1 0,-1-1,1 0,0-1,0 0,1 0,0-1,-1-1,1 0,1 0,-1-1,0-1,0 1,1-2,-1 0,1 0,-1-1,0 0,0-1,1-1,-1 1,0-2,18-7,-12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18.8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161 102,'-10'1,"1"1,0 0,-1 1,1-1,0 2,0-1,1 1,-1 1,1-1,0 2,0-1,0 1,1 0,0 0,0 1,1 0,-8 11,13-18,1 1,-1 0,0-1,1 1,0 0,-1 0,1 0,-1-1,1 1,0 0,0 0,-1 0,1 0,0 0,0-1,0 1,0 0,0 0,0 0,0 0,1 0,-1 0,0-1,0 1,1 0,-1 0,0 0,1 0,-1-1,1 1,-1 0,1-1,-1 1,1 0,0-1,-1 1,1 0,0-1,-1 1,1-1,0 1,0-1,-1 0,1 1,0-1,0 0,0 0,0 1,0-1,-1 0,1 0,2 0,57 5,-48-5,27 5,62 14,-60-10,49 4,-67-14,-29-6,-32-7,11 6,1 0,-1-1,2-2,-1-1,-44-28,68 39,0 0,0 0,1 0,-1-1,1 1,-1-1,1 1,-1-1,1 1,0-1,0 0,0 0,0 1,0-1,0 0,0 0,0-2,1 2,0 1,0-1,0 1,0 0,0-1,0 1,1 0,-1-1,1 1,-1 0,1-1,-1 1,1 0,0 0,0 0,-1-1,1 1,0 0,2-1,1-2,0 1,1 0,0 0,0 0,0 0,0 1,0 0,0 0,0 0,1 1,6-2,11 0,-1 0,0 2,31 2,-47-1,1 0,-1 1,0 0,0 1,0-1,0 1,0 0,0 1,0-1,0 1,-1 1,0-1,1 1,-1-1,-1 2,8 6,113 156,-109-143,-2 0,0 1,-2 1,-1 0,11 35,-20-52,0 1,-1 0,0 0,0 0,-2 17,2-25,-1 0,0 0,-1-1,1 1,0 0,0 0,-1 0,1 0,-1 0,0 0,0 0,1-1,-1 1,0 0,-1-1,1 1,0-1,0 1,-1-1,1 1,0-1,-1 0,0 0,1 0,-1 0,0 0,1 0,-1 0,0 0,0-1,0 1,0-1,0 1,0-1,-2 0,2 0,0-1,0 0,0 1,1-1,-1 0,0 0,0 0,1-1,-1 1,1 0,-1-1,1 1,-1-1,1 1,0-1,0 0,0 1,0-1,0 0,0 0,0 0,1 0,-1 0,1 0,-1 0,1 0,0 0,0 0,0 0,0-2,-2-65,7 33,16-67,-12 64,6-49,-11-104,-4 171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19.7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108 1,'-5'10,"-10"16,2 1,1 0,1 1,1 1,-9 44,7 32,2 148,10-242,2-6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20.4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1,'34'0,"0"1,0 2,34 8,-54-8,0 1,0 0,-1 1,0 1,0 0,0 0,0 1,-1 1,20 17,-28-21,0 1,0 0,0 1,-1-1,0 0,0 1,0 0,0 0,-1 0,0 0,1 10,0-6,3 11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51.9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209 1,'-2'22,"-1"0,-1 1,-1-1,-14 38,2-4,-125 346,141-401,-4 13,3-11,1-1,0 1,-1 0,1 0,0 1,1-1,-1 0,1 0,-1 0,1 7,1-8,0 1,1 0,-1-1,1 1,-1-1,1 0,0 1,0-1,0 0,0 0,1 0,-1 0,0-1,4 3,94 72,-52-37,1-3,2-1,1-3,77 35,-79-44,-33-13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21.4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 0,'-3'2,"1"0,-1 0,1 1,0-1,0 0,0 1,0-1,0 1,1 0,-1 0,1 0,0 0,0 0,0 0,0 0,0 0,0 0,1 0,0 0,0 0,0 1,0-1,0 0,0 0,2 4,0-2,1 0,0 0,0-1,0 1,0-1,1 1,0-1,-1 0,2-1,-1 1,0-1,1 0,8 5,10 5,0-1,1 0,0-2,0-1,1-1,0-1,0-1,1-2,0 0,44 0,-65-4,0-1,1 0,-1 0,0 0,0 0,0-1,0 0,6-3,7-6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22.9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0 408,'6'0,"0"1,0 0,0 0,0 1,0 0,0 0,-1 0,1 1,-1-1,1 1,-1 1,6 4,58 54,-49-42,23 21,60 59,213 158,-291-239,-20-15,0 1,1-1,0 0,-1 0,1-1,1 1,-1-1,9 3,-13-6,-1 0,1 0,-1 0,0-1,0 1,1 0,-1-1,0 1,1-1,-1 1,0-1,0 0,0 1,0-1,0 0,1 0,-1 0,-1 0,1 0,0 0,0 0,0 0,0 0,-1 0,1 0,-1-1,1 1,-1 0,1 0,-1-1,1 1,-1 0,0-1,0-1,7-53,-7 50,2-309,10-129,1 343,-6 79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23.6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1 330,'51'0,"-1"-2,1-3,0-2,-1-1,54-18,-11 1,-51 15,-1-2,67-29,12-22,-76 38,1 1,0 3,2 1,56-14,-71 27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24.5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0 245,'10'-2,"0"0,-1 0,1-1,-1 0,1 0,-1-1,0-1,11-7,19-7,256-95,-106 45,-171 62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26.8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0,'4'1,"-1"-1,0 1,0 0,0 0,1 0,-1 0,0 1,0-1,-1 1,1 0,0-1,0 1,-1 1,4 3,36 41,-31-33,650 756,-618-726,-33-35,0 0,0 0,-1 1,-1 0,1 0,-2 1,1 0,-2 1,1 0,7 22,-10-16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27.6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1 443,'36'-20,"-1"-2,35-28,44-27,-98 68,15-10,2 1,0 2,1 1,45-13,38-11,-65 21,70-21,60-23,-155 52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28.9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0 469,'11'0,"-1"-2,1 1,-1-1,0-1,0 0,0 0,0-1,0 0,9-6,85-58,-54 34,184-104,-181 108,-40 24,1 0,0 1,0 1,0 0,30-4,38-11,-26-3,0-2,57-34,-95 48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30.0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0,'9'0,"-1"0,0 1,0 0,0 1,0-1,0 1,-1 1,1 0,0 0,-1 0,0 1,0 0,0 0,0 1,-1 0,8 7,304 266,-76-62,-70-67,154 177,-316-315,52 63,-56-67,-1 1,1 1,-2-1,1 1,-1 0,-1 0,5 14,-8-19,0-1,0 1,0-1,0 1,-1-1,0 1,1-1,-1 1,0-1,0 0,-1 0,1 1,-1-1,0 0,0 0,0 0,0-1,0 1,0 0,-1-1,1 0,-1 1,0-1,0 0,0 0,0-1,-3 3,-13 6,0-1,-1 0,-25 7,32-12,-5 1,0-1,0-1,-1-1,1 0,-1-2,1 0,-1-1,1 0,0-2,-1 0,1-1,0-1,1-1,-1 0,1-2,1 1,-1-2,-27-19,14 5,9 8,0-2,-24-24,32 28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30.6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33.1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237 1,'1'34,"-3"0,0 0,-10 41,-78 337,30-125,34-139,-3 15,21-139,0-8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52.7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1,'2'24,"0"0,1-1,1 1,1-1,2 0,0 0,20 42,9 6,48 67,-55-92,23 37,-11-21,-2 1,-3 2,43 111,-75-162,1 1,0 0,1 0,1-1,10 18,-15-28,0-1,1 0,-1 0,1-1,-1 1,1 0,0-1,0 0,0 1,0-1,0 0,0-1,1 1,-1-1,1 1,-1-1,1 0,0 0,-1-1,1 1,0-1,-1 0,8 0,25-5,-1-2,63-20,11-2,-86 24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33.9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1,'17'0,"1"2,-1 0,0 1,0 1,0 0,20 9,96 48,-81-34,107 53,-35-15,148 53,-228-103,-17-7,44 21,-51-20,-3-2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34.8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1 510,'1'-4,"1"1,-1 0,1-1,0 1,1 0,-1 0,0 0,1 0,0 1,-1-1,5-2,5-6,21-23,3 2,0 1,47-29,128-69,-191 117,152-95,-81 63,-76 33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29:36.4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1 613,'1'-4,"0"0,1 0,0-1,0 1,0 0,0 1,1-1,0 0,3-4,4-5,23-33,1 1,3 1,79-72,-46 57,126-82,-193 139,25-17,2 1,1 2,40-17,-62 30,0 0,0 0,0 1,0 0,1 1,-1 0,0 0,1 1,-1 0,1 1,-1 0,0 0,1 1,-1 0,0 1,0 0,9 5,-3-1,0 1,-1 0,0 1,22 19,-31-23,0 0,0 1,-1 0,0 0,0 0,0 0,-1 0,0 1,0 0,-1-1,1 1,-2 0,3 12,0 15,-2 0,-1 0,-2 1,-10 62,-37 134,32-168,-3 0,-2-1,-3-1,-3-1,-2-1,-60 88,-288 334,357-456,19-19,15-15,25-21,-18 13,0 1,2 1,35-18,-9 8,-29 14,0 1,24-8,89-36,16-5,-106 51,-24 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0:48.9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 0,'1'5,"0"1,0-1,0 0,1 0,-1 0,1-1,1 1,-1 0,1-1,5 9,38 43,-38-48,160 160,-55-59,-55-52,47 51,-97-97,-1-1,-1 1,1 0,-2 0,0 1,0 0,-1 0,-1 0,0 0,0 1,-1-1,-1 1,0 0,-2 17,1-6,-2-1,-1 1,-1-1,-1 1,-1-2,-16 40,20-59,1 0,-1 1,0-1,0-1,0 1,-1 0,1-1,-1 1,0-1,1 1,-1-1,0 0,0-1,0 1,0 0,-1-1,1 1,0-1,-1 0,1 0,-1-1,1 1,-1-1,1 0,-1 1,0-2,1 1,-1 0,1-1,-5-1,-14-2,1-1,1-2,-39-16,37 14,-19-8,-62-35,86 42,1-1,0-1,0-1,1 0,-25-30,1-4,26 28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0:49.7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0:52.8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327 22,'1'0,"0"0,0-1,0 1,0 0,0 0,0 0,0-1,0 1,0-1,0 1,0-1,0 1,0-1,0 1,-1-1,1 0,0 0,0 1,-1-1,1 0,0 0,-1 0,1-1,-3-5,-14 7,9 3,-1 0,1 1,0-1,0 2,0-1,1 1,0 0,-1 0,-6 8,-45 58,35-35,2 1,1 1,-18 53,19-45,-41 75,59-120,1 0,0-1,0 1,0-1,-1 1,1-1,0 1,0-1,-1 0,1 1,0-1,-1 1,1-1,0 0,-1 1,1-1,0 0,-1 0,1 1,-1-1,1 0,0 0,-1 0,1 1,-1-1,1 0,-1 0,1 0,-1 0,1 0,-1 0,-3-4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0:53.8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1,'35'0,"0"1,0 2,0 2,43 11,176 63,-210-65,52 25,-86-34,4 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0:54.5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0 209,'1'-2,"-1"0,1-1,0 1,0 0,0-1,0 1,0 0,0 0,1 0,-1 0,1 0,-1 0,1 1,0-1,0 0,0 1,2-2,40-25,-39 25,47-24,2 2,106-34,-113 40,-28 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0:56.2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1 127,'6'-11,"1"1,0-1,0 2,1-1,0 1,1 1,0-1,12-7,-17 12,1 0,0 1,0 0,0 0,1 0,-1 0,1 1,0 0,-1 1,1-1,0 1,0 0,0 0,0 1,0-1,0 2,0-1,9 2,-12-1,0 0,0 0,-1 0,1 1,0-1,0 1,-1 0,1-1,-1 1,0 0,1 1,-1-1,0 0,0 1,-1-1,1 1,1 2,0 1,0 1,-1-1,0 0,0 1,-1-1,0 1,1 10,-2 2,0 1,-2-1,0-1,-8 33,-15 33,-46 104,42-116,28-71,1 0,-1-1,1 1,-1 0,1 0,0 0,-1-1,1 1,0 0,0 0,0 0,0 0,0 0,-1 0,2-1,-1 1,0 0,0 0,0 0,0 0,0 0,1 0,-1-1,0 1,1 0,-1 0,2 1,-1-2,0 1,0-1,0 0,0 0,0 1,1-1,-1 0,0 0,0 0,0 0,0 0,1-1,-1 1,0 0,0 0,0-1,2 0,46-25,-25 10,1 1,49-22,-54 28,1 0,-2-2,1 0,-1-1,32-29,-45 37,-1 0,1 0,-1 0,1 1,0-1,12-3,25-16,-31 13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0:57.6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0,'2'6,"0"-1,0 1,1-1,0 1,0-1,0 0,0 0,1-1,0 1,0-1,1 1,-1-1,7 4,1 3,99 95,88 91,-77-72,-108-105,-3-1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53.7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0 272,'1'-2,"0"0,0 0,0 0,0 0,0 0,0 0,1 0,-1 0,1 1,-1-1,1 0,0 1,0-1,0 1,2-2,33-20,-36 22,33-20,-22 13,0 0,1 1,0 1,0 0,0 0,16-3,341-91,-261 61,-84 31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0:58.4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1 244,'0'-2,"0"-1,1 1,0-1,-1 1,1 0,0-1,0 1,1 0,-1-1,0 1,1 0,-1 0,1 0,0 0,0 0,0 1,0-1,0 1,0-1,4-1,56-28,-34 19,-1-2,46-25,85-30,-59 41,-77 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0:59.8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0 177,'0'-1,"1"0,-1 0,0 0,1 0,-1 1,1-1,-1 0,1 0,-1 0,1 1,0-1,-1 0,1 0,0 1,-1-1,1 1,0-1,0 1,0-1,0 1,-1-1,1 1,0 0,0-1,1 1,32-9,-18 6,4-3,1 1,-1 2,0 0,36 0,-9 0,-40 2,-1 0,1-1,-1 0,1 0,-1-1,0 1,0-1,0 0,0-1,-1 0,1 0,4-4,7-7,-1-1,16-21,-19 20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1:01.4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318 25,'-1'-1,"1"0,-1 0,1-1,-1 1,0 0,0 0,1 0,-1 0,0 0,0 0,0 0,0 0,0 0,0 1,-1-1,1 0,0 0,0 1,0-1,-1 1,1 0,0-1,-1 1,1 0,0-1,-1 1,-1 0,-38-3,32 4,1 0,-1 1,1 0,-1 0,1 1,0 0,0 1,0 0,0 0,-7 5,-74 60,55-41,32-27,1 1,-1-1,0 1,0-1,1 1,-1 0,1-1,-1 1,1 0,0 0,-1 0,1 0,0 0,1 1,-1-1,0 0,0 0,1 1,-1 2,2-3,-1-1,1 1,-1-1,1 0,0 1,0-1,-1 0,1 1,0-1,0 0,0 0,0 0,1 0,-1 0,0 0,0 0,1 0,-1 0,0-1,1 1,-1 0,1-1,-1 1,1-1,-1 0,1 1,-1-1,1 0,0 0,1 0,89 9,-71-9,1 2,0 0,0 1,-1 2,0 0,0 1,39 17,-46-16,-8-4,1 0,-1 1,0 0,0 0,0 0,0 0,5 7,-9-9,-1 0,0 0,1 0,-1 0,0 1,0-1,-1 0,1 1,0-1,-1 1,0-1,1 1,-1-1,0 1,0-1,0 1,-1-1,1 1,0-1,-1 0,0 1,0-1,1 0,-2 1,-1 3,-1 2,-1 1,-1 0,0-1,0 0,0 0,-1-1,0 0,-1 0,-8 6,0-2,0 0,0-2,-33 15,-8-5,54-18,0 0,0-1,0 1,0-1,0 0,0 0,0 0,0 0,0-1,0 1,1-1,-1 0,0 0,0 0,0 0,1 0,-5-3,-4-6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1:03.6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1 248,'14'-1,"1"1,-1 1,0 0,0 1,0 1,0 0,0 0,0 2,-1 0,0 0,0 1,0 1,-1 0,19 14,-28-17,1-1,-2 1,1 0,0 0,-1 1,1-1,2 8,-5-12,1 1,-1 0,1 0,-1-1,0 1,1 0,-1 0,0 0,1-1,-1 1,0 0,0 0,0 0,0 0,0 0,0-1,0 1,0 0,0 0,0 0,-1 0,1-1,0 1,0 0,-1 0,1 0,-1-1,1 1,-1 0,1-1,-1 1,1 0,-1-1,1 1,-1 0,0-1,0 1,1-1,-1 0,0 1,0-1,1 1,-1-1,0 0,0 0,0 1,1-1,-1 0,-1 0,1 0,0 0,0 0,1 0,-1 0,0 0,1 0,-1 0,0 0,0 0,1 0,-1-1,0 1,1 0,-1 0,0-1,1 1,-1-1,1 1,-1 0,0-1,1 1,-1-1,1 1,-1-1,1 0,0 1,-1-1,1 1,-1-1,1-1,2-24,0 19,1 0,0 0,0 1,1-1,5-8,14-9,38-31,-33 29,-24 24,-1 1,0-1,1 0,-1 1,1 0,0 0,-1 0,1 0,0 1,-1-1,1 1,0 0,0 0,0 0,-1 1,1-1,0 1,-1 0,1 0,0 0,-1 1,1-1,4 4,-4-4,-1 1,0-1,0 1,0 0,0 0,0 0,0 0,0 0,-1 1,1-1,-1 1,1-1,-1 1,0 0,0 0,0 0,-1 1,1-1,-1 0,0 1,0-1,0 0,0 1,0 5,-4 0,-2-16,-2-17,5 10,0 0,1 1,1-1,0 0,4-23,-3 32,0 0,1 0,-1 0,1 1,0-1,1 0,-1 1,1-1,0 1,0 0,1 0,-1 0,1 0,0 1,0 0,0-1,0 1,6-3,9-5,-6 3,0 0,1 1,0 1,21-7,-30 11,0 1,0 0,0 1,0-1,0 1,0 0,0 1,0-1,-1 1,1 0,0 0,0 0,0 1,0-1,-1 1,1 1,7 4,-1 0,0 0,-1 0,0 1,0 1,-1-1,0 1,12 17,-10-8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1:06.7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0,'24'1,"-1"1,1 2,-1 0,0 1,40 14,108 56,-123-53,989 533,-820-431,921 542,-30 50,-1025-658,1088 710,-943-640,251 99,258 46,-645-243,226 66,-293-88,-1 0,23 12,32 11,-28-14,65 34,-70-30,-24-11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1:10.2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73 274,'1'31,"2"-1,1 0,1 0,1-1,15 41,65 139,-61-153,301 649,-284-617,-27-50,-12-28,1 0,0-1,1 1,0-1,0 0,11 14,-15-23,-1 0,0 0,1-1,-1 1,0 0,0 0,1 0,-1 0,0 0,1-1,-1 1,0 0,0 0,1-1,-1 1,0 0,0 0,0-1,0 1,1 0,-1 0,0-1,0 1,0 0,0-1,0 1,0 0,0-1,0 1,0 0,0-1,0 1,0 0,0-1,0 1,0 0,0-1,0 1,0 0,0 0,0-1,1-18,-3-14,-2 0,0 0,-3 0,0 1,-13-33,-69-158,44 118,-124-240,-5-14,143 278,-42-95,70 171,-1-4,-1 0,1 0,0-1,1 1,-3-14,6 21,-1 1,1-1,0 0,0 1,0-1,0 0,0 1,0-1,1 0,-1 1,0-1,1 1,0-1,-1 0,1 1,0-1,0 1,-1 0,1-1,0 1,1 0,-1-1,0 1,0 0,0 0,1 0,-1 0,1 0,-1 0,0 1,1-1,0 0,-1 1,1-1,-1 1,1-1,0 1,-1 0,4 0,12-1,0 2,0 0,0 1,0 0,-1 2,1 0,25 9,0 0,164 49,356 162,-525-207,2-1,0-2,73 16,-99-27,0 1,0 1,-1 0,23 12,-23-10,0-1,1 0,-1-1,25 6,-26-9,16 6,-27-8,0 1,1 0,-1 0,0 0,0 0,1-1,-1 1,0 0,0 0,0 0,0 0,0 0,0-1,0 1,-1 0,1 0,0 0,0 0,-1-1,1 1,-1 0,1 0,0 0,-1-1,1 1,-1 0,0-1,1 1,-1-1,0 1,1 0,-1-1,-1 1,-155 149,44-46,-169 226,113-121,110-150,46-48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1:14.0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25,'0'-1,"0"0,0 0,0 0,0 0,0 1,0-1,0 0,0 0,0 0,0 0,1 0,-1 1,0-1,1 0,-1 0,0 0,1 1,-1-1,1 0,-1 0,1 1,0-1,-1 1,1-1,-1 0,1 1,0-1,0 1,-1 0,1-1,0 1,0-1,0 1,0 0,-1 0,1 0,0-1,0 1,0 0,0 0,0 0,0 0,-1 0,1 1,0-1,0 0,0 0,0 0,-1 1,1-1,0 0,0 1,0-1,1 2,49 29,-47-28,309 237,-171-126,-6 5,137 153,-245-242,-1 1,-1 1,-2 1,-1 1,-2 2,22 47,-41-76,-1 0,1-1,-1 1,0 0,0 0,-1 0,0 0,0 0,-1 0,0-1,0 1,0 0,-1 0,0-1,-1 1,1-1,-7 12,-5 5,-1-1,-1 0,-23 24,15-18,10-10,0-2,-2 1,0-2,-28 21,34-30,0 1,-1-2,0 0,0 0,0-1,-1 0,0-1,1 0,-1-1,-13 1,16-2,1-1,-1 0,1 0,0-1,-1 0,1 0,-1-1,1 0,0-1,0 0,-14-7,6 0,1 0,-1-2,2 0,-16-16,-49-44,43 42,2-2,1-2,1-1,-29-43,56 71,0-2,1 1,0 0,-5-19,3 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1:14.5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1:15.4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464 1,'-198'463,"42"7,140-425,-66 161,71-183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1:16.2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0,'35'2,"0"1,0 1,0 2,-1 2,60 20,162 84,15 4,42 8,-120-43,-165-70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54.7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1282 0,'-3'5,"-1"-1,1 1,0 0,1 0,-1 0,1 0,0 0,0 1,-1 5,-5 14,-72 193,-79 347,147-514,2 1,-7 94,18-140,1-19,-1-26,-8 11,-1 2,-1-1,-2 1,-1 0,0 1,-21-30,-108-132,93 129,-101-93,125 130,-1 1,-1 1,0 1,-2 2,0 0,-59-22,48 28,-2 2,1 1,-1 3,-60 0,90 4,-15-1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1:16.9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1 778,'0'-5,"1"0,0 1,0-1,0 1,1-1,0 1,-1-1,2 1,-1 0,0 0,1 0,0 0,-1 1,2-1,5-5,8-7,39-27,-26 22,443-301,29 44,-472 263,-7 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1:18.3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1 522,'1'-7,"2"0,-1-1,1 1,0 1,0-1,1 0,0 1,0 0,0 0,1 0,6-6,2-5,166-205,-151 192,1 0,2 2,0 2,68-43,-97 67,1 0,0 0,0 1,0-1,0 1,0 0,0 0,0 0,0 1,0-1,1 1,-1-1,0 1,0 0,1 0,-1 1,0-1,0 0,0 1,1 0,-1 0,4 2,-2 0,-1 0,0 0,0 1,0 0,-1-1,1 1,-1 1,0-1,0 0,0 1,-1-1,4 9,3 12,-1 0,-1 1,-1 0,3 35,1 16,2 6,-3 0,-4 1,-6 84,-1-157,0 0,0 0,-1-1,-1 0,1 1,-2-1,1-1,-13 19,-5 3,-31 34,33-41,-130 139,115-126,51-52,1 1,27-17,11-9,-37 27,0 0,1 2,1 0,0 1,0 0,1 2,0 1,0 0,1 2,0 0,0 2,42-2,-50 4,139-18,-139 17,-1-1,-1-1,1 0,0-1,-1 0,0-1,0 0,-1-1,14-10,-3-11,-16 12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1:20.3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365 272,'-4'-1,"0"-1,1 1,-1-1,1 1,-1-1,1 0,0 0,0-1,0 1,-3-4,-4-2,-80-55,36 26,1-2,-60-58,109 94,6 8,17 23,30 40,64 90,168 309,-194-306,140 279,-194-371,-28-53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1:21.1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1 249,'118'1,"134"-3,-207-2,89-23,-60 11,-60 12,-1-1,0 0,0-1,-1 0,1-1,-2 0,1-1,13-12,30-18,-3 3,-32 21,-1 1,27-12,-29 18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1:21.9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0 293,'1'-2,"-1"1,1-1,0 0,0 1,0-1,0 1,0-1,0 1,0-1,1 1,-1 0,0 0,1-1,-1 1,1 0,-1 0,1 1,-1-1,3-1,38-17,-36 17,69-26,110-24,-80 25,0-11,8-1,58-14,-147 45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1:23.8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1 227,'7'2,"1"0,-1 0,0 1,0 0,0 0,-1 1,1 0,-1 0,0 0,0 1,9 9,4 1,10 7,-2 1,0 2,-1 0,42 57,-55-64,-1 1,-1 0,0 1,-2 0,0 0,-2 1,0 0,-1 1,3 27,-13-111,3 0,2 0,3 0,14-71,-17 128,0 0,0 0,0-1,1 1,-1 0,1 0,0 1,1-1,-1 0,1 1,0-1,0 1,1 0,-1 0,1 0,4-3,-4 5,-1 0,1 1,-1-1,1 1,-1 0,1 0,0 0,0 1,0-1,-1 1,1 0,0 0,0 0,0 1,-1-1,1 1,0 0,0 0,-1 0,1 1,-1-1,7 5,5 2,0 1,-1 1,0 0,0 1,-1 0,17 21,62 84,-80-106,-10-24,-12-35,9 42,-7-47,2 0,3 0,2 0,6-60,-5 111,0 1,0-1,0 1,1-1,-1 1,1 0,0-1,-1 1,1 0,0-1,0 1,0 0,1 0,-1 0,1 0,-1 0,1 0,-1 0,1 0,2-1,-2 2,0 0,1 0,-1 1,0-1,0 1,1-1,-1 1,0 0,1 0,-1 0,0 0,0 0,1 1,-1-1,0 1,0-1,3 2,9 4,-1 1,0 0,0 1,0 0,11 10,201 183,-220-196,0 0,0 1,0 0,-1 0,1 0,-2 1,1-1,-1 1,4 9,-2 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1:24.9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1 201,'27'1,"1"1,0 1,-1 2,1 1,-2 1,1 1,-1 1,0 2,27 15,41 22,-2 4,-3 4,103 83,-188-136,0 1,-1-1,1 1,-1 0,1 0,-1 0,0 0,0 0,-1 1,0 0,1-1,-1 1,-1 0,1 0,1 6,-3-8,0 0,-1 0,1 0,0 0,-1 0,1 0,-1-1,0 1,0 0,0-1,0 1,-1 0,1-1,-1 1,0-1,1 0,-1 0,0 0,0 1,0-2,-1 1,1 0,0 0,-1-1,1 1,-1-1,-5 2,6-1,-1-1,1 1,-1-1,0 0,0 0,0 0,0 0,0-1,0 1,0-1,0 1,0-1,0 0,0 0,0-1,0 1,0-1,0 1,0-1,0 0,0 0,1 0,-1-1,0 1,0 0,1-1,-1 0,1 0,0 0,-4-3,0-3,0-1,1 0,0 0,0 0,1-1,0 0,-5-20,-32-170,11 40,20 117,1 0,3 0,-2-54,8 73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1:57.1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4491,'7'-2,"0"-1,0 1,0-1,-1-1,1 1,-1-1,0 0,0-1,0 1,5-7,-1 3,35-32,-2-2,-1-2,35-50,67-70,93-52,416-291,-576 452,152-102,-173 119,-3-3,66-63,-67 56,-51 47,35-31,1 1,41-26,-57 42,-1-2,0 0,-1-2,26-31,-20 21,34-31,17-11,-3-4,110-144,-93 88,-67 93,3 0,0 2,3 1,0 1,65-56,272-181,-275 205,-34 27,102-94,-104 77,123-116,-138 138,1 1,80-47,-92 62,0-2,-2-1,0-1,28-32,-49 49,65-58,-44 41,0-2,28-33,53-69,84-109,-119 142,-43 58,32-49,-62 84,1-1,0 1,-1-1,1 0,0 0,-1 1,1-1,-1 0,0 0,1 0,-1 0,1 0,-1 1,0-1,0 0,0 0,0 0,1 0,-1 0,0 0,-1 0,1 0,0 0,0 0,0 0,0 1,-1-1,1 0,0 0,-1-1,-1 2,1-1,-1 1,1-1,0 1,-1 0,1-1,-1 1,1 0,-1 0,1 0,-1 0,1 1,-1-1,1 0,-4 1,-56 23,36-13,-1 0,0-2,0-1,-1-2,0 0,-33 2,55-7,-35 3,-76-3,88-2,110 2,244 13,-271-11,-39-3,0 1,0 0,0 1,26 7,-36-6,0 0,-1 0,1 0,-1 1,0 0,0 0,0 1,0-1,-1 1,0 0,0 0,0 1,-1-1,1 1,-1-1,-1 1,5 11,-3-4,0 0,-1 0,0 0,-1 0,0 1,-1-1,-1 22,-2-24,0 0,0-1,-1 0,-1 0,0 0,0 0,-1 0,-7 10,-54 75,42-63,-32 64,56-95,0 0,-1 0,0 0,1 0,-1 0,0 0,1 0,-1-1,0 1,0 0,0 0,0-1,1 1,-1 0,0-1,0 1,0-1,0 0,-1 1,1-1,0 0,0 1,0-1,0 0,0 0,0 0,-2 0,1-1,0 0,0 0,-1 0,1 0,0 0,0 0,1-1,-1 1,0-1,0 1,1-1,-3-3,-6-8,2 0,0-1,-8-16,13 22,-18-33,-21-43,-88-132,117 199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1:58.2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1,'2'3,"0"1,0-1,0 1,1-1,0 0,-1 0,1 0,0 0,0-1,1 1,-1-1,0 0,1 0,4 2,5 5,111 90,-4 6,128 145,-135-105,-105-132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1:59.2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0 502,'10'-2,"-1"1,0-2,0 1,0-1,0 0,16-9,7-2,-21 10,84-31,168-38,-247 68,-1 0,0-1,0-1,0 0,-1-1,1-1,18-15,11-6,324-192,-339 206,-5 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56.1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258 17,'-2'-1,"1"-1,-1 1,0-1,0 1,0 0,1-1,-1 1,0 0,-1 0,1 1,0-1,0 0,0 1,0-1,-1 1,1 0,0-1,0 1,-1 0,1 1,-3-1,0 2,0-1,0 1,1 0,-1 0,1 0,0 0,0 1,0 0,-6 5,-5 6,1 0,1 1,-19 28,20-24,1 0,1 2,1-1,1 1,1 0,0 1,2-1,0 1,-3 40,5 5,9 129,-6-192,0 0,1-1,-1 1,1-1,0 1,0-1,0 1,0-1,1 0,-1 0,1 1,0-1,0 0,0 0,0-1,1 1,2 2,-4-4,1 0,0 0,0 0,0-1,0 1,0-1,0 1,0-1,0 0,0 0,0 1,0-2,0 1,0 0,0 0,-1-1,1 1,0-1,0 1,0-1,0 0,0 0,-1 0,1 0,0 0,-1 0,1 0,0 0,-1-1,0 1,3-3,18-20,0-1,-2-1,-1-1,-1-1,-1 0,23-54,33-54,-46 103,-26 33,-1-1,1 1,0-1,-1 1,1 0,0-1,0 1,-1 0,1-1,0 1,0 0,0 0,0 0,-1 0,1-1,0 1,0 0,0 1,0-1,-1 0,1 0,0 0,0 0,0 1,-1-1,1 0,0 1,0-1,-1 1,1-1,0 0,-1 1,1 0,0-1,-1 1,1-1,-1 1,1 0,-1-1,1 1,-1 0,1 0,-1-1,0 1,1 1,12 27,-2 0,15 54,-5-12,12 24,82 278,-109-352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2:00.4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1 383,'3'-2,"1"1,-1-1,1 0,-1 0,0 0,0 0,0 0,0-1,5-5,8-6,23-13,1 2,1 2,1 1,61-21,-50 25,3 0,-1-2,70-37,24-19,-128 63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2:01.9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196 1,'-7'-1,"0"1,0 0,0 0,0 1,0 0,1 0,-1 0,0 1,1 0,-1 1,1-1,0 1,-1 0,1 1,1-1,-1 1,0 0,1 1,0-1,0 1,0 0,1 0,0 1,0 0,0-1,1 1,-1 0,1 1,-3 8,2-3,-1-2,2-1,-1 1,1 0,1 0,-1 0,0 11,3-18,0 0,1 0,-1 0,1 0,-1 0,1 0,0-1,0 1,0 0,1 0,-1-1,1 1,-1-1,1 1,0-1,0 0,0 0,0 1,0-1,0-1,1 1,-1 0,1 0,-1-1,5 2,38 18,0-3,75 21,-65-23,74 33,-98-36,-21-10,0 1,0 0,-1 1,1-1,-1 2,0-1,-1 2,1-1,-1 1,8 9,-15-15,0 1,-1 0,1 0,0-1,-1 1,1 0,-1 0,0 0,1 0,-1-1,0 1,0 0,0 0,-1 0,1 0,0 0,-1 0,1-1,-1 1,1 0,-1 0,0-1,0 1,0 0,0-1,0 1,0-1,0 1,-1-1,1 0,0 0,-1 1,1-1,-1 0,-3 2,-7 4,0 1,-1-1,-21 8,22-10,-2 2,0-1,0 0,-1-1,0-1,0 0,0-1,0-1,-20 1,14-3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2:04.1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1 122,'13'1,"1"0,-1 1,1 1,-1 0,0 1,0 0,0 1,-1 0,0 1,0 0,0 1,-1 1,12 9,-10-8,1 0,0 1,0 0,-1 1,13 15,-24-25,0 1,0 0,-1 0,1 0,-1 0,1 0,-1 0,0 0,0 0,0 1,0-1,0 0,0 1,-1-1,1 1,-1-1,0 1,1-1,-1 0,0 1,0-1,-1 1,1-1,-1 1,1-1,-1 1,0-1,0 0,0 1,0-1,0 0,0 0,-1 0,1 0,-1 0,-2 3,4-4,-1 0,0 0,0 0,0 0,1 0,-1-1,0 1,0 0,0 0,-1-1,1 1,0 0,0-1,0 1,0-1,-1 1,1-1,0 0,0 0,-1 1,1-1,0 0,-1 0,1 0,0 0,0-1,-1 1,-1-1,2 0,-1 0,1-1,-1 1,1-1,-1 0,1 1,0-1,0 0,0 0,0 0,0 0,0 0,0 0,1 0,-1-2,-3-11,2 1,0-1,0-24,2 22,0 1,1 0,1-1,1 1,6-22,-9 35,1 0,0 0,0 0,1 1,-1-1,0 0,1 1,0-1,0 1,-1 0,1-1,1 1,-1 0,0 0,0 0,1 1,-1-1,1 1,0-1,-1 1,1 0,0 0,0 0,0 0,0 0,0 1,0-1,0 1,0 0,0 0,0 0,0 0,-1 1,1-1,0 1,6 1,2 2,0 1,0 0,0 0,0 1,-1 0,0 1,-1 0,1 1,14 15,1 4,40 55,-26-12,-47-94,1-1,2-1,-4-43,-2-1,10 62,0-1,1 1,0 0,0 0,1 0,0 0,0-1,1 1,3-11,-4 18,0-1,-1 0,1 0,0 1,0-1,-1 1,1-1,1 0,-1 1,0 0,0-1,0 1,1 0,-1 0,1-1,-1 1,1 0,-1 0,1 1,0-1,-1 0,1 1,0-1,0 1,0-1,-1 1,1 0,0-1,0 1,0 0,0 0,-1 1,1-1,0 0,0 1,0-1,-1 1,1-1,0 1,0 0,-1 0,1 0,-1 0,1 0,-1 0,2 2,5 3,0 0,-1 1,0 0,-1 1,0 0,0 0,0 0,-1 0,0 1,-1 0,0 0,4 14,23 42,-21-49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2:09.2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1990,'0'-3,"1"0,-1 1,1-1,0 0,0 1,0-1,0 0,1 1,-1-1,0 1,1 0,0 0,0-1,0 1,0 0,0 0,0 1,0-1,0 0,1 1,-1-1,1 1,-1 0,1 0,3-1,5-2,1 0,-1 1,1 0,16-2,200-9,-115 10,34-7,280-57,761-189,-856 198,47-9,-102 2,328-64,394-34,-332 9,-269 18,89-40,-448 163,0-1,-1-2,46-28,-43 27,-34 15,0 1,0-1,0 0,0-1,11-8,-18 12,0-1,0 1,1-1,-1 1,0-1,0 1,0-1,1 1,-1-1,0 1,0-1,0 0,0 1,0-1,0 1,0-1,0 1,-1-1,1 1,0-1,0 1,0-1,0 1,-1-1,1 1,0-1,-1 1,1-1,0 1,-1 0,1-1,0 1,-1-1,1 1,-1 0,1-1,-1 1,1 0,-1 0,1 0,-1-1,1 1,-1 0,1 0,-1 0,0 0,-33-15,27 12,-398-157,178 70,-316-80,518 161,38 5,47 5,93 15,213 49,-100-14,-219-43,233 48,-278-56,0 1,0-1,1 1,-1 0,0 0,0 0,0 0,0 0,0 0,-1 0,1 0,0 1,0-1,-1 1,1-1,-1 1,1 0,-1 0,0-1,0 1,0 0,0 0,0 0,0 0,0 1,0 2,-1 2,0 0,0 0,-1 0,0-1,0 1,-4 13,0-1,-69 224,53-181,-23 59,-5-2,-103 183,124-247,1 2,4 2,-17 61,39-117,0 0,0 1,0-1,-1 0,1 0,-1 0,0 0,0 0,-2 3,4-6,0 0,-1 0,1 1,0-1,0 0,-1 0,1 0,0 0,0 0,-1 0,1 0,0 0,-1 1,1-1,0 0,0 0,-1 0,1 0,0-1,-1 1,1 0,0 0,0 0,-1 0,1 0,0 0,-1 0,1 0,0-1,0 1,0 0,-1 0,1 0,0 0,-1-1,-9-20,-31-127,-17-52,-68-204,100 304,6-1,-10-113,30 202,-1 0,-1 0,0 1,-1-1,0 1,-1-1,0 1,0 0,-1 0,-8-11,2 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2:10.2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0,'2'30,"0"-1,2 0,1 0,1-1,2 1,10 26,79 162,-56-134,26 63,174 334,-224-452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2:11.0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1 152,'41'-3,"0"-2,0-1,0-3,0-1,51-21,16-3,-43 11,-52 17,0 0,1 2,-1 0,1 0,0 1,18-1,124 4,-127 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2:11.9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1 270,'2'-4,"1"0,0 1,1-1,-1 1,1 0,-1 0,1 0,0 1,0-1,0 1,0 0,6-2,-3 1,40-20,67-21,35-16,-94 35,1 2,89-23,-124 40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2:13.7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1 165,'1'-1,"-1"-1,1 1,0-1,0 1,0-1,0 1,0-1,1 1,-1 0,0 0,1 0,-1 0,0 0,1 0,0 0,2-1,27-13,-20 12,0 1,0 0,0 0,0 1,0 1,1 0,-1 1,0 0,0 0,0 2,0-1,0 1,-1 1,1-1,-1 2,17 9,2 2,-1 1,0 2,-1 1,32 31,-39-32,-10-12,-1 2,0-1,0 2,-1-1,0 1,11 18,-18-27,-1 0,1 0,-1-1,1 1,-1 0,0 0,1 0,-1 0,0 0,0 0,0 0,1 0,-1-1,0 1,0 0,0 0,-1 0,1 0,0 0,0 0,0 0,-1 0,1 0,0 0,-1-1,1 1,-1 0,1 0,-1 0,1-1,-1 1,0 0,1-1,-1 1,0 0,0-1,1 1,-1-1,0 1,0-1,0 1,0-1,-1 1,0-1,-1 1,1-1,0 0,-1 0,1 0,0 0,-1 0,1 0,-1-1,1 1,0-1,0 0,-1 1,1-1,0 0,-4-3,-1-2,1 0,-1 0,2-1,-1 0,1 0,0 0,0-1,1 0,0 0,0 0,1 0,-4-15,1 1,1 0,1 0,-2-45,6 61,0 0,0-1,0 1,1-1,0 1,1 0,-1 0,1 0,0 0,1 0,3-7,-5 11,0 1,0-1,0 1,1 0,-1-1,0 1,1 0,-1 0,1 0,-1 0,1 0,0 0,-1 0,1 1,0-1,-1 1,4-1,-2 1,0 0,0 0,0 0,1 0,-1 1,0 0,0 0,0-1,0 2,0-1,0 0,0 1,3 1,16 13,-1 1,-1 0,0 2,-1 0,-1 1,26 38,-3-6,-21-22,-20-29,1-1,-1 1,1-1,-1 1,1-1,-1 1,0 0,1-1,-1 1,0 0,1-1,-1 1,0 0,0 0,0-1,1 1,-1 0,0 0,0-1,0 1,0 0,-1 0,1-1,0 1,0 0,0 0,0-1,-1 1,1 0,0-1,-1 1,1 0,-1-1,1 1,-1-1,1 1,-1 0,1-1,-2 1,1-1,0 0,-1-1,1 1,0 0,0-1,0 0,0 1,0-1,0 0,0 1,0-1,0 0,0 0,0 0,0 0,0 0,1 0,-1 0,0 0,1 0,-1 0,1 0,-1 0,1-1,0 1,-1 0,1 0,0-1,0 1,0-1,-9-42,9 44,-5-41,2-1,2 1,5-51,-4 89,0 0,0 0,0 1,1-1,-1 0,1 1,0-1,0 1,0-1,0 0,0 1,1 0,-1-1,1 1,-1 0,1 0,0 0,0 0,0 0,0 0,0 1,0-1,1 0,-1 1,1 0,2-2,-2 3,0 0,0 0,-1-1,1 2,0-1,0 0,0 1,-1-1,1 1,0 0,-1 0,1 0,-1 0,1 0,-1 0,1 1,-1-1,0 1,0 0,1 0,-1 0,-1 0,1 0,0 0,2 4,72 108,18 23,-89-131,9 10,-1 1,16 29,-18-24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2:15.0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1 178,'28'1,"1"1,0 2,-1 1,0 1,43 15,131 65,-159-66,-19-9,0 0,0 2,39 29,-57-38,-1 1,0 0,0 0,0 0,0 1,-1-1,0 1,0 0,-1 0,0 1,0-1,0 1,-1 0,0-1,0 1,0 0,-1 0,0 0,0 10,-1-15,0 13,-1 0,0 0,-1-1,-4 18,6-29,-1-1,1 1,-1-1,0 1,0-1,0 0,0 0,0 1,0-1,-1 0,1 0,-1 0,0 0,1 0,-1-1,0 1,0-1,0 1,0-1,0 1,0-1,-1 0,1 0,0 0,-1 0,1-1,0 1,-1-1,1 1,-1-1,1 0,-1 0,-3 0,4-1,0 0,0 0,-1 0,1 0,1 0,-1 0,0-1,0 1,0-1,1 1,-1-1,1 0,-1 0,1 0,-1 1,1-1,0-1,0 1,0 0,1 0,-1 0,0 0,1-1,-1 1,1 0,0-1,0 1,0 0,0-5,-1-9,2 0,3-29,28-140,-16 106,-3-1,2-91,-15 147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2:41.0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2220,'1266'-74,"727"-227,-1722 249,940-191,-592 120,1087-74,312-29,-1526 144,1224-182,-1032 210,1 40,-518 12,1783-2,-1094 5,-699 1,-1 7,0 6,-1 8,186 50,-298-62,1-2,0-3,1-1,80-2,-43-8,136-25,-184 23,-1-2,0-1,-1-2,0-1,35-21,140-97,5-4,-181 119,1 1,0 2,0 1,2 1,44-8,4 9,0 3,0 4,84 8,-81-2,385 8,317 11,-218 42,-418-42,-42-12,179-7,36 2,-128 8,0-8,333-37,-461 24,270-44,-286 46,-43 6,0-1,0 0,0 0,0-1,16-5,-25 7,1 0,0-1,-1 1,1 0,-1 0,1 0,-1-1,1 1,-1 0,1 0,-1-1,1 1,-1 0,1-1,-1 1,0-1,1 1,-1-1,1 1,-1-1,0 1,0-1,1 1,-1-1,0 1,0-1,0 1,1-1,-1 0,0 1,0-1,0 1,0-2,-17-10,-29-2,-449-87,339 62,-235-29,341 54,49 13,0 1,1 0,-1 0,0-1,1 1,-1-1,0 1,1 0,-1-1,0 1,1-1,-1 0,1 1,-1-1,1 1,-1-1,1 0,0 1,-1-1,1 0,-1-1,2 2,-1-1,1 0,0 0,-1 0,1 1,0-1,-1 0,1 0,0 1,0-1,0 1,-1-1,1 1,0-1,0 1,0 0,0-1,0 1,0 0,0-1,0 1,2 0,31-6,0 2,0 1,0 2,53 5,-9-2,674 0,-742-3,-1 1,1 1,-1 0,1 0,-1 1,14 4,-21-5,0 0,0 0,0 0,0 0,-1 0,1 0,0 0,-1 1,1-1,-1 1,1-1,-1 1,0 0,1-1,-1 1,0 0,0 0,0 0,-1 0,1 0,0 0,-1 0,1 0,-1 0,0 0,1 0,-1 0,0 0,0 1,-1-1,1 0,0 0,-1 0,1 0,-2 3,-4 11,0-1,-1 1,0-1,-14 21,-9 15,-327 575,342-604,-34 46,45-63,0-1,-1 1,1-1,-1 0,0 0,0-1,-1 1,1-1,-1 0,-10 3,-81 33,31-11,64-27,1-1,-1 1,1-1,-1 1,0-1,1 0,-1 1,1-1,-1 0,0 0,1 0,-1 0,0-1,1 1,-1 0,1-1,-1 1,0-1,1 1,-1-1,1 0,0 0,-1 1,1-1,0 0,-1 0,1-1,0 1,0 0,0 0,0 0,0-1,0 1,0-1,0 1,1-1,-1 1,0-1,1 1,-1-1,1 1,0-1,-1-3,-1-10,0 0,1-1,1-29,0 20,-4-37,-2-1,-19-72,-41-125,3 20,35 116,25 103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56.8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0,'2'24,"2"-1,0-1,2 1,0-1,2 0,14 30,0 4,304 760,-325-812,0 1,1-1,0 0,0 0,0 0,0 0,1 0,0 0,-1-1,1 1,1-1,-1 0,0 1,1-2,-1 1,1 0,0-1,0 0,0 0,0 0,1 0,-1 0,0-1,1 0,-1 0,1 0,-1-1,9 1,192 14,219-12,-381-7,-9-2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2:42.5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23,'3'2,"1"-1,-1 1,0 0,0-1,0 1,0 1,0-1,0 0,-1 1,1-1,-1 1,0 0,1 0,-1 0,-1 0,4 6,2 2,305 477,-28 17,-240-424,39 71,83 213,-152-340,-14-25,0 0,1 1,-1-1,1 1,-1-1,1 0,-1 1,1-1,-1 0,1 0,-1 1,1-1,-1 0,1 0,-1 0,1 0,-1 0,1 0,0 0,-1 0,1 0,-1 0,1 0,0 0,1-2,1 1,-1-1,-1 1,1-1,0 0,0 0,-1 0,1 0,-1 0,1-1,-1 1,0 0,0-1,0 1,1-5,15-51,-1-1,-4 0,8-96,-5 41,87-820,-98 719,-4 167,-1 28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2:43.5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0 301,'3'-2,"1"-1,-1 1,1 0,-1 0,1 0,0 1,0-1,0 1,0 0,0 0,0 0,0 0,0 1,0 0,0 0,0 0,1 0,-1 1,0-1,0 1,6 2,8 2,1 2,-1-1,20 12,35 21,118 84,54 68,-205-157,54 56,-82-76,0 0,-1 1,0 0,-1 1,-1 0,0 1,10 28,-18-41,0-1,0 1,-1 0,0-1,1 1,-1 0,0-1,-1 1,1-1,-1 1,1 0,-1-1,0 1,0-1,-4 7,5-9,-1 0,0 0,0 0,0 0,1 0,-1 0,0 0,0 0,-1 0,1-1,0 1,0 0,0-1,0 1,-1-1,1 1,0-1,0 0,-1 1,1-1,0 0,-1 0,1 0,0 0,-1 0,1 0,0 0,0 0,-1-1,1 1,0 0,-1-1,1 1,0-1,0 0,0 1,0-1,0 0,0 0,0 0,0 1,0-1,0 0,-1-2,-10-9,0 0,1 0,1-1,0-1,1 0,0 0,-10-25,3 2,-22-78,24 48,2 1,4-2,2 1,5-98,1 138,1 1,1 0,2 0,0 0,2 1,1-1,1 1,19-41,-14 49,-1 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2:47.5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13269,'0'-38,"2"0,2 0,2 0,1 1,20-62,242-615,35 13,-189 442,493-923,332-671,-874 1701,148-298,-191 414,2 0,2 2,1 1,40-37,13-15,-60 60,-1-2,-1 0,-2-1,-1-1,25-60,40-165,-49 145,434-1272,-258 870,-18 49,159-447,-302 778,33-149,-28-24,-25 129,94-703,-113 817,4-1,2 1,2 1,3 1,3 0,45-85,516-941,-563 1054,-10 15,0 0,0-1,-2 0,0-1,6-18,-14 35,0 1,1-1,-1 1,0 0,0-1,0 1,0-1,0 1,1 0,-1-1,0 1,0-1,0 1,0-1,0 1,0 0,0-1,0 1,-1-1,1 1,0 0,0-1,0 1,0-1,-1 1,1 0,0-1,0 1,-1 0,1-1,0 1,0 0,-1-1,1 1,0 0,-1-1,-16 7,-21 22,35-25,-30 22,-2-1,-72 37,-83 26,157-73,-679 303,674-298,-61 25,90-40,-1-1,0 0,0 0,0-1,0-1,0 1,-17-2,26 1,0-1,0 0,0 0,0 0,0 0,0-1,0 1,0 0,0 0,0-1,0 1,0 0,0-1,0 1,0-1,1 1,-1-1,0 1,0-1,0 0,1 0,-1 1,0-1,1 0,-1 0,1 0,-1 0,1 1,-2-3,2 1,0 0,1 0,-1-1,0 1,1 0,-1 0,1 0,-1 0,1 0,0 1,0-1,0 0,2-3,4-5,1 0,0 0,16-13,7 0,0 1,2 2,0 1,1 2,45-17,-20 9,21-10,2 4,2 3,0 4,2 4,144-15,-41 6,-186 29,0-1,1 1,-1 0,0 0,0 0,0 0,0 0,0 1,0 0,0-1,0 1,0 0,0 0,0 1,0-1,0 1,-1-1,1 1,-1 0,1 0,-1 0,0 0,0 0,4 5,2 5,0 0,-1 1,-1 0,7 17,3 6,53 101,128 268,-177-357,-1 2,-3-1,-2 2,-2 0,-2 1,-3 0,-2 0,-2 0,-2 1,-9 64,-16 130,-26-329,-63-108,-7 6,-178-209,244 328,-52-64,-172-161,276 288,-4-3,8 10,4 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2:48.8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 1084,'-2'-45,"0"-37,2 76,0 1,1-1,0 0,0 1,0-1,0 1,1 0,0-1,1 1,4-8,-6 11,0 1,1 0,-1 0,1-1,-1 1,1 0,0 0,0 0,-1 1,1-1,0 0,0 1,0-1,0 1,0 0,-1-1,1 1,0 0,0 0,0 0,0 0,0 1,0-1,0 0,0 1,0 0,2 0,52 27,-52-26,335 221,-96-48,259 168,-442-306,53 30,-112-67,0 1,0 0,0-1,1 1,-1-1,0 0,0 1,0-1,0 0,0 1,1-1,-1 0,0 0,0 0,0 0,1 0,-1-1,0 1,0 0,0 0,0-1,0 1,0-1,1 1,-1-1,0 1,1-2,0 0,0-1,-1 1,1 0,-1-1,1 1,-1-1,0 1,0-1,0 1,0-1,0-5,1-11,0-1,-2-36,-1 41,-76-941,47 699,-9 33,10 77,25 124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2:50.0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280 0,'-3'3,"-1"-1,1 1,0 0,-1 0,1 0,1 0,-1 1,-2 3,-40 64,2 2,4 2,-40 106,46-75,30-94,0-1,1 1,1 0,0 0,1 0,2 24,-1-33,-1 0,1-1,0 0,0 1,0-1,1 1,-1-1,1 0,-1 0,1 0,0 0,-1 0,1 0,0-1,0 1,1 0,-1-1,0 0,0 1,1-1,-1 0,1 0,-1 0,1-1,3 2,10 1,0-1,0 0,20 0,6 1,-32-2,0 1,0 1,0 0,0 1,-1-1,0 2,1-1,-1 1,-1 1,1 0,10 9,-13-10,-1 1,0-1,0 1,-1 0,0 0,0 0,0 1,-1-1,1 1,-2 0,1 0,-1 0,0 0,0 1,-1-1,1 9,-3 5,1-1,-2 0,-1 0,-1 0,0 0,-9 23,-51 115,32-85,25-58,6-8,-1-1,-1 0,1 0,-1 0,0 0,-1 0,1-1,-1 0,0 1,-1-2,1 1,-9 7,1-7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2:55.0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9664,'0'-5,"1"-1,0 1,0-1,1 1,-1-1,1 1,0 0,0 0,1 0,0 0,0 0,0 0,0 1,1 0,0-1,-1 1,2 1,-1-1,8-5,10-6,0 2,1 0,25-9,-32 14,1129-466,-1085 450,678-251,475-196,-952 352,-4-11,363-246,13-94,12-20,-401 296,203-151,462-291,244-87,53 83,-802 431,496-227,-219 110,-279 99,-366 204,2 3,0 1,1 1,0 3,78-20,87-19,-86 21,146-20,-138 38,-40 7,144-34,-203 34,0 0,0-2,-1-1,0-1,-1-1,-1-1,0-2,-1 0,30-28,223-262,-120 122,-69 85,-25 25,78-68,-129 130,0 0,-1-1,0 0,-1 0,10-21,2-3,25-51,-34 61,1 1,17-25,160-197,-132 175,-25 38,1 0,2 3,55-41,-77 62,233-204,-109 90,-131 119,0-1,0 1,-1-1,0 0,-1 0,6-10,-10 16,-1 0,1 0,-1 0,1 0,-1-1,1 1,-1 0,0 0,0-1,1 1,-1 0,0 0,0-1,-1 1,1 0,0-1,0 1,0 0,-1 0,0-2,0 1,-1 1,1-1,-1 1,1-1,-1 1,1 0,-1 0,0 0,0 0,1 0,-1 0,0 1,0-1,0 1,0-1,0 1,-4-1,-33-3,-1 2,-68 4,61 0,-67-5,-258-47,364 49,-48-12,54 12,-1 1,1-1,0 0,0 0,-1 0,1 0,0-1,0 1,0-1,0 1,0-1,1 0,-1 1,0-1,1 0,-1 0,1 0,-2-5,2 6,1-1,0 0,0 0,1 1,-1-1,0 0,1 1,-1-1,1 0,-1 1,1-1,0 1,-1-1,1 1,0-1,0 1,0 0,0-1,1 1,-1 0,0 0,0 0,1 0,-1 0,1 0,-1 0,1 0,-1 0,3 0,49-19,2 11,-1 2,1 3,93 5,-70 0,468 2,-543-3,3 0,1 0,0 0,0 1,-1 0,1 0,9 3,-14-3,0 0,0 0,0 0,0 0,-1 1,1-1,0 1,-1-1,1 1,-1 0,0-1,1 1,-1 0,0 0,0 0,0 0,0 0,-1 0,1 0,0 0,-1 0,1 1,-1 2,11 96,-4 1,-10 150,-1-227,0-1,-2 1,-1-2,-1 1,-1-1,-1 0,-26 42,-10 29,-117 266,162-358,1 0,-1-1,0 1,1-1,-1 1,0-1,0 1,0-1,-1 0,1 0,0 1,0-1,-3 2,4-3,-1 0,1 0,-1 0,1 0,-1 0,1 0,-1 0,1 0,-1 0,1-1,0 1,-1 0,1 0,-1 0,1 0,0-1,-1 1,1 0,-1 0,1-1,0 1,-1 0,1-1,0 1,0 0,-1-1,1 1,0-1,0 1,-1 0,1-1,0 0,-16-54,10 29,-98-257,7 20,52 123,0-7,-81-174,107 283,-26-63,40 86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2:56.1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1 705,'-1'-4,"1"0,0 0,0 0,1 0,-1 0,1 0,-1 0,1 0,1 1,-1-1,0 0,1 0,0 1,0-1,0 1,0 0,0-1,1 1,0 0,-1 1,1-1,0 0,1 1,-1-1,0 1,1 0,-1 0,1 0,-1 1,1-1,0 1,0 0,0 0,0 0,0 1,0-1,0 1,0 0,7 1,36 2,0 3,0 2,0 1,45 16,-49-13,48 12,-2 3,-1 4,-2 4,94 53,-167-80,0 1,-1 0,0 1,-1 0,0 0,0 2,-1-1,12 20,-2 2,30 70,-5-9,-44-92,-1 0,1 0,0-1,0 1,0-1,0 1,0-1,0 1,0-1,0 1,0-1,1 0,-1 0,1 0,-1 0,1 0,2 2,-3-4,0 1,-1 0,1 0,0-1,-1 1,1 0,0-1,-1 1,1-1,0 1,-1-1,1 1,-1-1,1 0,-1 1,1-1,-1 1,0-1,1 0,-1 0,0 1,1-1,-1 0,0 1,0-1,0 0,0-1,3-11,-1 0,0-1,0-16,-7-132,-43-279,23 264,-2-185,27 353,0 11,1 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2:58.5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1 263,'6'5,"0"-1,0 0,0 0,1-1,13 6,12 6,53 31,-30-18,102 72,-122-62,-23-23,-9-20,-3-14,-4-20,-13-28,9 43,1-1,1 0,2 0,0 0,0-45,4 69,0-1,0 0,0 1,0-1,0 1,0-1,0 0,1 1,-1-1,0 0,1 1,-1-1,1 1,0-1,0 1,0-1,-1 1,1 0,0-1,0 1,1 0,-1 0,0 0,0 0,1 0,-1 0,0 0,1 0,-1 0,1 1,-1-1,1 1,0-1,-1 1,1-1,-1 1,1 0,0 0,-1 0,1 0,0 0,-1 0,1 0,0 1,1-1,4 2,-1 1,0-1,1 1,-1 0,0 1,-1-1,1 1,-1 0,9 9,72 69,-79-76,-5-3,0-1,0 0,1 0,-1 0,1 0,-1 0,1 0,5 2,2-9,-4-18,-3-18,-5-50,2-30,0 119,0 0,0 1,0-1,0 1,0-1,1 0,-1 1,1-1,-1 1,1-1,-1 1,1-1,0 1,0 0,-1-1,1 1,0 0,0-1,1 1,-1 0,2-2,-1 3,-1 0,1-1,-1 1,1 0,-1 0,1 0,-1-1,1 2,-1-1,1 0,0 0,-1 0,1 1,-1-1,1 1,-1-1,0 1,2 1,9 4,-1 2,0-1,0 2,10 10,-14-13,16 14,186 177,-194-180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3:09.1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6461,'5'0,"1"-1,0 0,-1 0,1-1,-1 1,0-1,1 0,-1-1,0 1,0-1,0 0,5-5,55-51,-39 35,208-177,11-8,-94 64,228-198,-299 280,33-26,154-156,-161 113,12-12,-48 72,152-166,-93 99,254-208,-24 24,-334 299,105-113,-112 114,-1 0,0-2,-2 1,18-41,-13 28,1 0,2 1,1 2,41-46,25-34,53-80,243-254,-279 346,19-19,170-173,-90 96,-163 149,-2-2,49-78,-50 69,80-94,249-194,-347 326,-2-1,-1-1,0 0,-2-1,-1-1,-1-1,14-36,-6 17,36-56,59-44,-116 145,-1 0,0-1,0 1,0-1,0 1,0-1,0 0,0 1,0-1,-1 0,1 0,-1 1,1-1,-1 0,0 0,1 0,-1 0,0 1,0-1,0 0,-1 0,1 0,0 0,-1 1,1-1,-1 0,0 0,1 1,-1-1,0 0,0 1,0-1,0 1,-1-1,1 1,0 0,0-1,-1 1,1 0,-1 0,-1-1,-8-4,0 0,0 1,-1 1,1-1,-15-2,13 4,-83-27,19 5,-100-17,71 20,190 18,21 6,151-3,-210-5,-37 4,1 0,-1 1,1 0,-1 1,1 0,13 2,-20-1,0 0,-1 0,1 0,0 0,0 1,-1-1,1 1,-1 0,1 0,-1-1,0 2,1-1,-1 0,0 0,-1 1,1-1,0 1,-1-1,1 1,-1 0,0 0,0 0,0-1,1 7,3 19,-2 0,0 0,-2 0,-2 1,-5 42,4-42,-5 34,-23 88,17-97,2 1,-4 77,15 118,-3-264,0 1,-1 0,0 1,-1-1,-8-14,-43-84,51 103,-168-284,-47-96,189 297,4 9,18 66,0 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3:09.8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0,'1'4,"0"-1,0 1,0 0,0-1,0 1,1-1,-1 0,1 1,0-1,0 0,0 0,1 0,4 4,39 36,-43-41,125 104,254 218,-375-318,-1 0,0 1,0 0,-1 0,1 0,-2 1,1 0,-1 0,0 0,-1 0,0 1,0-1,-1 1,2 13,-1-1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8:50.5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407 0,'-22'0,"0"1,0 0,1 2,-1 1,-34 9,45-9,0 1,1 0,0 0,0 1,0 0,1 0,0 1,0 1,1-1,0 1,0 1,-11 16,3 1,1 1,2 0,1 1,1 1,1-1,1 2,2-1,1 1,1 1,2-1,1 0,1 1,2 0,1-1,1 0,2 1,1-2,12 39,-11-51,0-1,2 0,-1 0,2 0,0-1,1-1,0 0,1 0,1-1,0-1,1 0,0 0,1-2,0 0,0-1,1 0,1-1,-1-1,1 0,0-2,1 0,-1 0,1-2,31 3,-15-4,0-2,1-1,-1-1,0-2,-1-2,46-12,-60 12,0-1,0-1,-1-1,0 0,-1-1,0-1,-1-1,0 0,-1-1,0-1,-1 0,15-19,-13 13,-3 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57.5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0 150,'4'-4,"6"-1,2-5,6 0,5 2,7-3,3 1,4-2,4 1,4-2,-1 1,0 3,-3-1,-4 0,-4 3,-4 2,-7 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3:10.8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1 419,'25'-2,"-1"-2,1 0,-1-1,0-2,24-9,23-6,467-160,-524 174,0 0,-1 0,0-1,0-1,-1 0,0-1,-1-1,0 1,13-21,2 1,-2 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3:11.9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0 555,'3'-4,"-1"-1,0 1,1 0,0 0,0 0,0 1,0-1,1 1,-1 0,6-4,3-5,103-106,179-143,-273 245,0 1,1 2,0 0,2 1,-1 2,1 0,1 1,39-8,-41 13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3:13.2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382 197,'11'-53,"0"8,-9 31,-1 8,0-1,0 1,0-1,-1 1,0 0,-1-1,1 1,-1 0,0-1,-3-8,3 14,1 1,-1-1,1 1,-1-1,1 1,-1 0,1-1,-1 1,0 0,1 0,-1-1,0 1,1 0,-1 0,0 0,1 0,-1 0,1 0,-1 0,0 0,1 0,-1 0,0 0,1 0,-1 0,0 1,1-1,-1 0,1 0,-1 1,0-1,1 0,-1 1,1-1,-1 1,1-1,-1 0,1 1,-1 0,-23 23,22-22,-38 46,3 2,-58 102,-36 122,129-269,-7 15,1 1,0-1,2 2,0-1,2 0,-3 25,7-44,0 0,0 0,1 0,-1 1,0-1,1 0,0 0,-1 0,1 0,0 0,0 0,0 0,0 0,0 0,1 0,-1-1,1 1,-1 0,3 1,0 0,0 0,0-1,0 1,1-1,-1 0,1-1,0 1,6 1,10 0,-1 0,1-1,25-2,-35 0,10 0,-1-1,1-1,-1-1,0-1,0-1,34-12,-44 13,1 1,-1 0,1 1,0 0,-1 1,1 0,0 0,0 1,16 3,-25-3,0 1,1-1,-1 1,0-1,1 1,-1 0,0 0,0 0,0 1,0-1,0 0,0 1,0-1,-1 1,1 0,0-1,-1 1,1 0,0 3,-1-2,0 0,0 0,0 0,-1 1,0-1,0 0,0 1,0-1,0 0,0 1,-1-1,0 0,0 0,0 0,0 1,0-1,0 0,-3 3,-8 14,-1 0,0 0,-2-2,0 1,-1-2,-1 0,-26 19,13-9,-34 38,48-47,3-4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3:14.7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0 568,'2'0,"1"1,-1 0,0-1,0 1,0 0,1 0,-1 1,0-1,-1 0,1 1,0-1,0 1,0-1,-1 1,1 0,1 2,27 38,-21-28,18 26,30 36,-57-75,0-1,0 0,0 1,0-1,1 0,-1 1,0-1,0 0,1 1,-1-1,0 0,0 0,1 0,-1 1,0-1,1 0,-1 0,0 0,1 1,-1-1,0 0,1 0,-1 0,0 0,1 0,-1 0,0 0,1 0,-1 0,0 0,1 0,-1 0,0 0,1 0,-1 0,0 0,1-1,-1 1,0 0,1 0,-1 0,1-1,5-19,-5-36,-1 49,-3-98,4-136,-1 240,0-1,0 1,0-1,0 0,0 1,1-1,-1 1,0-1,1 1,-1-1,1 1,-1-1,1 1,0 0,0-1,-1 1,1 0,0 0,0-1,0 1,1 0,-1 0,0 0,0 0,1 0,-1 0,0 1,1-1,-1 0,0 1,1-1,-1 1,1-1,-1 1,1 0,0 0,-1 0,1 0,-1 0,1 0,-1 0,1 0,-1 0,1 1,-1-1,1 1,-1-1,3 2,10 4,-1 0,0 1,0 0,15 12,-13-9,-7-5,34 22,62 51,-104-78,0 1,1-1,-1 0,0 1,0-1,1 0,-1 1,1-1,-1 0,0 1,1-1,-1 0,0 0,1 1,-1-1,1 0,-1 0,1 0,-1 0,1 0,-1 0,1 1,-1-1,1 0,-1 0,0-1,1 1,-1 0,1 0,-1 0,1 0,-1 0,1 0,-1-1,1 1,-1 0,0 0,1-1,4-20,-9-29,4 49,-10-69,3 0,4-1,5-75,-2 144,0 0,0 0,0 0,0 0,1 0,-1 0,0 0,1 0,0 0,-1 0,1 0,0 0,0 1,0-1,0 0,1 0,-1 1,3-4,-3 5,0 0,0 0,0-1,1 1,-1 0,0 0,0 0,0 0,0 0,1 0,-1 0,0 1,0-1,0 0,0 1,0-1,0 0,1 1,-1-1,0 1,0 0,-1-1,3 2,7 7,0 1,0 0,-1 0,10 13,-15-18,37 46,3-2,59 50,-96-92,0 0,-1 1,1 0,-1 0,8 15,-7-10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3:18.5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3119,'1'-2,"-1"1,1-1,0 0,0 0,0 1,0-1,0 1,0-1,0 1,1 0,-1-1,0 1,1 0,-1 0,1 0,-1 0,1 0,0 0,2-1,41-17,-40 17,165-53,271-51,-367 90,1180-186,-1045 173,665-157,-108-9,-509 131,190-33,44-11,639-224,-927 262,562-214,-347 125,-307 120,217-61,-147 49,80-24,149-46,-13-36,-281 109,1 5,201-45,-27 9,-9-21,-278 99,0-1,0 0,-1-1,1 1,0-1,-1 1,0-1,1 0,2-4,-5 6,-1 1,0-1,1 0,-1 1,1-1,-1 0,0 1,1-1,-1 0,0 1,0-1,0 0,0 0,0 1,1-1,-1 0,0 0,-1 1,1-1,0 0,0 0,0 0,-1 0,0 0,0 0,0 0,0 0,0 0,0 0,0 0,0 0,0 1,0-1,0 0,0 1,-1-1,1 1,0-1,0 1,-3-1,-15-2,0 1,-1 1,1 0,0 2,-1 0,1 1,-24 6,-47 3,31-9,0-3,1-2,-1-3,1-3,-106-29,93 19,8 4,1-4,0-2,-87-43,151 61,12 0,26-1,-23 2,204-14,286 14,-470 3,-14-2,1 2,-1 0,0 1,0 1,-1 2,33 9,-53-12,1-1,-1 1,1 0,-1-1,1 1,-1 0,0 1,0-1,0 0,0 1,0-1,-1 1,1-1,-1 1,1 0,-1 0,0 0,0 0,0 0,-1 0,1 0,-1 0,0 0,0 0,0 0,0 0,0 0,0 0,-1 0,0 3,-3 13,-1-1,-1 1,-13 29,12-31,-163 412,160-406,-1 0,-20 29,-12 22,38-63,2-2,-1 0,0-1,-1 1,0-1,0 0,-1-1,1 1,-2-1,-9 9,15-16,0 0,0-1,1 1,-1 0,0 0,0-1,1 1,-1 0,0-1,0 1,1-1,-1 1,0-1,1 1,-1-1,1 1,-1-1,1 0,-1 1,1-1,-1 0,1 0,0 1,-1-1,1 0,0 0,0 1,-1-1,1 0,0 0,0-1,-13-36,11 31,-28-91,-146-399,171 483,-1-1,2 0,0 0,0 0,2-1,0 1,0-27,1 21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3:19.3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1,'13'23,"2"-1,0-1,2 0,0-1,21 18,13 17,324 427,-287-346,82 167,-155-273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3:20.0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0 384,'8'-1,"0"0,0-1,-1 0,1-1,-1 0,0 0,12-7,11-4,110-44,155-56,38 18,-194 58,-127 35,0 0,-1-1,1 0,17-11,-15 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3:20.7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1 329,'7'-5,"0"0,1 1,-1-1,1 2,0-1,14-3,15-8,215-92,95-49,-309 142,-21 10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3:22.3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54,'9'1,"0"0,0 1,-1 0,1 0,0 0,-1 1,0 1,0-1,0 2,0-1,-1 1,12 9,10 10,44 47,-40-37,11 8,-17-18,-1 1,-1 1,-2 1,35 52,-57-78,0 1,0 0,0 0,0-1,-1 1,1 0,0 0,-1 0,0 0,1 0,-1 0,0-1,0 1,0 4,-8-2,-8-13,3-1,2-1,-1-1,1 0,1-1,0 0,1 0,1-1,0-1,-9-20,5 7,2-1,1-1,1 1,-4-34,10 53,1-1,0 1,0 0,2-1,-1 1,1 0,3-15,-3 23,-1-1,1 0,1 1,-1-1,0 1,0-1,1 1,0-1,-1 1,1 0,0 0,0 0,0 0,0 0,1 0,-1 1,0-1,1 1,-1 0,1-1,-1 1,1 0,0 1,0-1,-1 0,1 1,0-1,0 1,0 0,-1 0,5 0,8 2,-1 0,0 0,0 1,0 1,0 0,-1 1,23 12,2 3,45 33,182 158,-172-131,-90-78,0 0,0 0,0 1,0-1,-1 0,1 1,0 0,-1 0,0 0,0 0,0 0,0 0,0 0,1 7,-29-55,12 10,2 0,2 0,1-1,2 0,-5-74,11 106,1-1,0 1,-1-1,2 0,-1 1,0-1,1 0,0 1,0-1,0 1,1 0,0-1,0 1,0 0,0 0,0 0,1 0,0 0,-1 0,2 1,-1 0,0-1,1 1,-1 0,1 1,0-1,0 1,0-1,0 1,0 1,1-1,-1 0,1 1,-1 0,1 0,-1 0,1 1,0 0,6 0,3 0,-1 0,0 1,1 1,-1 0,0 0,0 2,0 0,0 0,0 1,-1 1,0 0,20 13,-8-1,8 6,0 0,-2 2,-1 2,34 40,-9-2,-40-53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3:23.4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0 343,'30'0,"-1"1,0 2,0 1,0 1,0 2,52 19,103 55,199 121,-324-167,-1 2,-2 3,81 76,-131-110,0 0,-1 0,0 1,0-1,0 1,7 15,-12-21,1 0,-1 1,1-1,-1 0,1 0,-1 1,0-1,0 0,0 0,0 1,0-1,0 0,0 1,0-1,-1 0,1 0,0 1,-1-1,1 0,-2 2,1-2,0 1,-1-1,1 0,-1 0,1 0,-1 0,0 0,1-1,-1 1,0 0,0-1,0 1,1-1,-1 0,0 1,0-1,0 0,0 0,-1-1,-2 1,0 0,0 0,0-1,0 0,0 0,0-1,0 1,1-1,-1 0,1 0,-1 0,1-1,0 0,0 0,0 0,0 0,1 0,-1-1,1 0,0 0,0 0,0 0,0 0,1 0,-3-7,-4-10,1 0,1-1,1-1,-5-25,8 30,-19-89,5 0,4-2,5 1,7-118,2 214,0 1,0-1,1 1,0-1,1 1,8-19,-1 11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58.2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0,'0'5,"4"0,2 5,4 0,0 3,-2 3,-1 4,-3 2,2 2,1 1,-1 0,-2 1,-1 0,-2 0,4-1,1 1,-1-6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3:37.1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1,'5'1,"0"1,0 0,0 1,0-1,-1 1,1 0,-1 0,0 0,0 0,0 1,6 8,16 10,64 36,99 46,20 12,144 130,-46-28,-126-86,-24-16,21 0,78 54,-192-121,65 68,56 44,90 63,-174-150,-4 5,-3 3,162 187,-119-96,145 171,-265-326,121 145,69 162,-139-210,26 22,-1-3,-40-47,89 140,-67-115,92 186,-154-270,5 10,40 63,-58-101,0 0,0 0,0 0,0 0,0 1,0-1,1 0,-1 0,0 0,0 0,0 0,0 0,0 0,0 1,0-1,1 0,-1 0,0 0,0 0,0 0,0 0,0 0,0 0,1 0,-1 0,0 0,0 0,0 0,0 0,1 0,-1 0,0 0,0 0,0 0,0 0,0 0,1 0,-1 0,0 0,0 0,0 0,0 0,0 0,0 0,1 0,-1-1,0 1,0 0,0 0,0 0,0 0,0 0,0 0,0-1,1 1,-1 0,0 0,0 0,0 0,0 0,0-1,0 1,0 0,0 0,3-19,-1-20,-2-15,13-105,-7 103,6-39,-11 88,1 1,0 0,0 0,0 0,1 0,0 0,0 0,0 1,1-1,0 1,7-7,-11 11,0 1,0 0,0 0,0 0,0 0,0 0,1-1,-1 1,0 0,0 0,0 0,0 0,0 0,1 0,-1 0,0 0,0 0,0 0,0 0,1 0,-1-1,0 1,0 0,0 0,0 0,1 0,-1 1,0-1,0 0,0 0,0 0,1 0,-1 0,0 0,0 0,0 0,0 0,1 0,-1 0,0 0,0 1,0-1,0 0,0 0,0 0,0 0,1 0,-1 1,0-1,0 0,0 0,0 0,0 1,3 15,-5 28,2-35,-6 70,5 1,3 0,3 0,22 110,-26-185,1 0,-1 0,0 1,-1-1,1 0,-1 1,0-1,-2 10,2-13,-1 0,0 0,0-1,0 1,0 0,0-1,0 1,-1-1,1 0,0 1,-1-1,1 0,-1 0,0 0,1 0,-1 0,0 0,1 0,-1 0,0-1,0 1,0-1,0 1,0-1,1 0,-1 0,-4 0,-40 1,0-2,0-2,1-2,-75-18,-25-2,-78-2,221 27,0 0,1 0,-1 0,1 0,-1 0,0 0,1-1,-1 1,0-1,1 1,-1-1,1 0,-1 1,1-1,0 0,-1 0,1 0,0 0,-1 0,1 0,0-1,-2-1,3 1,0 1,0 0,0-1,0 1,0-1,1 1,-1 0,0-1,1 1,-1 0,1-1,-1 1,1 0,-1-1,1 1,0 0,0 0,0 0,0 0,1-2,7-6,1 0,0 1,0 0,14-9,493-319,-444 282,-2-3,80-84,-150 140,-1 1,0 0,1 0,-1 0,0 0,1-1,-1 1,0 0,1 0,-1-1,0 1,0 0,1-1,-1 1,0 0,0 0,0-1,1 1,-1-1,0 1,0 0,0-1,0 1,0 0,0-1,0 1,0 0,0-1,0 1,0-1,0 1,0 0,0-1,0 1,0 0,0-1,0 1,0-1,-1 1,1 0,0-1,0 1,0 0,-1 0,1-1,0 1,-1 0,1 0,0-1,-1 1,-20-4,5 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3:40.1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0 338,'5'73,"3"1,3-2,36 128,10 53,-57-250,0 0,1-1,0 1,-1-1,1 1,0-1,0 1,0-1,1 1,-1-1,1 0,-1 0,1 0,2 3,-3-5,-1 0,0 1,1-1,-1 0,1 0,-1 0,0 1,1-1,-1 0,1 0,-1 0,0 0,1 0,-1 0,1 0,-1 0,1 0,-1 0,0 0,1 0,-1 0,1 0,-1-1,1 1,-1 0,0 0,1 0,-1-1,0 1,1-1,11-22,-9 7,0-1,-1 0,-1 0,0 0,-1 1,-5-32,-26-104,15 81,-15-68,7 42,5-1,-12-157,31 252,0 1,0-1,0 0,0 1,0-1,0 0,0 1,1-1,0 0,-1 1,1-1,0 1,0-1,0 1,1 0,-1-1,1 1,-1 0,1 0,0 0,3-3,-2 4,0-1,0 1,0 1,1-1,-1 0,0 1,1-1,-1 1,0 0,1 0,-1 0,0 1,1-1,-1 1,0 0,0 0,5 2,202 66,-140-50,-35-8,0-2,0-1,1-2,61 2,-58-10,-28 1,0 0,-1 0,1 1,0 0,0 1,0 1,19 4,-30-6,1 0,0 1,-1-1,1 0,0 1,-1-1,1 1,0-1,-1 1,1-1,-1 1,1-1,-1 1,1-1,-1 1,0 0,1-1,-1 1,0 0,1-1,-1 1,0 0,0-1,0 1,1 0,-1 0,0-1,0 1,0 0,0 1,-13 23,-29 15,18-22,-12 8,1 1,2 2,-53 58,5 12,-122 115,191-201,3-2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3:43.3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714 20,'0'-1,"-1"0,1 0,0 0,-1 0,1 0,-1 0,0 0,1 0,-1 0,0 0,1 0,-1 0,0 1,0-1,0 0,0 1,0-1,0 0,0 1,0-1,0 1,0 0,0-1,0 1,0 0,0 0,0-1,0 1,0 0,-1 0,1 0,0 0,0 1,-1-1,-43 4,42-4,-40 11,1 2,0 1,1 2,-74 41,51-24,-68 44,36-20,91-54,1 0,0 1,-1-1,1 1,1 0,-1 0,0 0,1 0,0 1,0-1,0 1,1 0,0 0,0 0,0 0,0 0,1 1,-1-1,2 0,-1 1,0-1,1 1,0-1,0 1,1-1,0 0,0 1,0-1,0 0,1 1,0-1,0 0,0 0,1 0,4 6,-4-8,1 1,0-1,0 1,0-1,1 0,-1-1,1 1,-1-1,1 0,0 0,0 0,0-1,0 0,0 0,8 1,12 0,50-1,-45-2,857-3,-863 5,-1 1,1 1,-1 2,0 0,0 1,-1 1,23 11,-12-3,-1 1,0 2,54 41,-83-57,-1-1,1 1,-1 0,0 0,1 0,-1 0,0 1,0-1,0 1,0-1,-1 1,1-1,-1 1,0 0,1 0,-1 0,-1 0,1 0,0 0,-1 0,1 0,-1 0,0 0,0 0,0 0,0 0,-1 1,1-1,-2 3,-1-1,1 0,-2 0,1 0,0 0,-1 0,0-1,0 0,0 0,-1 0,1 0,-1-1,0 1,0-1,-6 2,-35 18,-92 30,-269 81,389-129,0-1,0 0,-36 2,50-5,-1-1,0 0,1 0,-1 0,0 0,1-1,-1 0,1 0,-1 0,1 0,-1-1,1 0,0 0,0 0,0 0,0-1,0 1,0-1,1 0,-5-5,6 5,1 1,0 0,0 0,1 0,-1-1,0 1,1-1,-1 1,1 0,0-1,0 1,0-1,0 1,0-1,1 1,-1 0,1-1,-1 1,1 0,0-1,0 1,0 0,0 0,0 0,2-3,6-8,0 1,1 1,11-13,2-1,-13 12,2 1,-1 0,2 0,-1 1,2 1,18-12,5 2,51-21,-67 30,0-1,-1-1,-1-1,22-18,-15 11,-13 11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4:13.6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1,'8'1,"0"1,0 1,0 0,0 0,-1 0,1 1,-1 0,0 1,0-1,-1 2,11 9,12 7,80 52,52 33,253 221,-101-67,-167-160,-56-41,-35-22,20 12,-3 3,-1 4,69 72,-98-85,109 129,-125-143,2 0,59 48,-53-50,-1 1,31 37,-22-16,-15-20,-2 1,37 58,-37-48,-17-31,-1 2,0-1,-1 1,0 0,5 19,-10-29,-1-1,0 1,0 0,1-1,-1 1,1-1,0 1,-1-1,1 1,0-1,0 1,0-1,0 1,2 1,-2-3,-1-1,1 1,-1 0,1-1,-1 1,1 0,-1-1,1 1,-1-1,0 1,1-1,-1 1,0-1,1 1,-1-1,0 1,0-1,1 1,-1-1,0 1,0-1,0 0,0 1,0-1,0 0,6-57,-9-4,-2 0,-13-61,7 61,-5-120,17 20,0 262,24 183,-10-192,48 157,-57-236,-1 4,-5-15,0-1,-1 0,1 0,0 1,-1-1,1 0,0 0,-1 0,1 1,0-1,-1 0,1 0,-1 0,1 0,0 0,-1 0,1 0,-1 0,1 0,0 0,-1 0,1 0,-1 0,1 0,0-1,-1 1,1 0,0 0,-1 0,1 0,0-1,-1 1,1 0,0 0,-1-1,1 1,0 0,0-1,-1 1,1-1,-101-63,67 40,-1 3,-48-24,58 35,-1 1,0 2,0 0,-1 2,-39-4,-137 6,122 4,81-1,-41-4,40 4,0-1,1 1,-1 0,0-1,1 1,-1-1,1 1,-1-1,0 1,1-1,-1 1,1-1,0 1,-1-1,1 0,-1 1,1-1,0 0,0 1,-1-1,1 0,0 0,0 1,0-1,0 0,0 1,0-1,0 0,0 0,0 1,0-1,0 0,0 0,0 1,1-1,-1 0,0 1,1-1,-1 0,0 1,1-1,-1 0,1 1,-1-1,1 1,-1-1,1 1,-1-1,2 0,12-16,0 1,1 0,1 1,31-24,78-45,-122 83,424-231,-427 232,7-3,4-2,0-1,0 0,-1 0,1-1,13-13,-23 18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4:16.2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32 100,'0'0,"0"0,0-1,0 1,0 0,0 0,0-1,1 1,-1 0,0 0,0-1,0 1,0 0,0 0,0-1,0 1,0 0,0-1,0 1,0 0,-1 0,1-1,0 1,0 0,0 0,0 0,0-1,0 1,0 0,-1 0,1-1,0 1,0 0,0 0,-1 0,1 0,0-1,0 1,-1 0,1 0,0 0,0 0,0 0,-1 0,1 0,0 0,-1 0,1 0,0-1,0 1,-1 0,1 1,0-1,0 0,-1 0,1 0,0 0,0 0,-1 0,1 0,0 0,0 0,-1 0,1 1,0-1,-11 16,6 19,1 0,2 0,1 0,7 60,19 57,-27-188,3-60,0 53,-5-73,-5 69,6 36,0-1,1 1,0-1,1 1,0-1,1 0,0 0,1 1,3-16,-3 25,-1 1,1-1,0 0,0 1,1-1,-1 1,0 0,0-1,1 1,-1 0,1 0,-1 0,1 0,0 0,-1 0,1 0,0 0,0 1,-1-1,1 0,0 1,0 0,0-1,0 1,0 0,-1 0,1 0,2 1,65 10,-35-4,390 49,-422-56,0 0,0 0,0 1,1-1,-1 1,0-1,0 1,0 0,0 0,0 0,0 0,0 0,0 0,-1 1,4 2,-5-4,0 1,1 0,-1 0,0 0,0 0,1-1,-1 1,0 0,0 0,0 0,0 0,0 0,0 0,0-1,-1 1,1 0,0 0,0 0,-1 0,1-1,0 1,-1 0,1 0,-1-1,1 1,-1 1,-7 6,0 1,0-1,-1-1,-17 12,5-3,-109 111,84-80,19-16,-27 38,31-38,-44 46,34-34,23-31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4:19.4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101 4,'8'-4,"-25"12,8-2,1 1,0 1,1-1,0 1,0 0,1 1,0 0,0 0,1 0,-8 20,11-22,0 0,0-1,1 1,0 0,0 0,1 1,0-1,0 0,1 0,0 0,0 0,0 0,1-1,0 1,0 0,1-1,6 12,-1-4,1 0,0-1,1 1,0-2,1 0,1 0,0-1,14 10,-5-7,0 0,1-2,0-1,38 13,96 16,-154-39,0 0,0-1,1 1,-1 0,0 0,0 0,0 1,0-1,0 0,0 1,-1-1,1 1,0 0,-1-1,1 1,-1 0,0 0,0 0,1 0,-1 0,0 0,-1 1,1-1,0 0,-1 0,1 1,-1-1,0 0,1 1,-1-1,0 0,-1 1,1-1,0 0,-1 1,1-1,-1 0,0 0,-1 3,-5 11,0 0,-1-1,-1 0,-16 21,5-6,7-6,4-8,0-1,0 1,-1-1,-14 14,23-27,-1 0,0 0,0 0,0 0,0 0,0-1,0 1,0-1,0 1,-1-1,1 0,-1 0,1 0,-1 0,1 0,-1-1,1 1,-1-1,0 1,1-1,-1 0,0 0,0 0,1-1,-1 1,0-1,1 1,-1-1,1 0,-1 0,1 0,-1 0,1-1,-3-1,3 1,-1 0,0-1,1 1,-1-1,1 0,0 0,0 0,0 0,0 0,0 0,1 0,0-1,-1 1,1-1,0 1,1-1,-1 1,1-1,-1 0,1 1,0-1,1 1,-1-1,0 0,1 1,0-1,1-4,1 0,0 0,0 0,0 0,1 1,0-1,1 1,0 0,0 0,0 0,11-9,11-9,-17 15,0 0,0 1,1 1,0-1,1 2,16-9,-8 8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4:21.0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 1,'-2'20,"0"1,-1-1,-2 0,-9 30,7-28,1 1,1-1,-2 32,7-1,2 0,11 58,-2-11,-2-10,7 159,-14-222,0 1,7 31,-4-30,3 52,-8-31,0-29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4:22.7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0 146,'1'-3,"1"1,-1-1,1 1,0-1,-1 1,1 0,0 0,0 0,1 0,-1 0,0 0,1 0,-1 1,1-1,-1 1,5-2,4-4,23-17,49-32,-78 53,1 0,0 0,0 1,0-1,0 1,0 0,1 1,-1 0,0 0,1 0,-1 1,7 0,-9 1,0 0,0 0,0 0,-1 1,1 0,-1 0,1 0,-1 0,0 0,0 0,0 1,0 0,0 0,0-1,-1 2,1-1,-1 0,0 0,0 1,0-1,-1 1,1 0,-1-1,0 1,0 0,0 0,0 0,0 4,2 15,-1 0,-1 0,-2 35,0-47,-4 28,-2 0,-1-1,-2 0,-26 63,24-68,-26 37,21-40,16-25,6-11,42-51,-36 41,1 0,1 1,0 1,1 0,0 0,1 2,0 0,1 0,25-12,150-61,-182 80,0 0,0 0,-1-1,1 0,9-10,-7 7,0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4:27.6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0,'10'1,"0"0,0 1,0-1,0 2,0 0,0 0,-1 1,1 0,12 8,11 8,36 29,-35-24,21 19,-1 2,-3 3,72 87,-30-20,-51-66,-1 2,40 69,-38-55,-28-44,11 14,-2 1,-2 1,-2 1,19 49,-23-49,20 38,11 23,-46-95,1-1,-1 0,1 0,1 0,-1 0,0 0,1 0,0 0,0-1,0 1,0-1,5 3,-7-5,0 0,0-1,0 0,0 1,0-1,0 0,0 1,0-1,0 0,0 0,1 0,-1 0,0 0,0 0,0 0,0 0,0 0,0-1,0 1,2-1,-1-1,1 1,-1-1,0 0,0 1,0-1,0 0,0-1,0 1,0 0,-1 0,3-5,80-163,-76 157,0 0,1 0,1 1,13-14,-72 104,36-62,1 1,1 1,1 0,0 0,1 1,1 1,1-1,1 1,-6 30,12-45,-1 0,0 0,0-1,0 1,-1-1,0 1,0-1,0 1,0-1,0 0,-1 0,0 0,0 0,0-1,0 1,-1-1,0 0,-7 6,5-7,-1 1,1-1,-1 0,0-1,0 1,0-1,0-1,1 1,-1-1,0 0,0-1,-9-1,-1-1,0 0,0-1,1-1,0-1,0 0,0-1,1-1,0 0,0-1,-14-12,28 20,0 1,0-1,0 0,0 0,1 1,-1-1,0 0,0 0,1 0,-1 0,0 0,1 0,-1-1,1 1,0 0,-1 0,1 0,0 0,0-1,-1 1,1 0,0 0,0 0,0-1,1 1,-1 0,0-1,2-2,-1 1,0-1,1 1,0 0,0-1,0 1,0 0,0 0,4-2,7-8,0 1,27-18,-21 19,0 0,23-9,-26 13,0 0,-1-1,0-1,0-1,14-11,2-11,-20 18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4:29.9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49 127,'0'327,"3"-304,-3-23,0 0,0 0,1 0,-1 0,0 0,0 0,0 0,1 0,-1 0,0 0,0 0,0 0,1 0,-1 0,0 0,0 0,0 0,1 0,-1 0,0 0,0 0,0 0,0 0,1 0,-1 0,0-1,0 1,0 0,0 0,1 0,-1 0,0 0,0-1,0 1,0 0,0 0,0 0,1 0,-1-1,0 1,0 0,0 0,0 0,0-1,0 1,12-38,-9-16,-4-67,2-38,-1 154,0 1,1-1,0 1,-1-1,1 1,1 0,-1-1,1 1,-1 0,1 0,0 0,1 0,-1 0,1 1,0-1,0 1,0 0,0-1,0 2,1-1,-1 0,1 0,7-3,-5 4,-1 1,1 0,0 0,-1 0,1 0,0 1,0 0,0 0,0 1,-1 0,1 0,0 0,0 0,-1 1,1 0,-1 0,10 6,25 11,0-2,1-2,70 16,-109-31,0 1,-1-1,1 1,0-1,0 1,0 0,0-1,-1 1,1 0,0 0,-1 1,1-1,2 2,-4-2,1 0,-1-1,0 1,0-1,1 1,-1 0,0 0,0-1,0 1,0 0,0-1,0 1,0 0,0-1,0 1,0 0,0-1,0 1,0 0,-1 0,1-1,0 1,0-1,-1 1,1 0,-5 5,1-1,-1 0,0 0,0 0,0-1,-6 5,8-7,-198 136,67-50,102-67,-43 20,57-32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58.6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4:32.4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343 0,'-9'1,"0"0,1 0,-1 1,0 1,1-1,-1 1,1 1,0-1,0 1,-12 9,-11 9,-33 30,39-32,-79 77,103-97,0 1,0 0,0 0,0 0,0-1,0 1,1 0,-1 0,0 0,1 0,-1 0,1 0,-1 1,1-1,-1 0,1 0,0 0,-1 0,1 1,0-1,0 0,0 0,0 0,0 1,0-1,0 0,1 2,0-1,1-1,-1 0,0 1,1-1,-1 0,1 0,-1 0,1 0,0 0,-1-1,1 1,0 0,0-1,-1 1,5 0,12 1,0 0,35-1,-43-1,139-3,113 3,-259 0,-1 0,0 1,0-1,1 0,-1 1,0-1,0 1,0 0,0 0,0 0,0 0,0 0,4 2,-6-2,1 0,0 0,-1-1,1 1,-1 0,1 0,-1 0,0 0,1 0,-1 0,0 0,0 0,0-1,1 1,-1 0,0 0,0 0,0 0,0 0,-1 0,1 0,0 1,-3 5,0-1,0 0,0 0,-1 0,1-1,-2 1,-6 7,-45 43,39-41,2 1,0 0,-13 19,22-27,0-1,-1 1,0-1,0-1,-1 1,1-1,-1 0,-14 6,21-11,-1 0,1 0,-1 0,0 0,0 0,1-1,-1 1,0-1,0 1,0-1,0 0,0 0,1 1,-1-1,0-1,0 1,0 0,0 0,0-1,0 1,1-1,-1 0,0 1,0-1,1 0,-1 0,0 0,1 0,-1 0,1-1,-1 1,1 0,0-1,0 1,-1-1,1 1,0-1,0 1,1-1,-1 0,0 0,0 1,1-1,-1 0,1 0,0 0,-1 0,1 0,0-3,0 1,0-1,0 0,0 1,1-1,-1 0,1 1,0-1,0 1,1-1,0 1,-1 0,1-1,1 1,-1 0,1 0,-1 0,7-6,8-9,1 2,23-20,-14 15,-1-5,29-22,-52 46,1 1,0 0,0-1,0 1,1 0,-1 1,0-1,1 1,-1 0,1 0,-1 0,1 1,5 0,11 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4:33.4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0 588,'2'-2,"-1"0,1 0,0 0,-1 0,1 0,0 0,0 0,0 0,0 1,0-1,1 1,-1 0,0 0,1 0,-1 0,1 0,3-1,3-2,191-101,85-39,-282 143,104-43,-1-4,106-67,-177 96,-29 17,0 0,0-1,0 0,0 0,-1 0,0-1,1 0,-1 0,-1 0,1-1,-1 0,8-9,-12 13,1 1,-1-1,0 0,0 1,1-1,-1 1,0-1,0 1,0-1,0 0,0 1,0-1,0 1,0-1,0 0,0 1,0-1,0 1,0-1,0 0,-1 1,1-1,0 1,0-1,-1 1,1-1,0 1,-1-1,1 1,0-1,-1 1,1-1,-1 1,0-1,-9-2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4:35.0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0 303,'1'-9,"1"-1,0 1,0 0,1 0,0 0,1 0,0 0,0 0,1 1,0 0,0 0,1 0,0 1,13-13,9-7,2 0,36-24,-54 42,0 1,0 0,1 1,0 1,15-6,-27 11,1 0,0 0,0 0,0 1,0-1,0 1,0 0,0-1,0 1,0 0,0 0,0 0,0 0,0 1,0-1,0 0,0 1,0-1,0 1,0 0,0 0,0 0,0 0,-1 0,1 0,0 0,-1 1,1-1,-1 1,1-1,-1 1,0-1,0 1,0 0,0-1,0 1,0 0,0 0,0 0,-1 0,1 0,-1 0,1 0,-1 0,0 3,3 25,-1 0,-6 59,1-17,1-48,0 0,-1-1,-2 0,0 0,-18 44,-1-10,-32 56,42-90,-4 12,18-35,1-1,-1 1,0 0,0 0,0 0,0 0,0 0,0 0,0 0,0 0,0-1,0 1,0 0,0 0,0 0,0 0,1 0,-1 0,0 0,0 0,0 0,0 0,0 0,0 0,0 0,0 0,1 0,-1 0,0 0,0 0,0 0,0 0,0 0,0 0,0 0,1 0,-1 0,0 0,0 0,0 0,0 0,0 0,0 0,0 0,1 0,-1 0,0 0,0 0,0 0,0 0,0 0,0 1,0-1,0 0,0 0,0 0,0 0,0 0,0 0,1 0,-1 0,0 1,0-1,0 0,0 0,0 0,0 0,0 0,0 1,21-20,66-63,86-77,-140 132,1 1,2 3,57-31,-36 26,97-64,-137 78,-4 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4:52.4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1 123,'0'0,"4"5,7 1,4-1,5-1,2-1,3 4,5 5,2-2,4 5,0 2,3-2,-2 7,-3-3,8 2,-2 0,-2 2,-4 0,-2 2,-4-5,-1 0,-2-5,-5 1,0-4,-1 2,-4 2,2-3,0 3,-2 2,-4 2,2-3,2 1,3 1,-3 2,3-3,-5 0,3-3,-4 0,3 2,1-2,-2 1,-3 2,2-3,-3-8,-3-10,-1-7,-3-7,-2-10,-6-3,0-1,-5-6,0 2,1 2,2 1,-2 3,1 1,2 2,-4 1,2-5,2 0,1 0,1 1,3 1,0 1,1 1,0 1,0-1,1-4,-1 0,0 0,0 1,0 1,-4 11,-2 11,1 11,1 9,1 6,1 10,1 1,6 12,0 3,0 10,4 6,5 2,3-2,-1-8,-3-2,2-8,1-12,-3 1,-2-4,-4-2,-7-6,-13-6,-7-6,-9-4,-9-3,-1-1,2-2,2 0,8 4,3 2,1-1,7 5,-1-1,4 4,-1-2,-2-1,3 2,-3 3,-1-1,-3-3,3-7,-1-4,3-6,-1-7,-1 1,-2-3,-3-3,4-3,9 4,5-1,8-1,7 3,7 5,-1-1,2 3,2-3,1-2,7-3,5-8,7-7,8-2,5-9,1 1,0-4,0 10,-2-6,-5 8,-2 4,-6 3,-4 7,-4 2,-8 0,-3-1,-1 4,-5-1,-9 3,-9 4,-4 9,-1 7,-4 3,2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4:54.68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447.7019"/>
      <inkml:brushProperty name="anchorY" value="-1251.53699"/>
      <inkml:brushProperty name="scaleFactor" value="0.5"/>
    </inkml:brush>
  </inkml:definitions>
  <inkml:trace contextRef="#ctx0" brushRef="#br0">1 106,'0'0,"0"4,0 7,0 4,0 5,5 2,0 3,0 1,4 5,-1 0,0 5,2-1,4-1,-2 3,3-3,3-1,-3-2,-2-3,0-1,-3-1,-2-1,2-5,-2-11,-1-10,-3-9,-1-7,-2-5,0-3,-6-2,0 0,-1-10,2 0,-4-5,-5 3,2-8,1 3,2 4,-2-2,-3 9,2 4,1 3,3 2,2 1,3-1,6 5,6 6,6 4,4 3,3 4,2 2,1 0,0 1,0 0,0 0,-5 4,-5 6,-11 0,-5 3,-7 4,-2 7,-5 8,-4 1,3 6,2-2,4-2,-2-3,3-3,-4-2,3-2,1-1,3 0,1 0,-2-6,0 1,1-5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4:59.00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876.5354"/>
      <inkml:brushProperty name="anchorY" value="-2930.45752"/>
      <inkml:brushProperty name="scaleFactor" value="0.5"/>
    </inkml:brush>
  </inkml:definitions>
  <inkml:trace contextRef="#ctx0" brushRef="#br0">1362 2038,'0'0,"-4"0,-7-5,-5 0,-3-5,-9-5,-2-3,-6-3,-4-3,-5-1,-2-6,-3 0,-5-5,-2 0,1-2,0 6,8-3,5 8,2-3,4 2,-1 0,3 1,3 0,2 1,2-4,1-1,2-4,5 1,0 1,6-4,-2 3,5 1,-3-2,4 1,1 2,-1-3,-4 2,2 1,2 2,-2 1,2 2,3 1,1 1,3 0,-4 0,2-4,0-6,1-1,1 2,2-3,0-4,1-2,5-3,0 2,1 15,-2 14,-6 10,-1 10,-6 9,1 6,0 4,-4-3,-2 1,1 0,2 0,-2-4,3 1,2 1,3 1,1 1,3 1,0-9,1-14,1-11,4-18,6-11,5-7,-1-5,-3-1,-2-1,1 5,-3 6,-1 1,2 5,-1 4,-1 3,2 8,-1 11,-1 11,3 5,-2 8,4 0,4 3,2-2,-1 2,1-3,1-3,2-4,2-2,1-7,1-2,0 0,5-5,6 1,0 2,-1 1,-8 7,-7 7,-12 7,-11 4,-9 9,-8 2,-8 6,-3 10,-6 4,0-2,-4 5,3-4,3 0,-3 0,4-6,1-4,3-1,6-2,-2-4,5-2,-4 3,-1-2,-1-5,5 2,1-5,5-1,-1-5,5-10,3-10,3-8,3-12,2-5,1-7,0-6,1-10,4-7,6-18,0-5,4-9,2 1,4 0,-3 4,-4 8,0 3,-3 12,3 10,-4 11,3 12,3 11,-2 13,-4 11,-2 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01.5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468.86462"/>
      <inkml:brushProperty name="anchorY" value="360.84039"/>
      <inkml:brushProperty name="scaleFactor" value="0.5"/>
    </inkml:brush>
  </inkml:definitions>
  <inkml:trace contextRef="#ctx0" brushRef="#br0">247 0,'0'0,"-4"0,-7 5,1 5,0 6,-2 3,1 4,-2 2,2 0,-2-4,2 5,-3 0,-3 1,3 5,-2-5,3-1,2-1,5-1,-3 0,1 1,-2-1,0 1,3 0,1 0,8-5,6-5,6-6,6-3,3-8,7-8,1-1,1-4,-2 1,-1-2,-1-2,-1 3,-1 3,-1 3,0 4,0 3,0 1,0 1,0 5,0 1,0 0,0-1,-5 3,0 0,-5 3,1-1,1 3,-3 3,-3 3,-4 3,-3 2,-1 0,-3 2,0 0,0-1,-1 1,-5 0,1 4,-1 1,-8-1,1 4,0 0,-1-2,-3 3,3-1,-3-1,-1-8,3-2,-2-6,-2-6,-1-9,3-9,-1-2,3-6,5-3,3-3,3-3,2-1,1-1,7 0,0 0,0 1,-1-1,-2 1,5 4,-2 1,0 0,-2 0,4 3,-1-1,4 4,3-7,5-1,2 3,-3-1,2-1,0 4,2-1,1 4,-5 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02.81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112.0061"/>
      <inkml:brushProperty name="anchorY" value="-1445.79443"/>
      <inkml:brushProperty name="scaleFactor" value="0.5"/>
    </inkml:brush>
  </inkml:definitions>
  <inkml:trace contextRef="#ctx0" brushRef="#br0">52 0,'0'0,"0"4,0 7,0 4,0 5,-5-2,0 1,0 2,0 0,-3 2,1 2,1-1,2 1,0 1,3-1,0 6,1 4,0 1,0-2,0-1,6-3,-1-2,0-1,-1-1,4-6,5-1,-2 1,-1 0,-3 2,-2 1,-2 1,-2 1,-1 0,0 0,0 0,-1 1,1-1,-1 0,1 1,0-1,0 0,0 0,0 0,0 0,0 0,5 1,1-1,-1 0,-1-5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04.80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426.70361"/>
      <inkml:brushProperty name="anchorY" value="-3868.70459"/>
      <inkml:brushProperty name="scaleFactor" value="0.5"/>
    </inkml:brush>
  </inkml:definitions>
  <inkml:trace contextRef="#ctx0" brushRef="#br0">79 0,'0'0,"0"5,-5 1,-5-1,-6-1,2-6,1 4,4 4,3 6,2 4,3 5,5 7,7 7,5 6,-1 5,-2 8,2 2,-3 0,1 0,-2-1,3-7,-3-6,-2-6,-3-5,-3-4,-1-1,4-7,4-10,0-11,4-4,3-6,2-6,9-3,-4-2,1 2,-5-4,4 3,-4 0,-4 0,-1 5,-3-1,-4-1,3-1,-3-2,-2-1,-1-1,-3-1,0 10,-2 10,-5 10,-1 9,1 5,0 5,2 2,1 1,0 6,7-1,10 4,1 5,4-2,2 2,1-2,-3-3,0 1,-5-2,2-7,-5-3,-3-7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08.88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241.75439"/>
      <inkml:brushProperty name="anchorY" value="-6050.82324"/>
      <inkml:brushProperty name="scaleFactor" value="0.5"/>
    </inkml:brush>
  </inkml:definitions>
  <inkml:trace contextRef="#ctx0" brushRef="#br0">1 6,'0'0,"0"-4,5 3,5 1,0 6,0 5,2 1,3 3,4-2,2-2,2 6,1-2,6 3,6 7,0-4,10 2,-3 1,3 4,1 2,-4 4,1-4,1 3,-4-2,1-1,-9-1,-3-1,-3-7,-3 0,-5-1,-1-5,-4 2,0-4,-2 1,-4 3,-3 1,-2 4,-1 1,-2 1,-5 1,-1-10,1-10,0-10,6-3,2-12,6-4,0-8,4-6,-1-1,-3 2,-2 2,3 4,2 2,0 2,-3 1,-2 1,3 6,-2-6,-2 1,-2 13,-6 11,-7 14,0 14,-1 10,3 2,1 0,3-4,1 8,2-4,0 3,0-3,0-3,1-4,-1-4,0-1,0-3,-5-5,-5-5,-5-6,-5-4,-3-3,-1-2,-2-1,-5 0,0 0,0 0,0 1,3-1,0 1,2 0,0 0,1 0,10-5,6-5,9-6,9-3,7-4,6-1,2-2,2-5,1 5,0 0,-1 1,-4 0,-2 6,1 5,-5-1,-5 0,2 2,-3-1,2 2,-2-3,-2 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0:59.8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1 308,'1'33,"2"-1,1 0,1 1,2-2,2 1,1-1,1-1,1 0,17 29,-29-57,1 0,0 0,0-1,0 1,0 0,0-1,0 1,0 0,0-1,0 1,1-1,-1 0,1 0,-1 1,1-1,2 1,-3-2,-1-1,1 1,-1-1,1 1,0-1,-1 1,1-1,-1 1,0-1,1 0,-1 1,1-1,-1 0,0 1,1-1,-1 0,0 1,0-1,0 0,0 0,0 1,0-1,1 0,-2 0,1 0,0 0,-3-70,-8-18,-21-225,32 309,0-1,0 1,0-1,1 0,0 1,0-1,1 1,-1 0,1-1,0 1,0 0,1 0,0 0,0 0,0 1,7-9,-1 5,0 0,0 1,0 1,1 0,0 0,0 0,15-5,-7 5,-1 0,1 1,0 1,0 0,0 2,22-1,-30 2,0 1,0 0,-1 1,1 0,0 1,0 0,-1 0,1 1,-1 0,0 1,0 0,17 10,-18-7,-1 0,0 1,-1 0,1 0,-1 1,-1-1,0 1,8 18,25 80,-25-59,-2 0,6 78,4-17,-20-90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11.33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357.37598"/>
      <inkml:brushProperty name="anchorY" value="-7791.95996"/>
      <inkml:brushProperty name="scaleFactor" value="0.5"/>
    </inkml:brush>
  </inkml:definitions>
  <inkml:trace contextRef="#ctx0" brushRef="#br0">53 168,'0'0,"0"4,-5 2,-1 4,-4 0,1 3,0 3,3 4,2 1,2 3,1 1,0 6,2 0,-1 0,0 4,1 3,-1 0,0-2,0 2,0-3,5-7,5-7,1-13,-2-11,-1-9,-3-7,-2-10,3 3,0-2,-1-3,-2 0,0 0,-1-3,-2-4,0 0,0-2,0-3,0 2,0 4,0 3,-1 4,1 2,0 2,0 1,5 5,6 6,-1 10,4 4,4 3,2 1,3-1,1 0,1-1,1 0,4-2,6 1,5-1,4-5,-2-1,7 1,-4 1,-4 1,-5-4,-4 0,-4 1,-7 7,-12 2,-11 0,-5 5,-7 0,-4 5,-5-3,-2 4,-6 8,-2 3,1 2,1 1,1-6,6 0,1 0,-3 0,4 1,-6 0,5 1,-6 1,5 0,1 0,-6 0,5 1,5-1,0-5,0-5,3 0,-1 1,-1-3,2 1,4 3,-2-2,3 1,-2-3,2-3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14.73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079.34375"/>
      <inkml:brushProperty name="anchorY" value="-6989.02783"/>
      <inkml:brushProperty name="scaleFactor" value="0.5"/>
    </inkml:brush>
  </inkml:definitions>
  <inkml:trace contextRef="#ctx0" brushRef="#br0">33 0,'0'0,"4"0,2 5,-1 5,4 5,4 5,5 8,-3 1,3 2,1-1,-2 0,0-2,-3-1,2-1,-4-1,2 0,-3 0,-2 0,-3 0,-3 0,-1 0,-2 0,0 0,0 0,-1 0,1 1,-1-1,6-5,5-5,0-10,5-5,-3-7,3-2,-2-5,-3-3,1-4,-1-2,-3-1,3-2,3 5,-2 1,4-1,-2 0,1 3,3 0,-2 9,-8 4,-5 9,-2 6,-6 7,-7-1,-4 8,-4 2,-3 1,-1-4,4-1,0-5,0 0,-1-4,-1-4,0-3,-2-3,1-1,-1-2,-1-1,1 1,0-1,0 0,-1 1,1 0,5-6,10 1,10-5,5-5,7 2,5-3,9-3,3-2,1-1,0 2,-6 1,-1 4,-1 4,-5-2,1-1,-5-3,-4 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16.47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592.6084"/>
      <inkml:brushProperty name="anchorY" value="-8612.51953"/>
      <inkml:brushProperty name="scaleFactor" value="0.5"/>
    </inkml:brush>
  </inkml:definitions>
  <inkml:trace contextRef="#ctx0" brushRef="#br0">26 206,'0'0,"0"4,-5 7,0 5,0 3,0 4,2-9,2-8,-1-16,7-3,0-11,0-4,0-2,-2 0,-1 1,-1 1,5 5,-1 2,0 1,4 4,4 4,5 4,2 4,3 2,2 1,-5 7,-4 5,-6 5,-9 0,-8 2,-7 2,-6 1,-3-3,-3 1,-1-4,6 1,4-4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19.38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878.91602"/>
      <inkml:brushProperty name="anchorY" value="-9865.1875"/>
      <inkml:brushProperty name="scaleFactor" value="0.5"/>
    </inkml:brush>
  </inkml:definitions>
  <inkml:trace contextRef="#ctx0" brushRef="#br0">167 1,'0'0,"0"4,5 2,0 4,0 5,0 3,-2 4,-2 2,1 1,-2 0,0 2,0-2,0 1,-1 5,1 4,0 1,0-1,0-3,0-2,0-1,0-3,0 0,5-6,5-5,6-6,-2-9,4-8,-4-7,3 0,-4-4,1 4,-2-3,2 0,-3-3,-2-1,2 4,-2 8,-7 6,-3 8,-6 8,-6 5,0 5,-3-2,2 0,-2 2,3 0,-2-3,-2-5,-2-5,2-8,-1-4,4-6,-2-1,-1 1,3-3,-3 1,0 3,-3 2,3 8,-2 1,0 2,3-6,4-6,9-6,3-5,8 1,5-2,11 3,3-1,3 4,0 4,-1 2,0 3,-2 3,-6-5,-5 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21.08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1236.61621"/>
      <inkml:brushProperty name="anchorY" value="-11474.69434"/>
      <inkml:brushProperty name="scaleFactor" value="0.5"/>
    </inkml:brush>
  </inkml:definitions>
  <inkml:trace contextRef="#ctx0" brushRef="#br0">107 4,'0'0,"-5"5,-6 0,1 5,1 5,-4-2,3 3,2 3,2 2,3 1,-4-2,1-1,1 2,-4 0,6-4,1-8,13-10,0-9,6-8,-3-3,9-9,1-2,2 5,-4 1,-1 6,-4 2,0 4,1 5,1 3,2 3,2 2,-9 1,-10 1,-9 4,-9 1,-6 5,-3-2,2 5,-1-3,0 4,5 1,-2-1,5 2,-1-4,-1-3,2 2,3-3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23.0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928.64746"/>
      <inkml:brushProperty name="anchorY" value="-10365.7666"/>
      <inkml:brushProperty name="scaleFactor" value="0.5"/>
    </inkml:brush>
  </inkml:definitions>
  <inkml:trace contextRef="#ctx0" brushRef="#br0">0 2439,'0'0,"0"4,0 7,0 5,5 9,5 2,1 8,3-5,3 4,4-6,-4-2,2-7,1-1,2-4,-4 0,0-3,1-3,2-3,-4-7,2-2,0-10,1-1,8-14,0-8,7-11,9-21,15-17,9-16,6-33,8-23,2-19,5-10,-1-3,-7 5,-4 19,-6 13,-8 22,-14 9,-6 16,-2 16,-4 14,-4 12,-9 13,-1 10,-3-2,1 5,1 3,-5 3,1 3,2 2,-5 1,7 6,-3 1,0 0,-3-2,-4 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26.2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947.78223"/>
      <inkml:brushProperty name="anchorY" value="-9197.08105"/>
      <inkml:brushProperty name="scaleFactor" value="0.5"/>
    </inkml:brush>
  </inkml:definitions>
  <inkml:trace contextRef="#ctx0" brushRef="#br0">1112 1,'0'0,"-5"0,-6 0,-9 0,-5 0,-8 0,-16 5,-10 5,-15 10,-19 15,-5 3,0 6,-11 14,4 2,16 1,11-7,17 4,13-3,16-1,12-6,15-2,6-41,0-1,0 1,0 0,0-1,0 1,1-1,2 5,22 32,22-4,17 2,15 2,12-8,11-2,5-9,-4-7,-1-6,-6-4,-6-4,-16-1,-10 4,-9 10,-4 0,-13 5,-12 2,-10 7,-13 7,-6 5,-13 10,-12 9,-4 6,-7 11,-10 8,-4 3,-2-6,-11-2,6-12,0-12,-1-11,6-14,2-6,8-3,5-7,6-4,3-5,4-7,1-3,1-10,0 0,-1-10,1-1,0-7,4-1,0 5,5-2,4-4,5 1,2 1,3-3,0-4,2 3,5-4,0-2,4-2,10 2,4 0,3 3,11 4,6 4,4-3,3 3,1 2,-5 5,0 8,-10 1,-5 5,-10 8,-2 4,-7 7,1 1,1-1,3-1,2-3,-3 5,1-3,-3 5,-4-1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26.84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1490.93848"/>
      <inkml:brushProperty name="anchorY" value="-9065.15137"/>
      <inkml:brushProperty name="scaleFactor" value="0.5"/>
    </inkml:brush>
  </inkml:definitions>
  <inkml:trace contextRef="#ctx0" brushRef="#br0">0 714,'0'0,"5"0,10-10,16-6,14-9,22-9,21-7,25-10,23-19,18-7,8-4,8 7,-12 12,-12 12,-19 5,-29 12,-24 11,-15 8,-16 7,-15 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28.12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4479.89453"/>
      <inkml:brushProperty name="anchorY" value="-9621.69629"/>
      <inkml:brushProperty name="scaleFactor" value="0.5"/>
    </inkml:brush>
  </inkml:definitions>
  <inkml:trace contextRef="#ctx0" brushRef="#br0">1 111,'0'0,"0"-5,0-6,0-9,0-5,0-3,0 10,0 14,0 17,0 9,0 17,5 17,0 21,0 17,-1 15,-1 10,-1-3,-1-8,0-10,4-17,0-18,5-10,-1-12,9-12,-2-5,4-9,6-6,6-4,3-3,-1-3,3 0,-6-5,-3 0,-7-5,-1 0,-6-2,-5-4,-3-2,-3-3,-2-2,-1-1,-1-5,0-1,0 0,1 1,-1 1,1 2,0 1,0 0,0 11,0 10,0 11,5 8,5 12,5 3,5 8,8 9,2 5,5 3,1 0,3 5,-7 0,3-2,-7-6,-8-7,-2-12,-5-5,-4-5,-4 0,-3-1,-1 1,-1 1,-1 0,0 2,1-1,4 6,1 1,-1-1,0 0,-1-7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30.68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6551.39258"/>
      <inkml:brushProperty name="anchorY" value="-12520.0625"/>
      <inkml:brushProperty name="scaleFactor" value="0.5"/>
    </inkml:brush>
  </inkml:definitions>
  <inkml:trace contextRef="#ctx0" brushRef="#br0">0 326,'0'0,"5"-4,5-7,11 0,4-3,17-4,13 3,9-7,13-3,13-6,4-1,-2 5,-2 1,-9 2,-9 6,-14-1,-11 6,-9 3,-12 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01.9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913 26,'-4'-3,"0"0,-1 0,1 1,-1-1,0 1,0 0,0 1,0-1,0 1,0 0,0 0,0 0,0 1,-1 0,-7 0,-6 2,0 0,1 1,-21 5,-20 10,1 2,-88 44,-107 74,163-87,75-43,0 1,1 0,1 1,0 0,-16 16,27-24,-1 1,1 0,-1-1,1 1,0 0,0 1,1-1,-1 0,1 0,-1 1,1-1,0 1,0-1,1 1,-1 0,1-1,0 1,0-1,0 1,0 0,0-1,1 1,0 0,0-1,0 1,0-1,0 0,1 1,-1-1,3 3,2 4,1-1,0-1,1 1,0-1,0-1,1 1,16 10,73 38,-71-42,53 29,2-3,125 42,-201-80,1 0,-1-1,1 0,0 0,-1 0,1-1,0 0,-1 0,1 0,0-1,-1 0,1-1,-1 1,1-1,7-4,-7 2,0 0,0 0,-1-1,0 0,0 0,0-1,-1 1,0-1,0-1,0 1,-1-1,6-10,8-16,-2 0,-1-1,-2-1,-2 0,-1-1,-1 0,-2 0,-2-1,2-61,-7 75,-1-1,-1 1,-1-1,-7-25,5 121,49 306,3 16,-18 631,-29-994,-9 171,7-180,-2 1,0-1,-2 0,0 0,-1 0,-17 34,22-53,1-1,0 1,-1-1,1 1,-1-1,0 0,0 0,0 1,0-1,0-1,0 1,0 0,-1 0,1-1,-1 0,1 1,-1-1,1 0,-1 0,0 0,0-1,0 1,1-1,-1 1,0-1,0 0,0 0,-5-1,-3-2,0 0,0-1,0 0,0-1,-18-11,-1 0,-27-12,1-3,2-2,2-2,0-3,3-2,-80-82,120 111,-1-1,2 0,-1 0,-11-25,18 34,1-1,-1 0,1 1,0-1,0 0,0 0,0 1,1-1,0 0,-1 0,2 0,-1 0,0 0,1 1,-1-1,1 0,0 0,1 1,-1-1,0 0,1 1,0-1,3-4,15-13,0 1,2 0,0 2,1 1,32-19,15-12,-68 47,145-114,-123 94,-2-1,0-1,35-48,-53 63,0 1,-1 0,0-1,-1 0,1 1,-1-1,1-11,-2 11,0-1,1 1,0 0,1 0,4-10,-5 16,-1-1,1 1,0 0,0 0,0-1,0 1,0 0,0 1,0-1,1 0,-1 1,0-1,1 1,0 0,-1 0,1 0,0 0,-1 0,6 0,15-2,-2 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31.42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8807.8457"/>
      <inkml:brushProperty name="anchorY" value="-13464.16309"/>
      <inkml:brushProperty name="scaleFactor" value="0.5"/>
    </inkml:brush>
  </inkml:definitions>
  <inkml:trace contextRef="#ctx0" brushRef="#br0">1 1,'0'0,"0"4,0 7,0 4,0 5,0 7,0 8,0 6,0 0,5 2,0 3,5-4,4 2,0-5,2 2,3 1,2-2,-4-4,2-8,-4-4,-4-6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32.7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0243.58008"/>
      <inkml:brushProperty name="anchorY" value="-15371.29102"/>
      <inkml:brushProperty name="scaleFactor" value="0.5"/>
    </inkml:brush>
  </inkml:definitions>
  <inkml:trace contextRef="#ctx0" brushRef="#br0">550 1,'0'0,"-4"0,-7 0,-4 5,-5 0,-7 5,-3 5,-6 3,-5 9,2-3,-4 11,-1-5,2 5,5-1,-2 3,3-2,8-2,3-7,7-2,6-2,10-5,9 0,7 1,6-4,9 2,12 2,6-4,15 8,22 6,11 7,8 2,-1-1,0 8,-6-3,-5-1,-16 5,-9-2,-14 1,-10 6,-9 3,-10-5,-8 1,-17-2,-5-4,-8-4,0-6,-3-8,-2-3,3-1,-1-1,-1 1,-2 2,-1-5,-2-4,0-4,-7-5,1 3,-1-2,-3-2,0 0,2-2,-4-1,2-1,7-5,-3 0,6-5,1-5,6-4,6-2,3-3,9-1,8-1,7 0,4-5,4 0,1 0,-3-4,-1 7,-5 1,-4 1,-4 2,1 5,2 5,5 10,8 10,-2 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33.2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1795.67188"/>
      <inkml:brushProperty name="anchorY" value="-17719.44727"/>
      <inkml:brushProperty name="scaleFactor" value="0.5"/>
    </inkml:brush>
  </inkml:definitions>
  <inkml:trace contextRef="#ctx0" brushRef="#br0">0 550,'0'0,"0"-4,0-7,5 0,5-3,6-4,8 3,4-2,7-3,15 0,15-8,8-6,21-6,7 5,16-2,6 2,5 2,3-2,-16 2,-6 1,-11 8,-14 6,-16 6,-6 6,-16-1,-9 1,-12 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34.44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4709.19336"/>
      <inkml:brushProperty name="anchorY" value="-18440.13477"/>
      <inkml:brushProperty name="scaleFactor" value="0.5"/>
    </inkml:brush>
  </inkml:definitions>
  <inkml:trace contextRef="#ctx0" brushRef="#br0">1 33,'0'0,"4"-4,7-2,-1-4,4 0,-1 7,-3 7,2 7,3 12,-2 13,2 9,3 11,1 12,8 7,2-1,1-4,0-6,4 1,3-4,5-8,-1-4,-4-6,3-11,-4-11,-2-8,-3-6,-8-10,-6-8,-12-1,-5-4,-3-3,-2-3,1-2,-4 0,1-2,0 0,2 1,-3 4,0 11,2 15,7 4,1 13,12 15,4 7,11 12,12 17,6 7,5 14,7 1,-4-2,-6-8,-3-5,-10-14,-5-12,-5-11,-7-9,-6-5,-6-9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35.4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7111.10742"/>
      <inkml:brushProperty name="anchorY" value="-21327.03906"/>
      <inkml:brushProperty name="scaleFactor" value="0.5"/>
    </inkml:brush>
  </inkml:definitions>
  <inkml:trace contextRef="#ctx0" brushRef="#br0">1 675,'0'0,"0"-4,0-7,5 0,5-3,6-8,8-4,9-2,7 0,10-5,19-5,8 1,4-4,8-2,3 2,4-1,-2-2,-3 8,-10-1,-5 3,-7 3,-7 7,-9 3,-10 5,-18 5,-15 10,-9 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36.05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9667.76953"/>
      <inkml:brushProperty name="anchorY" value="-21924.85547"/>
      <inkml:brushProperty name="scaleFactor" value="0.5"/>
    </inkml:brush>
  </inkml:definitions>
  <inkml:trace contextRef="#ctx0" brushRef="#br0">1 1,'0'0,"0"4,0 7,0 4,5 5,0 7,10 8,9 16,10 15,7 8,6 16,3-3,1 0,-4-9,0-2,-10-13,-6-11,-3-10,-8-8,-7-10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37.21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1433.24414"/>
      <inkml:brushProperty name="anchorY" value="-24131.11719"/>
      <inkml:brushProperty name="scaleFactor" value="0.5"/>
    </inkml:brush>
  </inkml:definitions>
  <inkml:trace contextRef="#ctx0" brushRef="#br0">1170 0,'0'0,"-5"0,-5 0,-6 0,-3 5,-14 10,-12 11,-11 18,-15 14,-20 25,-20 21,-12 15,-1-2,2 0,14-10,17-14,24-19,22-16,20-15,18-15,6-26,1-1,0-1,0 1,0 0,0 0,1 0,-1-1,0 1,0 0,1 0,-1-1,0 1,1 0,-1 0,1-1,-1 1,1-1,-1 1,1 0,1 0,20 7,7-5,3-4,6-2,9 1,3-1,4 1,0 1,-1 0,0 1,0 0,-2 0,0 0,4 5,6 0,4 10,0 5,2 4,-2 12,-8-4,-5 5,-7-7,-7-2,-10-2,-9-1,-9-1,-5 0,-4 0,-6-4,-2-1,-5-4,-4-4,1 0,-2 3,-7-2,3 3,-2-3,-5 7,-1-2,0 2,-5-4,6 2,1-3,1-4,2-4,0-2,-1-7,6-7,5-6,4-4,5-3,3-3,6 0,2 0,0 0,4-1,-1 2,4 4,-2 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37.77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9816.24023"/>
      <inkml:brushProperty name="anchorY" value="-24307.92773"/>
      <inkml:brushProperty name="scaleFactor" value="0.5"/>
    </inkml:brush>
  </inkml:definitions>
  <inkml:trace contextRef="#ctx0" brushRef="#br0">0 388,'0'0,"0"-4,5-7,10-4,11-5,4-7,7 2,10-6,9 1,8-5,6-5,4 2,2 7,-9 3,-10 7,-6 2,-13 6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39.10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1799.11914"/>
      <inkml:brushProperty name="anchorY" value="-25189.7207"/>
      <inkml:brushProperty name="scaleFactor" value="0.5"/>
    </inkml:brush>
  </inkml:definitions>
  <inkml:trace contextRef="#ctx0" brushRef="#br0">1 1,'0'0,"4"0,7 0,-1 5,0 5,-3 5,3 5,-2 3,4 1,8 7,3-5,9 0,0 0,1-2,4-5,3 1,3-6,-1-3,-4-5,-8-7,-9-8,-8-6,-6-5,-5-4,-2-1,-6-2,-1 1,0-1,2 1,-4 5,1 11,1 10,8 10,1 7,1 5,5 3,6 7,-2 0,4 1,2 3,3-2,1-1,-3-2,-4-2,0-2,-3-1,1-6,-3 0,-2-1,3 2,-3 0,4-3,-2 1,-2 1,-2-5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40.16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3768.93359"/>
      <inkml:brushProperty name="anchorY" value="-27089.55273"/>
      <inkml:brushProperty name="scaleFactor" value="0.5"/>
    </inkml:brush>
  </inkml:definitions>
  <inkml:trace contextRef="#ctx0" brushRef="#br0">1 390,'0'0,"4"0,12-4,4-7,10-4,-3-5,5 3,0 2,0 0,2-2,0 3,3-7,9-1,3-3,-3-1,2-1,5 6,-5-5,-4 5,-1 0,-9-1,-5 5,-8 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10.9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0,'4'72,"3"-1,3 0,30 105,-7-34,5 25,7-1,133 316,-167-460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40.91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5798.35547"/>
      <inkml:brushProperty name="anchorY" value="-27969.47852"/>
      <inkml:brushProperty name="scaleFactor" value="0.5"/>
    </inkml:brush>
  </inkml:definitions>
  <inkml:trace contextRef="#ctx0" brushRef="#br0">1 0,'0'0,"0"4,5 7,5 4,0 10,5 8,7 7,-1 5,1 4,2 2,0 0,0-4,1 0,-5-6,0-4,-5-5,-4-3,1-7,-3-7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42.0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7357.54297"/>
      <inkml:brushProperty name="anchorY" value="-29833.29688"/>
      <inkml:brushProperty name="scaleFactor" value="0.5"/>
    </inkml:brush>
  </inkml:definitions>
  <inkml:trace contextRef="#ctx0" brushRef="#br0">259 0,'0'0,"-5"0,-6 0,-4 0,-5 5,-2 1,-3 4,-1 4,0 9,0-1,0 7,0 0,6 1,9-1,17-1,9-1,12 0,14-2,13 1,5-1,6 5,-1-5,-1 0,-3-1,-9-6,-7 1,-8 0,-9 2,-10 1,-7 1,-6 1,-3 0,-2 1,-5 6,-7 4,2 1,-10 4,-3 3,3-3,0-2,-2-4,0-9,5-2,-1-7,4 0,0-4,-2-4,-2-3,-2-3,-2-1,4-6,-1-6,5-4,4-6,4-2,8-2,7 5,2-6,5 4,-1-4,1 4,3-1,-2 1,1 4,2 5,-4 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42.61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8778.06641"/>
      <inkml:brushProperty name="anchorY" value="-31861.41797"/>
      <inkml:brushProperty name="scaleFactor" value="0.5"/>
    </inkml:brush>
  </inkml:definitions>
  <inkml:trace contextRef="#ctx0" brushRef="#br0">0 456,'0'0,"5"0,5 0,6 0,-2-5,3 0,3-5,1 1,7-5,2-2,10-3,5-4,9 0,3-2,5-6,0 0,8-5,-2 1,-2 1,-4 3,-5 2,-7 1,-8 7,-7 5,-4 7,-9 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43.85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1031.42578"/>
      <inkml:brushProperty name="anchorY" value="-32675.91602"/>
      <inkml:brushProperty name="scaleFactor" value="0.5"/>
    </inkml:brush>
  </inkml:definitions>
  <inkml:trace contextRef="#ctx0" brushRef="#br0">1 1,'0'0,"0"4,0 7,0 4,0 10,10 3,5 11,5 2,14 3,7-2,7 1,-3-8,7-9,-4-4,0-7,-5-1,-4-3,-6-4,-3-2,-8-8,-1-1,-7-6,-4-5,-5-9,-2-4,-2-1,-1-1,-1 1,-5 6,0 11,0 11,2 11,1 12,1 5,0 4,2 0,0-1,0 4,5-1,1 4,4 4,0-3,3-1,-2-4,-1-2,-4-3,-2-2,-1-1,-3 0,1-6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45.0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2932.00391"/>
      <inkml:brushProperty name="anchorY" value="-34723.48047"/>
      <inkml:brushProperty name="scaleFactor" value="0.5"/>
    </inkml:brush>
  </inkml:definitions>
  <inkml:trace contextRef="#ctx0" brushRef="#br0">0 535,'0'0,"5"-4,5-7,11 0,9 2,8-3,1-3,9-4,13-2,7-7,11-7,8 5,6-5,10-3,-2 1,-4 2,-6 3,-10-3,-5 7,-13-3,-11 6,-11 1,-13 12,-11 5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45.74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5531.21484"/>
      <inkml:brushProperty name="anchorY" value="-35459.32813"/>
      <inkml:brushProperty name="scaleFactor" value="0.5"/>
    </inkml:brush>
  </inkml:definitions>
  <inkml:trace contextRef="#ctx0" brushRef="#br0">0 306,'0'0,"0"-5,5-1,6-4,9 1,-1-4,4-4,10 3,7 2,1-1,8-3,7 3,7-3,6-1,3-3,-2-2,-3 3,-6 0,-9 4,-3-1,-7 3,-6 4,-5 3,-3 2,-8 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46.93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7758.07422"/>
      <inkml:brushProperty name="anchorY" value="-36424.49609"/>
      <inkml:brushProperty name="scaleFactor" value="0.5"/>
    </inkml:brush>
  </inkml:definitions>
  <inkml:trace contextRef="#ctx0" brushRef="#br0">28 1088,'0'0,"-4"0,-2 5,-4 0,5 0,2-6,12-6,7-2,5-9,18-4,13-9,6-1,18-5,14-5,14-8,6 2,1 3,4 0,-1 6,-3-2,-8 4,-7 3,-9 9,-4 2,-10 1,-3 1,9-1,6 0,7-7,-1 0,3-1,-3-4,1 0,-8 2,-9 6,-8-3,-7 7,-6 0,-7 1,-8-1,-1-1,-4 0,-2 4,-8-1,-7 5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48.66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1732.77734"/>
      <inkml:brushProperty name="anchorY" value="-36606.99609"/>
      <inkml:brushProperty name="scaleFactor" value="0.5"/>
    </inkml:brush>
  </inkml:definitions>
  <inkml:trace contextRef="#ctx0" brushRef="#br0">1 0,'0'0,"0"5,0 6,0 4,0 5,0 2,5 3,0 10,5 7,0 5,3 2,-2 3,3 5,-2 6,2 4,3 4,-2-3,1-8,2-4,-2-4,-4-8,1-5,2-11,-2-4,2-8,3-6,-4-9,-2-9,1-2,3-5,-3-4,2 3,-3-8,3-1,-4-1,-2-1,-3 0,3-5,-2 1,-1 0,-2-4,-1-3,-2-5,0 3,-1 2,0 3,-1 4,1 13,0 11,0 13,-1 8,6 7,5 9,6 7,8 6,-1 4,7 3,5 6,5 6,0 0,2 4,-2 2,1-1,-3-9,-2 1,-5-3,-2-12,-2-2,-1-6,-6-4,-6-8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50.12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3997.02344"/>
      <inkml:brushProperty name="anchorY" value="-39259.41797"/>
      <inkml:brushProperty name="scaleFactor" value="0.5"/>
    </inkml:brush>
  </inkml:definitions>
  <inkml:trace contextRef="#ctx0" brushRef="#br0">476 1,'0'0,"-4"0,-7 5,-5 0,-3 0,1 4,-6 0,3 3,-1 3,0-1,-1 2,-6 8,0 6,-6 3,1 11,-5 3,7 4,-2 1,7-4,7-6,7-5,10-10,10-9,7-7,11-6,9 2,8-3,9 0,9-2,7 5,5 9,2 5,3-1,-5-4,-5 6,-6-4,-9-3,-9-5,-7 2,-5 1,-9 4,-13 3,-11 2,-9 2,-8 0,-4 2,-3 0,-1 4,-6 1,-4 0,0 4,1-2,-2 4,2-6,3-2,2-3,3-6,6-1,1-5,1-4,0-4,-2-3,-1-2,0-1,3-6,1 0,3-5,6-4,3-4,3-8,7 3,7-1,6 5,-1 1,-2 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50.7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2581.39453"/>
      <inkml:brushProperty name="anchorY" value="-39063.57813"/>
      <inkml:brushProperty name="scaleFactor" value="0.5"/>
    </inkml:brush>
  </inkml:definitions>
  <inkml:trace contextRef="#ctx0" brushRef="#br0">1 323,'0'0,"4"0,2-5,4 0,9-5,5-9,3 1,6-4,5 4,5-6,4 0,2-2,1-1,1 1,-4-1,-6 1,-6 6,-3 5,-9 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12.1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1,'1'12,"0"1,1 0,1-1,0 1,0-1,10 23,42 73,-28-57,239 539,-195-370,-29-79,-22-70,7 23,-18-73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51.34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4430.34766"/>
      <inkml:brushProperty name="anchorY" value="-40011.07422"/>
      <inkml:brushProperty name="scaleFactor" value="0.5"/>
    </inkml:brush>
  </inkml:definitions>
  <inkml:trace contextRef="#ctx0" brushRef="#br0">0 1,'0'0,"0"4,10 7,0 4,10 5,4 7,8 8,6 6,0-1,9 9,-2-3,-4-4,-3-4,-5-5,-4-9,-7-2,-1-7,-2-5,-4 1,-3-3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52.43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6193.58594"/>
      <inkml:brushProperty name="anchorY" value="-41772.64453"/>
      <inkml:brushProperty name="scaleFactor" value="0.5"/>
    </inkml:brush>
  </inkml:definitions>
  <inkml:trace contextRef="#ctx0" brushRef="#br0">282 1,'0'0,"-5"0,-5 0,-6 10,1 5,-2 1,2 2,4 3,-1 1,2 2,2 1,3 0,7 0,7 6,11-6,10 6,3-2,7-4,3-2,-1-1,-3-5,1-4,-8 0,-4-3,-7 2,-7 2,-1 4,-4 3,-2 2,-4 1,-1 1,-6 1,-1-1,-6 6,-4-5,1 4,-3 0,-2-1,-2 5,-1-7,3-1,-1-6,0-1,3 0,0-4,-2-4,-6-4,-2-3,-6-2,-1-1,1-2,-3 0,1-4,2-6,2 0,7-4,7-2,6-4,6-1,8-2,2-1,6-1,5 5,3 1,4-1,2 0,-5 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53.02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4764.80469"/>
      <inkml:brushProperty name="anchorY" value="-41182.66016"/>
      <inkml:brushProperty name="scaleFactor" value="0.5"/>
    </inkml:brush>
  </inkml:definitions>
  <inkml:trace contextRef="#ctx0" brushRef="#br0">0 313,'0'0,"4"0,2-5,-1-5,10 0,3-5,5 3,2 2,6-8,5-2,1 2,4-1,13-2,2-1,-3-1,0-1,-7-1,-5 0,-7 5,-9 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53.62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6637.77344"/>
      <inkml:brushProperty name="anchorY" value="-42140.80859"/>
      <inkml:brushProperty name="scaleFactor" value="0.5"/>
    </inkml:brush>
  </inkml:definitions>
  <inkml:trace contextRef="#ctx0" brushRef="#br0">1 1,'0'0,"4"0,7 5,9 5,0 5,8 10,6 2,1 8,4 5,-1 5,7-3,-7 3,2-9,-8 1,-4-9,-8-3,-7-2,0-5,-3-1,-4-4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54.71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8381.83984"/>
      <inkml:brushProperty name="anchorY" value="-43897.22266"/>
      <inkml:brushProperty name="scaleFactor" value="0.5"/>
    </inkml:brush>
  </inkml:definitions>
  <inkml:trace contextRef="#ctx0" brushRef="#br0">296 1,'0'0,"-5"0,-6 0,-4 0,-4 0,-4 0,-2 0,0 5,-7 5,-4 5,5 5,1-2,7 1,7 2,11-4,5 1,13-4,7 1,10 2,7 2,11 7,5 2,3 7,-1-1,0-5,-1 2,-6-6,-7-6,-5-2,-10 1,-4-5,-7 2,-5 2,-9-2,-9-4,-2 2,-5 1,-4-1,-2 2,-3-2,-5 1,3 3,-5-3,6 3,0 1,2 2,0-3,-1-4,0-3,5-10,4-7,5-7,5-6,7-4,8 4,1-1,4 4,-1 0,2 4,-3-1,-3-3,-3 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55.32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9698.24219"/>
      <inkml:brushProperty name="anchorY" value="-45719.09375"/>
      <inkml:brushProperty name="scaleFactor" value="0.5"/>
    </inkml:brush>
  </inkml:definitions>
  <inkml:trace contextRef="#ctx0" brushRef="#br0">1 168,'0'0,"4"0,7 0,4-5,5 0,3-6,1 2,2 1,0-3,0-4,5 2,0-2,0 2,4-7,3 2,0 4,-8 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56.03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1377.60547"/>
      <inkml:brushProperty name="anchorY" value="-46821.44531"/>
      <inkml:brushProperty name="scaleFactor" value="0.5"/>
    </inkml:brush>
  </inkml:definitions>
  <inkml:trace contextRef="#ctx0" brushRef="#br0">1 0,'0'0,"4"0,2 10,5 1,-2 4,9 9,-1 3,2 1,2 6,2 5,1-1,-4 3,0-2,0-3,-4 2,1-3,-4-3,-3-7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57.13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2915.59375"/>
      <inkml:brushProperty name="anchorY" value="-48563.25"/>
      <inkml:brushProperty name="scaleFactor" value="0.5"/>
    </inkml:brush>
  </inkml:definitions>
  <inkml:trace contextRef="#ctx0" brushRef="#br0">1 1,'0'0,"0"4,0 7,0 4,5 5,0 2,5 8,10 1,3 5,-1 0,6-2,-5-2,-4-12,4 12,5 5,12 5,0 0,6-2,-4-10,-8-3,-5-8,-3-6,-7-11,-5-14,-7-8,-3-5,-2-3,-3-1,0 0,0-4,0-4,0 0,-4 2,-1 2,1 3,0 2,2 1,1 11,1 12,1 10,5 8,5 7,1 8,8 8,4 11,3 9,1 3,5 5,-5 4,0-2,-2-3,-5-9,-1-8,-5-9,1-11,-3-4,-4-3,-2-6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58.43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4988.73438"/>
      <inkml:brushProperty name="anchorY" value="-50746.80469"/>
      <inkml:brushProperty name="scaleFactor" value="0.5"/>
    </inkml:brush>
  </inkml:definitions>
  <inkml:trace contextRef="#ctx0" brushRef="#br0">3350 1,'0'0,"-5"0,-1 5,-4 0,-5 0,2 4,-3-1,-3 0,-2-3,-1 3,-2 0,-1-2,-1-2,-9 4,-1 4,-5 4,-3-1,-8 7,3 3,-1-4,5-4,-4-1,4 2,4-4,0-4,-1 2,-6-2,-3 2,3-2,-5 3,-5 3,-6 8,1-3,-4 8,-2 0,-2 0,2-6,0 0,4-1,-1-5,3-5,4 1,-8 7,3-2,-3 1,3 8,-3-5,4 7,-7 5,3-5,-3-6,0-6,2-7,0-5,4-3,-2 3,3 5,4-1,-2 4,2-2,2-2,7-2,2-2,2-3,4-1,5-1,5 0,2-1,4 1,0-1,12 1,5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5:59.20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0370"/>
      <inkml:brushProperty name="anchorY" value="-50381.73047"/>
      <inkml:brushProperty name="scaleFactor" value="0.5"/>
    </inkml:brush>
  </inkml:definitions>
  <inkml:trace contextRef="#ctx0" brushRef="#br0">170 1,'0'0,"0"8,-5 9,-11 9,1 8,-10 7,-2 0,3 4,1-9,4-4,6-4,10-12,9-7,7-10,12-9,8-12,3 0,0-3,3 0,-2 4,-2 0,-8 1,-3 4,-2 3,-5 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13.5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471 1,'-13'362,"0"15,13-368,0 0,0 0,-1 0,0-1,-1 1,0 0,-4 12,4-17,0 0,-1 0,1 0,-1-1,0 1,0-1,0 0,0 0,0 0,-1 0,1 0,-1-1,0 0,0 0,0 0,-7 3,-37 11,-75 16,-24 8,145-39,0 0,0 0,0 0,0-1,0 1,0-1,0 0,0 1,0-1,0 0,0 0,0 0,0-1,0 1,0 0,0-1,0 1,0-1,1 0,-1 0,0 1,0-1,-2-2,3 2,1 0,-1 1,1-1,0 1,-1-1,1 0,0 0,0 1,-1-1,1 0,0 1,0-1,0 0,0 0,0 1,0-1,0 0,0 0,0 1,0-1,1 0,-1 1,0-2,2 0,-1-1,0 1,1 0,-1 0,1 0,-1 0,1 0,0 0,0 1,3-3,3-2,1 1,1-1,-1 2,1-1,0 2,0-1,0 1,1 1,-1 0,1 0,-1 1,1 0,-1 1,1 0,0 1,-1 0,19 4,14 6,0 1,77 35,-105-41,98 49,-2 5,173 125,31 19,-305-199,2 2,1 0,-2 1,15 11,-15-7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00.0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1819.94922"/>
      <inkml:brushProperty name="anchorY" value="-51781.43359"/>
      <inkml:brushProperty name="scaleFactor" value="0.5"/>
    </inkml:brush>
  </inkml:definitions>
  <inkml:trace contextRef="#ctx0" brushRef="#br0">0 329,'0'0,"4"0,12-5,5-6,3 1,3-4,6 1,0 3,4-2,-1 2,-1 2,-4-2,-1 2,-3 1,0 2,-2 3,0-5,0 1,4-4,1-4,5-4,4 1,0-1,2-2,-2 4,-3-1,-3 3,-9-1,-12 3,-11 2,-11 4,-3 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00.81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3881.24609"/>
      <inkml:brushProperty name="anchorY" value="-52723.81641"/>
      <inkml:brushProperty name="scaleFactor" value="0.5"/>
    </inkml:brush>
  </inkml:definitions>
  <inkml:trace contextRef="#ctx0" brushRef="#br0">0 227,'0'0,"4"-4,7-2,5-4,3 0,4 2,6-3,7-4,6 3,4 1,2-2,3 3,0 2,-5-2,-5 2,-5 1,-4 2,-4-3,-2 2,-2 0,1-3,-1 1,0 1,0-3,1 2,0 1,0 2,0 2,-5 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02.69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5976.99219"/>
      <inkml:brushProperty name="anchorY" value="-53766.72656"/>
      <inkml:brushProperty name="scaleFactor" value="0.5"/>
    </inkml:brush>
  </inkml:definitions>
  <inkml:trace contextRef="#ctx0" brushRef="#br0">49 74,'0'0,"-4"-5,-2-5,1-6,-4 2,0-4,2 9,2 8,1 8,7 3,2 11,0 8,4 13,0 6,3 5,4 1,-2 6,2-6,3-11,-4-3,3-10,-5-4,8-8,1-7,2-4,2-4,0-8,-4-10,-6-7,-6 6,1 8,-3 10,3 4,3 7,-2 4,3 4,8 8,2 1,-2 1,0 0,-6-2,-4-1,-4-2,-5 0,-2 0,-2-1,5-5,4 4,5 1,0 1,3 1,2-6,-3 0,2-1,-4 2,-4 0,2-4,-2-4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03.92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7886.63281"/>
      <inkml:brushProperty name="anchorY" value="-56054.07422"/>
      <inkml:brushProperty name="scaleFactor" value="0.5"/>
    </inkml:brush>
  </inkml:definitions>
  <inkml:trace contextRef="#ctx0" brushRef="#br0">380 1,'0'0,"-4"0,-12 4,-5 6,-4 6,-2 3,0 4,-1 11,1 3,0-1,-4 8,5-1,1-3,1 1,0-3,15-9,10-7,11-9,6-6,11-4,2 2,6-1,5 0,9 3,-3 5,2 0,0 7,0 4,-5-2,-5 0,0 1,-9 1,-3 0,-8 6,-7 1,-5 0,-5 0,-2-2,-1 0,-1-2,-6 0,-9 4,-5 0,-5 0,-6 4,-1 0,-5-2,1-2,3-1,1-2,-1 4,-4 0,1-1,2-6,3-7,2-5,3-6,1-3,0-3,2-1,-1 0,5-5,1-5,4-5,5-9,3-3,4-7,6 0,2 1,6-4,4-2,4 6,-2 3,2 8,2 8,0 0,2 5,-4 4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04.56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6410.57031"/>
      <inkml:brushProperty name="anchorY" value="-55692.26172"/>
      <inkml:brushProperty name="scaleFactor" value="0.5"/>
    </inkml:brush>
  </inkml:definitions>
  <inkml:trace contextRef="#ctx0" brushRef="#br0">20 1414,'0'0,"-4"4,-7 2,6-1,6-6,17-6,12-6,25-16,28-13,29-13,35-15,39-22,35-10,30-15,14-8,6-4,-10 3,-14 5,-30 17,-33 10,-41 24,-33 17,-33 14,-24 15,-27 10,-21 12,-15 6,-5 7,-7 1,3-1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05.78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0557.52344"/>
      <inkml:brushProperty name="anchorY" value="-55586.34375"/>
      <inkml:brushProperty name="scaleFactor" value="0.5"/>
    </inkml:brush>
  </inkml:definitions>
  <inkml:trace contextRef="#ctx0" brushRef="#br0">0 224,'0'0,"0"-4,0-7,0-4,5-10,1-8,4 3,-1 0,0 2,-3 1,-2 11,-2 11,4 11,0 8,-2 12,0 13,-1 8,-2 15,5 7,5 11,4 4,5 0,-3-1,2-2,7-12,-4-11,1-7,0-9,6-12,0-10,0-9,5-6,4-3,10-8,3-1,3-5,0-5,-1 3,-10-9,-6 4,-11-2,-4-1,-2-6,-6 0,-3-2,-5-4,-3-5,-1-3,-3 1,1-2,-1-2,0 3,1 4,-1 5,-4 2,-6 9,1 11,1 11,1 11,8 7,7 9,7 9,5 7,9 4,2 13,7 11,4 7,8 13,-6 1,2-6,-6-8,-8-9,-4-13,-4-10,-6-9,-5-7,-5-4,-8-7,-3-6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09.40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4374.40625"/>
      <inkml:brushProperty name="anchorY" value="-59363.33984"/>
      <inkml:brushProperty name="scaleFactor" value="0.5"/>
    </inkml:brush>
  </inkml:definitions>
  <inkml:trace contextRef="#ctx0" brushRef="#br0">581 1,'0'0,"-5"0,-1 5,-4 5,1 5,0 5,-2 7,2 8,-3 11,-4 10,-3 18,-2 17,-2 14,-7 5,-1 2,-5 5,6-8,1-13,3-13,1-2,0-10,5-7,1-10,5-4,4-4,-2-5,-1 0,-4 1,2-4,3 3,-1 1,2-2,-2-8,3-4,1-3,3-12,3-10,1-6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10.24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2523.94531"/>
      <inkml:brushProperty name="anchorY" value="-59953.78906"/>
      <inkml:brushProperty name="scaleFactor" value="0.5"/>
    </inkml:brush>
  </inkml:definitions>
  <inkml:trace contextRef="#ctx0" brushRef="#br0">606 1,'0'0,"-5"0,-1 5,-4 5,1 5,-4 14,-4 9,-2 12,-3 15,-7 18,-6 4,-6 18,-4 15,-4 6,-1 5,4-9,-1-5,1-12,9-15,5-19,8-11,9-12,6-16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11.07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0648.26563"/>
      <inkml:brushProperty name="anchorY" value="-60193.14844"/>
      <inkml:brushProperty name="scaleFactor" value="0.5"/>
    </inkml:brush>
  </inkml:definitions>
  <inkml:trace contextRef="#ctx0" brushRef="#br0">1 515,'0'0,"0"-4,5-12,5 0,5-8,5 2,2-6,8 4,1-5,5 5,5-4,3 4,-2-4,3 0,5 5,-3 1,1-5,0 5,6-1,-5 1,-4 4,-1 4,-5 1,-5 3,-3 2,-7-1,-8 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11.79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2788.21094"/>
      <inkml:brushProperty name="anchorY" value="-60948.66016"/>
      <inkml:brushProperty name="scaleFactor" value="0.5"/>
    </inkml:brush>
  </inkml:definitions>
  <inkml:trace contextRef="#ctx0" brushRef="#br0">1 380,'0'0,"0"-4,5-7,5 1,5-5,5 3,2-3,8-3,1-2,0-2,4-2,5 5,-2-1,3-1,-3 5,-2 4,-4 3,-2 5,-3-4,-1-2,-1 0,0-4,-1 2,1 3,-6-3,1 3,0 1,-4-2,0-3,-3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14.6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65 285,'-1'-4,"-1"0,0 0,0 1,0-1,0 1,0-1,-1 1,-4-4,-5-9,-15-21,25 34,17 23,431 608,-383-527,128 187,-190-287,0 0,0 0,0 1,-1-1,1 0,0 0,1 0,-1-1,0 1,0 0,0 0,0 0,1-1,-1 1,0-1,2 1,-2-1,-1 0,1 0,-1 0,1-1,-1 1,1 0,-1 0,0 0,1-1,-1 1,1 0,-1-1,0 1,1 0,-1-1,1 1,-1-1,0 1,0-1,1 1,-1 0,0-1,0 1,0-1,1 1,-1-1,0 1,0-2,3-48,-3 41,-44-496,25 356,-10-62,-9-76,36 265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13.66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4769"/>
      <inkml:brushProperty name="anchorY" value="-61839.12891"/>
      <inkml:brushProperty name="scaleFactor" value="0.5"/>
    </inkml:brush>
  </inkml:definitions>
  <inkml:trace contextRef="#ctx0" brushRef="#br0">622 1,'0'0,"4"0,-3 0,-6 0,-6 0,-5 0,-5 0,-8 5,-6 10,-2 0,-3 10,-9-3,2 6,-1 1,-1 0,0 5,4-1,0-1,5-2,4-6,15-7,17-6,8 0,10-4,16 4,9-3,7 9,10 4,7 2,11 8,4 5,7 1,-4-1,-1 2,-2-7,-6 3,-2-3,-10-1,-10-2,-4-6,-11-1,-2-1,-8 1,-2-4,-7 0,-5 2,1-4,-4 2,-2 1,-2 2,-1 2,-2 1,-1 2,-1 0,1 0,-6-4,-4-1,-1 0,-3 2,-4 0,-3 1,-6 6,-3 1,-5 5,0 5,1-7,-8 4,-3 2,2-7,3 2,-1-7,4-7,-2-6,-2-7,2-3,3-4,-2 0,3-2,2-4,3-1,7-4,2-4,0 1,0-2,0-3,-2-1,-1-3,5-1,4 0,5-2,5 1,2-1,7 0,2-4,10 0,-1-6,9-3,-2 0,1 3,0 7,-4-1,0 6,-4 2,0 5,7 6,2 4,2 3,2 3,4 1,5-4,0-1,-2 1,-2 1,-3 0,-2 2,-1 0,-1 0,-1 1,-1 0,1 1,-5-1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18.01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6313.08594"/>
      <inkml:brushProperty name="anchorY" value="-64064.01563"/>
      <inkml:brushProperty name="scaleFactor" value="0.5"/>
    </inkml:brush>
  </inkml:definitions>
  <inkml:trace contextRef="#ctx0" brushRef="#br0">562 0,'0'0,"-5"0,-6 0,-4 6,-5 4,-7 5,-8 10,-6 3,-15 7,-3 5,-2 4,1 4,7 2,8-9,12-5,6-11,14-7,13-18,0 0,0 1,0-1,0 0,0 0,0 1,0-1,0 0,0 1,0-1,0 0,0 0,0 1,0-1,0 0,0 1,0-1,0 0,0 0,0 1,0-1,0 0,1 0,-1 1,0-1,0 0,0 0,0 1,1-1,-1 0,0 0,0 0,0 1,1-1,-1 0,0 0,1 0,19 10,7-4,15-1,12-2,14-2,7 0,4 3,2 6,-6 5,-10-1,-12-1,-6 0,-13 4,-10 1,-10 3,-12 7,-5 2,-3 0,-10 5,-4-1,-9 9,-3 8,-6 9,-8 1,0 0,-7-1,-1-9,5-6,0-8,10-6,7-8,9-3,3-6,6-9,0-5,-1-8,-2-6,-3-10,-2 2,3-3,5 0,4 0,4 0,3-1,7 1,1 0,6 0,4 4,4 6,4 5,1 5,1 2,1 3,0 0,5 1,0 0,0 0,-2 0,0-1,-2 0,-1 1,-1-1,1 0,-11 0,-6 5,-4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18.73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4998.9375"/>
      <inkml:brushProperty name="anchorY" value="-63785.39063"/>
      <inkml:brushProperty name="scaleFactor" value="0.5"/>
    </inkml:brush>
  </inkml:definitions>
  <inkml:trace contextRef="#ctx0" brushRef="#br0">0 345,'0'0,"5"-5,6-1,4 1,10 1,12-4,9-5,14-3,13-4,22 2,13-1,11-1,6-2,4-6,-5-1,-4 4,-12 1,-9 6,-15 5,-17 0,-15 3,-6-1,-10 1,-9 3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19.88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7879.34375"/>
      <inkml:brushProperty name="anchorY" value="-64711.375"/>
      <inkml:brushProperty name="scaleFactor" value="0.5"/>
    </inkml:brush>
  </inkml:definitions>
  <inkml:trace contextRef="#ctx0" brushRef="#br0">1 484,'0'0,"0"-5,5 0,0-10,15-10,5-4,8-7,8-5,9-5,4-2,1 3,1-1,-1 5,-2 9,-5 4,-2 9,-5 6,-5 6,-5 4,-2 7,-3 3,-6 4,-1 0,-4 3,-6 3,2-2,-2 3,-3 0,-2 3,-1 6,-2 2,-6 6,-5 5,-11 4,1 13,-8 7,-12 17,-5 10,-5 6,-2 0,4-4,0-5,6-4,5-13,9-14,8-12,4-14,0-12,9-9,8-6,4-9,6-7,5-1,4-4,3 2,7 4,6-2,0 2,0 4,7 1,3 3,3 2,2-4,-5-1,1 2,-6 0,-4 1,-5 1,-2 2,-9-1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20.79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0079.875"/>
      <inkml:brushProperty name="anchorY" value="-66659.04688"/>
      <inkml:brushProperty name="scaleFactor" value="0.5"/>
    </inkml:brush>
  </inkml:definitions>
  <inkml:trace contextRef="#ctx0" brushRef="#br0">0 52,'0'0,"5"0,6 0,9-5,10 0,8 0,11 0,14 2,13 1,16-4,13 1,-1-1,-3 2,-6 2,-16 0,-11 1,-14 1,-12 0,-8 0,-16 0,-9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21.47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2442.78906"/>
      <inkml:brushProperty name="anchorY" value="-67878.28906"/>
      <inkml:brushProperty name="scaleFactor" value="0.5"/>
    </inkml:brush>
  </inkml:definitions>
  <inkml:trace contextRef="#ctx0" brushRef="#br0">1 0,'0'0,"4"4,7 17,4 10,5 9,2 6,3 4,-4-2,-5-6,-1-4,-3-5,-4-4,3-3,-3-1,-2 0,3-1,-1 0,-2 5,4 1,-2 0,-1 4,-2 5,-2-2,3-6,0-4,0-1,-2-3,-1-4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25.09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5990.67969"/>
      <inkml:brushProperty name="anchorY" value="-71581.02344"/>
      <inkml:brushProperty name="scaleFactor" value="0.5"/>
    </inkml:brush>
  </inkml:definitions>
  <inkml:trace contextRef="#ctx0" brushRef="#br0">737 0,'0'0,"-4"0,-7 10,-9 1,-10 9,-8 4,-6 2,-10 7,-7 5,-1 0,-4 8,1 3,3 2,4 2,7-6,8-5,13-1,9 1,9-3,7-4,14-8,7-8,11-3,9 1,12 0,10-2,12-4,12 2,-2-3,-4 2,-7 3,-11-1,-16 1,-9-2,-11 2,-10 2,-5 3,-6 2,-1 1,-2 1,-5 1,0 1,-5 4,-3 1,-4 0,-8 3,-7 5,-1-2,0-1,1-8,9-3,1-2,2-6,0-5,0-4,4-9,0-3,-1-11,-7-5,4-10,-1-7,0-1,-1 1,5 3,-1 2,6 3,3 2,4 1,9 6,6 6,2 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25.64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4163.92188"/>
      <inkml:brushProperty name="anchorY" value="-71319.08594"/>
      <inkml:brushProperty name="scaleFactor" value="0.5"/>
    </inkml:brush>
  </inkml:definitions>
  <inkml:trace contextRef="#ctx0" brushRef="#br0">0 245,'0'0,"0"-5,5-1,5-4,6 1,-2-4,9 1,6-2,13-3,11-2,9 2,2 3,0 0,2 3,-8-2,2-2,-8 1,-7 4,-7 2,-6-2,-3 2,-8 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26.53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6216.46094"/>
      <inkml:brushProperty name="anchorY" value="-72344.53125"/>
      <inkml:brushProperty name="scaleFactor" value="0.5"/>
    </inkml:brush>
  </inkml:definitions>
  <inkml:trace contextRef="#ctx0" brushRef="#br0">1 204,'0'0,"4"-4,7-7,5 1,3-4,4-4,11-2,7 2,6-1,3-1,2-1,5 3,6 5,-1 4,-6 3,-8 4,-7 1,-8 1,-8 6,-9 5,-7 5,-5 4,-3 3,-2 2,-1 1,-4 5,-6 10,1 6,-4 3,-3 3,2 0,-6 5,-3-6,4-5,5-7,-1-11,5-4,9-9,3-16,1 0,-1 1,0-1,0 0,0 1,0-1,1 0,-1 1,0-1,0 0,0 0,1 1,-1-1,0 0,0 0,1 0,-1 1,0-1,1 0,-1 0,0 0,1 0,-1 1,0-1,1 0,-1 0,0 0,1 0,-1 0,0 0,1 0,17-5,10-3,9-6,12-9,9 1,8-2,5-5,9-1,2 5,-5 1,-5 1,-7 5,-6 5,-5-1,-12 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27.0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8868.45313"/>
      <inkml:brushProperty name="anchorY" value="-73803.48438"/>
      <inkml:brushProperty name="scaleFactor" value="0.5"/>
    </inkml:brush>
  </inkml:definitions>
  <inkml:trace contextRef="#ctx0" brushRef="#br0">0 275,'0'0,"0"-4,6-2,9-4,5 0,15-8,12 1,12-2,13-2,10-1,14-2,2-1,-3 5,-9 0,-9 4,-16 0,-11 4,-12 3,-12 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15.2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0,'0'5,"0"4,0 7,0 3,0 4,0 2,0 1,0 0,0 5,0 0,0 1,0-7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27.71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1101.30469"/>
      <inkml:brushProperty name="anchorY" value="-74798.75781"/>
      <inkml:brushProperty name="scaleFactor" value="0.5"/>
    </inkml:brush>
  </inkml:definitions>
  <inkml:trace contextRef="#ctx0" brushRef="#br0">1 279,'0'0,"4"0,7-5,4 0,5 0,3 0,1-3,2 1,5-4,10-4,6-3,9 2,6-3,7 0,3-7,3 3,-4-1,-4 5,-10 0,-5 5,-9 4,-6 3,-10 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28.9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3301.53125"/>
      <inkml:brushProperty name="anchorY" value="-75790.13281"/>
      <inkml:brushProperty name="scaleFactor" value="0.5"/>
    </inkml:brush>
  </inkml:definitions>
  <inkml:trace contextRef="#ctx0" brushRef="#br0">789 1,'0'0,"-9"0,-8 0,-3 0,-4 5,-12 5,-1 5,-5 10,-8 3,-13 12,-2 5,-5 5,-2-3,2 0,10-4,4 0,15-5,12-3,11-3,9-4,11-6,8-2,8-6,9-4,8 1,2-3,9 4,9-3,12 3,7 4,3-2,3 2,-1 2,-10 2,4 3,-6 5,-14 2,-5 6,-8 4,-11 4,-10 8,-8 2,-5 2,-5 4,-2 9,-11 10,-5 3,-5 1,-13 10,-7 13,-6 4,-3 2,-1-6,-1-13,6-12,0-12,5-14,6-12,4-13,3-6,-3-9,2-6,0-5,1-2,-3-3,1 0,5-10,-4-6,7-5,1-12,0-13,-1-5,6-14,-2-6,5 1,4 2,3 1,3 4,8 9,6 3,-6 46,-2 0,2 0,-1-1,0 2,7-9,21-28,7 0,11-2,-1-2,2-1,-5-1,-5 3,-4 10,-5 10,-9 5,-1 6,-6 11,-6 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8:30.4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484 203,'45'-18,"81"-45,2-2,-94 51,0 1,1 2,36-8,-126 23,34-4,-1 1,-33 7,-39 17,37-9,-64 10,104-22,0 0,0 2,0 0,1 1,-21 12,-20 8,-7 3,-111 70,166-95,-1-1,1 0,-1 0,-19 4,-3 1,17-4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12.7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1 402,'2'0,"0"1,0-1,0 0,0 1,-1 0,1-1,0 1,0 0,0 0,0 0,-1 0,1 0,0 0,1 3,51 32,-44-29,81 57,-3 4,-2 3,-4 4,103 123,-134-128,-37-49,1 0,35 38,-44-53,1 0,0-1,0 0,0 0,1-1,12 6,-18-9,-1 0,1 0,-1-1,1 1,0-1,0 1,-1-1,1 0,0 1,0-1,-1 0,1 0,0 0,0-1,0 1,-1 0,1-1,0 1,-1-1,1 1,0-1,-1 0,1 0,-1 0,1 0,-1 0,1 0,-1 0,0 0,1-1,-1 1,0-1,0 1,0 0,0-1,0 0,-1 1,2-3,8-28,-1 1,-2-2,-1 1,4-64,-3 19,48-620,-55 663,0 20,1 0,0-1,3-17,2 15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13.8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509 235,'-18'-18,"-1"1,-1 1,0 1,-31-17,-96-42,63 34,77 36,1 1,-1-1,0 2,-1-1,1 1,-12-2,17 3,0 1,0 0,0 1,0-1,0 0,0 1,0-1,0 1,0-1,0 1,1 0,-1 0,0 0,0 0,1 0,-1 0,0 1,1-1,-1 0,1 1,0 0,-1-1,1 1,0 0,0-1,0 1,0 0,-1 4,-6 14,0 1,2 1,1-1,0 1,2 0,-2 31,4 6,7 68,-6-122,0 1,1-1,0 1,0-1,0 1,0-1,1 0,0 1,0-1,1 0,-1 0,1-1,0 1,0-1,8 9,-6-10,0 0,0 0,0 0,0 0,1-1,-1 0,1 0,-1-1,1 0,0 0,0 0,-1 0,1-1,10-1,0 1,44 0,91 10,-134-8,1 1,-1 1,-1 1,1 0,-1 1,0 1,0 0,-1 1,0 1,15 11,-25-16,-1 1,0 0,0 0,-1 1,0-1,1 1,-2 0,1 0,-1 0,0 0,0 0,0 0,-1 0,0 1,-1-1,1 1,-1-1,0 1,-1-1,-1 9,-1 11,-2 0,0-1,-16 43,-11 14,-4-1,-3-2,-3-1,-89 121,115-178,-36 46,48-62,-1 1,-1-1,1 0,-1-1,1 1,-1-1,-1 0,-8 4,14-8,-1 0,0 0,1 0,-1 0,1 0,-1 0,0-1,1 1,-1 0,1-1,-1 0,1 1,-1-1,1 0,-1 0,1 1,0-1,-1 0,1-1,0 1,0 0,0 0,0 0,0-1,0 1,-1-3,-27-45,24 38,-39-86,31 63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14.3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0 354,'5'0,"5"0,9-4,11-6,13-10,16-5,15-3,16-10,6-2,0-4,-9 7,-10 4,-9 5,-9 2,-13 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15.0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0 497,'6'-2,"-1"1,-1-1,1 1,0-2,0 1,-1 0,1-1,-1 0,7-5,8-5,412-200,-68 40,-229 108,-120 59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52.8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59 334,'0'0,"0"0,0-1,0 1,0 0,0 0,0 0,0-1,0 1,-1 0,1 0,0 0,0 0,0-1,0 1,0 0,0 0,0 0,0-1,0 1,0 0,0 0,1 0,-1-1,0 1,0 0,0 0,0 0,0-1,0 1,0 0,0 0,1 0,-1 0,0 0,0-1,0 1,0 0,0 0,1 0,-1 0,0 0,0 0,0 0,1 0,-1 0,0 0,0-1,0 1,1 0,-1 0,0 0,0 0,0 0,1 0,-1 1,11 11,9 25,8 27,-3 1,18 77,23 146,-41-171,15 45,-39-155,-4-10,-10-26,-17-47,25 56,-246-951,243 934,4 26,2-1,0-1,-2-22,4 35,0 0,0-1,0 1,0 0,0-1,-1 1,1 0,0-1,0 1,0-1,0 1,0 0,0-1,0 1,0 0,0-1,0 1,0-1,1 1,-1 0,0-1,0 1,0 0,0-1,1 1,-1 0,0-1,0 1,1 0,-1-1,0 1,0 0,1 0,-1-1,0 1,1 0,-1 0,0 0,1 0,-1-1,0 1,1 0,-1 0,1 0,-1 0,0 0,1 0,-1 0,0 0,1 0,-1 0,1 0,-1 0,0 0,1 0,-1 1,0-1,1 0,-1 0,1 0,-1 0,0 1,0-1,1 0,-1 0,0 1,1-1,-1 1,22 22,-19-19,106 129,137 222,-75-27,-168-322,0 0,0 0,1-1,0 1,6 7,-10-13,1 1,-1-1,0 0,1 0,-1 1,0-1,1 0,-1 0,0 1,1-1,-1 0,0 0,1 0,-1 1,1-1,-1 0,0 0,1 0,-1 0,1 0,-1 0,0 0,1 0,-1 0,1 0,-1 0,0 0,1 0,-1-1,1 1,-1 0,0 0,1-1,0 0,0 0,0-1,0 0,0 1,-1-1,1 1,-1-1,1 0,-1 0,0 1,1-1,-1 0,0-2,8-373,-5 294,-3 49,2 0,1 0,1 0,11-38,-15 69,1 1,-1 0,1-1,0 1,0 0,0 0,0 0,0-1,0 1,1 0,-1 0,1 1,-1-1,1 0,0 0,-1 1,1-1,0 1,0 0,0-1,1 1,-1 0,0 0,0 1,1-1,-1 0,0 1,1-1,-1 1,0 0,1-1,-1 1,1 1,-1-1,0 0,1 0,-1 1,1 0,-1-1,0 1,0 0,1 0,-1 0,0 0,3 3,9 4,-1 1,0 0,-1 1,0 0,17 19,221 272,-134-156,-1 8,-103-133,0 0,-1 1,-2 1,0-1,-1 1,6 25,-10-23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53.7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328 139,'-6'1,"1"-1,0 1,0 0,0 1,0-1,0 1,0 0,0 1,1-1,-1 1,1 0,0 0,0 0,0 0,0 1,-5 6,-7 8,1 1,-16 27,17-25,-9 13,2 0,1 2,2 0,1 1,2 0,2 2,1-1,2 2,-8 66,18-93,0-1,0 1,1-1,1 1,0-1,5 15,-6-23,0 0,0-1,0 1,1-1,0 1,-1-1,1 1,0-1,1 0,-1 0,0 0,1 0,0 0,0-1,0 1,0-1,0 0,0 0,0 0,1 0,-1 0,1-1,6 2,-9-3,1 0,0 0,0 0,0 0,-1 0,1-1,0 1,0 0,-1-1,1 0,0 1,-1-1,1 0,0 0,-1 0,1 0,-1 0,0 0,1 0,-1-1,0 1,0 0,0-1,0 1,0-1,0 1,0-1,1-3,17-55,-16 48,15-78,12-179,-22 167,26-128,-28 201,-4 18,0-1,1 1,7-19,-10 29,0 1,0-1,0 1,1-1,-1 1,0-1,0 1,1 0,-1-1,0 1,1-1,-1 1,0 0,1-1,-1 1,0 0,1-1,-1 1,1 0,-1 0,1-1,-1 1,1 0,-1 0,1 0,-1-1,1 1,-1 0,1 0,-1 0,1 0,0 0,13 13,9 30,-21-39,171 376,-145-304,-20-61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54.4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1,'4'2,"-1"0,0 0,0 0,0 1,0-1,0 1,0 0,0-1,-1 1,0 1,0-1,1 0,-2 0,1 1,2 5,3 2,34 64,62 152,-42-84,-15-43,120 298,-157-365,-3-7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8:51.8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102 247,'-3'1,"0"0,1-1,-1 1,0 0,1 1,-1-1,1 0,0 1,-1-1,1 1,0 0,0 0,0 0,0 0,0 0,0 0,1 0,-1 1,1-1,-2 4,-2 3,1-1,0 0,1 1,0-1,-2 12,-8 53,4 0,3 1,4 78,2-148,0 0,0 0,0-1,1 1,0 0,-1-1,1 1,1 0,-1-1,0 0,1 1,0-1,0 0,0 0,0 0,0 0,1 0,-1 0,4 2,-2-3,-1 0,1 0,0-1,-1 1,1-1,0 0,0 0,0 0,0-1,0 1,0-1,0 0,0 0,0-1,0 1,0-1,6-1,18-6,-1-1,0-1,0-2,-1 0,-1-2,31-21,-22 11,-1-2,-1-1,50-55,-70 68,-1 0,0-1,-1-1,0 1,-1-2,-1 1,-1-1,0 0,-1-1,6-33,-10 38,-1-1,0 1,-1 0,0-1,-1 1,-1-1,0 1,-1 0,-1 0,1 0,-2 1,0-1,-1 1,0 0,-13-19,12 20,-1 0,0 1,-1-1,0 2,-1-1,0 1,-13-8,20 15,0 0,-1 0,1 0,-1 1,0-1,1 1,-1 0,0 0,0 0,0 1,0-1,0 1,0 0,0 0,0 1,0-1,1 1,-1 0,0 0,0 0,0 0,1 0,-1 1,1 0,-1 0,1 0,0 0,-6 5,-69 66,54-48,-43 33,21-25,19-15,2 1,-43 40,54-43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17.1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481 3,'-133'-2,"-146"4,276-2,1 0,-1 1,0-1,0 0,0 1,0 0,0 0,1 0,-1 0,0 0,1 0,-1 1,1-1,-1 1,1 0,0-1,-1 1,1 0,0 1,0-1,1 0,-1 0,0 1,1-1,-1 1,1 0,0-1,0 1,0 0,0 0,1 0,-1-1,1 1,-1 0,1 0,0 5,1 10,1 0,0-1,2 1,9 31,-7-29,241 785,-247-804,1 0,-1 1,1-1,-1 1,1-1,0 1,0-1,-1 0,1 0,0 1,0-1,0 0,0 0,0 0,1 0,1 1,-3-2,1 0,0 0,-1 0,1 0,0 0,-1 0,1 0,0 0,-1 0,1 0,-1 0,1-1,0 1,-1 0,1 0,-1-1,1 1,0 0,-1-1,1 1,-1-1,1 1,-1-1,0 1,1-1,0 0,4-6,0-1,-1-1,1 1,3-11,-1 3,27-57,-5 10,52-84,-56 107,-12 18,0 1,27-32,-36 49,1-1,-1 0,1 1,0 0,0 0,1 1,-1-1,1 1,0 0,0 1,0-1,0 1,0 1,0-1,8 0,1 1,0 2,0 0,-1 0,1 2,0 0,0 0,-1 2,0 0,0 0,0 1,-1 1,0 0,0 1,-1 0,1 1,13 14,18 18,-2 1,60 79,-102-121,20 25,-1 1,-2 1,0 1,-2 0,-1 1,-1 1,-2-1,-1 2,7 35,-13-46,-2 0,0 0,-1 0,-1 1,-1-1,0 0,-2 0,0 0,-2-1,0 1,-1-1,0 0,-2 0,-1-1,-17 29,-19 16,-2-2,-3-2,-2-2,-90 76,119-117,-1 0,0-1,-51 22,66-33,-12 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55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0,'1'4,"1"0,-1-1,1 1,0-1,0 1,0-1,0 0,0 1,1-1,3 4,4 5,197 300,-43-56,14 16,-169-259,-4-6,0 0,0 0,1 0,0-1,0 0,11 8,-10-15,-6-12,-6-21,3 25,-51-348,49 335,-4-48,8 65,0 0,0 0,0 0,1 0,0 1,0-1,0 0,0 0,1 1,0-1,2-5,-2 9,-1-1,1 1,-1-1,1 1,-1 0,1-1,0 1,-1 0,1 0,0 0,0 1,0-1,0 0,0 1,0-1,0 1,0-1,0 1,0 0,0 0,0 0,0 0,1 1,-1-1,0 0,0 1,0 0,0-1,-1 1,1 0,0 0,3 2,9 4,0 1,-1 0,15 13,-23-17,357 275,-327-253,52 47,-85-70,0-1,0 0,0 1,0 0,-1-1,1 1,-1 0,0 0,1 4,2 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56.0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171 0,'-4'0,"-6"0,-5 5,-5 5,-2 1,-3 3,-1-1,0-2,4-4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57.2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1 254,'6'-2,"1"0,0-1,-1 1,1-1,-1 0,0-1,9-6,0 1,174-121,-187 129,0 0,0 0,-1 0,1 0,0 0,-1 0,1 0,-1-1,1 1,-1-1,0 1,1-1,-1 1,0-1,0 0,0 1,0-1,0 0,-1 0,1 0,0-4,-1 5,-1-1,1 1,-1-1,1 1,-1-1,0 1,1-1,-1 1,0 0,0-1,0 1,0 0,-1 0,1 0,0 0,0 0,-1 0,1 0,0 0,-3-1,-4-2,0 1,-1-1,1 2,0-1,-1 1,0 0,0 1,-13-1,12 4,0 0,0 1,0 0,0 0,1 1,0 0,0 1,0 0,0 0,1 1,0 0,0 0,0 1,-9 11,13-13,0-1,0 1,1 0,-1 0,1 1,0-1,1 1,0-1,-1 1,2 0,-3 8,4-10,0-1,0 1,0-1,0 1,0 0,1-1,0 1,-1-1,2 1,-1-1,0 1,1-1,-1 0,1 0,0 1,0-1,0 0,0-1,1 1,2 3,6 1,0 0,1-1,-1 0,1-1,0 0,1-1,-1 0,16 2,0 1,4 1,-1-2,39 2,27 5,-83-12,0 0,0-1,1-1,-1 0,0-1,0 0,0-2,0 1,0-2,-1 1,14-8,62-17,-63 22,-3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6:58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0,'4'2,"-1"-1,1 1,-1-1,1 1,-1 0,0 1,1-1,-1 0,-1 1,1 0,0 0,3 3,2 4,240 215,-232-210,15 17,2-2,66 48,-98-78,-1 1,1-1,0 0,0 1,0-1,0 0,0 0,-1 1,1-1,0 0,0 0,0 0,0 0,0 0,0-1,0 1,-1 0,1 0,0-1,0 1,0 0,0-1,-1 1,1-1,0 1,0-1,-1 1,1-1,0 1,-1-1,1 0,0 1,-1-1,1 0,-1 0,0 1,1-1,-1 0,1 0,-1 0,0-1,17-50,-10 26,-4 18,1-1,-1 1,1 0,1 1,-1-1,1 1,1 0,8-9,-11 13,0 1,0 0,0 0,1 1,-1-1,1 1,-1-1,1 1,-1 0,1 0,-1 1,1-1,0 1,0 0,-1 0,1 0,0 0,-1 0,1 1,0 0,-1 0,6 2,11 5,-1 2,0 0,-1 1,0 1,0 0,-2 1,28 28,5 3,-27-25,-2 2,23 28,-12-13,-31-35,1 0,0 0,0 0,0-1,0 1,0 0,0 0,0-1,0 1,0 0,0-1,0 1,0-1,1 1,-1-1,0 0,0 1,0-1,1 0,-1 0,0 0,0 0,1 0,-1 0,0 0,0-1,1 1,-1 0,0-1,0 1,0-1,2 0,34-31,-8 5,-22 24,0 0,0 0,0 1,0 0,1 0,-1 1,1 0,-1 1,1-1,0 1,-1 0,1 1,-1 0,1 0,-1 1,0 0,1 0,-1 1,0 0,11 6,-2 0,0 0,0 1,-1 1,0 0,-1 1,0 1,17 20,-18-16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7:00.4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401 606,'-15'1,"0"1,1 1,-1 0,1 0,-1 2,1 0,1 0,-1 1,1 1,0 0,0 1,1 1,-14 12,5-4,0 2,2 1,0 0,2 1,0 1,-17 30,27-40,0 0,2 0,-1 1,1-1,1 1,0 0,1 1,-2 21,4-31,1 1,0-1,1 0,-1 0,1 0,0 0,0 0,0 0,0 0,1 0,0 0,0 0,0-1,0 1,0-1,1 1,-1-1,1 0,0 0,0 0,0-1,1 1,-1-1,0 1,1-1,0 0,0 0,-1-1,1 1,0-1,7 2,1 0,-1 0,0-1,1 0,0 0,-1-2,1 1,16-2,-24 0,1 0,-1 1,0-1,0-1,0 1,0-1,0 1,-1-1,1 0,0-1,-1 1,0 0,1-1,-1 0,0 0,0 0,-1 0,1 0,-1-1,1 1,-1-1,0 0,2-5,4-18,0 0,-2 0,-1 0,-1-1,0-35,-1 24,11-62,-14 100,0 0,0 0,0 0,0 0,0 1,0-1,1 0,-1 0,0 0,0 1,1-1,-1 0,0 0,1 1,-1-1,1 0,-1 1,1-1,-1 0,1 1,-1-1,1 1,0-1,-1 1,1-1,0 1,-1 0,1-1,0 1,0 0,-1-1,1 1,0 0,0 0,0 0,-1 0,1 0,0 0,0 0,0 0,0 0,-1 0,1 0,0 0,0 0,-1 1,1-1,0 0,0 1,-1-1,1 1,0-1,1 2,36 35,-30-28,161 189,106 110,-272-305,1 0,-1 0,1 0,0 0,0 0,0-1,0 1,0-1,0 0,1-1,-1 1,1-1,-1 0,1 0,-1 0,1 0,8-1,-8-1,0 0,0 0,0-1,0 1,-1-1,1 0,-1-1,1 1,-1-1,0 0,0 0,0 0,0 0,-1-1,1 0,3-5,12-17,-1 0,-2-1,-1-1,-1 0,-1-1,-2-1,12-43,-1-21,12-107,-22 107,-4 0,-4-1,-13-138,9 228,-2-13,-1-1,-8-33,10 49,0-1,0 1,0-1,-1 1,1 0,-1 0,0 0,0 0,0 0,0 0,0 0,-1 1,1-1,-1 1,1 0,-1 0,0-1,0 2,0-1,0 0,-1 1,-3-2,5 3,1-1,0 1,-1 0,1 0,0 0,-1 0,1 0,-1 0,1 0,0 1,-1-1,1 0,0 1,-1-1,1 1,0 0,0-1,0 1,-1 0,1 0,0 0,0-1,-1 3,0 0,-1 0,2 0,-1 0,0 1,0-1,1 0,0 1,-2 6,0 7,1 0,0-1,2 18,0-29,1 38,2 0,2 0,2 0,2 0,2-1,1-1,3 0,19 41,-10-34,1-2,2-1,2-1,2-1,2-2,48 48,-61-71,0-1,1-1,0 0,2-2,27 15,-35-22,-1-1,1 0,0-1,0-1,1 0,-1-1,1 0,0-2,30 0,-44-1,1 0,0 0,-1-1,1 1,0-1,-1 0,1 0,-1 0,1 0,-1 0,0-1,1 1,-1 0,2-3,7-9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7:01.0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84,'0'-1,"0"0,1 0,-1 0,1 0,-1 0,1 0,-1 0,1 0,-1 0,1 0,0 1,0-1,-1 0,1 0,0 1,0-1,0 0,0 1,-1-1,1 1,0 0,0-1,0 1,0 0,0-1,1 1,0 0,38-6,-29 5,20-4,26-4,91-3,-123 12,0-2,0-1,0-1,35-10,-34 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7:01.5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0,'0'4,"5"11,5 6,1 4,3 2,3 5,4 2,1-2,3 4,0-1,-4-2,0 2,-1-5,-3-4,-5-1,-3-5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7:01.8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 49,'-4'-4,"-6"-2,-2-4,3-4,1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7:02.4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377 24,'-1'-1,"1"0,-1 0,1 0,-1 0,1 0,-1 0,1 1,-1-1,0 0,1 0,-1 0,0 1,0-1,0 0,1 1,-1-1,0 1,0-1,0 1,0-1,0 1,0 0,0-1,0 1,0 0,-2 0,-34-6,32 6,-9 0,1 0,0 1,0 1,-1 0,1 1,0 0,1 1,-1 0,1 1,0 0,0 1,0 1,1 0,0 0,0 1,1 1,0-1,0 2,1-1,1 1,-1 1,2 0,-1 0,2 0,-1 1,1 0,1 0,0 0,1 1,-4 19,8-28,0-1,-1 0,1 0,1 1,-1-1,0 0,1 1,0-1,0 0,0 0,0 0,0 1,1-1,-1-1,1 1,0 0,3 4,0-2,0 0,0 0,0-1,1 0,0 0,-1 0,2-1,5 4,12 2,-1-1,2-1,37 6,-23-5,1-3,-1-1,1-1,0-3,79-9,-94 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7:03.7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509 0,'-17'1,"1"1,-1 0,1 2,0-1,0 2,1 0,-1 1,1 1,0 0,-25 17,-4 7,2 1,-39 38,62-52,1 0,0 1,2 0,-18 29,29-41,0 1,1 0,0 0,0 0,1 0,0 1,0-1,1 1,0 0,1-1,0 1,1 0,-1 0,1 0,3 16,-1-20,-1 0,2 0,-1 0,0-1,1 1,0-1,0 1,0-1,1 0,-1 0,1 0,0 0,8 5,64 36,-68-40,37 17,1-1,1-3,71 19,-85-29,0-2,0-1,1-1,0-2,0-1,38-5,-68 3,-1-1,1 1,0-1,0 1,-1-1,1 0,-1-1,0 1,0 0,1-1,-1 0,-1 0,1 0,0 0,-1 0,0-1,0 1,0-1,0 1,0-1,-1 0,1 0,0-6,5-12,-1 0,4-40,-8 10,-3 44,1-1,0 0,1 1,-1-1,2 1,-1-1,1 1,0-1,1 1,6-15,-8 22,0 0,1-1,-1 1,0 0,0 0,0 0,1 0,-1 0,0 0,1 0,-1 0,1 1,-1-1,1 0,0 1,-1 0,1-1,-1 1,1 0,0 0,-1 0,1 0,0 0,-1 0,1 0,0 0,-1 1,1-1,0 1,-1-1,1 1,-1 0,1-1,-1 1,0 0,1 0,2 2,6 5,0 0,-1 1,17 18,-18-18,109 131,4 4,-108-131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18.4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329 935,'15'36,"-2"1,-1 0,-3 1,7 45,7 26,-6-43,-2-9,-1 0,5 63,-24-136,1 0,-2 1,0 0,-1 0,-9-14,-15-34,-96-285,33 82,61 180,-5-7,4-1,-42-190,74 273,1 0,0 0,1 0,0 0,0 1,1-1,1 0,0 0,0 1,1-1,1 1,7-17,-8 22,0-1,1 1,0 0,0 0,0 0,1 0,-1 1,1-1,0 1,0 1,1-1,-1 1,1 0,0 0,0 0,0 1,0 0,0 0,0 1,1 0,-1 0,11-1,0 3,-1 0,1 1,-1 0,0 1,0 1,0 1,0 0,-1 1,0 1,24 13,4 7,0 1,42 39,-51-37,-2 1,-2 1,-1 2,-1 1,30 50,99 205,-75-130,36 24,-82-133,-6-10,-18-25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7:04.2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0,'1'17,"0"0,2 0,0-1,1 1,0-1,2 0,0 0,13 25,11 12,38 52,-35-57,14 24,3-2,3-3,3-1,3-4,115 96,-125-128,-30-23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7:04.7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0,'3'32,"1"1,1-1,1-1,2 1,2-1,0-1,2 1,2-2,0 0,2-1,1 0,40 49,-3-19,3-2,3-3,1-2,3-3,69 40,-79-62,-33-19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7:05.8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0 313,'1'2,"-1"0,0-1,1 1,0 0,-1 0,1-1,0 1,0 0,0-1,0 1,0-1,0 1,0-1,0 0,1 1,-1-1,1 0,1 2,35 20,-21-13,10 8,-9-5,2 0,27 13,-43-24,-1 0,1-1,0 1,0-1,0 0,0 0,0 0,0 0,1-1,-1 1,0-1,0 0,0-1,1 1,-1-1,0 0,0 0,0 0,5-2,-6 1,0-1,-1 1,1 0,-1-1,0 1,1-1,-1 0,0 0,-1 0,1 0,0 0,-1 0,0-1,0 1,0 0,0-1,0 1,0-1,-1-4,2-11,-2 0,-2-26,1 22,-4-221,-2 215,1 20,0 21,5-3,0 0,1 1,0-1,1 1,0-1,0 0,1 0,0 0,0 0,7 14,6 14,23 38,-30-59,173 287,-113-200,-6 2,76 177,-126-247,-1 0,-3 1,0 0,3 61,-11 147,0-244,-1 32,-9 48,9-73,-1 0,1 0,-1 0,-1 0,1 0,-1-1,0 1,-1-1,1 0,-1 0,0 0,-1-1,-7 8,9-11,1-1,-1 1,0-1,1 0,-1 0,0 0,0 0,0-1,1 1,-1-1,0 1,0-1,0 0,0 0,0-1,0 1,0-1,0 1,1-1,-1 0,0 0,0 0,1 0,-1-1,1 1,-1-1,1 1,-1-1,-3-4,-9-6,1-2,1 1,-17-23,19 23,-54-69,-76-125,-33-99,139 242,-53-104,76 141,1-1,1 0,2 0,-7-37,14 62,1 0,-1 1,1-1,0 0,0 0,0 1,0-1,0 0,1 0,-1 1,1-1,-1 0,1 1,0-1,0 1,0-1,3-3,9-5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7:06.5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1,'24'28,"-1"1,-1 1,-2 1,19 38,0 0,-25-44,-1-1,-1 2,-1 0,13 54,-20-65,0 1,-2 0,0 0,-1 0,-1 0,0 0,-1 0,0-1,-2 1,-4 17,3-23,0 0,-1 0,-1-1,1 0,-1 0,-1 0,0-1,-14 14,8-8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7:08.0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0 808,'72'0,"768"-9,2023-13,-2625 24,888-29,-11-100,380-197,-1208 256,-90 23,2 8,1 9,270-3,-254 29,490 20,-600-10,0-5,-1-4,1-5,138-26,-147 18,154-4,99 22,-279-2,240 22,-25-1,-129-16,426 0,-74-19,-35 2,-4-39,-427 42,206-28,-222 34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7:10.2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14557 0,'-77'19,"-173"-3,107-9,-125 10,-1319 51,1179-67,-415-4,517-8,-253 1,-319 73,160-6,-167 17,-30 2,359-74,14 0,498 2,1 3,-68 17,-36 8,-194 20,-272 30,340-44,10-1,-317 39,243 0,209-44,-231 30,-264-54,345-11,78 4,-230-3,361-4,0-3,-126-35,193 44,-34-7,0 2,1 2,-1 1,-56 5,-64-5,126-3,0-1,-35-12,44 12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8:23.0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1 365,'0'-1,"0"1,0 0,0-1,0 1,-1 0,1 0,0-1,0 1,0 0,0 0,0-1,0 1,1 0,-1-1,0 1,0 0,0 0,0-1,0 1,0 0,0 0,0-1,1 1,-1 0,0 0,0-1,0 1,1 0,-1 0,0 0,0-1,0 1,1 0,-1 0,0 0,0 0,1 0,-1 0,0 0,1-1,-1 1,0 0,0 0,1 0,-1 0,0 0,1 0,-1 0,0 0,0 0,1 1,-1-1,0 0,0 0,1 0,-1 0,0 0,0 0,1 1,-1-1,16 13,30 41,67 103,24 70,-8 8,-12 6,168 495,-272-692,-8-26,0 0,0 0,2-1,0 0,1 0,18 28,-26-45,1 0,-1 1,0-1,0 1,1-1,-1 0,0 1,1-1,-1 0,0 1,1-1,-1 0,0 0,1 1,-1-1,1 0,-1 0,1 0,-1 1,1-1,-1 0,0 0,1 0,-1 0,1 0,-1 0,1 0,-1 0,1 0,-1 0,1 0,-1 0,1-1,8-15,-3-26,-30-679,7 478,-20-793,36 997,0 24,1-1,0 0,1 1,5-28,-1 26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8:24.1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401 1,'-11'0,"0"0,-1 1,1 0,0 1,-1 0,1 1,1 0,-1 1,0 0,-16 10,16-7,1 1,0 0,0 0,1 1,0 1,1-1,0 2,0-1,-8 16,-11 26,2 2,2 1,2 0,3 2,3 0,-14 98,27-145,1 1,-1-1,2 1,0 0,0-1,1 1,0 0,1-1,0 1,4 10,-4-16,1 0,0 0,-1 0,2-1,-1 1,0-1,1 0,0 0,0 0,0-1,0 0,1 1,-1-1,1-1,0 1,0-1,0 0,0 0,0 0,0 0,9 0,22 4,0-3,1-1,0-1,49-6,72 2,-156 3,0 0,1 0,-1 0,0 0,1 1,-1-1,0 1,0 0,1 0,-1 0,0 0,0 0,0 0,0 0,0 1,2 2,-3-3,0 0,0 1,-1-1,1 0,0 1,-1-1,1 1,-1-1,0 1,1-1,-1 1,0 0,0-1,0 1,0-1,0 1,-1-1,0 4,-2 6,-1 0,-1 0,0-1,-1 1,-10 13,1 1,-35 65,-3-2,-5-2,-3-3,-95 99,128-162,14-15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8:24.8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1 266,'17'-2,"-1"-1,0 0,1-2,-1 0,-1 0,1-2,-1 0,20-12,1 0,4-2,40-30,22-11,-59 42,16-8,-46 19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8:25.5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1 411,'0'1,"0"-1,0 1,0-1,1 1,-1-1,0 1,0-1,1 1,-1-1,0 1,1-1,-1 1,1-1,-1 0,1 1,-1-1,1 1,-1-1,1 0,-1 0,1 1,-1-1,1 0,-1 0,1 0,-1 0,1 1,0-1,-1 0,1 0,-1 0,2 0,24-1,-21 1,40-7,-2-2,1-1,-1-3,61-26,-18 7,640-207,-695 230,-10 4,0-2,0 0,-1-1,29-16,-32 13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19.2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78,'4'-4,"6"-2,6-4,3 0,4 1,2 3,1 2,0-3,0 1,0 0,0 2,0 1,-1 1,-4 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8:39.0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255 0,'-19'70,"-2"192,13 279,5-81,2-437,0 0,-2 0,-6 28,5-48,0-13,-3-27,6 28,-38-198,-20-132,40 195,-9-56,-1-214,29 410,0-1,0 1,0-1,1 1,-1 0,1-1,0 1,1 0,-1 0,1 0,-1 0,1 0,5-7,-6 9,1 1,0 0,0 0,-1 0,1 0,0 0,0 0,0 0,0 1,1-1,-1 1,0-1,0 1,0 0,0 0,0 0,1 0,-1 0,0 0,0 1,0-1,0 1,0 0,0-1,0 1,0 0,0 0,0 0,2 2,20 12,-2 0,0 1,0 1,-2 2,20 21,15 13,457 368,-494-409,0 0,1-1,26 11,-11-5,-22-10,-1 2,0-1,0 2,-1-1,-1 1,1 1,8 13,19 19,83 65,-50-49,-54-42,-8-5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8:39.9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1 167,'7'-5,"1"0,0 0,0 1,0 0,1 0,-1 1,1 1,13-4,20-7,-20 6,0 1,0 0,28-2,-28 5,0-1,-1-1,34-12,-38 11,1 1,0 1,1 0,33-2,-34 5,-1-1,1 0,-1-2,1 0,24-10,-25 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8:41.8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1 256,'4'0,"0"1,-1 0,1-1,0 1,0 1,0-1,-1 0,1 1,-1 0,1 0,-1 0,5 4,38 36,-22-19,403 317,-397-317,-17-13,0-1,1 0,25 12,-34-19,-1 0,1-1,0 1,0-1,-1 0,1 0,0-1,0 0,0 0,0 0,0 0,0-1,0 1,0-1,-1-1,9-2,-11 3,1 0,-1-1,0 1,0-1,0 0,-1 1,1-1,0 0,-1 0,1 0,-1 0,1 0,-1-1,0 1,0 0,0 0,0-1,-1 1,1-3,7-55,-6 38,60-488,-56 410,-6 78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8:42.5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1 444,'27'-3,"0"0,0-1,51-16,-20 5,657-206,-469 137,-202 69,0 3,2 2,89-9,-118 17,1 0,-1-1,0-1,0 0,25-11,-26 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8:43.3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1,'2'1,"0"0,0 0,0 0,0 1,0-1,0 0,0 1,-1 0,1-1,0 1,-1 0,1 0,-1 0,0 0,2 3,18 34,310 652,-311-638,-16-32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8:44.6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1,'1'4,"-1"1,1 0,1 0,-1 0,1-1,-1 1,1-1,1 1,-1-1,1 0,-1 0,5 5,42 45,-40-45,66 67,112 117,-97-94,159 189,-206-233,-3 2,-3 2,43 89,-76-142,-1 1,0 0,-1 0,0 0,0 0,0 1,-1-1,0 0,-1 1,0 13,0-17,-1-1,-1 1,1 0,0-1,-1 1,0-1,0 1,0-1,0 0,0 0,-1 0,1 0,-1 0,0 0,0-1,0 1,0-1,0 0,0 0,-1 0,-6 2,-25 10,-1-2,1-2,-2-1,-52 5,-26 7,112-20,-5 1,0 0,0 0,0 0,0-1,0 0,0-1,0 0,0 0,-1-1,1 0,0 0,-11-4,0-5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8:45.2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11,'0'-5,"0"0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8:47.4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100 518,'2'1,"-1"-1,1 1,-1-1,1 1,-1 0,1-1,-1 1,0 0,1 0,-1 0,0 0,1 0,-1 0,0 1,0-1,0 0,1 2,19 31,-13-20,365 492,-349-478,-9-13,-2 1,0 1,-1-1,0 2,-1 0,12 27,-23-44,0 0,1-1,-1 1,1 0,-1 0,0-1,0 1,0 0,1 0,-1-1,0 1,0 0,0 0,0 0,0-1,0 1,0 0,-1 0,1 0,0-1,0 1,0 0,-1 0,1-1,-1 1,1 0,0-1,-1 1,1 0,-2 0,1 0,-1-1,1 0,-1 0,1 0,-1 0,1 0,-1 0,1 0,-1 0,1-1,0 1,-1 0,1-1,-1 1,0-2,-50-27,-6-11,2-3,2-2,2-2,2-3,-44-57,68 74,2-1,1-2,1 0,3-1,0-1,3-1,1 0,2-1,-14-73,26 99,0-1,1 0,0 1,1-1,0 0,2 1,0 0,0-1,1 1,1 0,0 0,1 1,1 0,0 0,0 0,2 1,-1 0,16-15,2 0,0 2,2 0,1 2,1 1,1 2,39-21,-66 39,1-1,-1 1,1 0,-1 0,1 0,0 1,0 0,0 0,0 0,0 0,0 1,0 0,0 0,0 0,0 1,0 0,7 1,-6 1,1 0,-1 1,-1-1,1 1,0 0,-1 1,0-1,0 1,0 0,-1 0,1 1,3 7,37 50,38 76,-69-112,-1 1,-1 0,-2 1,0 0,9 55,-19-77,0-1,0 1,0 0,-1 0,0-1,0 1,-1 0,1-1,-1 1,-1-1,1 0,-1 0,-1 0,1 0,-1 0,0-1,0 1,-9 8,-8 7,-2-2,0 0,-28 17,6-5,-38 31,-147 146,216-186,14-22,0 1,0-1,0 0,0 1,1-1,-1 0,0 0,0 1,1-1,-1 0,0 0,0 1,1-1,-1 0,0 0,1 0,-1 0,0 0,1 1,-1-1,0 0,1 0,-1 0,0 0,1 0,-1 0,1 0,-1 0,0 0,1 0,-1 0,0-1,1 1,-1 0,0 0,1 0,51-19,-41 15,44-18,1 3,0 3,1 2,1 3,72-6,-57 13,1 3,0 3,0 3,119 25,-152-21,150 43,-169-44,-1 0,0 2,0 1,-1 0,-1 1,26 22,-32-23,50 47,-58-53,-1 0,1 0,-1 1,-1 0,1 0,-1 0,0 0,-1 0,1 0,1 8,-4-12,0 1,0-1,0 1,0-1,0 1,-1-1,1 1,-1-1,0 1,1-1,-1 1,0-1,0 0,-1 0,1 0,0 1,-1-1,0 0,1-1,-1 1,0 0,0 0,0-1,-3 3,-8 4,0 0,0 0,-15 5,-2 2,-128 66,107-50,13-7,-2-2,-53 22,70-38,-1-1,0-1,0-2,0 0,0-1,0-1,-1-2,1 0,-47-12,42 5,0-1,1-2,1-1,-32-19,25 13,-71-29,34 30,-21-7,84 22,1 0,0 0,0-1,0 0,0 0,1-1,0 0,0 0,-8-8,13 12,0 0,0-1,0 1,0 0,0-1,0 1,0-1,1 1,-1-1,1 1,-1-1,1 1,-1-1,1 0,0 1,0-1,0 0,0 1,0-1,0 1,0-1,1 0,-1 1,0-1,1 1,-1-1,1 0,1-1,8-12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8:49.3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1 122,'473'441,"23"24,-496-465,1 1,-1 0,1-1,-1 1,0-1,1 1,-1-1,1 1,-1-1,1 1,-1-1,1 1,0-1,-1 0,1 1,0-1,-1 0,1 0,-1 1,1-1,0 0,0 0,-1 0,1 0,0 0,-1 0,1 0,0 0,-1 0,1 0,0 0,0 0,-1-1,1 1,-1 0,1 0,0-1,-1 1,1 0,0-1,-1 1,1-1,-1 1,1-1,-1 1,1-1,-1 1,0-1,1 0,-1 1,0-1,1 1,-1-1,0 0,0 1,1-1,-1 0,0 1,0-1,0 0,0-1,6-48,-6 46,80-656,-67 581,-1 13,7-67,-17 105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20.0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35,'0'-4,"0"-6,-4-1,-2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22.6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1 832,'5'-1,"0"1,0-1,0 0,-1-1,1 1,0-1,-1 0,1-1,5-3,26-10,129-24,237-27,-117 24,-117 10,-54 9,152-12,-158 34,52-6,4-21,-2-8,158-59,-123 35,-176 56,13-6,-34 11,0 0,0 0,0 0,0 0,0 0,0 0,0 0,0 0,-1 0,1 0,0 0,0 0,0 0,0 0,0 0,0 0,0 0,0 0,-1 0,1 0,0 0,0 0,0 0,0 0,0 0,0 0,0 0,0 0,0-1,0 1,0 0,-1 0,1 0,0 0,0 0,0 0,0 0,0 0,0 0,0 0,0 0,0-1,0 1,0 0,0 0,0 0,0 0,0 0,0 0,0 0,0 0,0-1,0 1,0 0,0 0,0 0,0 0,0 0,0 0,0 0,0 0,0 0,-26-1,10 0,0 0,0 0,0-2,0 0,1-1,-23-8,-91-46,51 21,-239-104,315 140,0 1,0-1,0 0,0 0,0-1,0 1,0 0,0-1,1 1,-1-1,0 1,-2-4,4 4,0 1,0-1,0 1,0-1,0 1,0-1,0 1,0 0,0-1,0 1,1-1,-1 1,0-1,0 1,0 0,0-1,1 1,-1-1,0 1,1 0,-1-1,0 1,0 0,1-1,-1 1,1 0,-1 0,0-1,1 1,-1 0,1 0,-1 0,0-1,1 1,-1 0,1 0,6-2,1 0,-1 1,0 0,1 0,-1 0,11 1,66 9,-1 3,-1 4,106 35,-32-9,-123-34,71 20,-94-25,-1 0,0 1,0 1,-1-1,1 1,-1 1,0-1,8 9,-14-13,-1 0,0 0,0 1,0-1,0 1,0-1,0 1,-1-1,1 1,0 0,-1-1,1 1,-1 0,0 0,1-1,-1 1,0 0,0 0,0-1,0 1,-1 0,1 0,0-1,-1 1,1 0,-1-1,0 1,-1 3,-3 3,-1 1,0 0,0-1,-9 9,-14 18,-5 30,-40 105,9-19,-19 45,29-63,46-113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21.0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380 0,'-4'1,"0"0,0-1,0 1,1 1,-1-1,0 1,1-1,-1 1,1 0,0 0,-1 0,1 1,0-1,-3 4,-40 45,43-47,-152 204,134-175,2 0,1 2,2 0,-21 63,35-90,0-1,1 1,-1 0,1-1,1 1,0 0,0-1,0 1,1 0,0 0,1-1,2 9,-3-13,1 0,-1 0,1 0,0 0,0 0,0-1,0 1,0-1,0 1,1-1,-1 0,1 0,0 0,0 0,0-1,0 1,0-1,0 0,0 1,0-1,0-1,1 1,-1 0,0-1,1 0,-1 1,0-2,1 1,-1 0,4-1,3-1,0 0,0 0,0-1,0 0,0-1,-1 0,1-1,-1 0,11-8,11-9,32-31,-55 46,4-4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21.8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251 94,'-5'2,"1"0,0 0,0 1,-1-1,2 1,-1 0,0 0,1 0,-1 1,1-1,0 1,-5 7,4-5,-24 32,3 2,1 0,1 2,3 0,2 2,-18 62,34-102,-1 7,-1 1,1 0,1 0,-2 19,4-29,0-1,0 1,0-1,0 1,0-1,1 1,-1-1,0 1,1-1,-1 1,1-1,0 0,-1 1,1-1,0 0,0 1,0-1,2 2,-2-2,1-1,0 1,-1 0,1-1,0 1,0-1,-1 0,1 1,0-1,0 0,0 0,-1 0,1-1,0 1,0 0,-1-1,1 1,0-1,0 1,1-2,35-14,-1-1,-1-2,-1-2,33-25,-64 42,0 0,0 0,0-1,-1 1,0-1,0 0,0 0,0 0,-1 0,0 0,0-1,0 1,0-1,-1 1,0-1,0 1,-1-1,0 0,0 0,-1-9,-1-7,0 0,-2 0,-12-40,-1 13,-2 2,-43-74,47 94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22.5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178 1,'-6'1,"0"0,1 0,-1 1,0 0,0 0,1 1,-1 0,1 0,0 0,0 0,0 1,0 0,0 0,1 0,0 1,-4 5,-3 3,0 0,1 1,1 1,-12 22,20-34,-1-1,1 0,0 0,0 1,0-1,0 1,1-1,-1 1,1-1,-1 1,1-1,0 1,0-1,0 1,0-1,1 1,-1-1,1 1,-1-1,1 1,0-1,0 1,0-1,0 0,0 0,1 1,-1-1,1 0,-1 0,1-1,0 1,0 0,0 0,0-1,0 1,0-1,0 0,0 1,5 0,9 4,0-1,0-1,1 0,0-1,17 1,2 0,-25-2,10 1,0 1,0 1,0 1,27 12,-44-16,-1-1,1 1,0 0,-1 0,0 0,1 1,-1-1,0 1,0-1,-1 1,1 0,-1 0,1 1,-1-1,0 0,0 1,0-1,-1 1,1 0,-1 0,0-1,0 1,0 0,0 0,-1 0,0 0,0 0,0 0,0 0,-1 5,-3 9,-1 0,-1 0,0-1,-1 0,-18 30,-59 78,53-82,-13 22,11-15,-1-2,-73 77,86-106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23.8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132 348,'-6'8,"0"1,1 0,0 0,1 0,0 1,0 0,1-1,0 1,-2 20,4-20,1-1,0 1,1-1,0 0,1 1,-1-1,2 0,-1 0,2 0,-1 0,1-1,0 1,1-1,0 0,0 0,7 7,9 11,1-1,1-1,30 24,-27-26,0-2,1-1,1 0,1-3,1 0,0-2,1-1,0-1,1-2,0-1,1-2,45 5,-74-12,-1 1,1-1,0 0,0 0,0 0,-1-1,1 1,0-1,0 0,-1 0,1 0,-1-1,1 1,-1-1,0 0,1 0,-1 0,0 0,0-1,0 1,4-6,-4 3,0-1,-1 1,1-1,-1 0,-1 0,1 1,-1-1,0 0,0 0,-1 0,0-1,0 1,-1-8,-5-40,-3-1,-2 1,-2 1,-3 0,-40-92,39 109,-1 0,-2 1,-1 1,-2 1,-29-32,39 49,-1 1,-1 1,0 1,-1 0,-1 1,1 0,-2 2,0 0,0 1,-1 0,-34-9,47 16,0 0,-1 1,1 0,0 1,0-1,0 1,-1 0,1 1,0 0,0 0,0 0,-1 0,1 1,1 0,-1 0,0 1,0 0,1 0,-7 4,1 3,1 0,0 1,0 0,1 0,0 1,1 0,-6 14,-6 5,11-18,0 1,1 1,0-1,1 1,1 0,0 1,1-1,-3 19,7-32,1-1,0 1,0-1,0 1,0-1,1 0,-1 1,0-1,0 1,1-1,-1 0,1 1,0-1,-1 0,1 1,0-1,0 0,0 0,-1 0,1 0,0 1,1-2,-1 1,0 0,0 0,0 0,1 0,-1-1,0 1,0-1,1 1,-1-1,1 1,-1-1,0 0,1 1,-1-1,1 0,-1 0,1 0,-1 0,3-1,9 0,0-1,-1 0,25-7,-24 5,189-32,-177 32,0-1,-1-1,0-2,0 0,0-2,-2 0,29-18,-35 19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25.6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1168,'23'-12,"-11"4,37-21,-2-2,-1-2,-2-2,-1-1,-2-3,61-72,-32 21,-4-2,69-130,-111 178,32-81,-49 104,0 0,-2-1,0 1,-1-1,-1 0,-1-31,-1 50,-1 0,-1 0,1 0,0 0,-1-1,1 1,-1 0,0 0,0 0,0 0,0 0,-1 0,1 1,-1-1,0 0,0 1,0-1,0 1,0 0,0-1,-1 1,1 0,-1 1,1-1,-1 0,0 1,0-1,0 1,0 0,0 0,0 0,-4-1,0 2,0-1,0 1,1 0,-1 1,0-1,0 1,1 1,-1-1,1 1,-1 0,1 1,0 0,0 0,-9 5,8-3,1-1,0 1,-1 0,2 0,-1 1,1 0,-1 0,2 0,-1 1,1-1,0 1,0 0,1 0,0 1,0-1,0 1,1-1,1 1,-1 0,1 0,0 0,1 0,0 0,0 0,1-1,1 9,2 2,1-1,0 0,1-1,1 1,0-1,1 0,1-1,1 0,0 0,20 22,6 1,2-1,2-2,59 41,141 74,-214-135,-9-5,2 1,0 0,-1 1,-1 1,31 28,-45-38,0 0,0 0,-1 1,1-1,-1 1,0-1,0 1,0 0,0 0,0 0,-1 0,0 0,0 0,0 0,-1 0,1 1,-1-1,0 0,0 1,0-1,-1 0,1 0,-1 0,0 1,0-1,-1 0,1 0,-1 0,0-1,0 1,-4 4,-14 18,-1-1,-1-1,-2-1,-42 33,2-2,32-24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26.1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0,'4'0,"2"4,8 6,2 10,6 1,0 6,1 2,0 2,0-2,2-1,-5 0,-5-6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26.5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11,'0'-5,"0"0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27.4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29,'11'17,"1"1,0-1,1-1,1-1,1 0,19 16,12 14,196 206,-241-249,35 42,-35-43,0 0,1 1,-1-1,-1 0,1 1,0-1,0 1,0-1,-1 1,1-1,-1 1,1 0,-1-1,0 1,1 0,-1-1,0 1,0 0,0-1,-1 1,1 0,0-1,0 1,-1-1,1 1,-1 0,-1 1,2-2,-1-1,0 0,1 1,-1-1,1 0,-1 0,0 0,1 0,-1 0,0 0,1 0,-1 0,0 0,1 0,-1 0,0 0,1 0,-1-1,1 1,-1 0,0 0,1-1,-1 1,1 0,-1-1,1 1,-1-1,1 1,-1-1,1 1,-1-1,1 1,0-1,-1 0,-16-20,16 20,-7-12,0-1,1 0,0 0,2-1,-1 0,2 0,0 0,1 0,-2-28,3 11,1 0,1 0,10-57,-9 81,0-1,1 0,0 1,1 0,0-1,0 1,1 0,0 0,0 1,1-1,0 1,11-13,-10 16,-1-1,1 1,1 0,-1 0,0 1,1 0,0 0,0 0,0 1,0 0,0 0,0 1,0 0,1 0,12 1,-2 1,0 0,0 2,0 0,0 0,0 2,-1 0,0 2,0-1,0 2,-1 0,0 1,-1 1,17 14,7 7,-2 3,-2 0,50 64,-69-78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28.8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364 865,'-26'0,"0"-1,1 2,-31 4,46-3,1 0,0 1,0 0,0 0,1 1,-1 0,1 0,0 1,-11 8,12-8,1 1,0-1,0 1,1 0,-1 0,1 0,0 1,1 0,0 0,0 0,1 0,-1 1,2 0,-1-1,1 1,0 0,1 0,0 0,0 0,0 0,1 1,1-1,-1 0,4 16,0-10,0 1,0-1,1 0,1 0,1-1,0 1,0-1,2-1,-1 1,2-2,13 15,6 4,1-2,66 46,-57-48,2-2,0-2,2-1,0-2,1-3,1-1,1-2,76 11,-108-23,1 0,-1-1,0-1,0 0,0 0,0-2,0 0,-1 0,1-1,24-12,-19 7,-1-2,0 0,-1-1,0-1,-1 0,26-28,-19 13,0 0,-2-1,-1-2,-2 0,-1-1,-1 0,-2-2,13-45,-12 24,-4 0,-1-1,-3 0,-3 0,-2-1,-2 1,-11-82,6 102,-1 1,-2-1,-2 1,-1 1,-1 0,-2 0,-2 1,-1 1,-1 1,-1 1,-2 0,-42-45,50 62,0 1,-1 1,0 0,-1 1,0 0,-1 1,0 1,0 1,-1 0,1 1,-2 1,1 0,-1 1,1 1,-1 1,0 1,0 0,0 1,0 1,0 1,1 0,-1 2,0 0,1 0,0 2,0 0,1 1,-1 1,-18 12,-2 5,0 3,2 1,0 1,-34 41,8 0,-53 80,73-92,-54 102,86-142,0 0,1 0,2 0,0 1,0 0,2 0,1 1,0-1,2 1,1 28,0-46,0 0,1 0,-1 0,1 0,0 0,0-1,0 1,0 0,1 0,-1-1,1 1,0-1,-1 0,1 1,0-1,0 0,1 0,-1 0,0 0,1-1,-1 1,1 0,-1-1,1 0,0 0,0 0,-1 0,1 0,0 0,0-1,4 1,12 0,-1 0,1-1,-1-1,23-4,8 0,4 3,1-2,-2-2,1-3,-1-2,0-3,-1-1,91-43,21-36,-132 77,55-41,-20 11,-50 37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36.7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152 582,'-1'-6,"1"-1,-2 1,1-1,-1 1,0-1,0 1,-1 0,-6-11,-32-47,30 49,-6-9,10 15,-1-1,2 1,-1-1,2 0,-1-1,1 1,1-1,0 0,-5-21,13 31,4 8,9 13,27 40,55 102,-25-38,112 163,139 222,-284-435,-30-50,1-1,2 0,0-1,22 26,-35-48,-1 1,1 0,-1 0,1-1,0 1,-1 0,1 0,0-1,0 1,0-1,-1 1,1-1,0 1,0-1,0 0,0 1,0-1,0 0,0 0,0 1,0-1,0 0,0 0,0 0,0 0,0 0,-1-1,2 1,0-1,-1 0,0 0,0 0,0 0,0 0,0-1,0 1,0 0,0-1,-1 1,1 0,0-1,-1 1,1-1,0-2,7-59,-8 63,2-624,-6 294,-15-197,13 436,6 70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24.1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232 3,'-38'-1,"21"0,0 1,0 0,0 1,0 1,-24 6,37-7,1 0,-1 0,0 1,1 0,-1 0,1 0,0 0,-1 0,1 1,0-1,0 1,1 0,-1 0,1 0,-1 0,1 0,0 1,0-1,0 1,1-1,-1 1,1 0,0 0,0 0,0-1,1 1,-1 0,1 6,0-3,1 0,0 0,0 0,0 0,1-1,0 1,0-1,1 1,0-1,0 0,1 0,-1 0,1 0,0-1,1 1,-1-1,11 8,10 9,1-1,43 25,-37-25,166 106,139 99,-310-205,190 156,-188-150,-1 0,-2 2,-1 1,-1 2,21 35,-40-59,-1 1,0 0,0 0,-1 0,0 0,-1 0,0 1,0-1,-1 1,-1 0,1-1,-1 1,-1-1,0 1,0 0,-3 10,2-15,0 1,-1 0,1 0,-1-1,0 0,-1 1,1-1,-1-1,0 1,0 0,-1-1,1 0,-1 0,0 0,0-1,0 1,0-1,-1 0,0-1,1 1,-1-1,0 0,0-1,0 0,0 0,-6 1,-47 2,0-3,1-2,-64-10,94 8,0-2,0-1,0-1,1-1,-29-13,35 11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37.8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482 3,'-55'-1,"23"0,0 1,0 1,0 2,-33 6,57-7,-1 1,1-1,0 1,0 1,0-1,0 2,0-1,1 1,0 0,0 0,0 1,1 0,-1 0,2 0,-1 1,1 0,0 0,0 1,-6 13,-7 21,1 1,3 1,-13 61,22-80,1 1,1 0,1 0,2 0,1 0,0 0,8 38,-6-57,-1 1,1-1,0 1,0-1,1 0,0 0,0-1,0 1,1-1,0 0,1 0,-1 0,1-1,0 0,0 0,1 0,0-1,0 0,0 0,0-1,0 0,1 0,-1-1,13 3,14 1,1-1,0-2,0-1,41-3,-53 1,-8 0,0-1,0 0,0-1,0 0,-1-2,1 1,-1-2,0 0,0-1,0 0,16-10,-19 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38.9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330 30,'-7'1,"0"1,0 0,1 0,0 1,-10 5,2-2,-9 4,2 0,-1 2,1 0,1 2,0 0,1 1,-22 22,33-28,0-1,1 1,0 1,0-1,1 1,0 0,1 1,0-1,1 1,0 0,1 0,0 0,1 1,0-1,1 1,0-1,1 17,1-21,1 0,-1-1,1 1,1-1,0 1,-1-1,2 0,-1 0,1 0,0-1,0 1,0-1,1 0,0 0,0-1,0 1,1-1,-1 0,13 6,-1 0,1-1,0-1,0-1,1 0,32 6,-34-10,0 0,0-1,0-1,21 0,-35-1,0 0,0 0,0-1,0 1,0 0,0-1,0 0,0 0,0 0,0 0,0 0,-1-1,1 1,0-1,-1 0,1 0,-1 1,0-2,1 1,-1 0,0 0,0-1,-1 1,1-1,0 0,-1 1,0-1,0 0,1 0,0-4,0-27,-1 0,-1 0,-2 0,-2 0,-1 0,-9-34,-2-16,16 80,-3-13,0 1,0-1,-7-15,8 28,1 0,-1 0,0 0,0 0,0 1,-1-1,1 1,-1-1,0 1,0 0,0 0,0 0,-1 1,1-1,-1 1,0-1,-4-1,-8-1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40.1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552 1,'-32'0,"1"3,0 0,0 2,1 1,-1 2,1 1,1 1,0 1,0 2,1 1,-51 34,77-47,0 0,0 1,-1-1,1 0,0 1,0 0,1-1,-1 1,0 0,0 0,1 0,-1 0,1 0,0 0,0 1,0-1,0 0,0 1,0-1,-1 5,3-5,0 0,0-1,0 1,0-1,0 1,0-1,0 1,0-1,0 0,1 1,-1-1,0 0,1 0,-1 0,1 0,-1 0,1 0,0-1,-1 1,1 0,0-1,0 1,-1-1,1 0,0 0,0 0,0 1,3-2,24 6,-1 0,1 2,-1 2,48 20,98 63,19 7,-107-75,-72-22,-1 1,0 0,0 1,0 0,-1 1,1 1,22 13,-34-18,0-1,0 1,0 0,0 0,0 0,0 0,0 0,0 0,0 0,0 0,-1 1,1-1,0 0,-1 0,1 1,-1-1,0 0,1 1,-1-1,0 1,0-1,0 0,0 1,0-1,0 0,0 1,0-1,0 1,-1-1,1 0,-1 1,1-1,-1 0,1 0,-1 1,0-1,0 0,1 0,-1 0,0 0,0 0,0 0,0 0,0 0,-1 0,1 0,-2 0,-8 7,0-1,0 0,-25 9,30-13,-35 19,1 1,1 2,1 1,1 2,-50 51,77-70,-1 0,0 0,-1-1,1-1,-2 0,1 0,-1-1,0-1,0 0,0-1,-1 0,-19 2,10-4,0-1,-1-1,1-2,0 0,0-1,-38-10,-93-32,126 38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41.8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359 489,'-36'34,"19"-19,0 2,2-1,-18 25,-1 10,3 2,2 1,2 1,-39 116,52-123,2 2,2-1,2 1,2 1,3-1,4 76,-1-117,1-1,0 0,1 1,-1-1,2 0,-1 0,1 0,1 0,-1-1,1 1,0-1,1 0,0 0,0 0,1-1,-1 0,1 0,10 8,-1-5,1 0,-1 0,1-2,1 0,-1-1,1 0,32 5,289 47,-266-51,1-3,126-10,-185 4,1-1,-1-1,0 0,-1-1,1 0,-1-1,0-1,0 0,-1-1,0 0,0-1,-1-1,0 1,0-2,-1 1,11-18,1-1,-2-1,-1 0,-2-2,-1 0,19-55,-7 3,-4-2,-4-1,11-109,-25 128,-2 0,-4-1,-2 1,-21-123,18 162,-2-1,-2 1,0 1,-2 0,0 0,-29-46,33 62,-1 1,-1 0,0 1,-1 0,1 0,-2 1,0 0,0 0,0 2,-1-1,0 1,0 1,-1 0,0 1,0 1,-24-6,-15 4,-1 2,1 2,-101 10,134-7,-4 1,-1 1,1 1,0 1,0 1,0 1,1 1,0 1,0 1,1 0,1 2,0 1,0 0,1 1,1 1,1 1,0 1,-18 22,23-24,-11 10,1 2,-27 46,44-66,1 1,0 0,0 0,1 0,0 1,1-1,0 1,0-1,1 1,0 0,0-1,1 1,0 0,1 0,2 11,-2-17,0 0,0-1,0 1,1-1,-1 1,1-1,0 1,-1-1,1 0,0 0,0 0,1 0,-1 0,0 0,1-1,-1 1,1-1,-1 1,1-1,0 0,0 0,-1 0,4 0,11 3,0-1,34 1,-13 0,50 9,332 44,-310-48,201-7,-308-2,1 0,0 0,0-1,-1 1,1-1,0 1,-1-1,1 0,-1-1,1 1,-1-1,1 1,-1-1,0 0,0 0,0-1,5-4,-8 1,-6 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43.6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0 480,'1'-2,"-1"0,1 0,-1 0,1 0,0 0,0 0,0 0,0 0,0 1,0-1,0 0,1 0,-1 1,1-1,-1 1,1 0,0-1,-1 1,1 0,0 0,3-2,48-20,-42 19,369-125,-132 47,-9-10,-68 24,-155 62,-6 3,-1 0,1-1,-1-1,14-8,-19 7,-7 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44.2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1,'0'4,"5"6,1 6,3 4,6 7,3 12,4 7,2 10,5 8,3 5,3 4,-3-1,-3-5,-3-10,0-5,-2-4,-4-5,-5-10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45.0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1,'0'3,"1"0,0 0,0 0,1 0,-1 0,0-1,1 1,0 0,0-1,0 1,0-1,0 0,0 0,4 3,7 9,0 2,566 732,-421-496,-137-214,-1 2,-3 0,-1 1,18 75,-30-101,-2 1,0 0,-1 0,0 0,-2 0,-2 24,2-37,1 0,0 0,-1 0,0-1,1 1,-1 0,0-1,-1 1,1-1,0 1,-1-1,1 1,-1-1,0 0,0 0,1 0,-2 0,1 0,0 0,0-1,0 1,-1-1,1 1,-1-1,1 0,-1 0,0 0,1 0,-1-1,0 1,0-1,0 1,1-1,-1 0,0 0,0 0,0-1,1 1,-1-1,0 1,0-1,1 0,-1 0,-3-2,-15-8,4-1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45.5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10,'0'-4,"0"-2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46.5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1 301,'7'12,"1"0,1-1,0 0,1-1,0 0,21 16,7 8,893 894,-909-905,-15-15,0 0,0 0,1-1,0 0,0 0,1-1,16 10,-25-16,1-1,0 1,-1 0,1-1,0 1,-1 0,1-1,-1 1,1-1,-1 1,1-1,-1 1,1-1,-1 1,1-1,-1 1,0-1,1 0,-1 1,0-1,0 0,1 1,-1-1,0 0,0 1,0-1,0 0,0 1,0-1,0 0,0 0,0 1,0-1,0 0,0 1,-1-2,-1-32,-68-649,58 159,12 363,0 140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47.5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1692,'14'-17,"-2"0,0-1,0 0,-2-1,0 0,8-26,-13 34,43-117,49-214,-77 264,22-94,-8-1,14-196,-40 283,3-47,-11 131,0 1,0-1,0 0,0 0,0 0,0 0,0 0,-1 0,1 1,-1-1,1 0,-1 0,0 1,0-1,0 0,0 1,0-1,0 1,0-1,0 1,0-1,-1 1,1 0,-3-2,2 2,-1 1,1-1,0 1,-1-1,0 1,1 0,-1 0,1 0,-1 0,1 0,-1 1,1-1,-1 1,1-1,-4 3,-6 2,0 0,0 1,1 1,0 0,-18 14,16-8,1 0,0 0,0 1,2 0,0 1,0 0,2 1,0 0,0 0,2 1,0 0,1 0,0 0,2 1,0 0,1-1,1 1,0 0,1 0,1 0,1 0,1-1,0 1,10 28,-8-34,1-1,0 0,0 0,1-1,1 0,0 0,0 0,1-1,0 0,0-1,1 0,0-1,13 8,22 10,90 38,-85-42,6 2,-11-4,-1 1,53 33,-87-47,0 1,0 0,-1 1,1 0,-2 0,1 1,-1 0,-1 0,0 1,0 0,-1 1,0-1,0 1,4 15,-9-20,1 0,-2 0,1 1,-1-1,0 0,0 0,0 1,-1-1,0 0,-1 0,1 0,-1 0,-4 9,-4 7,-2-1,-16 25,6-11,-6 14,17-27,-1 0,-2 0,0-2,-1 1,-21 20,16-24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25.0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406 1,'-21'0,"-2"0,1 0,0 1,-37 8,51-7,0 0,0 1,0 0,1 1,-1 0,1 0,0 0,0 1,0 0,1 1,0-1,0 1,-7 9,-5 8,1 1,1 1,1 1,1 0,1 0,1 1,2 1,1 0,1 0,1 1,2 0,1 0,-1 31,5-54,1 0,-1 0,1 0,0 0,1 0,0 0,0-1,0 1,0-1,1 1,0-1,0 0,0 0,1 0,0 0,0-1,0 1,0-1,1 0,8 6,5 1,1-1,1-1,0 0,30 8,-23-8,25 9,2-2,92 14,-29-9,-95-19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48.0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0,'0'5,"0"5,5 9,5 7,1 6,-2 3,3-1,-1 3,1-1,0-2,1 6,-1-4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48.4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49.4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58,'0'10,"1"1,1 0,0-1,1 0,0 1,7 17,35 62,-24-51,314 562,-315-570,20 36,-37-62,0 0,-1 1,0-1,0 1,0 0,-1-1,0 1,0 0,0 10,-1-16,0 0,0 0,0 0,0 0,0 1,0-1,1 0,-1 0,-1 0,1 0,0 1,0-1,0 0,0 0,0 0,0 0,0 1,0-1,0 0,0 0,0 0,0 0,0 0,0 1,-1-1,1 0,0 0,0 0,0 0,0 0,0 0,-1 0,1 0,0 1,0-1,0 0,0 0,0 0,-1 0,1 0,0 0,0 0,0 0,0 0,-1 0,1 0,0 0,0 0,0 0,0 0,-1 0,1 0,0 0,0-1,0 1,0 0,-1 0,1 0,0 0,0 0,0 0,0 0,0 0,-1-1,-13-15,-10-24,3-18,3 0,2-2,3 0,-6-77,15 112,-7-46,1 9,1 0,4 0,2-1,7-70,-3 123,1 0,0 0,0 0,1 0,1 1,0-1,0 1,8-12,-11 18,1 0,0 0,0 0,1 1,-1-1,1 1,-1 0,1 0,0 0,-1 0,1 0,0 0,1 1,-1-1,0 1,0 0,0 0,1 0,-1 0,1 1,-1-1,0 1,1 0,-1 0,1 0,-1 1,1-1,4 2,9 4,-1 0,1 1,-1 1,0 0,-1 2,0-1,23 21,89 91,-120-113,30 31,-1 1,-3 3,55 89,-71-100,-1 0,-2 1,-1 1,-1 0,-2 1,10 67,-9-36,-7-41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50.8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606 867,'-4'1,"0"0,0 0,0 0,0 1,0-1,0 1,1 0,-1 0,1 0,-1 0,1 0,0 1,0 0,0 0,-4 5,-40 54,42-55,-26 37,3 2,2 1,2 1,2 1,2 1,2 1,2 1,-12 76,28-120,-1 0,1-1,0 1,1-1,0 1,0-1,1 1,0-1,0 1,0-1,1 0,0 0,1-1,0 1,0 0,0-1,1 0,-1 0,2-1,-1 1,0-1,11 8,12 7,1-2,0 0,57 24,-62-31,20 7,0-2,63 13,11 5,-115-33,0 0,0 0,0 0,0-1,0 1,0-1,0 1,0-1,0 0,0 0,0 0,0-1,0 1,0-1,0 0,0 1,-1-1,6-3,-5 2,0-1,0 0,0 0,0 0,0-1,-1 1,1-1,-1 1,0-1,0 0,-1 0,1 0,1-5,46-149,-7-2,-7-2,24-295,-54 401,12-251,-17 267,-2 1,-2 0,-1 0,-3 0,-19-64,22 89,-1 0,0 1,-1-1,0 2,-1-1,0 1,-1 0,0 0,-1 1,0 0,-18-13,20 18,-1 1,1 1,-1-1,1 1,-1 1,-1 0,1 0,0 1,-1 0,1 0,-1 1,1 0,-1 1,0 0,1 1,-1 0,0 0,-15 5,-3 3,0 1,1 1,0 1,1 1,1 2,0 1,-24 19,-4 8,3 1,-45 52,1 15,-113 177,200-277,1-2,-9 12,-21 43,33-58,1-1,0 1,0-1,0 1,0 0,1 0,0 0,0 0,1 0,0 0,0 0,0 0,2 10,0-13,-1 0,1 0,0 0,0 0,0-1,1 1,-1-1,0 1,1-1,0 0,0 0,0 0,-1 0,2 0,-1-1,0 1,0-1,0 0,1 0,-1 0,7 1,13 2,-1-1,26 1,-34-3,-13-1,28 2,0-1,43-4,-63 2,0-1,0 1,0-2,0 1,-1-1,1-1,-1 1,0-1,0-1,0 0,-1 0,10-8,52-44,1 4,3 3,84-42,-139 83,0 2,1 0,0 1,0 0,33-3,-33 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55.1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88 261,'-38'-54,"33"49,0-1,0 0,0 0,1 0,0 0,0-1,1 1,0-1,0 0,0 0,-2-14,5 20,-1 1,1-1,0 0,0 0,0 0,0 1,0-1,0 0,0 0,1 1,-1-1,0 0,0 0,1 1,-1-1,0 0,1 0,-1 1,1-1,-1 1,1-1,-1 0,1 1,-1-1,1 1,-1-1,1 1,0-1,-1 1,1 0,0-1,-1 1,1 0,0-1,0 1,-1 0,1 0,0 0,0 0,0 0,-1 0,1 0,0 0,0 0,0 0,-1 0,1 0,0 0,0 1,-1-1,1 0,0 1,-1-1,1 1,1 0,46 24,-45-23,49 34,-2 1,50 48,85 98,-106-102,888 945,-926-977,-6-5,75 71,-109-114,0 0,0 0,0 0,0 0,0-1,0 1,0 0,1 0,-1-1,0 1,0 0,1-1,-1 1,0-1,1 0,-1 1,0-1,1 0,-1 0,1 0,-1 0,0 0,3-1,-2 0,-1 1,0-1,0 0,0-1,0 1,0 0,0 0,0 0,0-1,0 1,-1 0,1-1,0 1,-1-1,1 1,-1 0,0-1,1-1,1-13,0 1,-2-1,0-22,-1 24,-29-678,5 230,14 256,-3-96,15 296,-1 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56.0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386 1,'-9'0,"1"0,0 1,-1 0,1 1,0 0,0 0,0 1,0 0,0 0,0 1,1 0,0 0,0 1,0-1,0 2,1-1,0 1,0 0,-10 13,-13 14,1 2,2 0,1 2,-38 76,53-92,1 2,1-1,1 1,0 0,2 1,1-1,1 1,1 0,1 0,4 42,-2-61,0-1,0 0,1 0,0 0,-1 0,1 0,1 0,-1 0,0-1,1 1,0-1,0 0,0 0,0 0,1 0,-1 0,1-1,-1 0,1 1,0-1,0 0,0-1,6 2,14 5,-1-1,1-2,26 3,-13-2,-9 0,14 1,1 1,-2 3,0 2,55 24,-92-34,-1 0,1 0,-1 0,1 1,-1 0,0-1,0 1,-1 1,1-1,-1 0,0 0,0 1,-1-1,1 1,-1 0,0-1,0 1,0 0,-1 0,0 9,1 13,-2-1,-5 36,6-60,-8 48,-3 0,-1-1,-3 0,-2-2,-2 1,-2-2,-33 54,51-96,1 1,-2-1,1 0,0 0,-1 0,1 0,-1-1,0 1,0-1,-1 0,1 0,-1-1,1 1,-1-1,0 0,-7 2,-2-2,1 0,-1-1,0 0,1-1,-15-1,6-1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56.6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0 583,'1'-7,"0"0,0 0,1 0,0 0,0 1,0-1,1 1,0-1,0 1,0 0,8-9,54-61,-56 66,79-78,135-107,-104 86,-101 93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57.1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1 408,'2'-3,"0"1,0-1,0 0,0 1,1 0,-1-1,1 1,0 0,-1 0,1 1,0-1,0 0,0 1,4-1,1-3,280-125,-149 72,260-107,-360 148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39:58.6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1,'1'3,"0"1,0-1,0 1,1-1,-1 1,1-1,0 0,0 0,0 0,4 4,4 8,286 389,-190-271,178 238,383 481,-651-832,-11-13,0 0,1 0,0 0,0 0,1-1,0 0,0-1,14 10,-20-15,-1 0,1 0,0 0,0 0,-1 0,1 0,0 0,0 0,-1 0,1 0,0 0,-1-1,1 1,0 0,-1 0,1-1,0 1,-1-1,1 1,0 0,-1-1,1 1,-1-1,1 1,-1-1,1 0,-1 1,0-1,1 1,-1-1,1 0,-1 1,0-1,0 0,0 0,1 1,-1-1,0 0,0 1,0-1,0 0,0 0,0 1,0-1,-1-1,2-45,-1 39,-5-99,-35-190,-49-105,16 83,53 225,-35-209,54 287,1 1,1-1,0 0,1 0,6-20,3-30,-10 45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00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685 1,'-16'-1,"0"2,0-1,0 2,0 1,0 0,0 0,1 2,-1 0,1 1,0 0,1 1,0 1,0 0,0 1,1 0,1 1,-15 15,-20 21,3 1,2 2,-66 102,82-109,2 1,2 1,2 1,2 1,-21 82,35-110,0 1,2 0,0 0,0 0,2 0,2 23,-1-36,0 0,0 0,1 0,0 0,0 0,0 0,1 0,0-1,0 1,0-1,0 0,1 0,0 0,0 0,1-1,-1 0,1 0,0 0,0 0,0-1,1 0,8 5,13 2,1-1,0-1,45 7,93 4,-117-14,81 9,221 14,-336-28,0-1,0 0,0 0,-1-2,18-4,-26 5,0 0,-1 0,1-1,-1 0,0 0,0 0,0 0,0-1,-1 0,0 0,1 0,-1-1,-1 1,1-1,4-8,11-24,-2 0,-2 0,-1-2,-2 0,7-41,-2-13,3-95,-15 120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27.0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132 252,'-7'36,"5"-32,1 1,0 0,0-1,0 1,0 0,1 0,0 9,5 10,1-1,1 1,1-1,1 0,23 39,-18-33,151 283,44 94,5 64,-214-468,12 26,-14-22,-9-15,-37-51,2-2,3-2,-36-71,31 52,-238-432,232 402,5-1,-59-209,105 312,-3-9,1 0,1 0,1-1,1 0,0-22,2 40,0-1,1 0,-1 0,1 0,0 1,0-1,0 0,0 1,0-1,1 1,0-1,0 1,0 0,0-1,0 1,1 0,-1 1,1-1,0 0,0 1,0-1,0 1,0 0,0 0,1 0,-1 1,1-1,-1 1,1 0,0 0,0 0,-1 0,9 0,67-1,-58 2,0 0,0-2,27-4,-7-5,-25 6,1 0,-1 1,1 1,23-1,-36 4,-1 0,1 0,-1 0,1 1,-1-1,1 1,-1 0,1 0,-1 0,0 0,1 1,-1-1,0 1,0 0,0 0,0 0,0 0,-1 1,1-1,-1 1,1 0,-1-1,0 1,0 0,3 6,7 17,-1 0,-2 1,13 53,-20-70,-1 1,0-1,-1 0,0 0,0 1,-3 13,2-20,0 1,0 0,-1-1,0 1,1 0,-2-1,1 0,0 0,-1 1,0-1,0-1,0 1,-1 0,-3 3,-41 19,10-6,5 1,20-13,-1 0,2 1,-1 0,1 1,-20 22,19-18,-1-1,-28 22,31-27,0 0,1 1,0 0,0 0,1 1,0 1,-10 16,17-23,0 0,1 0,0 1,0-1,0 1,1-1,-1 1,1-1,0 1,0-1,1 1,0-1,-1 1,1-1,1 0,-1 1,1-1,-1 0,1 0,3 4,6 12,1-1,24 30,-25-35,74 98,-3 0,4-4,154 147,-227-244,1 0,0-1,1-1,0 0,0-2,24 10,100 24,-110-35,0 1,0 2,0 1,-1 1,-1 1,33 21,14 23,-58-40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00.9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399 159,'-9'1,"0"0,0 0,0 1,1 0,-1 1,1 0,0 0,-1 1,1 0,1 0,-1 1,1 0,0 0,0 1,0 0,1 0,0 1,-7 8,-9 14,2 1,-34 64,53-92,-37 73,3 2,-32 105,65-178,1 1,0 0,0 0,0 0,0 0,1 0,-1 0,1 0,1 0,-1 0,1 0,0 0,1 6,0-8,-1-1,1 1,-1-1,1 0,0 0,0 1,0-1,0-1,0 1,0 0,0 0,1-1,-1 1,1-1,-1 0,1 0,0 0,-1 0,1 0,0 0,0-1,-1 1,1-1,5 0,36 1,0-2,1-1,-1-3,-1-1,48-14,-70 15,0-2,-1 0,0-1,0-1,-1 0,23-16,-31 17,0-1,-1 0,0 0,-1-1,0 0,-1 0,0-1,0 0,-1-1,-1 1,7-17,4-18,-2-2,-2 0,-2 0,-2-1,-2 0,-3-1,-1 0,-6-53,3 96,0-1,-1 0,-1 0,1 1,-1-1,0 1,-6-13,7 18,-1-1,0 0,0 1,1 0,-1 0,-1-1,1 1,0 0,0 1,-1-1,1 0,-1 1,0-1,1 1,-1 0,0 0,0 0,0 0,1 0,-1 1,0-1,-4 1,-13-1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02.9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319 4,'-41'-1,"27"0,0 0,1 1,-1 0,0 1,1 1,-1 0,0 0,1 2,-22 7,30-8,0-1,0-1,0 1,0-1,-1 0,1 0,-7 0,9-1,0 0,0 0,1 0,-1 0,0 1,0-1,0 1,1 0,-1-1,0 1,1 0,-1 1,1-1,-1 0,1 1,0 0,-1-1,1 1,0 0,0 0,0 0,1 0,-1 1,0-1,1 0,-1 1,1-1,0 1,-1 3,1-2,0 0,0 0,1 0,0 0,-1 0,1 0,1 0,-1 0,1 0,0 0,0 0,0 0,0 0,0 0,1 0,0 0,0-1,0 1,0-1,1 0,-1 1,6 4,7 7,0-1,0 0,22 13,-25-18,66 44,2-3,2-4,101 41,-137-73,-39-13,0 1,0 0,1 0,-1 1,0 0,10 5,-15-6,-1-1,1 1,0 0,-1-1,1 1,-1 0,0 0,1 0,-1 0,0 0,0 0,-1 0,1 0,0 0,-1 1,1-1,-1 0,1 0,-1 1,0-1,0 0,0 0,0 1,-1-1,1 0,-1 3,-1 3,-1-1,1 1,-1-1,0 1,-1-1,0 0,0 0,0-1,-1 1,0-1,0 0,-1 0,1-1,-12 9,-10 5,0-2,-41 21,11-8,39-19,-2-2,1 0,-1-1,-1-1,1-1,-1-1,0-1,-1 0,-25 0,25-4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04.3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1117 1,'-24'2,"1"2,0 0,0 2,0 0,1 2,-1 0,-29 17,4-3,-75 33,-165 101,210-106,1 3,-134 124,210-176,-54 59,52-57,1 0,0 0,0 1,0-1,0 0,0 1,1-1,-1 1,1-1,0 1,0 0,1 0,-1-1,1 1,-1 0,1 0,1 6,0-8,0 0,-1-1,1 1,0-1,0 0,0 1,0-1,0 0,1 1,-1-1,0 0,1 0,-1 0,0 0,1 0,-1-1,1 1,0 0,-1-1,1 1,3 0,43 6,-24-5,92 25,0 5,113 47,-162-55,49 18,-2 5,193 112,-304-158,9 7,0 0,0 0,0 1,17 17,-27-23,0-1,0 1,0-1,0 1,-1-1,1 1,-1 0,0 0,1 0,-1 0,-1 0,1 0,0 0,-1 0,1 0,-1 0,0 0,0 0,0 0,-1 1,1-1,-1 0,1 0,-1 0,0 0,0 0,-3 5,-10 13,-1 0,0-1,-2 0,-29 27,-16 18,26-21,0 1,-1-2,-3-1,-54 44,90-83,0 0,1 0,-1 0,-1-1,1 0,0 0,0 0,-1 0,1-1,-10 2,13-3,-1 0,1 0,-1-1,0 1,1-1,-1 1,1-1,-1 0,1 1,-1-1,1 0,0 0,-1 0,1 0,0 0,0 0,0 0,0-1,0 1,0 0,0-1,0 1,0 0,1-1,-1 1,0-1,1 0,-1 1,1-1,0 1,0-1,-1 1,1-1,0-2,-14-57,-4-1,-2 2,-30-62,9 23,38 93,1 1,1-1,-1 0,1 1,0-1,0 0,0 1,1-1,0 0,0 0,1 0,0 0,0 1,0-1,0 0,1 1,0-1,0 1,3-6,0 4,1-1,0 1,0-1,0 2,1-1,0 1,0 0,0 0,1 1,0 0,11-5,69-44,-71 43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04.9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1 932,'15'-12,"0"0,0 1,1 1,28-13,-17 8,93-51,980-553,-817 469,-249 136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05.7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0 281,'1'-5,"0"1,0 0,0 0,1 0,-1 0,1 0,0 0,0 1,0-1,1 0,-1 1,1 0,0 0,6-6,54-43,-49 42,11-10,1 2,1 2,0 0,1 2,1 0,1 3,-1 0,2 2,-1 1,1 1,0 2,54-3,-81 8,0 0,0 0,0 1,-1-1,1 1,0 0,0 0,-1 0,1 1,-1-1,1 1,-1 0,1 0,-1 0,0 0,0 0,0 1,0-1,2 4,-2-1,0-1,-1 1,1-1,-1 1,0 0,-1 0,1 0,-1 0,0 0,0 1,-1-1,1 8,-2 9,-2 1,0-1,-1 1,-1-1,-10 29,-177 409,91-237,99-220,1 0,-1 0,1 0,0 0,0 1,0-1,1 0,-1 1,1-1,0 5,0-8,0 0,0 0,0 1,0-1,0 0,0 0,1 0,-1 1,0-1,0 0,0 0,1 0,-1 1,0-1,0 0,0 0,1 0,-1 0,0 0,0 0,1 1,-1-1,0 0,1 0,-1 0,0 0,0 0,1 0,-1 0,0 0,0 0,1 0,-1 0,0 0,0-1,1 1,-1 0,21-12,513-375,-116 101,-386 267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06.4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1 869,'4'-2,"1"0,-1 0,0 0,0-1,0 1,0-1,-1 0,1 0,-1-1,0 1,0-1,5-6,1-1,706-683,-574 585,-131 98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07.1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1,'5'4,"0"10,10 11,5 11,4 6,6 10,3 9,4 2,-1 3,-1 0,-2-8,-8-9,-7-9,-3-7,-4-5,-3-2,-4-7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08.1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1,'2'8,"1"0,-1-1,1 1,1 0,0-1,0 0,0 1,1-2,0 1,9 10,-4-5,232 291,65 85,-214-259,83 153,-156-241,-1 0,-3 1,-1 1,-2 0,-2 1,9 82,-4 272,-16-307,1-51,-3-1,-6 43,5-67,0 0,-1 0,-1 0,0-1,-1 1,-1-2,0 1,-13 17,17-25,-1-1,-1 1,1-1,-1 0,-8 7,12-11,-1 0,0 0,1 0,-1 0,0-1,1 1,-1-1,0 1,0-1,0 1,1-1,-1 0,0 0,0 0,0 0,0 0,0 0,1-1,-1 1,0 0,0-1,1 0,-1 1,0-1,-2-1,-9-7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08.6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0,'0'4,"0"2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09.6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1814,'20'0,"0"0,0-1,0-1,21-5,-33 4,0 0,-1 0,1 0,-1-1,0 0,0 0,0-1,0 0,-1 0,0-1,0 0,9-12,12-18,-2-1,-1-1,-3-1,-1-1,29-82,43-222,-62 192,-7 0,-7-1,-5-257,-11 408,-1-23,0 1,-10-45,10 64,0 0,0 0,-1 0,1 1,-1-1,-1 0,1 1,0-1,-1 1,0-1,0 1,-1 0,1 1,-1-1,0 1,0-1,0 1,0 0,-8-4,10 6,0 1,0-1,0 0,0 1,0-1,0 1,-1 0,1 0,0 0,0 0,0 0,0 0,0 1,0-1,0 1,0-1,0 1,0 0,0 0,-2 1,0 1,0 0,0 0,0 0,1 0,0 1,-1-1,1 1,-4 7,-1 4,-1 2,2-1,-9 28,9-22,1 0,0 0,2 1,1 0,1 0,1 0,3 43,0-49,1-1,1 1,0-1,1 0,1-1,0 1,1-1,1 0,0-1,1 1,18 21,0-8,1 0,0-2,2-1,1-1,49 28,183 84,-172-91,42 19,278 154,-405-214,7 4,-1 0,0 1,-1 0,11 11,-20-18,0-1,-1 1,0-1,1 1,-1-1,0 1,1 0,-1-1,0 1,0 0,-1 0,1 0,0 0,-1 0,1 0,-1 0,1 0,-1 0,0 0,0 0,0 0,0 0,0 0,-1 0,1 0,-1 0,1 0,-1 0,1 0,-1 0,0 0,0 0,0 0,0-1,-1 1,1 0,-2 1,-12 11,0-1,0-1,-34 20,29-21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29.2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864 30,'-76'0,"-117"-16,146 10,-1 1,0 3,-71 5,101 0,1 0,0 2,0 0,0 1,1 0,-31 17,-87 64,110-70,22-16,0 0,1-1,-1 1,0 1,1-1,-1 0,1 0,0 0,-1 1,1-1,0 1,0-1,0 1,0-1,0 1,0 0,1 0,-2 3,3-4,-1 1,1-1,0 1,0-1,0 1,0-1,0 0,0 1,0-1,0 0,1 0,-1 0,0 0,1 0,-1 0,1 0,-1 0,1-1,3 2,26 17,0 1,-2 1,47 44,22 15,-30-30,38 26,171 159,-233-195,63 46,-66-56,-2 2,46 47,-75-67,-1 0,-1 1,12 23,21 30,-38-63,0 1,0 1,0-1,0 0,0 1,-1 0,0-1,0 1,0 0,-1 0,0 0,1 7,-2-9,0-1,0 1,-1-1,1 1,-1-1,0 1,0-1,0 1,0-1,0 0,0 1,-1-1,1 0,-1 0,0 0,0 0,1 0,-1 0,0-1,0 1,-1-1,1 1,0-1,0 0,-1 0,-3 1,-16 6,-1-1,1-1,-1-1,-1-1,1-1,0-1,-1-2,-36-2,31 1,7 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10.2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22,'53'-19,"-47"18,0 0,1 1,-1 0,0 0,1 0,-1 1,0 0,1 0,-1 1,0-1,0 1,0 1,0-1,-1 1,9 6,-1-1,-1 2,-1-1,0 2,0 0,14 18,-17-17,-1 0,0 0,0 1,7 22,1 0,-5-13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10.6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35,'0'-4,"0"-6,-4-1,-2 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11.5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99,'9'1,"-1"0,1 1,0 0,0 1,-1 0,1 0,-1 1,0 0,0 0,0 1,-1 0,10 7,12 13,38 38,-66-61,15 15,-2 0,0 2,-1-1,0 2,-2 0,13 30,39 133,-17-42,-36-109,-11-16,1-15,0-1,0 0,0 1,0-1,0 0,-1 0,1 1,0-1,0 0,0 0,-1 0,1 1,0-1,0 0,-1 0,1 0,0 0,-1 1,1-1,0 0,0 0,-1 0,1 0,0 0,-1 0,1 0,0 0,-1 0,1 0,0 0,-1 0,1 0,0 0,0 0,-1 0,1 0,0-1,-1 1,1 0,-2-1,1 0,-1-1,1 1,0 0,-1-1,1 1,0-1,0 1,0-1,0 0,0 1,0-1,1 0,-1 0,0 1,1-1,0 0,-1 0,1-3,-5-46,5 41,-6-102,15-214,-4 287,10-41,-12 69,0 0,1 0,0 0,0 1,1-1,1 1,0 0,10-13,-15 21,1 1,-1 0,1-1,0 1,0 0,0 0,0 0,0 0,0 1,0-1,0 1,0-1,0 1,0-1,0 1,0 0,1 0,-1 0,0 0,0 1,0-1,0 0,0 1,0 0,4 1,54 29,-44-22,25 16,-1 3,-1 1,-1 2,60 64,-74-67,-1 1,24 42,-33-49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12.7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1117 0,'-23'1,"0"2,1 0,0 1,0 1,0 1,1 2,-26 11,-138 78,173-90,-89 53,-153 120,206-141,3 2,1 2,2 2,3 2,-35 52,64-84,0 1,2 0,0 1,0 0,2 0,0 1,-6 29,11-42,1-1,-1 1,1 0,0 0,0-1,0 1,0 0,1-1,0 1,0 0,0-1,1 1,-1-1,1 1,0-1,0 0,1 0,-1 0,1 0,0 0,0-1,0 1,1-1,-1 0,1 0,0 0,0 0,0-1,0 1,0-1,0 0,1 0,8 2,237 57,-18-4,-28 11,-169-54,-1 1,-1 2,55 37,-81-50,-1 1,0 0,0 0,-1 1,1-1,-1 1,0 0,-1 1,1-1,-1 1,0 0,-1 0,0 0,0 0,-1 1,1-1,-2 1,1-1,-1 1,0 0,-1 0,0 0,0-1,0 1,-1 0,0 0,-4 13,-14 35,-3-1,-1-1,-3 0,-3-2,-1-2,-3 0,-70 80,93-120,-37 37,43-43,0-1,0 0,0 0,0-1,-1 1,1-1,0 0,-1 0,0 0,-6 1,10-3,-1 0,1-1,0 1,-1 0,1 0,0-1,0 1,0-1,-1 1,1-1,0 1,0-1,0 0,0 0,0 1,0-1,0 0,0 0,0 0,1 0,-1 0,0 0,0 0,1-1,-1 1,1 0,-1 0,1 0,0-1,-1-1,-10-48,10 39,-4-26,2 1,1 0,3-1,1 1,1 0,2 0,2 0,1 0,2 1,2 0,1 1,33-63,-42 91,1 0,0 0,1 0,0 0,0 1,0 0,0 0,1 1,12-8,1 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13.3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0 869,'1'-7,"0"1,0-1,0 1,1-1,0 1,0 0,1 0,0 0,0 0,0 0,1 1,-1-1,1 1,6-6,11-11,43-35,-28 26,524-446,-499 427,-31 24,1 1,1 2,52-29,-66 42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14.6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1 601,'1'-7,"1"0,1 1,-1-1,1 1,0 0,0 0,1 0,0 0,0 0,9-8,-1-2,25-34,1 1,3 2,2 2,2 2,2 2,1 2,69-42,-88 63,-4 2,-1 1,2 2,0 0,0 2,31-9,-50 18,0 0,0 1,0 0,1 1,-1-1,0 1,1 1,-1 0,0 0,0 0,0 0,0 1,0 1,0-1,0 1,0 0,-1 1,0-1,0 1,0 0,0 1,0 0,-1 0,0 0,6 8,7 11,0 1,-3 0,0 1,-1 1,-2 0,0 1,-2 0,-1 1,7 45,-1 20,3 157,-15-141,-15 146,6-206,-2 0,-2-1,-2 0,-2-1,-26 58,34-93,0 0,-1 0,0 0,-17 20,20-29,1-1,-1 1,0-1,0 1,0-1,-1 0,1-1,-1 1,0-1,0 0,1 0,-1 0,0-1,-1 0,1 0,-6 1,-57 7,123-24,55 4,-50 6,87-19,-71 5,104-39,-151 46,-1-1,0-1,-1-2,0-1,-1-1,36-33,-33 23,30-35,-51 53,-1 1,0-1,-1-1,0 1,0-1,-1 0,-1 0,5-17,-5 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29.0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64 310,'-2'-18,"0"-1,-2 1,0 1,-2-1,-11-29,4 12,-1 2,12 30,2 5,8 19,123 273,-71-175,257 459,-311-567,0 0,1-1,1 0,0-1,0 0,1 0,11 9,-19-18,-1 1,1-1,0 1,0-1,0 1,0-1,0 0,-1 1,1-1,0 0,0 0,0 0,0 1,0-1,0 0,0 0,0 0,0-1,0 1,0 0,0 0,0 0,0-1,-1 1,1 0,0-1,0 1,0-1,1 0,0-1,0 0,-1-1,1 1,-1 0,1 0,-1-1,0 1,1-1,-1 0,0-3,3-7,-1 0,-1 0,1-16,0-493,-7 267,1 164,1 49,1 0,2 0,9-54,-11 96,1-1,0 1,0-1,0 0,0 1,0-1,0 1,1-1,-1 1,0-1,0 0,0 1,1-1,-1 1,0-1,0 1,1-1,-1 1,0-1,1 1,-1-1,1 1,-1 0,0-1,1 1,-1-1,1 1,-1 0,2-1,9 16,-2 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30.3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1 301,'-1'-6,"1"0,0 0,1 0,-1 0,1 0,0-1,1 1,0 1,0-1,2-6,-2 9,1 1,-1-1,0 1,1 0,-1 0,1 0,-1 0,1 0,0 1,0-1,0 1,0-1,0 1,0 0,1 0,-1 1,0-1,0 1,1 0,4 0,8-1,0 2,1 0,-1 1,0 1,-1 0,1 1,0 1,-1 0,0 1,-1 1,1 0,-1 1,0 1,-1 0,0 1,-1 0,0 1,0 0,-1 1,0 0,-2 1,1 0,-1 1,-1-1,0 2,-1-1,-1 1,0 0,-1 1,3 17,0 55,-4 1,-10 110,1-33,4-149,0-45,-1-18,-23-150,3-368,23 547,7-86,-7 95,0 1,1-1,0 1,0-1,1 1,0 0,0 0,0 0,1 1,8-12,-1 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30.8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0 377,'10'-7,"1"-1,0 1,0 0,0 1,0 1,1 0,17-5,23-11,232-104,-196 88,100-37,-119 48,27-8,-74 29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31.5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0 392,'5'-1,"0"0,-1-1,1 0,-1 0,1 0,7-5,2 0,20-12,52-38,-19 11,44-18,120-50,-189 94,25-15,-45 22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34.5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8255 3093,'-1'-1,"1"-1,-1 0,1 0,-1 1,0-1,0 0,0 1,0-1,0 1,0 0,-1-1,1 1,0 0,-1-1,1 1,-1 0,1 0,-1 0,0 0,1 1,-1-1,0 0,0 1,-2-1,-48-12,-1013-81,1037 92,-659-30,-437-37,946 47,1-8,1-7,3-8,1-8,3-7,-175-88,174 62,4-8,4-6,4-7,5-7,-204-198,267 218,4-3,4-4,-99-161,128 170,3-2,5-3,4-1,-49-176,87 261,-1-4,-1 0,-12-28,14 40,1 0,-1 0,-1 0,1 1,-1-1,1 1,-1 0,-1 0,1 0,0 1,-1-1,-6-3,-45-21,-2 2,0 2,-2 3,-88-19,-251-24,-313 33,456 29,242 2,-63-5,73 4,0 1,-1-1,1 0,0 0,0 0,0-1,1 0,-1 1,0-1,1 0,-1-1,1 1,-1-1,-4-4,0-6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33.1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14 483,'-6'-16,"-1"-14,7 29,0 1,0-1,0 0,1 1,-1-1,0 0,1 1,-1-1,1 0,-1 1,1-1,-1 1,1-1,-1 1,1-1,-1 1,1-1,0 1,-1 0,1-1,0 1,-1 0,1 0,0-1,-1 1,1 0,0 0,0 0,-1 0,1 0,0 0,0 0,-1 0,1 0,0 0,0 0,-1 1,1-1,0 0,1 1,12 2,-1 1,1 0,-1 1,0 0,0 1,19 12,71 52,-101-69,129 105,181 191,-279-258,-28-32,0 0,0 0,1 0,0 0,0-1,0 0,1 0,0-1,0 0,1 0,12 6,-18-11,-1 0,1 0,0 0,-1 0,1 0,0 0,-1-1,1 1,-1 0,1-1,0 1,-1-1,1 0,-1 1,1-1,-1 0,0 0,1 0,-1 0,0 0,0 0,1-1,-1 1,0 0,0-1,0 1,-1-1,1 1,0 0,1-4,16-53,-16 51,20-95,14-158,-17-107,-18 329,2 0,1 1,18-68,-15 82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34.4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285 1,'-11'0,"0"2,0-1,0 1,0 1,1 0,-1 0,1 1,0 1,0-1,0 2,1-1,-12 10,7-5,0 2,1 0,1 1,0 0,0 1,-17 27,24-31,0-1,1 1,0 0,1 1,0-1,0 0,1 1,1 0,0-1,0 1,1 0,2 17,-2-21,1 0,0 0,1 0,0 0,0 0,0 0,1 0,0-1,0 1,1-1,0 0,0 0,0 0,1-1,0 1,0-1,0 0,1-1,8 7,32 12,76 28,-47-21,8 0,-77-28,1-1,0 1,0-1,0-1,0 1,0-1,0 0,-1 0,1-1,9-2,6-5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35.4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493 59,'-23'1,"0"2,-1 0,1 2,1 0,-1 1,1 2,0 0,1 1,0 1,-33 22,35-19,0 0,1 1,0 1,1 0,1 2,0 0,1 1,1 0,1 1,-20 37,31-50,-1 0,0 0,1 1,0-1,1 0,0 1,0 0,0-1,0 1,1 0,0-1,2 8,-1-10,0-1,0 1,0 0,1-1,-1 0,1 1,0-1,0 0,0 0,1 0,-1 0,1 0,0-1,-1 1,1-1,0 0,1 0,-1 0,0 0,0 0,1-1,5 2,16 5,0-2,0-1,27 3,2 0,-36-5,0 0,1-1,-1-1,1-1,22-3,-36 3,-1 0,0-1,0 0,0 0,0 0,0-1,0 1,0-1,0 0,0 0,-1-1,1 1,-1 0,1-1,-1 0,0 0,0 0,-1 0,1-1,-1 1,1-1,-1 1,0-1,0 0,-1 0,1 0,-1 0,2-8,8-49,4-16,8-133,-23 201,0-1,-1 1,1-1,-2 1,1 0,-6-17,6 23,-1 1,1-1,0 0,-1 1,0-1,1 0,-1 1,0 0,0-1,-1 1,1 0,0 0,-1 1,1-1,-1 0,0 1,1-1,-1 1,0 0,0 0,0 0,0 0,-6 0,-11-1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36.7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697 25,'-1'-1,"1"0,-1-1,1 1,-1 0,1 0,-1 0,0 0,1 0,-1 0,0 1,0-1,0 0,0 0,0 1,0-1,0 0,0 1,0-1,0 1,0-1,0 1,0-1,0 1,0 0,-1 0,1 0,-2-1,-38-3,36 4,-9 0,0 0,0 1,0 1,0 1,0 0,0 0,0 1,1 1,0 1,0 0,-18 11,-13 11,-71 61,76-57,-2 1,2 2,2 2,-62 78,96-111,-1 1,1 1,0-1,0 0,1 1,-1 0,1-1,-2 13,3-16,1 0,0-1,0 1,0 0,0 0,0 0,1-1,-1 1,0 0,1 0,0-1,-1 1,1 0,0-1,0 1,0-1,0 1,0-1,0 1,0-1,0 0,1 0,-1 1,0-1,1 0,-1 0,1 0,-1 0,1-1,0 1,-1 0,1-1,0 1,2 0,114 28,-80-21,-1 1,-1 2,0 1,56 28,-34-11,-35-19,-1 1,-1 2,20 14,-39-26,0 0,-1 0,1 0,-1 1,0-1,1 1,-1-1,0 1,0-1,0 1,0 0,0-1,0 1,0 0,0 0,-1 0,1 0,-1-1,0 1,1 0,-1 0,0 0,0 0,0 0,0 0,-1 0,1 0,0 0,-1 0,0 0,1-1,-1 1,0 0,0 0,0 0,0-1,0 1,0-1,0 1,-1-1,1 1,0-1,-3 2,-9 8,0 0,-1-1,0 0,-17 8,10-5,7-5,0 0,-1-1,0 0,0-1,0-1,-1-1,0 0,0 0,0-2,0 0,-25-1,18-1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38.0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748 0,'-16'2,"0"1,0 0,0 1,0 1,1 0,0 1,0 1,-18 11,-17 7,20-13,0 2,2 2,0 0,0 2,2 1,0 1,1 1,1 1,1 2,-31 41,3 3,17-24,2 1,2 1,-26 54,54-95,-1 0,1 0,0 1,1-1,-1 0,1 1,0-1,1 1,-1-1,1 1,0 0,1-1,0 7,0-9,0 0,0-1,1 1,-1-1,1 1,-1-1,1 1,0-1,0 0,0 0,0 0,1 0,-1 0,0 0,1-1,-1 1,1-1,-1 0,1 1,0-1,0 0,0-1,-1 1,1 0,0-1,5 0,46 9,-1 1,-1 3,0 2,0 2,73 37,-88-37,-2 2,0 1,-1 2,-1 1,-2 1,0 2,-1 1,-2 2,26 33,-45-51,17 23,23 41,-43-65,0 0,-1 1,-1 0,0 0,0 0,-1 0,0 1,-1-1,1 13,-4-18,0 0,0 0,0-1,0 1,-1 0,0-1,0 0,-1 1,0-1,1 0,-2 0,1 0,-1 0,1-1,-1 0,0 1,-1-1,1-1,-1 1,0-1,0 0,-7 4,-7 4,0-2,0 0,-1-2,-41 11,55-17,0 0,-1 0,1-1,0 0,-1 0,1 0,0-1,-1 0,1 0,0-1,0 0,0 0,0 0,0-1,0 1,1-2,-1 1,1-1,0 1,0-1,0-1,0 1,-4-6,4 4,0 0,0-1,1 0,0 1,0-1,1-1,-1 1,1 0,1-1,0 0,0 0,0 1,1-1,0 0,1 0,0 0,0 0,1-8,36-147,3-25,-21 108,-16 63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39.0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0 313,'1'-2,"0"0,-1 0,1-1,0 1,0 0,0 0,0 0,0 0,0 0,1 0,-1 0,1 1,0-1,-1 0,1 1,0 0,0-1,0 1,0 0,0 0,3-2,51-20,-48 20,86-39,-69 29,1 1,0 2,49-13,-75 23,133-33,-116 27,0-1,-1 0,0-1,0-1,23-16,21-16,-47 30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40.3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97,'13'-12,"0"0,2 0,-1 1,1 1,24-12,-33 19,-1 1,1-1,0 1,0 0,0 1,0-1,0 1,0 1,0-1,0 1,1 0,-1 0,0 1,0 0,0 0,0 0,0 1,0 0,7 3,-6-2,-1 1,1 0,-1 0,0 0,-1 1,1 0,-1 0,0 0,0 1,-1-1,1 1,-1 0,-1 1,1-1,2 8,-3-5,0 1,0 0,-1 0,-1 0,0 0,0 0,-1 1,0-1,-3 19,-1-8,-1 0,-1 0,-1 0,-1-1,-1 0,0 0,-2-1,0 0,-22 27,5-14,17-20,1 0,0 0,0 1,-12 23,21-35,1 0,-1 0,1-1,0 1,-1 0,1 0,0 0,-1-1,1 1,0 0,0 0,0 0,0 0,0 0,0-1,0 1,0 0,0 0,0 0,1 0,-1 0,0-1,1 1,-1 0,0 0,1 0,-1-1,2 2,-1-1,1 0,-1 0,1-1,-1 1,1-1,-1 1,1-1,-1 1,1-1,0 0,-1 0,1 0,0 0,1 0,54-11,-56 11,419-100,-228 63,-189 37,0-1,0 0,0 0,0 0,0 0,-1 0,1 0,0-1,-1 0,1 1,2-3,5-7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34.1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0 325,'4'1,"-1"0,0 0,0 0,0 1,0-1,-1 1,1 0,0-1,-1 1,1 0,-1 0,1 1,-1-1,3 5,7 5,1020 990,-989-955,-2 2,49 76,-84-114,-4-7,0 0,0-1,0 1,1 0,-1-1,1 0,0 1,0-1,0 0,0-1,1 1,-1 0,1-1,4 3,-7-5,0 0,0 0,-1 0,1 0,0-1,0 1,-1 0,1 0,0-1,0 1,-1 0,1-1,0 1,-1-1,1 1,0-1,-1 1,1-1,-1 1,1-1,-1 0,1 1,-1-1,1 0,-1 1,0-1,1 0,-1 0,0 1,0-1,0 0,1 0,-1 1,0-1,0 0,0-1,3-35,-3 34,-44-662,10 294,31 324,3-1,2 1,2 0,2 0,19-75,-19 92,-1-1,-2-1,0-49,-3 58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35.3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1 278,'-1'-1,"1"-1,0 0,1 0,-1 0,0 0,0 0,1 1,-1-1,1 0,0 0,-1 1,1-1,0 0,0 1,0-1,0 1,0-1,1 1,-1 0,0-1,1 1,-1 0,1 0,-1 0,1 0,-1 0,1 0,0 0,0 1,-1-1,1 1,0-1,0 1,0-1,-1 1,1 0,0 0,3 0,1 1,0-1,0 1,0 0,-1 0,1 1,0 0,-1 0,1 0,-1 0,0 1,8 5,7 9,-1 2,0 0,-2 1,0 0,-1 2,-1 0,-1 0,-1 2,-2 0,0 0,-1 1,9 37,-13-12,-4-35,-5-35,-15-176,8-202,11 371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35.9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0 247,'0'-4,"0"-6,5-1,0-3,9 1,7 3,7-2,3-3,6 2,4-2,0-2,2 1,2-1,-3-1,-4-2,0 2,-2 4,-7 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35.3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888 0,'0'5,"-4"5,-6 18,-14 17,-20 27,-19 27,-13 22,-9 12,-9 4,4-7,9-14,5-9,11-19,13-16,10-15,9-13,5-11,8-10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36.5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0 299,'4'-1,"-1"-1,1 1,-1-1,0 0,1 0,-1 0,0-1,0 1,-1-1,4-3,10-7,77-44,150-67,-89 51,-138 67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37.7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0 128,'1'6,"-1"0,1-1,0 1,1 0,-1-1,1 1,0-1,1 0,-1 0,6 8,38 49,-22-33,449 567,-462-583,8 12,32 36,-47-57,0 0,0 0,0-1,0 1,1-1,-1 0,1 0,0 0,0-1,8 3,-12-5,0 0,0 0,0 0,1 0,-1 0,0-1,0 1,0 0,0-1,0 1,0 0,0-1,-1 0,1 1,0-1,0 1,0-1,0 0,-1 0,1 1,0-1,-1 0,1 0,0 0,-1 0,1 0,-1 0,0 0,1 0,-1 0,0 0,0 0,1 0,-1 0,0 0,0-2,4-49,-4 45,-2-513,-1 174,3 342,0 0,-1 1,1 0,0 0,1 0,-1-1,0 1,1 0,0 0,-1 0,1 0,0 0,1 0,-1 0,1 0,-1 0,4-3,6-3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38.6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356 1,'-14'1,"-1"0,1 1,0 1,-1 1,2 0,-1 0,-15 8,-89 51,109-57,0 0,1 0,-1 1,2 0,-1 0,1 1,0 0,0 1,1-1,1 1,-1 0,-7 19,11-24,1 1,0-1,-1 0,2 0,-1 1,0-1,1 1,0-1,0 1,0-1,1 0,-1 1,1-1,0 1,0-1,1 0,-1 0,1 0,0 0,0 0,0 0,1 0,-1-1,1 1,0-1,0 1,0-1,1 0,-1-1,1 1,-1 0,1-1,5 2,3 3,1-2,0 1,0-2,0 0,0-1,1 0,-1 0,18-1,117-3,-66-2,-60 2,1 0,0-2,-1-1,1 0,-1-2,0 0,-1-2,1 0,-1-1,31-20,10-3,-38 22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39.6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154 0,'-7'1,"1"0,-1 0,1 0,-1 1,1 0,-1 0,1 1,0-1,0 1,0 1,1-1,-1 1,1 0,0 0,0 1,0 0,1-1,-1 2,1-1,0 0,1 1,-1 0,1 0,-4 10,4-9,0 1,0-1,1 1,0 0,0 0,1-1,0 1,0 0,1 0,0 0,0 0,1 0,0 0,1 0,0 0,0-1,0 1,1-1,0 1,7 11,11 8,1-2,2 0,0-1,1-2,2 0,0-2,1-1,1-1,39 18,-67-35,1 0,0 0,0-1,-1 1,1 0,0 0,0-1,0 0,0 1,-1-1,1 0,0 0,0 0,0 0,0 0,0 0,0 0,0-1,0 1,-1-1,1 1,3-2,-4 0,1 1,-1-1,0 1,1-1,-1 0,0 1,0-1,0 0,0 0,0 0,-1 0,1 0,0 0,-1 0,0 0,1 0,-1-2,0-7,0 1,0 0,-1 0,0 0,-1 0,0 0,-5-13,-3-6,-2 1,-1 1,-1 0,-1 1,-1 0,-2 1,0 1,-42-42,18 41,23 17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40.6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483 1,'-23'0,"-1"1,1 2,-1 0,1 1,0 1,0 2,-29 11,35-10,0 0,1 2,0 0,1 0,0 1,1 1,0 1,1 0,-23 28,30-33,-8 9,1 2,0 0,2 0,-16 33,25-47,1-1,-1 1,1 0,-1-1,1 1,1 0,-1 0,1 0,0 0,0 0,0 0,0 0,1 0,0-1,0 1,1 0,-1 0,1-1,0 1,0-1,0 1,1-1,0 0,0 0,0 0,0 0,5 4,5 3,0-1,1-1,0 0,1 0,0-2,30 12,103 24,-81-26,271 95,-325-107,-10-4,-1 0,1 0,-1 0,1 0,-1 0,0 0,0 1,0 0,0-1,0 1,0 0,3 3,-4-4,-1 0,1 0,-1 0,0 0,1 0,-1 0,0 1,1-1,-1 0,0 0,0 0,0 0,0 0,0 0,0 1,-1-1,1 0,0 0,0 0,-2 2,-1 2,0 0,0 0,-1-1,0 1,0-1,0 0,-1 0,1 0,-10 5,-8 6,-1 0,-1-2,0-1,0 0,-1-2,-1-1,0-1,0-1,-1-2,-40 5,39-10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42.5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572 0,'-29'1,"-1"2,1 1,0 1,1 1,-1 2,1 1,-37 17,12 0,0 1,-79 58,129-83,-6 4,1 0,0 1,0 0,0 0,-7 10,14-17,0 1,0 1,1-1,-1 0,0 0,1 0,-1 0,1 0,0 1,-1-1,1 0,0 0,0 1,0-1,0 0,0 0,0 1,0-1,0 0,1 2,0-1,0 0,0-1,0 1,0-1,1 1,-1-1,0 0,1 1,0-1,-1 0,1 0,0 0,-1 0,1 0,0-1,0 1,3 0,130 34,-6-3,-54-8,9 2,-2 3,0 4,92 52,-160-76,-1 0,-1 0,1 2,14 15,-22-21,1 1,-2 0,1 1,-1-1,0 1,0 0,0 0,-1 0,0 1,3 12,-6-16,0-1,0 1,0-1,0 1,-1-1,1 1,-1-1,0 0,0 1,0-1,0 0,0 0,-1 0,0 0,0 0,1 0,-5 4,-48 46,24-25,6-3,-2-2,-1 0,0-2,-2 0,0-2,-1-2,-43 19,66-33,0 0,0-1,-1 0,1 0,-1-1,1 0,-1 0,1-1,-1 0,1 0,-13-2,17 1,0 0,0 0,0-1,0 1,0 0,1-1,-1 0,0 0,1 0,-1 0,1 0,-1 0,1 0,0-1,0 1,0-1,1 0,-1 0,0 0,1 1,0-1,0 0,0-1,0 1,0 0,1 0,-1 0,1-6,0-1,0 1,1 0,1-1,0 1,0 0,0 0,1 0,1 0,0 0,0 1,0 0,1 0,0 0,7-7,1-2,0 1,2 0,0 1,0 1,23-16,-30 25,0 1,1 0,-1 0,1 0,0 1,0 0,1 1,-1 0,0 1,1-1,12 2,-1-1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43.2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1 285,'13'-10,"0"1,1 0,0 1,0 1,1 0,0 1,22-5,12-7,280-99,-167 63,-119 35,-26 10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44.4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0 568,'220'-249,"-150"163,95-90,-158 169,0 0,1 0,-1 1,1 0,0 0,15-8,-22 14,0-1,1 1,-1-1,1 1,-1-1,1 1,-1 0,1 0,-1 0,1 0,-1 0,1 0,-1 0,1 1,-1-1,1 0,-1 1,1-1,-1 1,0 0,1-1,-1 1,0 0,0 0,1 0,-1 0,0 0,0 0,0 0,0 0,0 0,0 1,-1-1,1 0,0 1,0-1,-1 0,1 1,-1-1,0 1,1-1,-1 1,0 2,4 11,-1 0,-1 0,0 0,-1 0,-1 0,-1 17,-15 93,12-100,-23 107,-7-1,-74 186,79-239,-4-1,-72 122,105-199,0 1,0-1,-1 0,1 0,0 0,0 1,-1-1,1 0,0 0,0 1,-1-1,1 0,0 0,0 1,0-1,0 0,0 1,0-1,-1 0,1 1,0-1,0 0,0 0,0 1,0-1,0 0,0 1,0-1,0 0,0 1,0-1,1 0,-1 1,0-1,0 0,0 1,0-1,0 0,1 0,-1 1,0-1,0 0,0 0,1 1,-1-1,19-4,22-15,27-14,1 3,108-30,-54 20,-45 23,-65 15,0 0,0 0,0-1,0-1,-1 0,19-10,-19 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45.9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2 207,'0'0,"0"0,0 0,0 0,0 0,0 0,0 0,0 0,0 0,0 0,0 0,0 0,0 0,0 0,1 0,-1 0,0-1,0 1,0 0,0 0,0 0,0 0,0 0,0 0,0 0,0 0,0 0,0 0,0 0,0 0,-1-1,1 1,0 0,0 0,0 0,0 0,0 0,0 0,0 0,0 0,0 0,0 0,0 0,0 0,0 0,0 0,0 0,0 0,0 0,0 0,-1-1,1 1,0 0,0 0,0 0,0 0,0 0,11-7,17-6,-27 12,63-30,-10 5,92-33,-113 50,-22 6,1 0,-1-1,0 0,0 0,0-1,0-1,16-11,-12 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46.9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1,'0'11,"-1"26,1 1,2-1,1 1,2-1,2 0,15 47,56 126,-71-186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08:53.2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0 107,'0'-1,"1"0,-1-1,0 1,1 0,-1 0,1 0,-1 1,1-1,0 0,-1 0,1 0,0 0,0 0,-1 1,1-1,0 0,0 1,0-1,0 1,0-1,0 1,0-1,0 1,0 0,0-1,0 1,0 0,0 0,0 0,1 0,-1 0,0 0,0 0,2 0,40 5,-22 3,0 0,0 2,-1 0,0 1,35 27,-23-17,-9-6,0 2,-1 0,-1 1,0 1,-2 1,0 0,-1 2,20 32,-38-54,0 0,0 1,0-1,0 0,0 0,0 1,0-1,0 0,0 0,0 1,1-1,-1 0,0 0,0 1,0-1,0 0,1 0,-1 0,0 1,0-1,0 0,1 0,-1 0,0 0,0 1,1-1,-1 0,0 0,0 0,1 0,-1 0,0 0,0 0,1 0,-1 0,0 0,1 0,-1 0,0 0,0 0,1 0,-1 0,0 0,1 0,3-16,-4-32,-1 40,0-55,1-120,0 180,0-1,1 1,0-1,-1 0,1 1,0-1,1 1,-1 0,1-1,-1 1,1 0,0 0,0 0,0 0,1 0,-1 1,1-1,3-3,0 3,-1 0,0 0,1 1,-1-1,1 1,0 0,-1 1,1-1,0 1,7 0,13 0,-1 1,0 2,1 0,27 7,-50-8,26 4,1 1,-1 1,0 1,-1 2,0 1,-1 1,0 1,40 27,-57-30,0 1,-2 0,1 0,-1 1,-1-1,0 2,0-1,-1 1,-1 0,4 16,12 22,-7-10,-10-23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36.1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1,'38'-1,"0"2,0 2,0 1,0 2,71 21,-31 2,-1 4,75 43,141 98,-232-136,416 255,-434-264,-27-19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47.6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1 278,'9'0,"1"-1,0 0,0-1,0 0,-1 0,1-1,-1 0,0-1,17-9,0-4,44-35,-55 38,1 2,0 0,1 1,0 0,0 2,31-13,164-36,-179 49,1 2,36-4,-46 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49.3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0,'1'0,"1"0,0 1,-1-1,1 1,-1-1,1 1,-1-1,1 1,-1 0,0 0,1 0,-1 0,0 0,1 0,-1 0,0 0,0 0,2 3,17 30,-14-23,87 158,281 551,-345-651,-3 1,19 80,-42-130,0 1,-1-1,-2 1,0 0,-1-1,-1 1,0-1,-2 1,-1-1,0 0,-12 26,15-41,0 0,-1-1,0 1,0 0,0-1,-1 0,0 0,1 0,-1 0,-1-1,1 1,0-1,-1 0,0 0,0-1,0 1,0-1,0 0,0-1,0 1,-1-1,1 0,0 0,-7 0,8-1,0 0,0 0,-1 0,1-1,0 0,0 1,0-1,0 0,0-1,0 1,0-1,0 0,1 0,-1 0,1 0,-1-1,1 1,0-1,0 0,0 0,0 0,0-1,1 1,0 0,-1-1,1 0,1 1,-1-1,0 0,1 0,-2-6,-4-32,5 31,1 1,-1-1,-1 1,0 0,0 0,-1 0,0 0,-9-14,1 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0:50.0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01.6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1 720,'2'-12,"0"0,1 0,1 1,0-1,0 1,1 0,0 1,1-1,11-14,5-13,0-2,87-178,-93 181,-2-1,-1 0,-2-1,6-41,-17 76,1 0,-1-1,1 1,-1 0,0 0,-1 0,1 0,-1 0,0-1,-2-5,3 9,-1 0,0 0,0 0,1 1,-1-1,0 0,0 0,0 0,0 1,0-1,0 0,0 1,0-1,0 1,0 0,-1-1,1 1,0 0,0-1,0 1,0 0,-1 0,1 0,0 0,0 0,0 0,-1 1,1-1,0 0,0 1,0-1,0 1,0-1,-1 1,1-1,0 1,0 0,1-1,-3 3,0-2,-1 1,1-1,0 1,0 0,0 0,0 0,0 0,1 1,-1-1,1 1,-1 0,1 0,0-1,0 1,0 1,1-1,-1 0,1 0,0 1,-1-1,2 1,-1-1,0 1,1-1,-1 1,1-1,0 1,0 0,0-1,1 1,0-1,-1 1,1-1,0 1,0-1,1 0,-1 1,3 2,4 9,1-2,0 1,1-1,1 0,0-1,0 0,14 10,20 15,-4-3,0 2,-3 1,44 55,-79-89,-1 1,1 0,-1 0,0 0,-1 0,1 0,-1 0,0 0,0 1,0-1,0 0,-1 1,1-1,-1 1,0-1,-1 1,1-1,-1 0,0 1,0-1,0 0,-1 0,-3 8,-4 5,-1-1,-1 0,0-1,-18 20,3-4,7-9,-40 35,-1 1,45-40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02.2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0,'5'5,"5"0,5 1,5 7,2 6,3-1,1 2,-4 1,-2-3,-3-1,-2-2,-2 0,-3-3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02.6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04.3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92,'4'2,"0"1,0-1,0 1,0 0,-1 0,1 1,-1-1,0 1,0-1,0 1,-1 0,5 8,180 302,-148-252,-34-105,-18-94,6 92,0-63,7 93,1 0,0 0,2 0,-1 1,2-1,0 1,0 0,9-18,-12 30,0 0,0 0,0 0,0-1,0 1,1 1,-1-1,0 0,1 0,0 0,-1 1,1-1,0 1,0 0,0-1,0 1,0 0,0 0,0 0,4-1,-4 2,1 0,-1 0,0 0,0 1,0-1,1 1,-1 0,0-1,0 1,0 0,0 0,0 0,0 0,0 1,-1-1,1 0,2 3,7 8,0 1,-1 0,-1 0,13 23,-18-28,75 154,3-50,-74-98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06.3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620 0,'-11'3,"-1"0,2 0,-1 1,0 0,1 1,0 0,0 1,0 0,-11 9,7-5,-428 319,437-324,-1-1,1 1,0 0,1 0,-1 0,1 1,-6 10,9-15,1 0,-1 0,1-1,0 1,-1 0,1 0,0 0,0 0,0 0,0 0,0 0,0 0,0 0,0 0,0 0,0 0,1 0,-1 0,0-1,1 1,-1 0,0 0,2 1,-1 0,1-1,0 0,-1 1,1-1,0 0,0 0,0 0,0-1,0 1,0 0,0-1,0 1,0-1,1 0,2 1,66 3,88-5,20 0,-51 8,223 42,-347-49,-1 1,0-1,0 1,0 0,0 0,0 0,0 0,0 1,0-1,0 1,0 0,-1 0,1 0,-1 0,1 0,-1 0,2 3,-3-2,-1-1,0 0,1 1,-1-1,0 1,0-1,0 1,0-1,-1 0,1 1,-1-1,1 0,-1 1,0-1,0 0,0 1,0-1,-1 0,1 0,0 0,-1 0,1 0,-3 1,-18 24,-1-2,-43 38,-13 14,54-48,16-16,-1-1,-1-1,0 1,0-2,-1 0,-1 0,-22 13,34-22,0-1,0 1,0-1,0 1,0-1,0 0,0 0,0 1,-1-1,1 0,0 0,0 0,0 0,0 0,0-1,0 1,-1 0,1 0,0-1,0 1,0-1,0 1,0-1,0 1,0-1,0 0,0 1,0-1,1 0,-2-1,0-1,0 0,1 0,-1 0,1 0,0 0,0-1,0 1,0 0,1-1,-1-4,0-4,0 0,2-1,-1 1,2-1,2-12,-4 23,4-12,0 0,1 1,8-19,-10 27,0 1,0-1,0 1,0 0,1 0,0 0,0 1,0-1,0 1,1 0,-1 0,8-3,0-1,0 0,-1-1,1-1,-2 1,17-18,-13 11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07.2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1 195,'11'-10,"1"1,1 1,0 0,0 0,0 1,20-6,7-6,205-87,-230 100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08.7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0 156,'2'-3,"0"0,-1-1,1 1,0 0,1 0,-1 1,0-1,1 0,0 1,0-1,-1 1,1 0,0 0,4-2,2-3,24-22,-20 16,2 1,-1 0,23-14,-34 24,0 0,0 0,0 1,0-1,0 1,1 0,-1 0,0 0,0 1,1-1,-1 1,1-1,-1 1,1 0,-1 0,0 1,1-1,-1 1,0 0,1 0,-1 0,0 0,0 0,4 3,-5-2,0-1,0 1,-1 0,1 0,-1 0,0 1,1-1,-1 0,0 0,0 1,0-1,-1 0,1 1,0-1,-1 1,0-1,0 1,1-1,-1 1,-1-1,1 4,-10 54,10-56,-31 212,25-156,-2 0,-24 91,21-117,6-22,0 0,2 1,-1 0,0 13,4-25,0-1,1 1,-1-1,0 1,1-1,-1 0,1 1,-1-1,1 0,-1 1,1-1,-1 0,1 0,-1 0,1 1,-1-1,1 0,0 0,-1 0,1 0,-1 0,1 0,-1 0,1 0,0 0,-1 0,1 0,-1-1,1 1,-1 0,1 0,-1 0,1-1,-1 1,1 0,-1-1,1 1,-1 0,1-1,0 0,28-13,-28 13,86-55,-56 35,42-23,-65 39,0 0,0-1,0 0,-1 0,9-10,25-20,-24 25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39.7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8729 1511,'-12'2,"0"0,1 0,-1 1,-20 8,17-5,-534 212,280-105,-1027 350,1023-387,-2-12,-531 51,350-96,363-21,1-4,-173-33,212 25,0-3,1-2,0-2,2-3,1-2,1-1,2-3,0-2,-44-42,-40-46,-170-205,173 181,-449-446,427 457,-6 7,-192-120,341 242,-458-276,346 216,-2 6,-133-45,188 84,0 2,0 3,-124-10,-200 18,347 7,1 2,-62 14,86-14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41.4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0 243,'25'-1,"-1"-2,0-1,0-1,30-10,26-6,179-20,-159 28,-1-4,171-51,-136 21,-113 39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42.5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0,'2'6,"0"0,0-1,1 0,0 1,0-1,0 0,0 0,1-1,-1 1,8 6,4 7,236 289,61 85,-290-359,-2 0,-1 2,-2 0,-1 1,12 44,-22-61,0 2,-2-1,-1 0,0 1,-2 0,0 0,-1-1,-2 1,0 0,-1-1,-7 29,7-43,-1 1,1 0,-1-1,0 0,-1 0,0 0,0 0,0-1,0 0,-1 0,0 0,0-1,0 0,0 0,-1-1,0 1,0-1,0-1,0 1,0-1,0-1,0 1,-1-1,1 0,-1-1,1 0,-1 0,1-1,-10-1,-5-4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43.0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44.3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1 933,'4'-2,"0"-1,0 1,-1-1,1 0,-1 0,1-1,-1 1,0-1,0 0,0 0,-1 0,1 0,1-4,3-4,4-5,-1 0,-1-1,0 0,-2-1,0 0,-1 0,4-21,16-142,-21 134,0-1,2 0,-2 1,-2-1,-2 0,-10-83,7 124,0 0,-1 0,0 0,0 0,-1 1,0 0,-9-12,12 17,1 1,-1-1,0 1,0-1,0 1,-1 0,1-1,0 1,0 0,-1 0,1 0,-1 0,1 0,-1 0,1 0,-1 0,0 1,1-1,-1 1,0-1,0 1,1-1,-1 1,0 0,0 0,0 0,1 0,-1 0,0 1,0-1,1 0,-1 1,0-1,1 1,-1 0,0 0,1-1,-1 1,1 0,-3 3,1-1,1 0,0 0,0 1,0-1,0 1,1-1,-1 1,1 0,0 0,0-1,0 1,1 0,0 0,-1 0,1 0,0 0,1 0,-1 0,1 0,0 0,0-1,0 1,3 6,1 5,1-1,0 0,1 0,15 22,11 5,2-2,1-1,77 60,-73-65,36 28,53 49,-113-95,0 1,-2 1,0 0,-1 1,16 30,-25-39,-1 0,0 0,0 0,-1 1,-1-1,1 1,-1 17,-5 72,2-79,0 7,-1 0,-10 40,12-60,-1-1,1 0,-2 0,1 0,-1 0,0-1,0 1,0-1,-1 1,0-1,0 0,0-1,-1 1,1-1,-1 0,-9 7,-3-4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45.0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0,'0'4,"0"6,0 6,4 3,2 4,-1 2,4 1,4 4,0 7,2 4,3 0,-1-2,-5-4,-3-8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45.4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10,'0'-4,"0"-2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47.0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2,'5'7,"0"0,0 0,-1 1,0-1,0 1,3 10,11 22,8 2,1 0,62 70,-89-111,1 0,-1-1,1 1,-1 0,1-1,-1 1,1-1,0 1,-1-1,1 1,-1-1,1 1,0-1,0 0,-1 1,1-1,0 0,0 0,-1 0,1 1,0-1,0 0,-1 0,1 0,0 0,0 0,0 0,-1-1,3 1,-2-1,0 0,-1 0,1 0,0-1,0 1,0 0,-1 0,1-1,0 1,-1 0,1-1,-1 1,0 0,1-1,-1-1,3-61,-3 57,-1-30,-1 21,2-1,0 1,0 0,2 0,0 0,5-18,-6 31,0 0,0 0,0 1,0-1,1 1,-1-1,1 1,0-1,0 1,0 0,0 0,0 0,0 0,1 0,-1 1,4-3,-2 3,0 0,0-1,0 2,0-1,1 0,-1 1,0 0,0 0,1 0,-1 0,0 1,0 0,0 0,6 2,-1 0,-1 0,0 0,0 1,0 0,-1 1,0 0,0 0,0 0,7 9,53 63,-41-45,120 171,-134-185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49.3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847 1,'-54'2,"1"2,0 3,1 2,0 2,-71 25,23 1,-159 84,259-121,-11 6,0-1,1 2,0-1,-18 17,27-22,-1 0,1 0,0 0,0 1,0-1,0 0,0 1,0-1,1 1,-1-1,0 1,1-1,-1 1,1-1,-1 1,1-1,0 1,0 0,0-1,0 1,0 0,0-1,0 1,0-1,1 1,-1 0,1-1,-1 1,1-1,0 1,-1-1,1 1,0-1,0 0,0 1,0-1,0 0,0 0,0 0,1 0,-1 0,0 0,1 0,-1 0,1 0,1 0,26 17,1-2,59 23,-23-12,443 215,-500-238,-1 1,1 0,-1 0,0 1,0 0,0 0,-1 1,0 0,0 0,-1 1,0-1,0 2,6 12,-10-17,0 1,0-1,0 0,-1 1,0 0,0-1,0 1,-1 0,0-1,1 1,-2 0,1-1,0 1,-1 0,0-1,0 1,-1-1,1 1,-1-1,0 0,0 1,0-1,0 0,-1 0,0-1,0 1,0 0,0-1,-5 4,-5 4,-1-1,0 0,-1-1,0-1,0-1,-1 0,0 0,0-2,0 0,-1-1,0-1,1 0,-1-1,0-1,-1-1,-31-3,-16-5,0-2,-123-39,180 47,-16-5,-81-27,97 30,0 1,0-1,1 0,-1-1,1 0,0 0,0-1,0 0,-10-12,17 18,-1-1,0 0,1 0,-1 0,1 0,-1-1,1 1,-1 0,1 0,0 0,-1 0,1 0,0-1,0 1,0 0,0 0,0 0,0 0,0-1,1 1,-1 0,0 0,1 0,-1 0,1 0,-1 0,1 0,-1 0,1 0,0 0,-1 0,1 0,0 0,0 0,0 0,0 1,0-1,1-1,50-25,-30 18,10-7,1 1,0 2,49-12,-64 21,0 2,0 0,0 0,0 2,0 0,0 1,0 1,32 8,-16-4,41 1,-54-7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50.2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1 145,'11'-1,"0"0,-1-1,1 0,11-4,38-6,-24 8,0-2,0-1,39-14,42-8,-88 25,0 1,37 2,-37 1,0-1,32-5,-53 4,0-1,0 0,0 0,14-7,0-1,-7 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1:51.9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1 177,'1'-8,"0"1,1-1,0 0,0 1,0-1,1 1,0 0,1 0,0 0,0 1,0-1,1 1,0 0,0 0,8-7,-7 8,-1-1,2 1,-1 0,1 0,-1 0,1 1,0 0,1 1,-1-1,1 1,0 1,-1 0,1 0,13-1,-13 3,-1 0,1 1,0 0,-1 1,1 0,-1 0,1 1,-1 0,0 0,0 0,0 1,7 6,7 5,-2 1,25 27,-3-3,-35-35,0 1,-1 0,1 0,-1 1,0-1,-1 1,1 0,-1 0,-1 1,0-1,0 1,3 9,-5-12,0 1,-1 0,0-1,0 1,0-1,0 1,-1 0,0-1,0 1,0-1,-1 1,0-1,0 0,0 0,-1 0,0 0,0 0,-5 6,-4 5,-2-1,1 0,-2-1,0 0,-21 14,27-21,-2-1,1 0,-1 0,0-1,0-1,0 0,-1 0,1-1,-1-1,-15 2,17-3,0 1,0 0,1 1,-1 0,-16 7,22-8,0-1,1 1,-1 0,1 0,-1 0,1 1,0-1,0 1,0 0,0 0,0 0,1 0,-1 0,1 0,0 1,0-1,-2 5,4-8,0 1,0 0,0-1,0 1,0 0,0-1,0 1,0 0,0-1,0 1,0-1,0 1,0 0,1-1,-1 1,0 0,0-1,1 1,-1-1,0 1,1-1,-1 1,1-1,-1 1,1-1,-1 1,1-1,-1 1,1-1,0 1,25 6,25-9,155-45,-157 33,1 2,1 1,0 4,60-3,-33 5,-73 5,0-1,0 0,0-1,0 1,0-1,0 0,0 0,-1 0,1-1,-1 0,0 1,7-7,-1-4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40.6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0,'4'1,"0"1,0-1,0 1,0 0,0 0,0 1,-1-1,1 1,-1-1,1 1,-1 0,0 0,0 1,4 6,0-3,493 547,-370-399,19 20,-116-133,-26-26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2:05.58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1280.02039"/>
      <inkml:brushProperty name="anchorY" value="1270"/>
      <inkml:brushProperty name="scaleFactor" value="0.5"/>
    </inkml:brush>
  </inkml:definitions>
  <inkml:trace contextRef="#ctx0" brushRef="#br0">1 1,'0'0,"4"0,7 4,-1 7,10 9,3 15,12 13,2 6,11 14,-2 5,2 10,6 1,-5 0,1-1,-6-7,-5-7,-5-12,-9-10,-8-10,-2-6,-5-4,2 2,2-5,-2-1,-2-1,2-4,-3 0,-1 0,2-3,-2 2,4-4,3 1,-2 3,-2 2,-3 2,-3 2,-2 2,-2 0,-1 0,0 1,-1-1,1 1,-1-1,1-5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2:06.32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69.67523"/>
      <inkml:brushProperty name="anchorY" value="-1479.8512"/>
      <inkml:brushProperty name="scaleFactor" value="0.5"/>
    </inkml:brush>
  </inkml:definitions>
  <inkml:trace contextRef="#ctx0" brushRef="#br0">1 352,'0'0,"8"0,4-5,3-5,9 0,8-5,6-2,7 2,8-3,7-1,7-2,5 4,2-2,2-1,-4 0,-5 2,-6 5,-4-1,-8 3,-8-2,-7 3,-4 2,-4 3,-6-3,-1 1,-1-4,-3-3,-4 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2:07.68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135.83911"/>
      <inkml:brushProperty name="anchorY" value="-2398.92993"/>
      <inkml:brushProperty name="scaleFactor" value="0.5"/>
    </inkml:brush>
  </inkml:definitions>
  <inkml:trace contextRef="#ctx0" brushRef="#br0">1 186,'0'0,"4"0,6 0,6 0,3-5,4 0,1-1,2-3,5 1,1 1,4 1,-1 3,-1 1,-7-4,-3 1,-2-1,-5-2,0 0,1 1,-3-3,1 1,1 2,3-3,2 1,1 3,1 1,1 2,1 1,-1 1,-4-4,-1 0,0 1,1 0,-4-4,-4 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2:09.82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146.58057"/>
      <inkml:brushProperty name="anchorY" value="-3483.03809"/>
      <inkml:brushProperty name="scaleFactor" value="0.5"/>
    </inkml:brush>
  </inkml:definitions>
  <inkml:trace contextRef="#ctx0" brushRef="#br0">0 437,'0'0,"0"-4,5-3,5-3,6-4,4 0,7-7,8 2,1-2,9-1,14 0,3-2,6 0,9-1,-3 5,6 0,1-1,-1-5,-1 4,-5-2,-7 1,-11 5,-10 4,-8 0,-12 8,-9 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2:10.59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594.09229"/>
      <inkml:brushProperty name="anchorY" value="-4316.23584"/>
      <inkml:brushProperty name="scaleFactor" value="0.5"/>
    </inkml:brush>
  </inkml:definitions>
  <inkml:trace contextRef="#ctx0" brushRef="#br0">1 239,'0'0,"4"0,7-5,4 0,5-5,2 0,3-3,6-3,10 1,6 4,8-3,3 4,6-3,-2 2,4-2,-3 2,3-3,1 3,-2-3,-8 3,-9 2,-8 2,-7-1,-9 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2:12.0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848.47656"/>
      <inkml:brushProperty name="anchorY" value="-5348.26953"/>
      <inkml:brushProperty name="scaleFactor" value="0.5"/>
    </inkml:brush>
  </inkml:definitions>
  <inkml:trace contextRef="#ctx0" brushRef="#br0">0 105,'0'0,"0"4,10 7,6 5,4 3,9 4,2 7,11 6,9 10,9 5,8 3,-1-4,-2-1,2-1,-9-5,-4 0,-2-9,-13-4,-5-4,-6-1,-3-7,-1-4,-6-11,0-9,-5-8,2-10,-4-5,-3-7,-2-5,2-9,-1-4,3-6,4-5,-1-5,-2 2,1 3,-1 10,-3 8,-3 8,-1 7,-3 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2:13.04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151.42773"/>
      <inkml:brushProperty name="anchorY" value="-6513.84521"/>
      <inkml:brushProperty name="scaleFactor" value="0.5"/>
    </inkml:brush>
  </inkml:definitions>
  <inkml:trace contextRef="#ctx0" brushRef="#br0">0 364,'0'0,"0"-4,0-7,10 0,6 2,9-3,14-3,8-4,14 3,8-2,16-1,8-2,1-2,8-1,3 4,0 0,-1 5,-5 4,-6-1,-7 3,-4-2,-9 1,-7 2,-12-2,-9 1,-9 3,-5 1,-10-3,-7 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2:16.1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5076.2041"/>
      <inkml:brushProperty name="anchorY" value="-7420.66309"/>
      <inkml:brushProperty name="scaleFactor" value="0.5"/>
    </inkml:brush>
  </inkml:definitions>
  <inkml:trace contextRef="#ctx0" brushRef="#br0">1 441,'0'0,"4"-5,7 0,9-5,4-5,4 2,11-3,10-8,10 3,12-6,6-7,14 0,5 0,5-3,-3 2,-9 2,-16 7,-15 2,-18 2,-11 6,-11 9,-13 4,-6 9,-13 2,-2 5,-5 4,-1 4,-3 2,0 6,5 2,-1 0,0-1,0-1,-1 3,-2 5,0 0,-1 7,0 4,0 2,4-3,-4 5,5 0,-1-4,0-1,-1 5,4 0,-1-4,0 0,3-6,-1-4,-1-6,3-2,-2-8,-1-2,3-1,-2-4,-1-4,3 1,3 2,-1-2,8-2,8-13,7-3,7-7,4-5,3-4,2-2,1-1,-1-1,1 5,-6 0,0 5,-1 5,-4-1,1 3,1 2,7 3,1 1,3 2,4 1,5 0,5 1,8-1,3 1,-4-1,5 0,-5 0,-2 0,-5 0,-5 0,-9-5,-5 0,-3 0,-5-4,1-4,0-5,-3-2,-4 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24.1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1774.86719"/>
      <inkml:brushProperty name="anchorY" value="-75784.44531"/>
      <inkml:brushProperty name="scaleFactor" value="0.5"/>
    </inkml:brush>
  </inkml:definitions>
  <inkml:trace contextRef="#ctx0" brushRef="#br0">1 3467,'0'0,"4"0,2 5,4 0,4 0,9 0,4-2,7-1,15-1,16 4,23 1,16 4,23-1,18-1,19-7,15-12,2-8,17-24,20-25,3-21,7-27,1-28,1-22,0-23,-11-11,-7-7,5-18,-8 0,-4 2,4 4,-8 11,0 20,-7 8,-10 22,-11 19,-13 25,-22 18,-16 12,-16 24,-23 9,-16 11,-15 8,-12 9,-13 9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25.52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8837.98438"/>
      <inkml:brushProperty name="anchorY" value="-73588.40625"/>
      <inkml:brushProperty name="scaleFactor" value="0.5"/>
    </inkml:brush>
  </inkml:definitions>
  <inkml:trace contextRef="#ctx0" brushRef="#br0">0 2039,'0'0,"5"0,6 0,9 0,5 0,8 0,11 0,15 0,15-5,30-10,25-15,31-15,30-18,30-19,24-11,18-9,10-12,7-13,8-9,-9-8,-7 0,-12-2,-26 3,-24 14,-23 10,-32 19,-22 16,-32 19,-27 15,-21 12,-16 14,-9 9,-10 3,-3 5,-9 2,-4 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41.4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28 528,'-1'-15,"0"-1,-8-28,-2-18,6-21,8-128,-2 208,0-1,0 1,0-1,0 1,1-1,-1 1,1 0,0-1,0 1,0 0,1 0,-1 1,1-1,-1 0,1 1,0 0,0-1,0 1,0 0,1 1,-1-1,0 1,1-1,6-1,10-3,0 1,-1 1,27-1,-39 4,29-3,1 1,-1 2,0 2,0 1,0 2,0 1,63 18,-84-18,-1 0,0 1,0 0,-1 1,0 0,0 1,0 1,-1 0,-1 1,1 0,-1 1,-1 0,0 1,-1 0,0 0,-1 1,0 0,-1 0,-1 1,0 0,5 19,-3 3,-1-1,-2 2,-2-1,-1 44,-15 147,11-215,1 0,-2 0,1 0,-2 0,-5 13,-1-4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35.10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04572.3125"/>
      <inkml:brushProperty name="anchorY" value="-72819.27344"/>
      <inkml:brushProperty name="scaleFactor" value="0.5"/>
    </inkml:brush>
  </inkml:definitions>
  <inkml:trace contextRef="#ctx0" brushRef="#br0">0 1,'0'0,"4"0,12 15,10 5,9 16,12 17,15 22,14 23,16 21,13 19,9 17,8 11,4 3,7-1,-4-9,-6-14,-1-9,-6-12,-10-9,-9-17,-14-20,-16-14,-5-14,-11-16,-14-8,-7-10,-11-7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37.47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07842.23438"/>
      <inkml:brushProperty name="anchorY" value="-76355.11719"/>
      <inkml:brushProperty name="scaleFactor" value="0.5"/>
    </inkml:brush>
  </inkml:definitions>
  <inkml:trace contextRef="#ctx0" brushRef="#br0">1 5747,'0'0,"4"0,7 0,9-5,10 0,23-6,27-3,39-9,37-9,54-12,63-16,81-24,95-32,99-28,112-50,103-39,73-36,25-33,12-24,-7-16,-24 0,-61 15,-38-1,-30-6,-21 0,-81 19,-81 33,-68 27,-69 29,-68 37,-62 31,-49 31,-39 23,-44 26,-33 22,-24 15,-21 15,-15 12,-10 8,0 5,-1 3,-2 1,5 0,5-1,11 0,14-1,18 4,17 1,13 9,0 4,6 15,-12 7,-12 11,-71-38,-1 1,22 22,26 36,-48-46,22 39,-28-37,18 57,4 50,-6 18,-4 11,-2 4,0 4,0 2,1 6,1-4,5-1,11 5,6-5,4-6,2-5,6-11,0-19,-6-29,-1-21,-12-22,-5-17,-6-18,-4-6,0 0,-6 0,-5 1,0 6,-3 5,-3 7,-3 9,-2 3,-1 2,-5 0,-12 5,-10-2,-9-1,-23 4,-25 13,-24 10,-24 2,-19 11,-24-2,-14 3,-21-4,-15 5,-8-3,-9-5,-10-5,-8 1,-9-2,-9-3,-9-3,-12 9,0-1,7-6,5 3,9-3,9-2,11 0,6 3,4-5,0-2,0-5,-5-7,7-4,1-9,4 2,10-7,8-5,3-5,11 1,9-3,9 3,12-2,9-2,4-2,-1-1,-5 8,-9-1,-12-1,-1 4,-5-8,4-3,13-6,11-3,13-5,22 0,9 2,16-3,8 3,10 1,1 2,6-2,3-4,-2 1,2 2,-9 7,1-2,-3 2,-7 0,2 0,9-3,0-1,5 1,-2-4,-8-4,-3 1,-4 2,4-2,0 2,-11 2,5 2,-5 8,0-3,6-5,2 5,-4 1,6 5,-1-4,-4 5,-5-1,-11 0,-10-2,-4-5,-6-2,10-5,12-5,19-4,21-4,19-1,25-2,16-1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39.27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10251.01563"/>
      <inkml:brushProperty name="anchorY" value="-79741.39844"/>
      <inkml:brushProperty name="scaleFactor" value="0.5"/>
    </inkml:brush>
  </inkml:definitions>
  <inkml:trace contextRef="#ctx0" brushRef="#br0">1 1,'0'0,"0"4,0 7,0 4,10 10,15 8,16 12,18 15,22 19,16 22,14 13,14 35,16 21,8 18,5 15,-3 1,-5 8,-11-6,0-6,-15-2,-7-11,-11-16,-10-10,-13-16,-10-21,-8-17,-12-19,-8-15,-12-16,-6-19,-8-9,-5-16,-5-9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41.22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13888.85156"/>
      <inkml:brushProperty name="anchorY" value="-84425.65625"/>
      <inkml:brushProperty name="scaleFactor" value="0.5"/>
    </inkml:brush>
  </inkml:definitions>
  <inkml:trace contextRef="#ctx0" brushRef="#br0">0 2852,'0'0,"5"0,6 0,14 0,15 0,28 0,22 0,32 0,27 0,38-5,41-5,32-10,34-15,19-8,14-12,6-2,-2-12,4-20,4-8,-2-17,-5-13,-4-10,-1-18,-2-16,-10-7,0-9,0-2,-12 6,2 3,-13 12,-16 23,-15 21,-14 19,-16 24,-16 21,-10 21,-6 16,-8 18,15 22,11 15,2 12,0 6,-9 4,-13-4,-20-1,-22-10,-21-11,-24-5,-18-8,-21-5,-17-5,-9-4,-4 9,4 10,13 14,16 19,23 17,18 19,17 19,10 12,3 12,-2 9,-4 1,-8-1,-15-14,-23-9,-11-13,-14-11,-14 1,-11-5,-4 6,-5 2,-4 2,-3 6,-6 1,-6 4,-6-5,-9-6,-14-3,-1-12,-11-14,3-11,-11-1,-6-5,-6-1,-12 8,-23 10,-22 14,-29 15,-19 15,-16 9,-18 10,-11 7,-11 1,11-12,6-14,15-14,26-21,13-9,20-10,21-12,11-8,4 2,9-5,-4-4,-14 8,-22 7,-21 7,-28 8,-18 16,-25 3,-24 7,-9-1,-15 4,-20 1,2-3,5 6,4-3,9 1,4 6,1-4,9 1,1 0,-3 10,-2 5,2 12,2-2,13 2,8-5,28-10,20-10,23-20,24-18,24-15,23-11,21-9,9-9,9-7,6-6,4-3,1-3,-4-2,-6 1,-10-1,-9 1,-10 0,-10 1,-11-1,-7 1,-16 0,-8 0,-12 0,-5 1,-1-1,0 0,11 0,17 0,23-5,20-5,16 0,16-5,14-2,8-8,7-13,2 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43.39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17133.88281"/>
      <inkml:brushProperty name="anchorY" value="-90595.5625"/>
      <inkml:brushProperty name="scaleFactor" value="0.5"/>
    </inkml:brush>
  </inkml:definitions>
  <inkml:trace contextRef="#ctx0" brushRef="#br0">1 0,'0'0,"0"4,0 7,0 5,10 9,0 7,11 8,3 15,12 25,12 16,6 16,12 14,6 1,5 2,1 0,1-5,-6-7,0-10,-11-10,-10-9,-10-12,-8-9,-5-12,-3-6,-7-9,-6-5,-5-15,-4-8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46.10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19414.26563"/>
      <inkml:brushProperty name="anchorY" value="-93734"/>
      <inkml:brushProperty name="scaleFactor" value="0.5"/>
    </inkml:brush>
  </inkml:definitions>
  <inkml:trace contextRef="#ctx0" brushRef="#br0">16048 1417,'0'0,"0"-5,0-5,0-6,0-3,-5-4,0-1,-11-12,-3-6,-10-4,-7-9,-16-17,-15-11,-18-14,-15-6,-8 1,-12-1,-6 7,-8 5,-1 6,0 9,-3 8,-4 8,3 15,7 14,-2 12,3 9,-3 12,-10 8,-13 13,-4 4,-12 8,-9 1,-18 5,-6-3,-14 8,-6 2,12-2,4 0,0-4,-7 0,-14 2,-14-4,-2 1,6-3,4 2,9 6,9 9,3 2,9 0,10 0,22-7,17 4,25-2,26 1,26-2,3-10,-20-5,-44-6,-47 7,-58-3,-58 1,-34-4,-37-1,-24 3,3-1,10 4,36-2,21 9,27 3,31-1,27 1,20-5,9-3,9-5,4 2,3-8,6-6,-4 2,-11 1,-7 0,-1-5,7 1,8-4,18-5,13 1,21-3,22-3,19-1,21 2,15-1,12 5,13-2,10-1,6-2,10 2,8 5,6 3,5 4,-3 2,2 7,-4 7,-5 10,-10 9,-2 9,-9 16,0 14,-9 18,-5 35,2 17,10 7,3 7,11-3,7 0,6-10,11-16,12-10,7-13,11-6,11-11,12-1,-2 1,12-1,9 14,5-2,6 4,2-9,-7 0,-2-4,-2-3,-7-4,0-6,-5-7,1-16,-9-15,-7-13,-9-11,-6-12,0-9,2-7,4-6,3-2,8-1,13-1,21 0,16 0,23 1,18 0,21 1,5 0,12 0,8 0,11 0,4 0,9 0,-1 0,0 0,3 0,13 0,8 0,18 0,11 0,8 0,0 0,2 0,6 0,10 0,7 0,-1 0,-17 0,-11 0,-3 0,-2 0,2 0,3 0,3 0,-2 0,1 0,6 0,7 0,-3 0,-1-5,-1-5,0-6,-1-13,4-4,-5-2,1 1,3-3,0 1,6-2,4 2,-6-8,-16-3,-4-2,-12-2,-8-6,-13-5,-10 0,-14 2,-1 2,-14-3,-12-3,-20 2,-29 2,-23 12,-16 9,-22 7,-16 9,-9 9,-14 1,-6-1,2-2,-7-3,6-7,5-2,6-6,9-16,6-9,7-14,0-10,6-14,-7-1,-8 8,-8-1,-11 9,-11 9,-8 8,-7 7,-4 5,-2-3,-1-8,0-20,-5-25,0-28,-4-19,-4-9,2-3,-3 12,2 18,3 30,4 17,3 23,2 17,1 18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19.42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5893.19531"/>
      <inkml:brushProperty name="anchorY" value="-25680.43164"/>
      <inkml:brushProperty name="scaleFactor" value="0.5"/>
    </inkml:brush>
  </inkml:definitions>
  <inkml:trace contextRef="#ctx0" brushRef="#br0">1 283,'0'0,"0"-4,5-2,15 1,16-4,19-5,22-3,13-4,20-2,5 3,6 0,4 4,1 5,7 4,-1 2,-4 9,2 0,-5 2,-6-1,-11-1,-1-2,-3 0,-6-1,-2-1,-1-5,-3 0,-16-6,-8 2,-14 0,-6 3,-8 2,-6 1,-4 2,-4 1,-1 0,4 5,0 6,0 0,10-2,4-1,4-3,8 3,6-1,6-1,5-2,7 4,2-2,5 5,0 3,-1 0,-2-3,2-3,-7-3,4-2,3-2,5-1,3 0,-1-1,-3 1,6-1,2 1,12 0,2 0,6 0,3-5,-2-10,7-6,-5-9,3 3,-6-1,-4 7,6 0,-3 6,-3 4,-4 5,-7 2,-9 3,-1 1,-6 1,2 0,6 0,4-1,-2 1,15-1,12 0,11 0,9 0,10 5,-2 5,-8 5,4 0,0 2,-4 3,6-4,2-3,-5 1,1-4,-5-2,-14-3,-10-2,-9-2,5 0,-8-2,-8 1,-1 5,-2 4,-5 1,6 5,7 2,2 3,6 3,-5 1,-7-4,-7-4,-11-1,-5-3,-14-4,-6-3,-5-3,-8 0,-6-2,-5-1,6 1,24-11,33-10,45-15,29-9,37 0,33-4,26 5,25 4,23 5,7 10,-8 7,-8 7,-24 6,-23 8,-27 13,-36 6,-32 4,-37 2,-101-20,43 18,1 8,-19-1,-15-2,-12-2,-5 4,-6 3,0 0,-3 4,-3 2,4 3,-1 8,-2 6,-2 11,-1 10,4 19,-2 12,5 13,5 2,8 7,3 5,8 10,5 0,5-4,8 6,3 1,1-5,0-9,-2-5,0-10,-2-7,-1-12,0-9,-6-13,0-1,-5-4,5-5,-3 8,-3 1,-4 1,2 4,-4-1,-1-5,-3-14,-6-6,-7-11,-5-9,-11-11,-8-5,-7-3,-16-5,-13 5,-18 1,-19 13,-21 6,-14 6,-24 9,-6 7,-10 0,-14 5,10 3,2 2,3 1,7 2,3-4,9-10,6-1,4-9,-3-2,-10-7,-10-5,-10-5,-13-4,-5-2,-9-6,0-1,-6-5,3 1,7 1,8-3,4 3,5 1,10 3,5-3,12 1,-4-4,5 2,-2 1,-8-2,2 1,-2-3,-6 2,4-3,-6-3,1-3,-6-3,-5-1,-8-1,-4-7,-8-9,0-12,-15-8,-19-23,-8-10,-25-13,-14-14,-14-2,-5-8,-2-2,5 6,23 10,23 12,22 10,27 14,23 11,17 9,23 6,18 9,10 6,3 7,-8 3,-6 4,-13 1,-20 0,-15 10,-11 6,-12 4,-10 9,-2 1,-4 6,-8 4,-2 4,3-2,1-4,1 1,4 2,-14-3,-2-3,9 1,7-2,22-7,22-8,24-8,20-5,25-4,11-2,17 3,11 0,4 4,5 0,0 5,1-2,-8-2,2 2,1 4,-2-3,-1-1,1-4,-1-2,3-2,-2-2,3-1,2-1,9-4,2-1,3-5,4-4,1-3,-2-4,4-2,-2-6,3-6,4 0,-2 1,2-3,2-3,2 2,2 3,2 3,1 3,0 2,0 2,1 10,-1 7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56.70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6437.85938"/>
      <inkml:brushProperty name="anchorY" value="-7865.83447"/>
      <inkml:brushProperty name="scaleFactor" value="0.5"/>
    </inkml:brush>
  </inkml:definitions>
  <inkml:trace contextRef="#ctx0" brushRef="#br0">192 0,'0'0,"0"9,0 8,-5 9,-5 13,-5 12,0 15,-2 19,-2 9,2 12,-1 9,-1 1,4-1,2-4,5-8,3-8,3-12,1-12,6-13,1-13,0-8,-1-8,-1-3,-2-2,0-2,-2 1,0 0,0 1,0 0,0 1,-6-5,1 5,-1 0,2 6,1 1,-4-1,1 0,0-8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57.53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4975.91113"/>
      <inkml:brushProperty name="anchorY" value="-8475.79785"/>
      <inkml:brushProperty name="scaleFactor" value="0.5"/>
    </inkml:brush>
  </inkml:definitions>
  <inkml:trace contextRef="#ctx0" brushRef="#br0">1 382,'0'0,"4"-4,7-2,-1-5,9 2,4 1,7-4,7-2,11 1,9-2,18 2,15-2,15-2,10-3,8-1,-2-3,-2 5,-6-1,-9-1,-14 5,-12 4,-17 4,-14-2,-10 3,-7 1,-4 2,2 2,-1 1,1 0,4 1,0 1,4-1,4 0,-1 1,-8-6,2 0,-7-6,-2 2,-7-4,-5 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58.71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8224.85352"/>
      <inkml:brushProperty name="anchorY" value="-9364.12109"/>
      <inkml:brushProperty name="scaleFactor" value="0.5"/>
    </inkml:brush>
  </inkml:definitions>
  <inkml:trace contextRef="#ctx0" brushRef="#br0">1 279,'0'0,"4"0,7 0,4 0,15 0,7 0,9-5,8 0,8-5,6 0,5 2,7 2,1-3,1 1,-5 2,-3 1,-6-3,0-4,-10 2,-4-10,-3-2,-2 2,-6-2,-5 0,-5 5,-3 3,-3 5,-2-1,0 3,-1 1,0 2,1 2,-1 1,1 1,-5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42.2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1 233,'302'10,"-230"-3,-1 4,79 21,216 89,-303-94,-2 2,-1 3,93 66,-140-88,0 0,0 1,-1 0,-1 1,0 1,-1-1,0 2,-1-1,9 19,-13-21,0 0,-1 1,-1-1,0 1,-1 0,0 0,0 1,-2-1,1 0,-2 0,1 1,-6 21,6-31,0-1,0 0,-1 0,0 0,1 0,-1 0,0 0,0 0,0 0,0 0,0 0,-1 0,1 0,0-1,-1 1,1-1,-1 1,0-1,1 1,-1-1,0 0,-2 1,1-1,0 0,-1-1,1 1,0-1,0 0,0 0,-1 0,1 0,0 0,0-1,0 1,-1-1,-3-2,-6-2,-1-1,2 0,-1-1,1-1,-18-14,-16-17,2-2,2-2,2-2,-42-60,19 12,-68-135,119 206,2 0,0 0,1-1,2-1,0 1,1-1,2-1,0 1,2 0,0-26,4 27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59.34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0999.58984"/>
      <inkml:brushProperty name="anchorY" value="-10355.97461"/>
      <inkml:brushProperty name="scaleFactor" value="0.5"/>
    </inkml:brush>
  </inkml:definitions>
  <inkml:trace contextRef="#ctx0" brushRef="#br0">1 408,'0'0,"4"0,2-5,4 0,5-5,8-5,9 2,7-8,11-3,23-2,19 4,20-5,21 0,12-5,3-1,4 1,-15 2,-15 1,-26 7,-18 5,-20 7,-15 5,-14 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3:59.9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3866.41211"/>
      <inkml:brushProperty name="anchorY" value="-11218.60352"/>
      <inkml:brushProperty name="scaleFactor" value="0.5"/>
    </inkml:brush>
  </inkml:definitions>
  <inkml:trace contextRef="#ctx0" brushRef="#br0">1 279,'0'0,"4"-4,7-7,-1-4,4 0,4 3,2-2,3 2,6-1,11-3,11-3,25 3,17-2,26-1,21 3,16 3,2 5,7-2,-2 2,-6-3,-14 2,-17 2,-17 1,-25 3,-20 1,-17 1,-17 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15.1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4541.39063"/>
      <inkml:brushProperty name="anchorY" value="-19718.63672"/>
      <inkml:brushProperty name="scaleFactor" value="0.5"/>
    </inkml:brush>
  </inkml:definitions>
  <inkml:trace contextRef="#ctx0" brushRef="#br0">1 0,'0'0,"0"5,0 6,0 4,0 5,0 2,0 8,0 11,0 11,5 24,0 17,0 31,5 26,3 32,4 21,-1 10,2 24,1 15,-2 13,-5-2,-3-6,-4 2,-2-3,-3-5,0-13,0-10,-6-26,0-29,0-25,2-26,1-25,1-25,1-20,-5-19,1-10,-5-9,0-3,3-8,1-4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44.14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8446.78125"/>
      <inkml:brushProperty name="anchorY" value="-40597.5625"/>
      <inkml:brushProperty name="scaleFactor" value="0.5"/>
    </inkml:brush>
  </inkml:definitions>
  <inkml:trace contextRef="#ctx0" brushRef="#br0">65 25,'0'0,"0"-4,5-2,0-4,0 5,-1 7,-1 12,-1 17,4 15,0 22,4 20,-1 26,-1 23,-2 7,-2 17,-2 14,-5 6,-7-12,-1-1,1-16,-2-19,-4-15,2-24,3-18,3-14,3-14,3-10,0-7,-3-10,1-2,-6-7,1 2,2-5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44.99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7112.57422"/>
      <inkml:brushProperty name="anchorY" value="-41627.5"/>
      <inkml:brushProperty name="scaleFactor" value="0.5"/>
    </inkml:brush>
  </inkml:definitions>
  <inkml:trace contextRef="#ctx0" brushRef="#br0">1 161,'0'0,"4"0,7 0,9 0,10 0,13 0,17 0,19 0,21 5,25 0,24 0,26-1,21-1,21-1,5-1,-5 0,-13-1,-14-5,-20-6,-17 1,-22 0,-25 3,-20-3,-23 2,-10-4,-18-3,-7 2,-11-3,3-2,0 2,2 4,-4-1,-4 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45.74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1360.91406"/>
      <inkml:brushProperty name="anchorY" value="-42736.76563"/>
      <inkml:brushProperty name="scaleFactor" value="0.5"/>
    </inkml:brush>
  </inkml:definitions>
  <inkml:trace contextRef="#ctx0" brushRef="#br0">0 804,'0'0,"5"0,11 0,9 0,10 0,13 0,14-6,9 1,10 0,19 1,5-4,10-10,5-3,8-9,8-12,7-6,-1-4,2-2,3 0,1-5,1 6,-24 11,-10-3,-25 11,-21 3,-8 4,-4 2,3 2,2-1,5 0,-2 5,-7 0,-4 5,-8 3,-7 4,-11 9,-10 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46.2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5565.03125"/>
      <inkml:brushProperty name="anchorY" value="-43208.72656"/>
      <inkml:brushProperty name="scaleFactor" value="0.5"/>
    </inkml:brush>
  </inkml:definitions>
  <inkml:trace contextRef="#ctx0" brushRef="#br0">1 154,'0'0,"4"0,12 0,9 0,20-5,33 0,45-5,38-5,41-3,26 2,23-3,15 4,-5-1,-16 3,-34 4,-29 2,-34 4,-33 1,-32 2,-25 0,-24 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46.84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9571.69531"/>
      <inkml:brushProperty name="anchorY" value="-44326.51563"/>
      <inkml:brushProperty name="scaleFactor" value="0.5"/>
    </inkml:brush>
  </inkml:definitions>
  <inkml:trace contextRef="#ctx0" brushRef="#br0">0 155,'0'0,"5"0,0-6,10 1,15 0,9-4,12-5,15 2,32-3,31-3,23 2,21-1,10 3,9 4,-9 3,-8 3,-18 2,-22 1,-22 2,-20 4,-23 1,-19 0,-12-2,-15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03.51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7186.66797"/>
      <inkml:brushProperty name="anchorY" value="-12210.14453"/>
      <inkml:brushProperty name="scaleFactor" value="0.5"/>
    </inkml:brush>
  </inkml:definitions>
  <inkml:trace contextRef="#ctx0" brushRef="#br0">45 187,'0'0,"0"-4,0-7,-5-4,0-5,-1-3,-3-1,1-2,1 0,2 0,7 15,1 10,6 17,10 17,9 11,10 16,10 15,6 11,6 13,2 0,-2 3,-7-4,-2-11,-7-11,-7-9,1-13,-10-11,-6-3,-4-11,-5-3,0-8,2-7,-2-9,-3-14,1-13,-1-11,-3-7,3-11,-1-7,-3-7,-1-5,3-7,-1-2,3 0,0 6,-2 6,3 7,-2 11,-2 8,-2 9,-1 5,-3 3,5 8,-1 1,0-1,-1 0,-2-2,5 4,-1 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04.62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9323.2207"/>
      <inkml:brushProperty name="anchorY" value="-13318.52734"/>
      <inkml:brushProperty name="scaleFactor" value="0.5"/>
    </inkml:brush>
  </inkml:definitions>
  <inkml:trace contextRef="#ctx0" brushRef="#br0">295 277,'0'0,"0"-4,0-7,0-5,0-8,-5-4,-5-2,-5 0,0 1,-2 1,-3 6,-1 1,-3 5,-5 6,-1 3,5 13,5 9,7 10,5 10,4 7,3 5,1-2,1 1,6-3,-1-6,5-3,4-5,4-6,8-3,2 0,1-5,5-4,-1 1,-1-3,-2-2,-7 2,-2-1,-5 4,-6 2,-5 5,3-3,-3 2,-1 1,-2 3,-1 0,-1 2,-1 1,-5-5,-5 0,-1 0,-3-4,-4-3,-3-5,-6-4,-3-2,0-1,0-2,-4 1,1-1,1-5,2 0,2-4,6-5,1 2,6-4,4 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43.0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 1,'-1'17,"-1"1,-6 29,-4 25,10-31,2 0,1 0,2 0,2 0,12 47,-13-73,0 0,1 0,1 0,0 0,1-1,1 0,0 0,1-1,0 0,1-1,0 0,1 0,1-1,0 0,0-1,20 12,-20-16,0-1,0-1,0 1,1-2,-1 0,1 0,0-1,0-1,0 0,0-1,0 0,0-1,0-1,-1 0,1 0,0-1,-1-1,18-7,-19 6,0 0,0 0,0-1,-1 0,0-1,0 0,0-1,-1 0,0 0,-1-1,0 0,0-1,-1 0,-1 0,1 0,-2-1,1 0,-1 0,5-19,-6 12,-1 0,-1 0,0 0,-1 0,-1 0,-1-1,-1 1,0 0,-1 0,-1 1,-1-1,0 1,-1 0,-1 0,-10-16,10 20,-1 0,-1 1,0 0,-1 0,0 1,-1 0,0 1,-1 0,0 1,-1 1,0-1,0 2,0 0,-1 0,0 2,0 0,-1 0,-19-3,6 3,0 1,0 1,0 2,-1 0,1 2,0 2,-1 0,-27 8,51-10,1 0,0 1,0 0,0-1,0 1,1 1,-1-1,0 0,1 1,-5 4,-4 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05.3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7757.89844"/>
      <inkml:brushProperty name="anchorY" value="-12523.5752"/>
      <inkml:brushProperty name="scaleFactor" value="0.5"/>
    </inkml:brush>
  </inkml:definitions>
  <inkml:trace contextRef="#ctx0" brushRef="#br0">0 168,'0'0,"5"0,6 0,4 0,5 0,7-5,3 0,11-5,5 0,14 2,7-3,11 1,19 3,6 1,15 3,2 1,-2 1,-8 1,-10 1,-8-6,-13 0,-10-4,-13 0,-7-4,-8 1,-6 3,-11-2,-12 1,-8 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06.34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0654.91992"/>
      <inkml:brushProperty name="anchorY" value="-13626.14648"/>
      <inkml:brushProperty name="scaleFactor" value="0.5"/>
    </inkml:brush>
  </inkml:definitions>
  <inkml:trace contextRef="#ctx0" brushRef="#br0">1 284,'0'0,"4"0,7 0,9 10,10 5,8 5,6 9,10 7,7 6,6 4,10 8,2-3,3 6,-1-1,-1-1,-1 0,-2-2,-11-6,-5-1,-6-6,-9-9,-6-9,-7-9,-9-1,-3-10,-7-7,-4-8,-5-10,-3-9,-1-4,-2-9,0-10,5-17,1-7,-1 1,0-6,-1 1,-1 1,-1 2,-1 6,1 12,-2 11,1 10,0 8,0 5,0 9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07.37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3208.20703"/>
      <inkml:brushProperty name="anchorY" value="-14613.1543"/>
      <inkml:brushProperty name="scaleFactor" value="0.5"/>
    </inkml:brush>
  </inkml:definitions>
  <inkml:trace contextRef="#ctx0" brushRef="#br0">0 473,'0'0,"5"0,6 0,4 0,10 0,3 0,7 5,10 5,4 11,9 9,-4-2,5 10,-6 1,-7-2,-6-2,-7-4,-9-2,-8-1,-11-8,-11-5,-3 0,-6-5,-4-3,-3-2,3-8,4-7,5-5,3-5,4-8,2-3,1-5,0-10,6-9,5-3,5-6,-1-9,8-4,-3 3,1 0,-4 10,1 10,-4 11,1 12,-3 17,-3 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08.66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5149.30078"/>
      <inkml:brushProperty name="anchorY" value="-15410.62109"/>
      <inkml:brushProperty name="scaleFactor" value="0.5"/>
    </inkml:brush>
  </inkml:definitions>
  <inkml:trace contextRef="#ctx0" brushRef="#br0">1 203,'0'0,"4"0,7 0,10 0,8 0,9 0,17 0,18 0,19 5,30 0,25 5,23 5,26 3,32-1,26 1,22 7,20 2,9-4,6 0,-5-6,-1 1,-12-5,-11-3,-22-4,-18-3,-22-1,-27-2,-15-1,-12 0,-15 1,-10-6,-2 0,-11-4,2-10,3-3,-1-4,5-1,4 0,-2 5,4 2,-9-1,-3 1,-3-7,2 0,-4-1,-7 0,-11 6,-15 6,-4 1,-12 5,-8 3,-19-2,-5 2,-8 3,-7 1,-12 1,-9 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10.88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4399.79297"/>
      <inkml:brushProperty name="anchorY" value="-16478.87109"/>
      <inkml:brushProperty name="scaleFactor" value="0.5"/>
    </inkml:brush>
  </inkml:definitions>
  <inkml:trace contextRef="#ctx0" brushRef="#br0">322 146,'0'0,"0"-5,0-6,0-4,0-5,0-2,0-3,0-1,0 10,0 10,0 16,4 14,2 11,9 8,4 11,10 18,2 11,10 10,1 7,-2 2,2-3,-3-6,-4-5,-8-14,-8-10,-8-13,-5-10,-3-7,-4-6,0-3,0-2,-1 0,1 0,0 1,-4-5,-6-5,1 1,-4 0,1 3,-2-3,-2 2,-3 2,3 1,-7-3,-1 7,-1-5,-6 2,5 0,1-3,-4-5,5-9,1-4,-5-8,1-6,-1 0,1-3,5-2,-3-3,0-1,-1-1,6-1,5-1,1 6,3-1,-1 1,3-1,3-2,-3-5,-4-1,2-6,3-4,2 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11.87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2808.77344"/>
      <inkml:brushProperty name="anchorY" value="-16196.12109"/>
      <inkml:brushProperty name="scaleFactor" value="0.5"/>
    </inkml:brush>
  </inkml:definitions>
  <inkml:trace contextRef="#ctx0" brushRef="#br0">1 1,'0'0,"0"4,0 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12.66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4078.77344"/>
      <inkml:brushProperty name="anchorY" value="-17476.14063"/>
      <inkml:brushProperty name="scaleFactor" value="0.5"/>
    </inkml:brush>
  </inkml:definitions>
  <inkml:trace contextRef="#ctx0" brushRef="#br0">858 0,'0'0,"-5"5,-1 6,-9-1,-4 10,-10 7,-7 4,-6 16,-5 10,-7 19,-7 6,-1 14,-5 11,-2-3,8-3,-2-7,8-11,8-16,8-14,6-12,10-8,7-16,7-9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13.48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1951.19922"/>
      <inkml:brushProperty name="anchorY" value="-17375.90039"/>
      <inkml:brushProperty name="scaleFactor" value="0.5"/>
    </inkml:brush>
  </inkml:definitions>
  <inkml:trace contextRef="#ctx0" brushRef="#br0">1 1,'0'0,"4"0,2 5,4 0,4 5,10 5,13 13,12 9,16 13,8 4,15 12,3 11,10 10,3-4,-4 5,0-2,-10-7,-11-13,-11-8,-12-15,-7-5,-8-5,-11-4,-6-8,-7-6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56.80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7263.31641"/>
      <inkml:brushProperty name="anchorY" value="-31272.59766"/>
      <inkml:brushProperty name="scaleFactor" value="0.5"/>
    </inkml:brush>
  </inkml:definitions>
  <inkml:trace contextRef="#ctx0" brushRef="#br0">1 957,'0'0,"4"0,12 0,10-5,14 0,12 0,16 1,27-4,25 1,23-4,21 1,17 1,16 3,13 2,14 2,11 1,8-4,1 0,8 1,-4-5,2-4,0 1,0-4,-4-1,-6 1,-4-1,-9-2,-8-2,-13-1,-5-2,-8 0,-2-1,1-6,1 1,13-1,7 1,11 2,6 1,12 5,0 2,5 5,2-1,2-1,0 4,1-13,-10 3,-11-1,-9-6,-15 4,-6 1,-9 0,-11 1,-5 0,-4 0,5 4,-10 6,0-1,-4 5,-9-3,-4 3,-12 2,-11 3,5 2,-7 6,-6 2,0 0,-1 0,-3-1,1-7,-3-1,-8 0,-4-1,-2 2,-1 1,0 1,-5 0,-9 1,-5 0,-4 0,-11 0,-12 0,-9 1,-14 4,-5 0,-9 5,-11-5,-10-7,-2-2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58.59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2068.94531"/>
      <inkml:brushProperty name="anchorY" value="-31606.25"/>
      <inkml:brushProperty name="scaleFactor" value="0.5"/>
    </inkml:brush>
  </inkml:definitions>
  <inkml:trace contextRef="#ctx0" brushRef="#br0">0 5,'0'0,"0"-5,6 10,4 5,10 11,10 20,13 14,11 20,10 23,6 15,5 10,7 5,0 3,1 5,-6-5,-2-7,-7-7,-6-6,-4-11,-4-13,-7-12,-8-15,-9-8,-11-10,-3-13,0-9,-4-14,-4-11,-2-10,-3-6,-2-8,-1-13,0-11,-1-10,1-11,-6-15,1-8,0 0,0-2,2 9,1 5,1 5,1 8,0 12,0 6,0 10,0 7,6 11,-1 4,5 7,4 5,0 0,-3-3,-2-2,1-4,-2-3,-2-1,-1-2,-2 0,3-1,0 0,-1 0,-1 1,-1-1,-2 1,5 5,-1 0,0 0,5 4,-2 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44.0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1 177,'11'1,"1"0,-1 1,1 0,-1 1,0 0,0 0,0 1,-1 1,18 9,7 8,45 36,-59-42,491 414,-327-269,-50-44,332 271,-451-374,-22-11,-33-21,-696-543,630 476,5 5,-166-140,199 159,-105-123,165 176,1 0,0-1,0 0,1 0,0 0,1-1,-6-14,10 22,-1-1,1 1,-1 0,1-1,0 1,0-1,0 1,0-1,1 1,-1 0,1-1,-1 1,1 0,0-1,0 1,0 0,0 0,0 0,0 0,1 0,-1 0,1 0,-1 0,1 0,0 1,0-1,0 1,0-1,0 1,0 0,0 0,0 0,0 0,1 0,-1 0,0 1,3-1,47-13,0 3,97-8,-134 17,42-4,0 1,1 4,0 1,-1 3,81 16,-118-15,-1 2,0 0,0 1,0 1,-1 1,0 1,-1 0,19 15,-24-15,0 1,-1 1,0-1,-1 2,0 0,-1 0,0 0,-1 1,-1 0,0 1,7 24,-5-7,-1 1,-2 0,-1 0,-2 0,-1 1,-4 47,-2-29,-3 0,-2 0,-20 66,8-49,-3 0,-2-2,-59 105,71-151,3-10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4:59.58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4680.08984"/>
      <inkml:brushProperty name="anchorY" value="-33088.83984"/>
      <inkml:brushProperty name="scaleFactor" value="0.5"/>
    </inkml:brush>
  </inkml:definitions>
  <inkml:trace contextRef="#ctx0" brushRef="#br0">508 74,'0'0,"0"-4,0-7,0-4,-5 0,-6 2,-4 4,-5 3,-7 7,-8 8,-1 1,0 10,-7 8,1 3,-2 12,9-1,-2-1,3 6,8-3,3 1,6-3,6-5,4-4,4 2,7-3,6 4,2-1,3-3,4-1,7 2,2-1,1-1,6-6,-6-2,3-7,-1-4,-1 0,-1-4,-2-2,0-2,-1-2,-6 4,0 0,-1-1,2-1,1-2,1 0,1-6,5-1,2-1,-1-3,0 1,-2-5,0-2,-2 1,0 2,-6-1,-5 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00.5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6264.21094"/>
      <inkml:brushProperty name="anchorY" value="-35078.79688"/>
      <inkml:brushProperty name="scaleFactor" value="0.5"/>
    </inkml:brush>
  </inkml:definitions>
  <inkml:trace contextRef="#ctx0" brushRef="#br0">280 1,'0'0,"-4"0,-7 0,-4 0,-5 5,-3 0,4 5,-2 0,0-2,4 3,0-2,-2 4,4 2,-2-1,-1 2,3 2,3 3,4 1,3 2,3 5,1 2,6 4,1 1,0-3,9-1,4-3,4 4,2-6,6-7,6-1,0-1,-1-3,-3-5,-2-3,-3-3,-1-2,-2-2,0 0,-5-6,-6-5,-4-5,-5-4,-3-3,-2-6,0-2,-6-6,0-3,-5 0,-4-2,-4 3,-3 3,-1-2,-3 8,6 3,-1 7,0 7,0 0,3-2,0 4,-1 2,3-2,4 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01.62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4880.76172"/>
      <inkml:brushProperty name="anchorY" value="-33823.60156"/>
      <inkml:brushProperty name="scaleFactor" value="0.5"/>
    </inkml:brush>
  </inkml:definitions>
  <inkml:trace contextRef="#ctx0" brushRef="#br0">399 104,'0'0,"0"-8,-4-4,-7-3,-4-4,-5 3,-7 2,-3 5,-1 3,1 3,1 1,1 2,1 1,1 0,0-1,1 6,0 0,5 4,6 5,4 3,10-1,7 1,8 2,10 1,9 2,7 6,10 1,9 6,11 3,1 0,-2-2,5 2,1-8,1-3,-5-2,-5-7,-11 0,-4-6,-9 2,-6 1,-11 2,-9 3,-6 1,-12 2,-3 1,-7-5,0 1,-4-1,-3 2,-2-5,-3 1,4 1,-1-3,-1-4,0-4,-7-3,-1 2,0-1,-5-2,-10 0,1-2,2-6,-1 0,-2-1,4 1,3 0,9-3,3 0,8-3,5-5,11 2,3 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03.61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3591.32031"/>
      <inkml:brushProperty name="anchorY" value="-33247.58594"/>
      <inkml:brushProperty name="scaleFactor" value="0.5"/>
    </inkml:brush>
  </inkml:definitions>
  <inkml:trace contextRef="#ctx0" brushRef="#br0">105 11,'0'0,"0"-5,5 0,0 9,-5 8,-1 10,-1 15,-5 18,-5 17,0 17,-4 15,-2 15,2 9,4 13,3 7,4-5,2-4,2-15,1-3,5-19,6-10,0-19,4-11,3-13,3-10,2-12,1-6,1-7,1 0,-1-5,1-2,-6-3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04.81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5008.13281"/>
      <inkml:brushProperty name="anchorY" value="-36479.13672"/>
      <inkml:brushProperty name="scaleFactor" value="0.5"/>
    </inkml:brush>
  </inkml:definitions>
  <inkml:trace contextRef="#ctx0" brushRef="#br0">909 1,'0'0,"-5"0,-6 0,-4 0,-5 0,-2 0,-3 5,-6 5,0 5,-6 5,-8 3,-9 1,-4 2,-5 0,-5 0,2 5,-3 0,4 5,8-1,10-2,7-1,7-3,10 3,8 0,6-2,15 0,9-7,11 3,10 0,16 0,11 0,3 0,0-5,1-1,-2 0,1 2,-8-5,-9-4,-8-4,-11 1,-11 2,-8 4,-7 3,-3 3,-2 2,-1 6,0 5,0 2,-4-2,0 8,-4-2,-5-2,2 1,-4-8,-1-3,-3-8,4-2,-2-5,4 0,-1-4,4-7,-2-3,2-7,-1-2,2-8,-3-6,-2-7,2-6,3-2,3-4,3 3,3 2,1-1,6 3,0 2,1 2,4 3,4 7,3 10,-1 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05.32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3330.69141"/>
      <inkml:brushProperty name="anchorY" value="-36076.26953"/>
      <inkml:brushProperty name="scaleFactor" value="0.5"/>
    </inkml:brush>
  </inkml:definitions>
  <inkml:trace contextRef="#ctx0" brushRef="#br0">1 177,'0'0,"4"0,7-5,4 0,10-5,18 0,7-3,20-3,18 1,15-1,6-3,8 3,-5 4,-9-1,-7 2,-18 4,-17 2,-14 2,-16 6,-12 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06.40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5782.85938"/>
      <inkml:brushProperty name="anchorY" value="-37178.08203"/>
      <inkml:brushProperty name="scaleFactor" value="0.5"/>
    </inkml:brush>
  </inkml:definitions>
  <inkml:trace contextRef="#ctx0" brushRef="#br0">1 155,'0'0,"8"-4,9-7,9-4,8-5,2 2,10-1,3-2,3 5,1 3,-4 4,-2 4,-5 2,-5 3,-5 0,-3 5,-7 7,-7 4,-6 9,-9-2,-4 2,-6 0,-1-1,-3 2,-4-1,3 0,-3 0,-1 0,-2 5,-1 1,3-1,-1 0,0-2,-1-6,4-1,-2-6,5-9,16-6,-2 0,-1 0,1 0,0 0,0 0,0 0,0 0,0 0,0 0,0 0,0 0,0 0,0 0,-1 0,1 0,0 0,0 0,0 0,0 0,0 0,0 0,0 0,0 0,0 0,0 0,-1 0,1 0,0 0,0 0,0 0,0 0,0 0,0 0,0-1,0 1,0 0,0 0,0 0,0 0,0 0,0 0,0 0,0 0,0 0,0 0,0-1,0 1,0 0,0 0,0 0,0 0,0 0,0 0,0 0,0 0,0 0,0-1,0 1,0 0,0 0,0 0,0 0,0 0,0 0,0 0,0 0,0 0,0 0,1 0,7-7,9-7,10 2,4 1,1-2,5-3,-2 3,4 2,-2 3,-7-2,-4 3,-2 0,-1 3,0-4,-4 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07.1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7781.60156"/>
      <inkml:brushProperty name="anchorY" value="-38637.50781"/>
      <inkml:brushProperty name="scaleFactor" value="0.5"/>
    </inkml:brush>
  </inkml:definitions>
  <inkml:trace contextRef="#ctx0" brushRef="#br0">1 0,'0'0,"0"5,0 6,0 4,0 5,10 3,5 11,10 7,4 6,12 8,5 7,9 6,3 8,0 4,-1 2,4 3,-2 1,-7-3,-2 4,-6-2,-7-2,-9 2,-4 9,-3-1,-6 3,-4-4,-4-4,-3-8,-3-15,-1-7,-1-7,0-8,-5-11,0-5,1-10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08.30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9840.97656"/>
      <inkml:brushProperty name="anchorY" value="-41956.54688"/>
      <inkml:brushProperty name="scaleFactor" value="0.5"/>
    </inkml:brush>
  </inkml:definitions>
  <inkml:trace contextRef="#ctx0" brushRef="#br0">0 36,'0'0,"9"0,8 0,3 0,9 0,12 0,6 0,14 0,3 0,10 0,-1-5,1 0,-10 0,-4 1,-5 1,-9 1,-6 1,-7 1,-4 0,-7-5,-8-1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09.0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1983.07031"/>
      <inkml:brushProperty name="anchorY" value="-43190.78125"/>
      <inkml:brushProperty name="scaleFactor" value="0.5"/>
    </inkml:brush>
  </inkml:definitions>
  <inkml:trace contextRef="#ctx0" brushRef="#br0">1 0,'0'0,"0"9,0 8,5 3,0 4,5 12,0 6,3 5,3 8,-1 3,2 4,-3 0,-4 3,2-2,-2-8,-3-8,-3-7,-1-7,-1-5,-2-2,0-2,-1 0,1-6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45.3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2120,'114'-186,"-55"96,188-330,-174 281,59-162,-125 283,-3 9,0 0,0-1,-1 1,0-1,-1 0,0 0,-1 0,0 0,-1-20,0 29,0 1,0-1,0 0,0 0,0 1,0-1,0 0,-1 1,1-1,0 0,-1 1,1-1,0 0,-1 1,1-1,-1 1,1-1,-1 0,1 1,-1 0,1-1,-1 1,0-1,1 1,-1 0,0-1,1 1,-1 0,0-1,1 1,-2 0,-24 9,-25 32,48-38,-24 25,0 1,2 1,2 1,-26 44,-66 144,98-184,-10 19,3 1,3 1,2 1,-14 70,31-121,1 0,1 0,-1 0,1 0,0 0,0 0,1 0,0 0,0-1,3 10,-3-11,1-1,-1 0,1 0,0 0,1 0,-1 0,0 0,1-1,-1 1,1-1,0 0,0 1,0-1,0-1,0 1,1 0,-1-1,7 2,8 3,1-2,0-1,0 0,0-1,0-2,36-2,122-23,-148 20,145-28,-1-9,-3-6,-1-9,-4-6,209-112,-354 164,12-5,-1-2,-1-1,27-23,-50 37,0-1,-1 0,0-1,0 1,0-1,-1 0,0 0,-1-1,1 0,-1 1,-1-1,0-1,0 1,0 0,-1-1,0 0,0-12,-2 1,-1-1,-1 1,-1-1,-1 1,-9-27,-42-101,33 93,-9-27,-5 1,-2 2,-90-135,105 184,-1 1,-1 0,-1 2,-52-40,56 51,-1 0,0 2,-1 1,-1 1,0 1,-1 1,-36-9,36 13,0 2,0 0,-1 2,1 1,-1 0,1 3,0 0,-1 1,1 2,0 1,1 0,0 2,0 1,0 1,1 2,1 0,0 1,1 1,0 1,1 1,1 1,0 1,1 1,1 0,1 2,-28 43,36-48,0 0,1 1,0 0,1 1,1 0,1 0,1 0,0 0,-1 25,5-31,0 0,0 1,2-1,-1 0,2 1,-1-1,2 0,-1-1,2 1,-1-1,2 1,0-2,0 1,0 0,10 10,3-1,1 0,0 0,2-2,0-1,1-1,38 21,156 64,-110-60,160 38,117 2,-361-76,9 1,90 21,-112-24,0 0,0 1,-1 0,0 1,0 0,0 0,0 1,-1 0,11 10,-16-13,0 1,-1 0,0 0,0 0,0 0,0 0,0 0,-1 0,0 0,0 1,0-1,0 1,-1-1,0 0,0 7,-10 72,5-54,-7 48,-33 249,36-228,5 130,4-218,1 0,0-1,0 1,1 0,0-1,1 0,0 1,1-1,-1 0,2 0,6 10,-6-13,0 0,0 0,1-1,0 0,0 0,0 0,0 0,1-1,0 0,0-1,0 0,0 0,1 0,10 2,1 0,1-1,0-1,40 2,-53-5,0 0,0 0,0-1,0 0,0 0,0-1,-1 0,1 0,-1 0,1-1,-1 0,0 0,0-1,11-7,-2-5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10.24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3405.25"/>
      <inkml:brushProperty name="anchorY" value="-45315.55078"/>
      <inkml:brushProperty name="scaleFactor" value="0.5"/>
    </inkml:brush>
  </inkml:definitions>
  <inkml:trace contextRef="#ctx0" brushRef="#br0">1 0,'0'0,"0"9,5 8,0 13,10 24,15 18,8 25,14 19,14 26,7 22,10 16,2 3,-4-3,-3-16,-11-13,-13-26,-10-24,-13-20,-12-16,-9-15,-11-11,-9-8,-12-10,-5-8,-3-6,-1-4,1-3,-4-1,1-6,1 1,-3-6,-9-3,-3-4,-4-3,4-7,4-1,11-6,10-4,4 0,0-2,6-2,3-7,3-2,-2 3,1 1,2 6,2 5,0 4,2 5,1 7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10.80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4849.83594"/>
      <inkml:brushProperty name="anchorY" value="-47967.97656"/>
      <inkml:brushProperty name="scaleFactor" value="0.5"/>
    </inkml:brush>
  </inkml:definitions>
  <inkml:trace contextRef="#ctx0" brushRef="#br0">1 11,'0'0,"0"-5,0-1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11.86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6119.83594"/>
      <inkml:brushProperty name="anchorY" value="-49227.57031"/>
      <inkml:brushProperty name="scaleFactor" value="0.5"/>
    </inkml:brush>
  </inkml:definitions>
  <inkml:trace contextRef="#ctx0" brushRef="#br0">16 1160,'0'0,"0"-5,0-5,0-6,0-8,0-4,0-2,0-5,0-4,0-10,0-2,0-8,0-6,5-9,0 1,5-7,0 0,3 4,4 7,-3 0,-2 11,-4 9,-3 9,-2 7,-12 9,-6 9,-11 6,-3 10,2 9,16 6,11 5,12-1,12 5,15 7,13 6,11 0,7 14,4 2,-1 3,-6 0,-4-1,-5-7,-13-6,-9 3,-6-4,-9-4,-8-4,-5-4,-5-2,-7-2,-8-1,-4-6,-6 1,-6-1,2 1,-1-3,7-4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12.46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7970.8125"/>
      <inkml:brushProperty name="anchorY" value="-50283.69531"/>
      <inkml:brushProperty name="scaleFactor" value="0.5"/>
    </inkml:brush>
  </inkml:definitions>
  <inkml:trace contextRef="#ctx0" brushRef="#br0">1 1,'0'0,"4"0,2 5,9 10,-1 5,10 10,1 2,3 1,0 4,6-2,-2 4,0 3,-2-8,-6-2,-2-4,-6-2,-5-1,0-6,-2-5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12.84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9606.23438"/>
      <inkml:brushProperty name="anchorY" value="-52020.32422"/>
      <inkml:brushProperty name="scaleFactor" value="0.5"/>
    </inkml:brush>
  </inkml:definitions>
  <inkml:trace contextRef="#ctx0" brushRef="#br0">0 0,'0'0,"0"0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13.9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0876.23438"/>
      <inkml:brushProperty name="anchorY" value="-53290.32422"/>
      <inkml:brushProperty name="scaleFactor" value="0.5"/>
    </inkml:brush>
  </inkml:definitions>
  <inkml:trace contextRef="#ctx0" brushRef="#br0">1 56,'0'0,"4"5,7 6,4-1,0 9,7 9,3 8,7 6,0 10,5 3,-5-4,2-5,-1-6,-8-6,-11-10,-7-12,-10-13,-4-9,-1-8,-4-6,2-7,1-6,2-1,3-4,1-2,2 2,1 4,0-1,6 3,5 3,-1 2,5 8,3 7,2 5,3 6,1 3,1 7,1 1,0 6,-1 4,1 3,-1 8,6 3,-6 5,10 11,-5 3,4 4,-2 1,5-1,-7 0,-2-6,-3 0,-5-6,-6-5,-5-9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16.29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3050.45313"/>
      <inkml:brushProperty name="anchorY" value="-55159.96094"/>
      <inkml:brushProperty name="scaleFactor" value="0.5"/>
    </inkml:brush>
  </inkml:definitions>
  <inkml:trace contextRef="#ctx0" brushRef="#br0">80 25,'0'0,"0"-4,-5-2,-6-4,-4 5,0 7,3 7,2 12,4 9,3 14,1 11,2 14,0 12,1 19,-1 7,6 9,5 5,4 3,0 3,-2-10,-4-10,2-15,-2-15,-3-16,-1-13,-2-12,3-11,5-11,4-6,4-6,3-2,-2-6,0-2,0 1,-3 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17.4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4495.86719"/>
      <inkml:brushProperty name="anchorY" value="-57971.32813"/>
      <inkml:brushProperty name="scaleFactor" value="0.5"/>
    </inkml:brush>
  </inkml:definitions>
  <inkml:trace contextRef="#ctx0" brushRef="#br0">601 0,'0'0,"-4"0,-7 0,-4 0,-5 0,-2 0,-8 6,-11 9,-5 15,-10 11,-7 11,4 10,1 1,9 1,6 1,7-2,10-3,9-8,13-3,4 3,14-5,12 0,9-5,8-4,5-1,3-2,1-3,0-2,1-3,-7-5,-4-7,-7-1,-4-3,-8 1,-2-3,-7 4,-4 2,-5 3,-2 3,-2 2,-7 2,-5 0,0 1,-4-1,-3 1,2 0,-2-6,4 0,-2-5,-1-4,-2 1,-8-3,-1-3,-7-6,6-8,0-6,2-1,2-2,5-3,6-7,5-2,4-6,3 1,6 0,7 2,1 3,3 1,-2 1,3 7,-3 10,-3 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18.2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2913.69531"/>
      <inkml:brushProperty name="anchorY" value="-57745.60547"/>
      <inkml:brushProperty name="scaleFactor" value="0.5"/>
    </inkml:brush>
  </inkml:definitions>
  <inkml:trace contextRef="#ctx0" brushRef="#br0">478 0,'0'0,"-4"0,-7 0,-4 0,-5 5,-2 5,-3 6,-1 14,-5 8,5 7,-5 4,1 8,-5 1,2 5,0-6,-3 3,7-8,7-6,2-7,6-6,5-5,3-6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19.41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1165.58594"/>
      <inkml:brushProperty name="anchorY" value="-57182.99219"/>
      <inkml:brushProperty name="scaleFactor" value="0.5"/>
    </inkml:brush>
  </inkml:definitions>
  <inkml:trace contextRef="#ctx0" brushRef="#br0">52 1,'0'0,"5"0,5 0,6 0,3 0,4 0,2 0,0 0,-4 5,-5 5,-5 6,-10-2,-3 4,-2 1,-6 3,1 1,-4-4,1 1,-7 0,2 1,-3-3,4 0,-1-4,4 2,-2-4,3 2,-2-3,3 2,-3-2,8-2,8-3,7-3,7-1,5-1,3-6,7-1,0-5,1 1,-1-3,-2 1,-1 3,-1 2,-6-2,-1 1,0 2,-5 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48.0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1061 0,'-1'26,"-2"-1,-1 0,-8 30,-5 33,12-50,1 0,2-1,2 1,9 68,-6-88,1 0,1-1,1 1,0-1,1 0,1-1,1 1,0-2,1 1,1-1,0-1,14 14,-5-7,1-1,1-1,1-1,0 0,1-2,1-1,1-1,0-1,1-2,0 0,0-2,1-1,1-1,28 3,-28-10,-29 0,1 0,-1 0,0 0,0 0,1 0,-1 0,0-1,0 1,0 0,1 0,-1 0,0 0,0 0,0 0,1 0,-1-1,0 1,0 0,0 0,0 0,1 0,-1-1,0 1,0 0,0 0,0 0,0-1,0 1,0 0,0 0,0 0,1-1,-1 1,0 0,0 0,0-1,0 1,0 0,0 0,-1 0,1-1,0 1,0 0,0 0,0-1,0 1,-4-4,1 0,-1 0,0 1,-1-1,1 1,-9-5,-539-298,473 265,-357-167,56 30,308 138,54 26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20.39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2740.44531"/>
      <inkml:brushProperty name="anchorY" value="-58708.21875"/>
      <inkml:brushProperty name="scaleFactor" value="0.5"/>
    </inkml:brush>
  </inkml:definitions>
  <inkml:trace contextRef="#ctx0" brushRef="#br0">0 0,'0'0,"5"5,1 6,4 4,4 10,10 8,2 7,8 5,1 9,4 12,-2 1,3 5,-2-4,7 7,-3 0,-2 2,0-5,-8-5,2 5,-2-5,-8-3,-1-5,-7-8,-4 2,-6-6,-7-6,-8-6,-2-4,-4-8,-4-7,3-2,-2-4,-2 1,-1 3,-2-2,0 3,-2-3,5 3,5-3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22.65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4428.10156"/>
      <inkml:brushProperty name="anchorY" value="-61518.65625"/>
      <inkml:brushProperty name="scaleFactor" value="0.5"/>
    </inkml:brush>
  </inkml:definitions>
  <inkml:trace contextRef="#ctx0" brushRef="#br0">248 326,'0'0,"0"-4,5-2,10-9,6-5,8-3,8-8,1 4,9-5,-2 1,-3 5,-4 2,-5 1,-3 6,-8-1,3 5,0 4,0 2,-4 9,-1 2,1 6,-5 5,1 4,1 3,2 13,6 15,3 7,0 9,5 9,5 14,-6 8,7 9,-1-2,3 6,-4-2,-2-1,-3-6,-4-7,4-7,-7-10,-1-9,-1-3,-6-4,0-5,-4-2,1-2,-4-2,2 0,-2-6,-3-4,-2 4,-2-3,-3 2,0-4,-1-3,4-4,1 2,-1-2,0 4,-1-1,-1 3,-1-3,-1-1,0 2,0-1,0 2,0-2,-1 4,1 7,0 4,0 1,5 2,5 5,1 4,-2 11,4 3,2 12,3 2,9 5,-4 6,1 3,1 2,-1 4,1-11,0-6,-5-7,-5-10,-1-9,-3-2,2 0,-3-4,-3-2,-1-8,-3-8,-2-6,0-6,-1-4,-1-2,-4-6,-6-5,-5-6,-3-3,-4-4,-2 4,0 0,-2-1,1-1,-5 0,-10-2,-5 0,-9-1,-7-5,-12 0,-8-1,-3-3,-1-5,-3-3,1 1,4 3,7 4,2-2,8-2,10 1,5 2,4 3,11-2,5 2,5 1,3 2,1 1,0 1,0 2,-1 0,-5 0,-1 1,-5-6,1 0,1 0,-4 0,2-3,3-4,1 1,8 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24.9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2910.52344"/>
      <inkml:brushProperty name="anchorY" value="-64437.76563"/>
      <inkml:brushProperty name="scaleFactor" value="0.5"/>
    </inkml:brush>
  </inkml:definitions>
  <inkml:trace contextRef="#ctx0" brushRef="#br0">357 20,'0'0,"5"-4,-4-2,-7 1,-5 0,0 7,-10 2,3 5,-3 0,-6 4,4 3,-6 4,5 2,-5-3,5 6,1-4,0 0,0-4,5 1,4 0,5 2,3 1,4 7,2 1,0 6,1 5,0 9,5 8,0 8,4 10,5-1,-1 2,2-1,3 1,1-5,-2 0,1-1,0-4,3-3,-5 0,2-3,0-3,2 8,-4-2,-4 4,-4-3,-4-2,-2 1,-2-3,-1-7,4 2,0-6,0-7,0-5,-1-1,-2 3,0 2,5 3,-1 3,0 1,-1 7,4 1,-1 0,4-6,-1-7,3 0,-2-6,4-9,1-8,4-7,1-7,3-4,0-2,7-1,4-1,1 1,4 4,3 2,3-1,-3 0,-4-1,1-1,-3-1,-4-1,-7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27.2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4803.73438"/>
      <inkml:brushProperty name="anchorY" value="-68524.97656"/>
      <inkml:brushProperty name="scaleFactor" value="0.5"/>
    </inkml:brush>
  </inkml:definitions>
  <inkml:trace contextRef="#ctx0" brushRef="#br0">0 581,'0'0,"4"0,7 0,4 0,10 0,3 0,12 0,10 0,20 0,18 0,35-5,27 0,43-5,38-4,30-10,27-3,15-1,8-7,7 1,9 1,-1 2,1 6,-5 3,-5 1,-10-1,-20 5,-18 5,-12 3,-13 5,-8 1,-10 3,-10 0,-12 1,-9 0,-9 0,-6-1,-13 1,-13-1,-1 5,-12 0,-2 1,-10-2,-8-1,-8-1,-6-1,-9-1,2 1,0-2,0 1,5 0,6 0,-6 0,5-1,-7 1,-6 0,-3 0,-10 0,-10 0,-3-5,-8 0,-4 0,-4 0,2 2,-1 1,-2 1,0 1,3 0,0 0,4 0,4 0,3 1,-1-1,-4 0,-3 0,-8 5,-9 0,-7 0,-10-5,-4-2,-2-2,-1 1,7 0,6 1,1 1,5 0,10 1,7 0,13-5,12 0,13 0,7 1,0-4,-4 1,-6 1,-10 1,-4-3,-3 1,-7 1,1 2,0 1,-3 1,-3 1,2 1,-4 0,-6 1,-8-1,-12-5,-6-5,-9-5,-7-5,-1-2,-2-8,-3 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29.29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8443.17969"/>
      <inkml:brushProperty name="anchorY" value="-69214.15625"/>
      <inkml:brushProperty name="scaleFactor" value="0.5"/>
    </inkml:brush>
  </inkml:definitions>
  <inkml:trace contextRef="#ctx0" brushRef="#br0">1 100,'0'0,"4"0,7 0,-1-5,5 0,2-1,4-3,6 1,3 1,0 1,4 3,1-4,-3 1,-1 0,-2 2,-1 2,-2 0,0 1,-1 1,-1 0,1 1,0-1,0 0,0-5,0 0,0 0,0 1,0 1,-5 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31.63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00388.89063"/>
      <inkml:brushProperty name="anchorY" value="-70384.92969"/>
      <inkml:brushProperty name="scaleFactor" value="0.5"/>
    </inkml:brush>
  </inkml:definitions>
  <inkml:trace contextRef="#ctx0" brushRef="#br0">481 0,'0'0,"-4"9,-7 8,-9 8,-10 14,-13 12,-7 16,-3 2,3 5,0-4,6-3,11-11,-1-4,10-8,6-7,7-5,5 0,9-1,2 4,11-2,5-1,4 3,1 4,7 3,0 4,4 2,-6 1,3 2,-2 5,-7 5,4 5,-2 0,-5-3,0 1,-6-2,0-8,1-3,-3-7,-3 3,2 6,1 6,4 6,-3 0,2 3,2 3,2-4,-4 11,1-3,2 1,1 0,1 0,-3 0,0-1,1 1,1-6,-4 0,2 0,0 2,-3-10,1-4,-4-4,-3-3,-4-6,-2-7,-3 1,0-4,-1 2,-1-3,0 4,1-3,-1 4,1 7,0 3,5 3,5 5,0 6,4 0,-1-6,-3-9,2 3,3-7,-2-5,-3-4,-2-4,-4-4,-1-1,3-6,-1-1,0 0,-1 1,-2 1,0 2,-1 1,4-5,0 1,0 1,-1 0,4 1,4 1,4-3,-1-1,3-4,1-4,2-4,2-3,1-3,1-1,0 0,-5-6,6 0,-1-5,-3 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51.99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3019.33594"/>
      <inkml:brushProperty name="anchorY" value="-45467.48438"/>
      <inkml:brushProperty name="scaleFactor" value="0.5"/>
    </inkml:brush>
  </inkml:definitions>
  <inkml:trace contextRef="#ctx0" brushRef="#br0">1 0,'0'0,"0"4,0 7,0 4,0 5,0 2,0 3,5 6,5 10,10 11,10 14,13 17,11 20,5 13,1-1,-1-12,-7-8,-2-14,-7-15,-6-15,-10-12,-8-8,-3-10,-6-12,-3-12,2-15,3-7,-2-4,-1-12,-2-4,-3-10,3-7,4-21,5-5,3-3,-2 2,-3 3,1 8,-3 14,1 16,-2 12,-3 8,-2 10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53.0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5090.34375"/>
      <inkml:brushProperty name="anchorY" value="-46950.19922"/>
      <inkml:brushProperty name="scaleFactor" value="0.5"/>
    </inkml:brush>
  </inkml:definitions>
  <inkml:trace contextRef="#ctx0" brushRef="#br0">398 24,'0'0,"0"-5,-5-1,-5 1,-6 1,-3 1,1 6,-1 6,-2 11,-6 5,-1 3,-1 6,-5 0,1 4,0-1,2-2,7-3,2-2,6-3,5-1,10-5,8-2,7 1,6-5,3 2,3 0,0 3,1-3,0-4,-1-4,0-4,0-2,-1-2,0-1,0-6,0 0,-4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54.20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3791.67188"/>
      <inkml:brushProperty name="anchorY" value="-46194.24609"/>
      <inkml:brushProperty name="scaleFactor" value="0.5"/>
    </inkml:brush>
  </inkml:definitions>
  <inkml:trace contextRef="#ctx0" brushRef="#br0">129 0,'0'0,"-4"0,-7 0,-4 0,0 5,-3 0,4 5,3 5,-2-2,3 3,3 3,1 2,3 2,2 6,1 1,5 0,1 0,4-1,0-2,4-6,2-5,4-6,2-5,2-2,-4-8,0-1,-4-5,-5-5,1-3,-3-3,-2-2,-3-2,-6 1,-7-1,-6 5,0 0,-3 6,4-1,-3 4,-1 3,-2 3,2 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57.19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2473.82813"/>
      <inkml:brushProperty name="anchorY" value="-44998.02344"/>
      <inkml:brushProperty name="scaleFactor" value="0.5"/>
    </inkml:brush>
  </inkml:definitions>
  <inkml:trace contextRef="#ctx0" brushRef="#br0">267 0,'0'0,"-5"0,-6 0,-4 0,-5 5,-2 0,-8 5,-1 0,0 3,1-2,6 4,1-4,7 4,9-4,5 3,9-2,1 2,6-3,-2 3,8 2,3 3,7 3,2 1,0-3,-6 0,-1 0,-3-3,-4 0,0-3,-5 0,-4 3,-2 2,-4 2,-2 2,-1 1,0 1,-1 1,0-1,-4 1,-1 0,-4-6,0 0,-3-5,-4-4,3-4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11:49.3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132 649,'0'-9,"1"0,0 0,1 0,0 0,0 0,1 1,0-1,7-13,43-62,-23 38,2-4,-3 5,42-89,-67 126,-1-1,0 0,0 0,0 0,-1 0,0 0,-1 0,0-1,-1-14,-1 20,0-1,0 1,0 0,0 0,-1 1,0-1,0 0,0 0,0 1,0-1,-1 1,1 0,-1 0,0 0,0 0,0 0,-1 1,1-1,0 1,-1 0,0 0,0 0,1 1,-5-2,2 0,0 1,0 0,0 0,-1 1,1 0,0 0,-1 0,1 1,-1 0,1 0,0 0,-1 1,1 0,0 0,-1 1,1 0,0 0,0 0,0 1,1 0,-1 0,0 0,1 1,0 0,0 0,0 0,1 1,-1-1,1 1,0 0,0 0,-4 9,-12 19,2 1,1 0,2 1,2 1,0 0,3 1,1 0,2 1,1 0,2 0,2 65,2-96,0-1,0 1,1 0,0 0,0-1,0 1,1-1,0 1,0-1,1 1,0-1,0 0,0 0,1-1,0 1,0-1,1 0,-1 0,1 0,0 0,0-1,0 0,1 0,0 0,0-1,0 0,0 0,0-1,0 1,11 1,39 10,-1-4,2-1,-1-3,1-3,99-6,-151 3,0 0,0 0,0-1,0 0,0 0,0 0,0-1,0 0,0 0,-1 0,1 0,-1-1,1 0,-1 0,0 0,0 0,0 0,3-5,-2 1,-1-1,-1 1,1-1,-1 1,0-1,-1 0,1 0,-2 0,1 0,0-14,2-15,3-29,0-74,-7 122,-1-1,-1 0,-1 1,0 0,-1-1,-1 1,-1 1,-14-32,13 38,-1 0,0 0,0 0,-1 2,-1-1,1 1,-21-14,32 23,170 59,-149-50,0 2,0 0,-1 2,-1 0,24 20,-41-29,1 1,-1-1,0 1,0 0,-1 1,0-1,1 1,-2-1,1 1,-1 0,0 0,0 0,0 0,-1 1,1 8,-1 11,0-1,-6 42,2-15,-1 230,4-259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57.9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1179.94531"/>
      <inkml:brushProperty name="anchorY" value="-44405.45703"/>
      <inkml:brushProperty name="scaleFactor" value="0.5"/>
    </inkml:brush>
  </inkml:definitions>
  <inkml:trace contextRef="#ctx0" brushRef="#br0">122 1,'0'0,"-4"4,-7 7,1 4,-5 5,3 3,2 1,-2 7,2 5,2 11,-2 4,1 7,3 2,1 4,7 4,7 3,1-3,-1-4,3 2,4-5,-2-7,-3-4,2-6,2-12,-1-5,-4-4,2-6,8-6,3-9,-3-4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5:59.38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2538.25"/>
      <inkml:brushProperty name="anchorY" value="-46775.67188"/>
      <inkml:brushProperty name="scaleFactor" value="0.5"/>
    </inkml:brush>
  </inkml:definitions>
  <inkml:trace contextRef="#ctx0" brushRef="#br0">302 0,'0'0,"-4"0,-7 5,-5 0,-3 5,-4 5,3 3,-5 4,-2 1,0 2,0 1,0-5,6 5,0-5,6 0,4 1,4 0,8-4,8-5,6-4,6-4,2-2,3-2,0 3,1 6,-1-1,0 5,0 3,0 3,-6 2,0 2,-5 1,1 1,-4 0,-3 0,-4 4,4 1,-3-1,-1 0,-6-7,-1-1,-7-1,0 1,1 0,-4-4,-3 0,-2 2,-5-4,4 0,-1-2,-1-5,3-7,5-9,-2-1,4-6,3-4,2-3,2-3,2-5,1-2,5 0,0 1,1 1,4 6,3 2,5 5,3 5,2 5,-3 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00.38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1235.78125"/>
      <inkml:brushProperty name="anchorY" value="-46080.63281"/>
      <inkml:brushProperty name="scaleFactor" value="0.5"/>
    </inkml:brush>
  </inkml:definitions>
  <inkml:trace contextRef="#ctx0" brushRef="#br0">304 1,'0'0,"0"4,-5 2,-5 4,-1 4,-3 0,-4 7,-2 3,-3-3,4 1,-1 0,0 0,3 2,5 0,-2 0,4 1,-2 0,2 1,2-1,2 5,3 1,1 4,2-1,0 5,0-3,1-1,-1 2,-4-7,-1-3,0-2,1-1,1 0,-4-6,-4 1,0-5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01.53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9662.80469"/>
      <inkml:brushProperty name="anchorY" value="-45621.97656"/>
      <inkml:brushProperty name="scaleFactor" value="0.5"/>
    </inkml:brush>
  </inkml:definitions>
  <inkml:trace contextRef="#ctx0" brushRef="#br0">70 20,'0'0,"4"0,7-5,4 0,5 0,2 0,-2 7,-5 7,-4 5,-4 5,-9-1,-2 1,-6 7,0 7,1 0,-3-4,1 3,-2-2,3-1,1-1,3-1,-3-1,2 0,-4-6,2 0,-4-5,-3-5,-3-3,7-4,9-6,4-7,8-1,5 0,6-2,2 2,8-2,6-9,5 3,5-2,3-2,-3 5,-5 4,-5-1,-4 0,-4 2,-6 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02.5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1335.39844"/>
      <inkml:brushProperty name="anchorY" value="-47103.875"/>
      <inkml:brushProperty name="scaleFactor" value="0.5"/>
    </inkml:brush>
  </inkml:definitions>
  <inkml:trace contextRef="#ctx0" brushRef="#br0">0 1,'0'0,"5"4,6 7,9 9,5 5,3 8,1-4,0-1,-6 0,4-2,-6 4,6 0,-6 0,6-1,-4-1,4 4,-4-1,4 5,1 3,5 5,0 2,4 3,-1 1,-2 1,2 0,4 5,-2 0,2 0,-2-1,-8-2,2 5,-8-2,-1 0,-6-1,-5-2,-5 4,-4-6,-2-5,-1-7,0-6,-1-4,-5-7,-5-2,-5-6,1-5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04.81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3491.24219"/>
      <inkml:brushProperty name="anchorY" value="-50028.16797"/>
      <inkml:brushProperty name="scaleFactor" value="0.5"/>
    </inkml:brush>
  </inkml:definitions>
  <inkml:trace contextRef="#ctx0" brushRef="#br0">0 51,'0'0,"4"0,7 0,4 0,5 0,3-5,1 0,2 0,5 1,0 1,1 1,3 1,-2 0,5 1,-2 1,3-1,-3 0,-2 0,-2 0,-3 0,-2 0,-1 0,-1 0,0 0,0 0,-1-5,1 0,0 0,0 0,0 2,0 1,-5 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09.02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5587.17188"/>
      <inkml:brushProperty name="anchorY" value="-51247.25"/>
      <inkml:brushProperty name="scaleFactor" value="0.5"/>
    </inkml:brush>
  </inkml:definitions>
  <inkml:trace contextRef="#ctx0" brushRef="#br0">48 1,'0'0,"0"4,0 7,5 9,5 5,5 8,5 6,2 5,3 4,1 1,0 3,5 9,0 1,-5-5,4-3,-7-7,-5-7,-6-6,-5-4,-3-4,-3-1,-2-1,-4-5,-2 0,-4 0,-4-4,1 2,-3-4,-1-4,-3-2,-2-4,-1-1,-1-1,0-2,-1 1,1-1,-1 0,6-4,0-6,-1-4,5-5,5-3,3 4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09.68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4270.15625"/>
      <inkml:brushProperty name="anchorY" value="-50790.12109"/>
      <inkml:brushProperty name="scaleFactor" value="0.5"/>
    </inkml:brush>
  </inkml:definitions>
  <inkml:trace contextRef="#ctx0" brushRef="#br0">0 0,'0'0,"0"4,0 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11.22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5540.15625"/>
      <inkml:brushProperty name="anchorY" value="-52070.14063"/>
      <inkml:brushProperty name="scaleFactor" value="0.5"/>
    </inkml:brush>
  </inkml:definitions>
  <inkml:trace contextRef="#ctx0" brushRef="#br0">0 1,'0'0,"5"4,1 7,4-1,4 10,5 2,7 9,3 6,6 6,5 3,10 9,-3-4,-2-5,4 0,-8-6,-1-5,-8-3,-5-4,-7-1,-2-7,-5-11,-5-10,-3-10,-2-12,-2-4,-1-9,-1-5,0 0,0-2,1 3,-1-7,1-2,0 4,0 4,0 5,0 4,0 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2:46:14.26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7388.92969"/>
      <inkml:brushProperty name="anchorY" value="-53416.38672"/>
      <inkml:brushProperty name="scaleFactor" value="0.5"/>
    </inkml:brush>
  </inkml:definitions>
  <inkml:trace contextRef="#ctx0" brushRef="#br0">0 656,'0'0,"0"-4,5-2,0-4,10 0,0-3,3-3,3-3,2-3,1-7,0 4,7-6,-1 1,-4 0,-1 1,-2 2,0 0,-4 1,-6 1,1 0,-4 0,-2 0,-4 0,-1-5,3 4,-1 1,0 1,-6 0,-7 5,-6 5,-5 5,-3 4,-3 7,4 8,0 1,5 4,4 4,5 2,2 2,9 2,6-5,6-4,4-1,3-3,3 1,5 2,6-2,0 3,3 1,-2 3,-2 2,2 1,-3 2,-3 0,-6 1,-8-1,-2-4,-5-1,-3 1,-4 0,-2 1,-1 1,-2 1,-4-4,-6-1,-5 7,-4 0,-3 1,-2 1,4-1,0-5,0-6,4 0,0-5,-2-4,5-2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F311-9343-408E-A59B-CF88F4EC9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FA9FA-E58F-4380-8FD8-CBEC5E6D6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E8A7F-D957-4D8B-8AF6-42B8EA67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6BB7-AD95-4239-9676-610D86F8BA67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6CC9A-8A2A-4871-AA9F-1B02A996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923F-2CD2-4946-8823-1BF6B827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FD-70B5-44BE-A74A-02612ADEC9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815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D857-3C54-4ACD-AD18-2D1D05F4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C912D-2AA3-49C2-A4FC-B24C47D3B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55DF6-D60F-4C2B-AC55-31E788EF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6BB7-AD95-4239-9676-610D86F8BA67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27353-5359-4E55-B580-8BC91B16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909B9-7A50-4DB0-813B-EB9A29FD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FD-70B5-44BE-A74A-02612ADEC9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419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66D4A-B2DB-4E64-90F6-F01C3E70F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E9C00-42A1-4327-AF0C-D86860B46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D0B3-9235-49C1-8261-01CF0567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6BB7-AD95-4239-9676-610D86F8BA67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339B7-7F33-4E24-B653-5D309B88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71644-DABC-4191-A3DC-201156C1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FD-70B5-44BE-A74A-02612ADEC9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784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33CA-50D5-4EFA-A1C6-618CBA47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A88A-6174-4865-B932-4C4628A3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2133F-7725-47D2-A9BB-CC267F95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6BB7-AD95-4239-9676-610D86F8BA67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9D31A-864D-400F-BFB3-2FF37DE2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3A11F-5AA6-49A9-93B8-F735A0D4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FD-70B5-44BE-A74A-02612ADEC9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968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9072-0BA5-42DB-911A-EFEE80DD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E1D2E-40F9-4D58-8E15-B1520669F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7BB5-A4FC-41CE-B779-437BC11F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6BB7-AD95-4239-9676-610D86F8BA67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25DCD-FB98-4CB1-BAA4-91A4CC95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0062-2113-4DEA-8631-8806C2A5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FD-70B5-44BE-A74A-02612ADEC9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15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2EE1-D47B-47A3-B84D-5D30D56D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436C-9B86-4549-8229-8B2C86414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76F12-5C94-41F5-B4A3-403E25BEC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F3BC5-275D-4E75-B396-9CB56550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6BB7-AD95-4239-9676-610D86F8BA67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AB1AA-0FF4-433B-8820-58DEFA86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EB486-922C-4481-90A9-7C6D35D2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FD-70B5-44BE-A74A-02612ADEC9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040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FBA8-2B90-47FD-BD89-ABFB4819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C28D8-0AEC-4EA0-BC07-8BA6EA240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3DEFA-4454-4605-B54E-4396CCEF5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C72FD-5EB8-47A7-8D0B-8B49ACB7D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282D0-96FA-498C-8CFF-BDE0951E5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4B0DB-BE65-4FFC-AFBC-E7E70D81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6BB7-AD95-4239-9676-610D86F8BA67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8770F-8088-413A-9540-490D40D8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88D1E-5126-4CC3-A1B6-AD2A356E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FD-70B5-44BE-A74A-02612ADEC9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81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6170-FBBD-4753-9B69-1A9AE2B5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75AF4-7ACB-4ECB-BD6B-E1AF18AB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6BB7-AD95-4239-9676-610D86F8BA67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04B60-FDB0-41DB-A6AF-F4BC61A4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18E1C-0C13-46FB-B8EF-7AA5DC52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FD-70B5-44BE-A74A-02612ADEC9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206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BB2AA-2C0D-4723-B30C-34CA0AFF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6BB7-AD95-4239-9676-610D86F8BA67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E0300-8291-4D3D-AAB9-77752268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89841-8A39-41F9-BF9F-01CB59D4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FD-70B5-44BE-A74A-02612ADEC9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121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FAE6-88F8-4661-8DBE-2D9A0AE7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86E9-9174-46BE-B66E-080B44488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3A67F-4D95-410B-B9ED-C8FDA2FDF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F8572-E589-4032-B63C-DD0965AB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6BB7-AD95-4239-9676-610D86F8BA67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CFF3-33F6-4037-BF35-CCBDAEC0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FA170-A412-425C-B7FA-E9B83E29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FD-70B5-44BE-A74A-02612ADEC9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157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6A85-2886-44A2-9950-60F73F83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1E1E7-2230-4D45-99A2-CBD1BF84C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14B70-F947-40A4-A47C-57F3E93D5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E53B6-CA31-4048-B645-6682E77C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6BB7-AD95-4239-9676-610D86F8BA67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861E3-E9D8-409D-9BDE-8F6FBAEB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65130-4CBB-4E31-93E3-28C900C4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FD-70B5-44BE-A74A-02612ADEC9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77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E63D8-2761-4036-BD8B-43F2E401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EFD3-A7E4-45C6-B4B2-3C9FDF3D2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C16D3-D9FA-496A-8A4F-8C1515247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6BB7-AD95-4239-9676-610D86F8BA67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1D708-7610-4EBE-B6AE-5BC067E6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2BB22-F4F5-452C-9CBB-8A521E245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39FD-70B5-44BE-A74A-02612ADEC9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13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50.xml"/><Relationship Id="rId21" Type="http://schemas.openxmlformats.org/officeDocument/2006/relationships/customXml" Target="../ink/ink801.xml"/><Relationship Id="rId42" Type="http://schemas.openxmlformats.org/officeDocument/2006/relationships/image" Target="../media/image798.png"/><Relationship Id="rId63" Type="http://schemas.openxmlformats.org/officeDocument/2006/relationships/customXml" Target="../ink/ink822.xml"/><Relationship Id="rId84" Type="http://schemas.openxmlformats.org/officeDocument/2006/relationships/image" Target="../media/image819.png"/><Relationship Id="rId138" Type="http://schemas.openxmlformats.org/officeDocument/2006/relationships/image" Target="../media/image845.png"/><Relationship Id="rId159" Type="http://schemas.openxmlformats.org/officeDocument/2006/relationships/customXml" Target="../ink/ink872.xml"/><Relationship Id="rId170" Type="http://schemas.openxmlformats.org/officeDocument/2006/relationships/image" Target="../media/image860.png"/><Relationship Id="rId191" Type="http://schemas.openxmlformats.org/officeDocument/2006/relationships/customXml" Target="../ink/ink888.xml"/><Relationship Id="rId205" Type="http://schemas.openxmlformats.org/officeDocument/2006/relationships/customXml" Target="../ink/ink895.xml"/><Relationship Id="rId226" Type="http://schemas.openxmlformats.org/officeDocument/2006/relationships/customXml" Target="../ink/ink906.xml"/><Relationship Id="rId247" Type="http://schemas.openxmlformats.org/officeDocument/2006/relationships/customXml" Target="../ink/ink917.xml"/><Relationship Id="rId107" Type="http://schemas.openxmlformats.org/officeDocument/2006/relationships/image" Target="../media/image830.png"/><Relationship Id="rId268" Type="http://schemas.openxmlformats.org/officeDocument/2006/relationships/image" Target="../media/image907.png"/><Relationship Id="rId11" Type="http://schemas.openxmlformats.org/officeDocument/2006/relationships/customXml" Target="../ink/ink796.xml"/><Relationship Id="rId32" Type="http://schemas.openxmlformats.org/officeDocument/2006/relationships/image" Target="../media/image793.png"/><Relationship Id="rId53" Type="http://schemas.openxmlformats.org/officeDocument/2006/relationships/customXml" Target="../ink/ink817.xml"/><Relationship Id="rId74" Type="http://schemas.openxmlformats.org/officeDocument/2006/relationships/image" Target="../media/image814.png"/><Relationship Id="rId128" Type="http://schemas.openxmlformats.org/officeDocument/2006/relationships/image" Target="../media/image840.png"/><Relationship Id="rId149" Type="http://schemas.openxmlformats.org/officeDocument/2006/relationships/customXml" Target="../ink/ink866.xml"/><Relationship Id="rId5" Type="http://schemas.openxmlformats.org/officeDocument/2006/relationships/customXml" Target="../ink/ink793.xml"/><Relationship Id="rId95" Type="http://schemas.openxmlformats.org/officeDocument/2006/relationships/image" Target="../media/image824.png"/><Relationship Id="rId160" Type="http://schemas.openxmlformats.org/officeDocument/2006/relationships/image" Target="../media/image855.png"/><Relationship Id="rId181" Type="http://schemas.openxmlformats.org/officeDocument/2006/relationships/customXml" Target="../ink/ink883.xml"/><Relationship Id="rId216" Type="http://schemas.openxmlformats.org/officeDocument/2006/relationships/image" Target="../media/image883.png"/><Relationship Id="rId237" Type="http://schemas.openxmlformats.org/officeDocument/2006/relationships/image" Target="../media/image892.png"/><Relationship Id="rId258" Type="http://schemas.openxmlformats.org/officeDocument/2006/relationships/image" Target="../media/image902.png"/><Relationship Id="rId279" Type="http://schemas.openxmlformats.org/officeDocument/2006/relationships/customXml" Target="../ink/ink933.xml"/><Relationship Id="rId22" Type="http://schemas.openxmlformats.org/officeDocument/2006/relationships/image" Target="../media/image788.png"/><Relationship Id="rId43" Type="http://schemas.openxmlformats.org/officeDocument/2006/relationships/customXml" Target="../ink/ink812.xml"/><Relationship Id="rId64" Type="http://schemas.openxmlformats.org/officeDocument/2006/relationships/image" Target="../media/image809.png"/><Relationship Id="rId118" Type="http://schemas.openxmlformats.org/officeDocument/2006/relationships/image" Target="../media/image835.png"/><Relationship Id="rId139" Type="http://schemas.openxmlformats.org/officeDocument/2006/relationships/customXml" Target="../ink/ink861.xml"/><Relationship Id="rId85" Type="http://schemas.openxmlformats.org/officeDocument/2006/relationships/customXml" Target="../ink/ink833.xml"/><Relationship Id="rId150" Type="http://schemas.openxmlformats.org/officeDocument/2006/relationships/image" Target="../media/image851.png"/><Relationship Id="rId171" Type="http://schemas.openxmlformats.org/officeDocument/2006/relationships/customXml" Target="../ink/ink878.xml"/><Relationship Id="rId192" Type="http://schemas.openxmlformats.org/officeDocument/2006/relationships/image" Target="../media/image871.png"/><Relationship Id="rId206" Type="http://schemas.openxmlformats.org/officeDocument/2006/relationships/image" Target="../media/image878.png"/><Relationship Id="rId227" Type="http://schemas.openxmlformats.org/officeDocument/2006/relationships/image" Target="../media/image887.png"/><Relationship Id="rId248" Type="http://schemas.openxmlformats.org/officeDocument/2006/relationships/image" Target="../media/image897.png"/><Relationship Id="rId269" Type="http://schemas.openxmlformats.org/officeDocument/2006/relationships/customXml" Target="../ink/ink928.xml"/><Relationship Id="rId12" Type="http://schemas.openxmlformats.org/officeDocument/2006/relationships/image" Target="../media/image783.png"/><Relationship Id="rId33" Type="http://schemas.openxmlformats.org/officeDocument/2006/relationships/customXml" Target="../ink/ink807.xml"/><Relationship Id="rId108" Type="http://schemas.openxmlformats.org/officeDocument/2006/relationships/customXml" Target="../ink/ink845.xml"/><Relationship Id="rId129" Type="http://schemas.openxmlformats.org/officeDocument/2006/relationships/customXml" Target="../ink/ink856.xml"/><Relationship Id="rId280" Type="http://schemas.openxmlformats.org/officeDocument/2006/relationships/image" Target="../media/image913.png"/><Relationship Id="rId54" Type="http://schemas.openxmlformats.org/officeDocument/2006/relationships/image" Target="../media/image804.png"/><Relationship Id="rId75" Type="http://schemas.openxmlformats.org/officeDocument/2006/relationships/customXml" Target="../ink/ink828.xml"/><Relationship Id="rId96" Type="http://schemas.openxmlformats.org/officeDocument/2006/relationships/customXml" Target="../ink/ink839.xml"/><Relationship Id="rId140" Type="http://schemas.openxmlformats.org/officeDocument/2006/relationships/image" Target="../media/image846.png"/><Relationship Id="rId161" Type="http://schemas.openxmlformats.org/officeDocument/2006/relationships/customXml" Target="../ink/ink873.xml"/><Relationship Id="rId182" Type="http://schemas.openxmlformats.org/officeDocument/2006/relationships/image" Target="../media/image866.png"/><Relationship Id="rId217" Type="http://schemas.openxmlformats.org/officeDocument/2006/relationships/customXml" Target="../ink/ink901.xml"/><Relationship Id="rId6" Type="http://schemas.openxmlformats.org/officeDocument/2006/relationships/image" Target="../media/image780.png"/><Relationship Id="rId238" Type="http://schemas.openxmlformats.org/officeDocument/2006/relationships/customXml" Target="../ink/ink912.xml"/><Relationship Id="rId259" Type="http://schemas.openxmlformats.org/officeDocument/2006/relationships/customXml" Target="../ink/ink923.xml"/><Relationship Id="rId23" Type="http://schemas.openxmlformats.org/officeDocument/2006/relationships/customXml" Target="../ink/ink802.xml"/><Relationship Id="rId119" Type="http://schemas.openxmlformats.org/officeDocument/2006/relationships/customXml" Target="../ink/ink851.xml"/><Relationship Id="rId270" Type="http://schemas.openxmlformats.org/officeDocument/2006/relationships/image" Target="../media/image908.png"/><Relationship Id="rId44" Type="http://schemas.openxmlformats.org/officeDocument/2006/relationships/image" Target="../media/image799.png"/><Relationship Id="rId65" Type="http://schemas.openxmlformats.org/officeDocument/2006/relationships/customXml" Target="../ink/ink823.xml"/><Relationship Id="rId86" Type="http://schemas.openxmlformats.org/officeDocument/2006/relationships/image" Target="../media/image820.png"/><Relationship Id="rId130" Type="http://schemas.openxmlformats.org/officeDocument/2006/relationships/image" Target="../media/image841.png"/><Relationship Id="rId151" Type="http://schemas.openxmlformats.org/officeDocument/2006/relationships/customXml" Target="../ink/ink867.xml"/><Relationship Id="rId172" Type="http://schemas.openxmlformats.org/officeDocument/2006/relationships/image" Target="../media/image861.png"/><Relationship Id="rId193" Type="http://schemas.openxmlformats.org/officeDocument/2006/relationships/customXml" Target="../ink/ink889.xml"/><Relationship Id="rId207" Type="http://schemas.openxmlformats.org/officeDocument/2006/relationships/customXml" Target="../ink/ink896.xml"/><Relationship Id="rId228" Type="http://schemas.openxmlformats.org/officeDocument/2006/relationships/customXml" Target="../ink/ink907.xml"/><Relationship Id="rId249" Type="http://schemas.openxmlformats.org/officeDocument/2006/relationships/customXml" Target="../ink/ink918.xml"/><Relationship Id="rId13" Type="http://schemas.openxmlformats.org/officeDocument/2006/relationships/customXml" Target="../ink/ink797.xml"/><Relationship Id="rId18" Type="http://schemas.openxmlformats.org/officeDocument/2006/relationships/image" Target="../media/image786.png"/><Relationship Id="rId39" Type="http://schemas.openxmlformats.org/officeDocument/2006/relationships/customXml" Target="../ink/ink810.xml"/><Relationship Id="rId109" Type="http://schemas.openxmlformats.org/officeDocument/2006/relationships/image" Target="../media/image831.png"/><Relationship Id="rId260" Type="http://schemas.openxmlformats.org/officeDocument/2006/relationships/image" Target="../media/image903.png"/><Relationship Id="rId265" Type="http://schemas.openxmlformats.org/officeDocument/2006/relationships/customXml" Target="../ink/ink926.xml"/><Relationship Id="rId281" Type="http://schemas.openxmlformats.org/officeDocument/2006/relationships/customXml" Target="../ink/ink934.xml"/><Relationship Id="rId34" Type="http://schemas.openxmlformats.org/officeDocument/2006/relationships/image" Target="../media/image794.png"/><Relationship Id="rId50" Type="http://schemas.openxmlformats.org/officeDocument/2006/relationships/image" Target="../media/image802.png"/><Relationship Id="rId55" Type="http://schemas.openxmlformats.org/officeDocument/2006/relationships/customXml" Target="../ink/ink818.xml"/><Relationship Id="rId76" Type="http://schemas.openxmlformats.org/officeDocument/2006/relationships/image" Target="../media/image815.png"/><Relationship Id="rId97" Type="http://schemas.openxmlformats.org/officeDocument/2006/relationships/image" Target="../media/image825.png"/><Relationship Id="rId104" Type="http://schemas.openxmlformats.org/officeDocument/2006/relationships/customXml" Target="../ink/ink843.xml"/><Relationship Id="rId120" Type="http://schemas.openxmlformats.org/officeDocument/2006/relationships/image" Target="../media/image836.png"/><Relationship Id="rId125" Type="http://schemas.openxmlformats.org/officeDocument/2006/relationships/customXml" Target="../ink/ink854.xml"/><Relationship Id="rId141" Type="http://schemas.openxmlformats.org/officeDocument/2006/relationships/customXml" Target="../ink/ink862.xml"/><Relationship Id="rId146" Type="http://schemas.openxmlformats.org/officeDocument/2006/relationships/image" Target="../media/image849.png"/><Relationship Id="rId167" Type="http://schemas.openxmlformats.org/officeDocument/2006/relationships/customXml" Target="../ink/ink876.xml"/><Relationship Id="rId188" Type="http://schemas.openxmlformats.org/officeDocument/2006/relationships/image" Target="../media/image869.png"/><Relationship Id="rId7" Type="http://schemas.openxmlformats.org/officeDocument/2006/relationships/customXml" Target="../ink/ink794.xml"/><Relationship Id="rId71" Type="http://schemas.openxmlformats.org/officeDocument/2006/relationships/customXml" Target="../ink/ink826.xml"/><Relationship Id="rId92" Type="http://schemas.openxmlformats.org/officeDocument/2006/relationships/customXml" Target="../ink/ink837.xml"/><Relationship Id="rId162" Type="http://schemas.openxmlformats.org/officeDocument/2006/relationships/image" Target="../media/image856.png"/><Relationship Id="rId183" Type="http://schemas.openxmlformats.org/officeDocument/2006/relationships/customXml" Target="../ink/ink884.xml"/><Relationship Id="rId213" Type="http://schemas.openxmlformats.org/officeDocument/2006/relationships/customXml" Target="../ink/ink899.xml"/><Relationship Id="rId218" Type="http://schemas.openxmlformats.org/officeDocument/2006/relationships/image" Target="../media/image884.png"/><Relationship Id="rId234" Type="http://schemas.openxmlformats.org/officeDocument/2006/relationships/customXml" Target="../ink/ink910.xml"/><Relationship Id="rId239" Type="http://schemas.openxmlformats.org/officeDocument/2006/relationships/customXml" Target="../ink/ink913.xml"/><Relationship Id="rId2" Type="http://schemas.openxmlformats.org/officeDocument/2006/relationships/image" Target="../media/image778.png"/><Relationship Id="rId29" Type="http://schemas.openxmlformats.org/officeDocument/2006/relationships/customXml" Target="../ink/ink805.xml"/><Relationship Id="rId250" Type="http://schemas.openxmlformats.org/officeDocument/2006/relationships/image" Target="../media/image898.png"/><Relationship Id="rId255" Type="http://schemas.openxmlformats.org/officeDocument/2006/relationships/customXml" Target="../ink/ink921.xml"/><Relationship Id="rId271" Type="http://schemas.openxmlformats.org/officeDocument/2006/relationships/customXml" Target="../ink/ink929.xml"/><Relationship Id="rId276" Type="http://schemas.openxmlformats.org/officeDocument/2006/relationships/image" Target="../media/image911.png"/><Relationship Id="rId24" Type="http://schemas.openxmlformats.org/officeDocument/2006/relationships/image" Target="../media/image789.png"/><Relationship Id="rId40" Type="http://schemas.openxmlformats.org/officeDocument/2006/relationships/image" Target="../media/image797.png"/><Relationship Id="rId45" Type="http://schemas.openxmlformats.org/officeDocument/2006/relationships/customXml" Target="../ink/ink813.xml"/><Relationship Id="rId66" Type="http://schemas.openxmlformats.org/officeDocument/2006/relationships/image" Target="../media/image810.png"/><Relationship Id="rId87" Type="http://schemas.openxmlformats.org/officeDocument/2006/relationships/customXml" Target="../ink/ink834.xml"/><Relationship Id="rId110" Type="http://schemas.openxmlformats.org/officeDocument/2006/relationships/customXml" Target="../ink/ink846.xml"/><Relationship Id="rId115" Type="http://schemas.openxmlformats.org/officeDocument/2006/relationships/customXml" Target="../ink/ink849.xml"/><Relationship Id="rId131" Type="http://schemas.openxmlformats.org/officeDocument/2006/relationships/customXml" Target="../ink/ink857.xml"/><Relationship Id="rId136" Type="http://schemas.openxmlformats.org/officeDocument/2006/relationships/image" Target="../media/image844.png"/><Relationship Id="rId157" Type="http://schemas.openxmlformats.org/officeDocument/2006/relationships/image" Target="../media/image854.png"/><Relationship Id="rId178" Type="http://schemas.openxmlformats.org/officeDocument/2006/relationships/image" Target="../media/image864.png"/><Relationship Id="rId61" Type="http://schemas.openxmlformats.org/officeDocument/2006/relationships/customXml" Target="../ink/ink821.xml"/><Relationship Id="rId82" Type="http://schemas.openxmlformats.org/officeDocument/2006/relationships/image" Target="../media/image818.png"/><Relationship Id="rId152" Type="http://schemas.openxmlformats.org/officeDocument/2006/relationships/image" Target="../media/image852.png"/><Relationship Id="rId173" Type="http://schemas.openxmlformats.org/officeDocument/2006/relationships/customXml" Target="../ink/ink879.xml"/><Relationship Id="rId194" Type="http://schemas.openxmlformats.org/officeDocument/2006/relationships/image" Target="../media/image872.png"/><Relationship Id="rId199" Type="http://schemas.openxmlformats.org/officeDocument/2006/relationships/customXml" Target="../ink/ink892.xml"/><Relationship Id="rId203" Type="http://schemas.openxmlformats.org/officeDocument/2006/relationships/customXml" Target="../ink/ink894.xml"/><Relationship Id="rId208" Type="http://schemas.openxmlformats.org/officeDocument/2006/relationships/image" Target="../media/image879.png"/><Relationship Id="rId229" Type="http://schemas.openxmlformats.org/officeDocument/2006/relationships/image" Target="../media/image888.png"/><Relationship Id="rId19" Type="http://schemas.openxmlformats.org/officeDocument/2006/relationships/customXml" Target="../ink/ink800.xml"/><Relationship Id="rId224" Type="http://schemas.openxmlformats.org/officeDocument/2006/relationships/image" Target="../media/image886.png"/><Relationship Id="rId240" Type="http://schemas.openxmlformats.org/officeDocument/2006/relationships/image" Target="../media/image893.png"/><Relationship Id="rId245" Type="http://schemas.openxmlformats.org/officeDocument/2006/relationships/customXml" Target="../ink/ink916.xml"/><Relationship Id="rId261" Type="http://schemas.openxmlformats.org/officeDocument/2006/relationships/customXml" Target="../ink/ink924.xml"/><Relationship Id="rId266" Type="http://schemas.openxmlformats.org/officeDocument/2006/relationships/image" Target="../media/image906.png"/><Relationship Id="rId14" Type="http://schemas.openxmlformats.org/officeDocument/2006/relationships/image" Target="../media/image784.png"/><Relationship Id="rId30" Type="http://schemas.openxmlformats.org/officeDocument/2006/relationships/image" Target="../media/image792.png"/><Relationship Id="rId35" Type="http://schemas.openxmlformats.org/officeDocument/2006/relationships/customXml" Target="../ink/ink808.xml"/><Relationship Id="rId56" Type="http://schemas.openxmlformats.org/officeDocument/2006/relationships/image" Target="../media/image805.png"/><Relationship Id="rId77" Type="http://schemas.openxmlformats.org/officeDocument/2006/relationships/customXml" Target="../ink/ink829.xml"/><Relationship Id="rId100" Type="http://schemas.openxmlformats.org/officeDocument/2006/relationships/customXml" Target="../ink/ink841.xml"/><Relationship Id="rId105" Type="http://schemas.openxmlformats.org/officeDocument/2006/relationships/image" Target="../media/image829.png"/><Relationship Id="rId126" Type="http://schemas.openxmlformats.org/officeDocument/2006/relationships/image" Target="../media/image839.png"/><Relationship Id="rId147" Type="http://schemas.openxmlformats.org/officeDocument/2006/relationships/customXml" Target="../ink/ink865.xml"/><Relationship Id="rId168" Type="http://schemas.openxmlformats.org/officeDocument/2006/relationships/image" Target="../media/image859.png"/><Relationship Id="rId282" Type="http://schemas.openxmlformats.org/officeDocument/2006/relationships/image" Target="../media/image914.png"/><Relationship Id="rId8" Type="http://schemas.openxmlformats.org/officeDocument/2006/relationships/image" Target="../media/image781.png"/><Relationship Id="rId51" Type="http://schemas.openxmlformats.org/officeDocument/2006/relationships/customXml" Target="../ink/ink816.xml"/><Relationship Id="rId72" Type="http://schemas.openxmlformats.org/officeDocument/2006/relationships/image" Target="../media/image813.png"/><Relationship Id="rId93" Type="http://schemas.openxmlformats.org/officeDocument/2006/relationships/image" Target="../media/image823.png"/><Relationship Id="rId98" Type="http://schemas.openxmlformats.org/officeDocument/2006/relationships/customXml" Target="../ink/ink840.xml"/><Relationship Id="rId121" Type="http://schemas.openxmlformats.org/officeDocument/2006/relationships/customXml" Target="../ink/ink852.xml"/><Relationship Id="rId142" Type="http://schemas.openxmlformats.org/officeDocument/2006/relationships/image" Target="../media/image847.png"/><Relationship Id="rId163" Type="http://schemas.openxmlformats.org/officeDocument/2006/relationships/customXml" Target="../ink/ink874.xml"/><Relationship Id="rId184" Type="http://schemas.openxmlformats.org/officeDocument/2006/relationships/image" Target="../media/image867.png"/><Relationship Id="rId189" Type="http://schemas.openxmlformats.org/officeDocument/2006/relationships/customXml" Target="../ink/ink887.xml"/><Relationship Id="rId219" Type="http://schemas.openxmlformats.org/officeDocument/2006/relationships/customXml" Target="../ink/ink902.xml"/><Relationship Id="rId3" Type="http://schemas.openxmlformats.org/officeDocument/2006/relationships/customXml" Target="../ink/ink792.xml"/><Relationship Id="rId214" Type="http://schemas.openxmlformats.org/officeDocument/2006/relationships/image" Target="../media/image882.png"/><Relationship Id="rId230" Type="http://schemas.openxmlformats.org/officeDocument/2006/relationships/customXml" Target="../ink/ink908.xml"/><Relationship Id="rId235" Type="http://schemas.openxmlformats.org/officeDocument/2006/relationships/image" Target="../media/image891.png"/><Relationship Id="rId251" Type="http://schemas.openxmlformats.org/officeDocument/2006/relationships/customXml" Target="../ink/ink919.xml"/><Relationship Id="rId256" Type="http://schemas.openxmlformats.org/officeDocument/2006/relationships/image" Target="../media/image901.png"/><Relationship Id="rId277" Type="http://schemas.openxmlformats.org/officeDocument/2006/relationships/customXml" Target="../ink/ink932.xml"/><Relationship Id="rId25" Type="http://schemas.openxmlformats.org/officeDocument/2006/relationships/customXml" Target="../ink/ink803.xml"/><Relationship Id="rId46" Type="http://schemas.openxmlformats.org/officeDocument/2006/relationships/image" Target="../media/image800.png"/><Relationship Id="rId67" Type="http://schemas.openxmlformats.org/officeDocument/2006/relationships/customXml" Target="../ink/ink824.xml"/><Relationship Id="rId116" Type="http://schemas.openxmlformats.org/officeDocument/2006/relationships/image" Target="../media/image834.png"/><Relationship Id="rId137" Type="http://schemas.openxmlformats.org/officeDocument/2006/relationships/customXml" Target="../ink/ink860.xml"/><Relationship Id="rId158" Type="http://schemas.openxmlformats.org/officeDocument/2006/relationships/customXml" Target="../ink/ink871.xml"/><Relationship Id="rId272" Type="http://schemas.openxmlformats.org/officeDocument/2006/relationships/image" Target="../media/image909.png"/><Relationship Id="rId20" Type="http://schemas.openxmlformats.org/officeDocument/2006/relationships/image" Target="../media/image787.png"/><Relationship Id="rId41" Type="http://schemas.openxmlformats.org/officeDocument/2006/relationships/customXml" Target="../ink/ink811.xml"/><Relationship Id="rId62" Type="http://schemas.openxmlformats.org/officeDocument/2006/relationships/image" Target="../media/image808.png"/><Relationship Id="rId83" Type="http://schemas.openxmlformats.org/officeDocument/2006/relationships/customXml" Target="../ink/ink832.xml"/><Relationship Id="rId88" Type="http://schemas.openxmlformats.org/officeDocument/2006/relationships/image" Target="../media/image821.png"/><Relationship Id="rId111" Type="http://schemas.openxmlformats.org/officeDocument/2006/relationships/image" Target="../media/image832.png"/><Relationship Id="rId132" Type="http://schemas.openxmlformats.org/officeDocument/2006/relationships/image" Target="../media/image842.png"/><Relationship Id="rId153" Type="http://schemas.openxmlformats.org/officeDocument/2006/relationships/customXml" Target="../ink/ink868.xml"/><Relationship Id="rId174" Type="http://schemas.openxmlformats.org/officeDocument/2006/relationships/image" Target="../media/image862.png"/><Relationship Id="rId179" Type="http://schemas.openxmlformats.org/officeDocument/2006/relationships/customXml" Target="../ink/ink882.xml"/><Relationship Id="rId195" Type="http://schemas.openxmlformats.org/officeDocument/2006/relationships/customXml" Target="../ink/ink890.xml"/><Relationship Id="rId209" Type="http://schemas.openxmlformats.org/officeDocument/2006/relationships/customXml" Target="../ink/ink897.xml"/><Relationship Id="rId190" Type="http://schemas.openxmlformats.org/officeDocument/2006/relationships/image" Target="../media/image870.png"/><Relationship Id="rId204" Type="http://schemas.openxmlformats.org/officeDocument/2006/relationships/image" Target="../media/image877.png"/><Relationship Id="rId220" Type="http://schemas.openxmlformats.org/officeDocument/2006/relationships/image" Target="../media/image70.png"/><Relationship Id="rId225" Type="http://schemas.openxmlformats.org/officeDocument/2006/relationships/customXml" Target="../ink/ink905.xml"/><Relationship Id="rId241" Type="http://schemas.openxmlformats.org/officeDocument/2006/relationships/customXml" Target="../ink/ink914.xml"/><Relationship Id="rId246" Type="http://schemas.openxmlformats.org/officeDocument/2006/relationships/image" Target="../media/image896.png"/><Relationship Id="rId267" Type="http://schemas.openxmlformats.org/officeDocument/2006/relationships/customXml" Target="../ink/ink927.xml"/><Relationship Id="rId15" Type="http://schemas.openxmlformats.org/officeDocument/2006/relationships/customXml" Target="../ink/ink798.xml"/><Relationship Id="rId36" Type="http://schemas.openxmlformats.org/officeDocument/2006/relationships/image" Target="../media/image795.png"/><Relationship Id="rId57" Type="http://schemas.openxmlformats.org/officeDocument/2006/relationships/customXml" Target="../ink/ink819.xml"/><Relationship Id="rId106" Type="http://schemas.openxmlformats.org/officeDocument/2006/relationships/customXml" Target="../ink/ink844.xml"/><Relationship Id="rId127" Type="http://schemas.openxmlformats.org/officeDocument/2006/relationships/customXml" Target="../ink/ink855.xml"/><Relationship Id="rId262" Type="http://schemas.openxmlformats.org/officeDocument/2006/relationships/image" Target="../media/image904.png"/><Relationship Id="rId283" Type="http://schemas.openxmlformats.org/officeDocument/2006/relationships/customXml" Target="../ink/ink935.xml"/><Relationship Id="rId10" Type="http://schemas.openxmlformats.org/officeDocument/2006/relationships/image" Target="../media/image782.png"/><Relationship Id="rId31" Type="http://schemas.openxmlformats.org/officeDocument/2006/relationships/customXml" Target="../ink/ink806.xml"/><Relationship Id="rId52" Type="http://schemas.openxmlformats.org/officeDocument/2006/relationships/image" Target="../media/image803.png"/><Relationship Id="rId73" Type="http://schemas.openxmlformats.org/officeDocument/2006/relationships/customXml" Target="../ink/ink827.xml"/><Relationship Id="rId78" Type="http://schemas.openxmlformats.org/officeDocument/2006/relationships/image" Target="../media/image816.png"/><Relationship Id="rId94" Type="http://schemas.openxmlformats.org/officeDocument/2006/relationships/customXml" Target="../ink/ink838.xml"/><Relationship Id="rId99" Type="http://schemas.openxmlformats.org/officeDocument/2006/relationships/image" Target="../media/image826.png"/><Relationship Id="rId101" Type="http://schemas.openxmlformats.org/officeDocument/2006/relationships/image" Target="../media/image827.png"/><Relationship Id="rId122" Type="http://schemas.openxmlformats.org/officeDocument/2006/relationships/image" Target="../media/image837.png"/><Relationship Id="rId143" Type="http://schemas.openxmlformats.org/officeDocument/2006/relationships/customXml" Target="../ink/ink863.xml"/><Relationship Id="rId148" Type="http://schemas.openxmlformats.org/officeDocument/2006/relationships/image" Target="../media/image850.png"/><Relationship Id="rId164" Type="http://schemas.openxmlformats.org/officeDocument/2006/relationships/image" Target="../media/image857.png"/><Relationship Id="rId169" Type="http://schemas.openxmlformats.org/officeDocument/2006/relationships/customXml" Target="../ink/ink877.xml"/><Relationship Id="rId185" Type="http://schemas.openxmlformats.org/officeDocument/2006/relationships/customXml" Target="../ink/ink885.xml"/><Relationship Id="rId4" Type="http://schemas.openxmlformats.org/officeDocument/2006/relationships/image" Target="../media/image779.png"/><Relationship Id="rId9" Type="http://schemas.openxmlformats.org/officeDocument/2006/relationships/customXml" Target="../ink/ink795.xml"/><Relationship Id="rId180" Type="http://schemas.openxmlformats.org/officeDocument/2006/relationships/image" Target="../media/image865.png"/><Relationship Id="rId210" Type="http://schemas.openxmlformats.org/officeDocument/2006/relationships/image" Target="../media/image880.png"/><Relationship Id="rId215" Type="http://schemas.openxmlformats.org/officeDocument/2006/relationships/customXml" Target="../ink/ink900.xml"/><Relationship Id="rId236" Type="http://schemas.openxmlformats.org/officeDocument/2006/relationships/customXml" Target="../ink/ink911.xml"/><Relationship Id="rId257" Type="http://schemas.openxmlformats.org/officeDocument/2006/relationships/customXml" Target="../ink/ink922.xml"/><Relationship Id="rId278" Type="http://schemas.openxmlformats.org/officeDocument/2006/relationships/image" Target="../media/image912.png"/><Relationship Id="rId26" Type="http://schemas.openxmlformats.org/officeDocument/2006/relationships/image" Target="../media/image790.png"/><Relationship Id="rId231" Type="http://schemas.openxmlformats.org/officeDocument/2006/relationships/image" Target="../media/image889.png"/><Relationship Id="rId252" Type="http://schemas.openxmlformats.org/officeDocument/2006/relationships/image" Target="../media/image899.png"/><Relationship Id="rId273" Type="http://schemas.openxmlformats.org/officeDocument/2006/relationships/customXml" Target="../ink/ink930.xml"/><Relationship Id="rId47" Type="http://schemas.openxmlformats.org/officeDocument/2006/relationships/customXml" Target="../ink/ink814.xml"/><Relationship Id="rId68" Type="http://schemas.openxmlformats.org/officeDocument/2006/relationships/image" Target="../media/image811.png"/><Relationship Id="rId89" Type="http://schemas.openxmlformats.org/officeDocument/2006/relationships/customXml" Target="../ink/ink835.xml"/><Relationship Id="rId112" Type="http://schemas.openxmlformats.org/officeDocument/2006/relationships/customXml" Target="../ink/ink847.xml"/><Relationship Id="rId133" Type="http://schemas.openxmlformats.org/officeDocument/2006/relationships/customXml" Target="../ink/ink858.xml"/><Relationship Id="rId154" Type="http://schemas.openxmlformats.org/officeDocument/2006/relationships/customXml" Target="../ink/ink869.xml"/><Relationship Id="rId175" Type="http://schemas.openxmlformats.org/officeDocument/2006/relationships/customXml" Target="../ink/ink880.xml"/><Relationship Id="rId196" Type="http://schemas.openxmlformats.org/officeDocument/2006/relationships/image" Target="../media/image873.png"/><Relationship Id="rId200" Type="http://schemas.openxmlformats.org/officeDocument/2006/relationships/image" Target="../media/image875.png"/><Relationship Id="rId16" Type="http://schemas.openxmlformats.org/officeDocument/2006/relationships/image" Target="../media/image785.png"/><Relationship Id="rId221" Type="http://schemas.openxmlformats.org/officeDocument/2006/relationships/customXml" Target="../ink/ink903.xml"/><Relationship Id="rId242" Type="http://schemas.openxmlformats.org/officeDocument/2006/relationships/image" Target="../media/image894.png"/><Relationship Id="rId263" Type="http://schemas.openxmlformats.org/officeDocument/2006/relationships/customXml" Target="../ink/ink925.xml"/><Relationship Id="rId284" Type="http://schemas.openxmlformats.org/officeDocument/2006/relationships/image" Target="../media/image915.png"/><Relationship Id="rId37" Type="http://schemas.openxmlformats.org/officeDocument/2006/relationships/customXml" Target="../ink/ink809.xml"/><Relationship Id="rId58" Type="http://schemas.openxmlformats.org/officeDocument/2006/relationships/image" Target="../media/image806.png"/><Relationship Id="rId79" Type="http://schemas.openxmlformats.org/officeDocument/2006/relationships/customXml" Target="../ink/ink830.xml"/><Relationship Id="rId102" Type="http://schemas.openxmlformats.org/officeDocument/2006/relationships/customXml" Target="../ink/ink842.xml"/><Relationship Id="rId123" Type="http://schemas.openxmlformats.org/officeDocument/2006/relationships/customXml" Target="../ink/ink853.xml"/><Relationship Id="rId144" Type="http://schemas.openxmlformats.org/officeDocument/2006/relationships/image" Target="../media/image848.png"/><Relationship Id="rId90" Type="http://schemas.openxmlformats.org/officeDocument/2006/relationships/image" Target="../media/image822.png"/><Relationship Id="rId165" Type="http://schemas.openxmlformats.org/officeDocument/2006/relationships/customXml" Target="../ink/ink875.xml"/><Relationship Id="rId186" Type="http://schemas.openxmlformats.org/officeDocument/2006/relationships/image" Target="../media/image868.png"/><Relationship Id="rId211" Type="http://schemas.openxmlformats.org/officeDocument/2006/relationships/customXml" Target="../ink/ink898.xml"/><Relationship Id="rId232" Type="http://schemas.openxmlformats.org/officeDocument/2006/relationships/customXml" Target="../ink/ink909.xml"/><Relationship Id="rId253" Type="http://schemas.openxmlformats.org/officeDocument/2006/relationships/customXml" Target="../ink/ink920.xml"/><Relationship Id="rId274" Type="http://schemas.openxmlformats.org/officeDocument/2006/relationships/image" Target="../media/image910.png"/><Relationship Id="rId27" Type="http://schemas.openxmlformats.org/officeDocument/2006/relationships/customXml" Target="../ink/ink804.xml"/><Relationship Id="rId48" Type="http://schemas.openxmlformats.org/officeDocument/2006/relationships/image" Target="../media/image801.png"/><Relationship Id="rId69" Type="http://schemas.openxmlformats.org/officeDocument/2006/relationships/customXml" Target="../ink/ink825.xml"/><Relationship Id="rId113" Type="http://schemas.openxmlformats.org/officeDocument/2006/relationships/customXml" Target="../ink/ink848.xml"/><Relationship Id="rId134" Type="http://schemas.openxmlformats.org/officeDocument/2006/relationships/image" Target="../media/image843.png"/><Relationship Id="rId80" Type="http://schemas.openxmlformats.org/officeDocument/2006/relationships/image" Target="../media/image817.png"/><Relationship Id="rId155" Type="http://schemas.openxmlformats.org/officeDocument/2006/relationships/image" Target="../media/image853.png"/><Relationship Id="rId176" Type="http://schemas.openxmlformats.org/officeDocument/2006/relationships/image" Target="../media/image863.png"/><Relationship Id="rId197" Type="http://schemas.openxmlformats.org/officeDocument/2006/relationships/customXml" Target="../ink/ink891.xml"/><Relationship Id="rId201" Type="http://schemas.openxmlformats.org/officeDocument/2006/relationships/customXml" Target="../ink/ink893.xml"/><Relationship Id="rId222" Type="http://schemas.openxmlformats.org/officeDocument/2006/relationships/image" Target="../media/image885.png"/><Relationship Id="rId243" Type="http://schemas.openxmlformats.org/officeDocument/2006/relationships/customXml" Target="../ink/ink915.xml"/><Relationship Id="rId264" Type="http://schemas.openxmlformats.org/officeDocument/2006/relationships/image" Target="../media/image905.png"/><Relationship Id="rId17" Type="http://schemas.openxmlformats.org/officeDocument/2006/relationships/customXml" Target="../ink/ink799.xml"/><Relationship Id="rId38" Type="http://schemas.openxmlformats.org/officeDocument/2006/relationships/image" Target="../media/image796.png"/><Relationship Id="rId59" Type="http://schemas.openxmlformats.org/officeDocument/2006/relationships/customXml" Target="../ink/ink820.xml"/><Relationship Id="rId103" Type="http://schemas.openxmlformats.org/officeDocument/2006/relationships/image" Target="../media/image828.png"/><Relationship Id="rId124" Type="http://schemas.openxmlformats.org/officeDocument/2006/relationships/image" Target="../media/image838.png"/><Relationship Id="rId70" Type="http://schemas.openxmlformats.org/officeDocument/2006/relationships/image" Target="../media/image812.png"/><Relationship Id="rId91" Type="http://schemas.openxmlformats.org/officeDocument/2006/relationships/customXml" Target="../ink/ink836.xml"/><Relationship Id="rId145" Type="http://schemas.openxmlformats.org/officeDocument/2006/relationships/customXml" Target="../ink/ink864.xml"/><Relationship Id="rId166" Type="http://schemas.openxmlformats.org/officeDocument/2006/relationships/image" Target="../media/image858.png"/><Relationship Id="rId187" Type="http://schemas.openxmlformats.org/officeDocument/2006/relationships/customXml" Target="../ink/ink886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881.png"/><Relationship Id="rId233" Type="http://schemas.openxmlformats.org/officeDocument/2006/relationships/image" Target="../media/image890.png"/><Relationship Id="rId254" Type="http://schemas.openxmlformats.org/officeDocument/2006/relationships/image" Target="../media/image900.png"/><Relationship Id="rId28" Type="http://schemas.openxmlformats.org/officeDocument/2006/relationships/image" Target="../media/image791.png"/><Relationship Id="rId49" Type="http://schemas.openxmlformats.org/officeDocument/2006/relationships/customXml" Target="../ink/ink815.xml"/><Relationship Id="rId114" Type="http://schemas.openxmlformats.org/officeDocument/2006/relationships/image" Target="../media/image833.png"/><Relationship Id="rId275" Type="http://schemas.openxmlformats.org/officeDocument/2006/relationships/customXml" Target="../ink/ink931.xml"/><Relationship Id="rId60" Type="http://schemas.openxmlformats.org/officeDocument/2006/relationships/image" Target="../media/image807.png"/><Relationship Id="rId81" Type="http://schemas.openxmlformats.org/officeDocument/2006/relationships/customXml" Target="../ink/ink831.xml"/><Relationship Id="rId135" Type="http://schemas.openxmlformats.org/officeDocument/2006/relationships/customXml" Target="../ink/ink859.xml"/><Relationship Id="rId156" Type="http://schemas.openxmlformats.org/officeDocument/2006/relationships/customXml" Target="../ink/ink870.xml"/><Relationship Id="rId177" Type="http://schemas.openxmlformats.org/officeDocument/2006/relationships/customXml" Target="../ink/ink881.xml"/><Relationship Id="rId198" Type="http://schemas.openxmlformats.org/officeDocument/2006/relationships/image" Target="../media/image874.png"/><Relationship Id="rId202" Type="http://schemas.openxmlformats.org/officeDocument/2006/relationships/image" Target="../media/image876.png"/><Relationship Id="rId223" Type="http://schemas.openxmlformats.org/officeDocument/2006/relationships/customXml" Target="../ink/ink904.xml"/><Relationship Id="rId244" Type="http://schemas.openxmlformats.org/officeDocument/2006/relationships/image" Target="../media/image895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73.png"/><Relationship Id="rId21" Type="http://schemas.openxmlformats.org/officeDocument/2006/relationships/image" Target="../media/image925.png"/><Relationship Id="rId42" Type="http://schemas.openxmlformats.org/officeDocument/2006/relationships/customXml" Target="../ink/ink956.xml"/><Relationship Id="rId63" Type="http://schemas.openxmlformats.org/officeDocument/2006/relationships/image" Target="../media/image946.png"/><Relationship Id="rId84" Type="http://schemas.openxmlformats.org/officeDocument/2006/relationships/customXml" Target="../ink/ink977.xml"/><Relationship Id="rId138" Type="http://schemas.openxmlformats.org/officeDocument/2006/relationships/customXml" Target="../ink/ink1004.xml"/><Relationship Id="rId159" Type="http://schemas.openxmlformats.org/officeDocument/2006/relationships/image" Target="../media/image994.png"/><Relationship Id="rId170" Type="http://schemas.openxmlformats.org/officeDocument/2006/relationships/customXml" Target="../ink/ink1020.xml"/><Relationship Id="rId191" Type="http://schemas.openxmlformats.org/officeDocument/2006/relationships/image" Target="../media/image1010.png"/><Relationship Id="rId205" Type="http://schemas.openxmlformats.org/officeDocument/2006/relationships/image" Target="../media/image1016.png"/><Relationship Id="rId226" Type="http://schemas.openxmlformats.org/officeDocument/2006/relationships/customXml" Target="../ink/ink1048.xml"/><Relationship Id="rId247" Type="http://schemas.openxmlformats.org/officeDocument/2006/relationships/customXml" Target="../ink/ink1059.xml"/><Relationship Id="rId107" Type="http://schemas.openxmlformats.org/officeDocument/2006/relationships/image" Target="../media/image968.png"/><Relationship Id="rId268" Type="http://schemas.openxmlformats.org/officeDocument/2006/relationships/customXml" Target="../ink/ink1070.xml"/><Relationship Id="rId11" Type="http://schemas.openxmlformats.org/officeDocument/2006/relationships/image" Target="../media/image920.png"/><Relationship Id="rId32" Type="http://schemas.openxmlformats.org/officeDocument/2006/relationships/customXml" Target="../ink/ink951.xml"/><Relationship Id="rId53" Type="http://schemas.openxmlformats.org/officeDocument/2006/relationships/image" Target="../media/image941.png"/><Relationship Id="rId74" Type="http://schemas.openxmlformats.org/officeDocument/2006/relationships/customXml" Target="../ink/ink972.xml"/><Relationship Id="rId128" Type="http://schemas.openxmlformats.org/officeDocument/2006/relationships/customXml" Target="../ink/ink999.xml"/><Relationship Id="rId149" Type="http://schemas.openxmlformats.org/officeDocument/2006/relationships/image" Target="../media/image989.png"/><Relationship Id="rId5" Type="http://schemas.openxmlformats.org/officeDocument/2006/relationships/image" Target="../media/image917.png"/><Relationship Id="rId95" Type="http://schemas.openxmlformats.org/officeDocument/2006/relationships/image" Target="../media/image962.png"/><Relationship Id="rId160" Type="http://schemas.openxmlformats.org/officeDocument/2006/relationships/customXml" Target="../ink/ink1015.xml"/><Relationship Id="rId181" Type="http://schemas.openxmlformats.org/officeDocument/2006/relationships/image" Target="../media/image1005.png"/><Relationship Id="rId216" Type="http://schemas.openxmlformats.org/officeDocument/2006/relationships/customXml" Target="../ink/ink1043.xml"/><Relationship Id="rId237" Type="http://schemas.openxmlformats.org/officeDocument/2006/relationships/image" Target="../media/image1032.png"/><Relationship Id="rId258" Type="http://schemas.openxmlformats.org/officeDocument/2006/relationships/image" Target="../media/image1041.png"/><Relationship Id="rId22" Type="http://schemas.openxmlformats.org/officeDocument/2006/relationships/customXml" Target="../ink/ink946.xml"/><Relationship Id="rId43" Type="http://schemas.openxmlformats.org/officeDocument/2006/relationships/image" Target="../media/image936.png"/><Relationship Id="rId64" Type="http://schemas.openxmlformats.org/officeDocument/2006/relationships/customXml" Target="../ink/ink967.xml"/><Relationship Id="rId118" Type="http://schemas.openxmlformats.org/officeDocument/2006/relationships/customXml" Target="../ink/ink994.xml"/><Relationship Id="rId139" Type="http://schemas.openxmlformats.org/officeDocument/2006/relationships/image" Target="../media/image984.png"/><Relationship Id="rId85" Type="http://schemas.openxmlformats.org/officeDocument/2006/relationships/image" Target="../media/image957.png"/><Relationship Id="rId150" Type="http://schemas.openxmlformats.org/officeDocument/2006/relationships/customXml" Target="../ink/ink1010.xml"/><Relationship Id="rId171" Type="http://schemas.openxmlformats.org/officeDocument/2006/relationships/image" Target="../media/image1000.png"/><Relationship Id="rId192" Type="http://schemas.openxmlformats.org/officeDocument/2006/relationships/customXml" Target="../ink/ink1031.xml"/><Relationship Id="rId206" Type="http://schemas.openxmlformats.org/officeDocument/2006/relationships/customXml" Target="../ink/ink1038.xml"/><Relationship Id="rId227" Type="http://schemas.openxmlformats.org/officeDocument/2006/relationships/image" Target="../media/image1027.png"/><Relationship Id="rId248" Type="http://schemas.openxmlformats.org/officeDocument/2006/relationships/image" Target="../media/image1037.png"/><Relationship Id="rId269" Type="http://schemas.openxmlformats.org/officeDocument/2006/relationships/image" Target="../media/image1046.png"/><Relationship Id="rId12" Type="http://schemas.openxmlformats.org/officeDocument/2006/relationships/customXml" Target="../ink/ink941.xml"/><Relationship Id="rId33" Type="http://schemas.openxmlformats.org/officeDocument/2006/relationships/image" Target="../media/image931.png"/><Relationship Id="rId108" Type="http://schemas.openxmlformats.org/officeDocument/2006/relationships/customXml" Target="../ink/ink989.xml"/><Relationship Id="rId129" Type="http://schemas.openxmlformats.org/officeDocument/2006/relationships/image" Target="../media/image979.png"/><Relationship Id="rId54" Type="http://schemas.openxmlformats.org/officeDocument/2006/relationships/customXml" Target="../ink/ink962.xml"/><Relationship Id="rId75" Type="http://schemas.openxmlformats.org/officeDocument/2006/relationships/image" Target="../media/image952.png"/><Relationship Id="rId96" Type="http://schemas.openxmlformats.org/officeDocument/2006/relationships/customXml" Target="../ink/ink983.xml"/><Relationship Id="rId140" Type="http://schemas.openxmlformats.org/officeDocument/2006/relationships/customXml" Target="../ink/ink1005.xml"/><Relationship Id="rId161" Type="http://schemas.openxmlformats.org/officeDocument/2006/relationships/image" Target="../media/image995.png"/><Relationship Id="rId182" Type="http://schemas.openxmlformats.org/officeDocument/2006/relationships/customXml" Target="../ink/ink1026.xml"/><Relationship Id="rId217" Type="http://schemas.openxmlformats.org/officeDocument/2006/relationships/image" Target="../media/image1022.png"/><Relationship Id="rId6" Type="http://schemas.openxmlformats.org/officeDocument/2006/relationships/customXml" Target="../ink/ink938.xml"/><Relationship Id="rId238" Type="http://schemas.openxmlformats.org/officeDocument/2006/relationships/customXml" Target="../ink/ink1054.xml"/><Relationship Id="rId259" Type="http://schemas.openxmlformats.org/officeDocument/2006/relationships/customXml" Target="../ink/ink1065.xml"/><Relationship Id="rId23" Type="http://schemas.openxmlformats.org/officeDocument/2006/relationships/image" Target="../media/image926.png"/><Relationship Id="rId119" Type="http://schemas.openxmlformats.org/officeDocument/2006/relationships/image" Target="../media/image974.png"/><Relationship Id="rId270" Type="http://schemas.openxmlformats.org/officeDocument/2006/relationships/customXml" Target="../ink/ink1071.xml"/><Relationship Id="rId44" Type="http://schemas.openxmlformats.org/officeDocument/2006/relationships/customXml" Target="../ink/ink957.xml"/><Relationship Id="rId60" Type="http://schemas.openxmlformats.org/officeDocument/2006/relationships/customXml" Target="../ink/ink965.xml"/><Relationship Id="rId65" Type="http://schemas.openxmlformats.org/officeDocument/2006/relationships/image" Target="../media/image947.png"/><Relationship Id="rId81" Type="http://schemas.openxmlformats.org/officeDocument/2006/relationships/image" Target="../media/image955.png"/><Relationship Id="rId86" Type="http://schemas.openxmlformats.org/officeDocument/2006/relationships/customXml" Target="../ink/ink978.xml"/><Relationship Id="rId130" Type="http://schemas.openxmlformats.org/officeDocument/2006/relationships/customXml" Target="../ink/ink1000.xml"/><Relationship Id="rId135" Type="http://schemas.openxmlformats.org/officeDocument/2006/relationships/image" Target="../media/image982.png"/><Relationship Id="rId151" Type="http://schemas.openxmlformats.org/officeDocument/2006/relationships/image" Target="../media/image990.png"/><Relationship Id="rId156" Type="http://schemas.openxmlformats.org/officeDocument/2006/relationships/customXml" Target="../ink/ink1013.xml"/><Relationship Id="rId177" Type="http://schemas.openxmlformats.org/officeDocument/2006/relationships/image" Target="../media/image1003.png"/><Relationship Id="rId198" Type="http://schemas.openxmlformats.org/officeDocument/2006/relationships/customXml" Target="../ink/ink1034.xml"/><Relationship Id="rId172" Type="http://schemas.openxmlformats.org/officeDocument/2006/relationships/customXml" Target="../ink/ink1021.xml"/><Relationship Id="rId193" Type="http://schemas.openxmlformats.org/officeDocument/2006/relationships/image" Target="../media/image1011.png"/><Relationship Id="rId202" Type="http://schemas.openxmlformats.org/officeDocument/2006/relationships/customXml" Target="../ink/ink1036.xml"/><Relationship Id="rId207" Type="http://schemas.openxmlformats.org/officeDocument/2006/relationships/image" Target="../media/image1017.png"/><Relationship Id="rId223" Type="http://schemas.openxmlformats.org/officeDocument/2006/relationships/image" Target="../media/image1025.png"/><Relationship Id="rId228" Type="http://schemas.openxmlformats.org/officeDocument/2006/relationships/customXml" Target="../ink/ink1049.xml"/><Relationship Id="rId244" Type="http://schemas.openxmlformats.org/officeDocument/2006/relationships/image" Target="../media/image1035.png"/><Relationship Id="rId249" Type="http://schemas.openxmlformats.org/officeDocument/2006/relationships/customXml" Target="../ink/ink1060.xml"/><Relationship Id="rId13" Type="http://schemas.openxmlformats.org/officeDocument/2006/relationships/image" Target="../media/image921.png"/><Relationship Id="rId18" Type="http://schemas.openxmlformats.org/officeDocument/2006/relationships/customXml" Target="../ink/ink944.xml"/><Relationship Id="rId39" Type="http://schemas.openxmlformats.org/officeDocument/2006/relationships/image" Target="../media/image934.png"/><Relationship Id="rId109" Type="http://schemas.openxmlformats.org/officeDocument/2006/relationships/image" Target="../media/image969.png"/><Relationship Id="rId260" Type="http://schemas.openxmlformats.org/officeDocument/2006/relationships/image" Target="../media/image1042.png"/><Relationship Id="rId265" Type="http://schemas.openxmlformats.org/officeDocument/2006/relationships/customXml" Target="../ink/ink1068.xml"/><Relationship Id="rId34" Type="http://schemas.openxmlformats.org/officeDocument/2006/relationships/customXml" Target="../ink/ink952.xml"/><Relationship Id="rId50" Type="http://schemas.openxmlformats.org/officeDocument/2006/relationships/customXml" Target="../ink/ink960.xml"/><Relationship Id="rId55" Type="http://schemas.openxmlformats.org/officeDocument/2006/relationships/image" Target="../media/image942.png"/><Relationship Id="rId76" Type="http://schemas.openxmlformats.org/officeDocument/2006/relationships/customXml" Target="../ink/ink973.xml"/><Relationship Id="rId97" Type="http://schemas.openxmlformats.org/officeDocument/2006/relationships/image" Target="../media/image963.png"/><Relationship Id="rId104" Type="http://schemas.openxmlformats.org/officeDocument/2006/relationships/customXml" Target="../ink/ink987.xml"/><Relationship Id="rId120" Type="http://schemas.openxmlformats.org/officeDocument/2006/relationships/customXml" Target="../ink/ink995.xml"/><Relationship Id="rId125" Type="http://schemas.openxmlformats.org/officeDocument/2006/relationships/image" Target="../media/image977.png"/><Relationship Id="rId141" Type="http://schemas.openxmlformats.org/officeDocument/2006/relationships/image" Target="../media/image985.png"/><Relationship Id="rId146" Type="http://schemas.openxmlformats.org/officeDocument/2006/relationships/customXml" Target="../ink/ink1008.xml"/><Relationship Id="rId167" Type="http://schemas.openxmlformats.org/officeDocument/2006/relationships/image" Target="../media/image998.png"/><Relationship Id="rId188" Type="http://schemas.openxmlformats.org/officeDocument/2006/relationships/customXml" Target="../ink/ink1029.xml"/><Relationship Id="rId7" Type="http://schemas.openxmlformats.org/officeDocument/2006/relationships/image" Target="../media/image918.png"/><Relationship Id="rId71" Type="http://schemas.openxmlformats.org/officeDocument/2006/relationships/image" Target="../media/image950.png"/><Relationship Id="rId92" Type="http://schemas.openxmlformats.org/officeDocument/2006/relationships/customXml" Target="../ink/ink981.xml"/><Relationship Id="rId162" Type="http://schemas.openxmlformats.org/officeDocument/2006/relationships/customXml" Target="../ink/ink1016.xml"/><Relationship Id="rId183" Type="http://schemas.openxmlformats.org/officeDocument/2006/relationships/image" Target="../media/image1006.png"/><Relationship Id="rId213" Type="http://schemas.openxmlformats.org/officeDocument/2006/relationships/image" Target="../media/image1020.png"/><Relationship Id="rId218" Type="http://schemas.openxmlformats.org/officeDocument/2006/relationships/customXml" Target="../ink/ink1044.xml"/><Relationship Id="rId234" Type="http://schemas.openxmlformats.org/officeDocument/2006/relationships/customXml" Target="../ink/ink1052.xml"/><Relationship Id="rId239" Type="http://schemas.openxmlformats.org/officeDocument/2006/relationships/image" Target="../media/image1033.png"/><Relationship Id="rId2" Type="http://schemas.openxmlformats.org/officeDocument/2006/relationships/customXml" Target="../ink/ink936.xml"/><Relationship Id="rId29" Type="http://schemas.openxmlformats.org/officeDocument/2006/relationships/image" Target="../media/image929.png"/><Relationship Id="rId250" Type="http://schemas.openxmlformats.org/officeDocument/2006/relationships/image" Target="../media/image895.png"/><Relationship Id="rId255" Type="http://schemas.openxmlformats.org/officeDocument/2006/relationships/customXml" Target="../ink/ink1063.xml"/><Relationship Id="rId271" Type="http://schemas.openxmlformats.org/officeDocument/2006/relationships/image" Target="../media/image1047.png"/><Relationship Id="rId24" Type="http://schemas.openxmlformats.org/officeDocument/2006/relationships/customXml" Target="../ink/ink947.xml"/><Relationship Id="rId40" Type="http://schemas.openxmlformats.org/officeDocument/2006/relationships/customXml" Target="../ink/ink955.xml"/><Relationship Id="rId45" Type="http://schemas.openxmlformats.org/officeDocument/2006/relationships/image" Target="../media/image937.png"/><Relationship Id="rId66" Type="http://schemas.openxmlformats.org/officeDocument/2006/relationships/customXml" Target="../ink/ink968.xml"/><Relationship Id="rId87" Type="http://schemas.openxmlformats.org/officeDocument/2006/relationships/image" Target="../media/image958.png"/><Relationship Id="rId110" Type="http://schemas.openxmlformats.org/officeDocument/2006/relationships/customXml" Target="../ink/ink990.xml"/><Relationship Id="rId115" Type="http://schemas.openxmlformats.org/officeDocument/2006/relationships/image" Target="../media/image972.png"/><Relationship Id="rId131" Type="http://schemas.openxmlformats.org/officeDocument/2006/relationships/image" Target="../media/image980.png"/><Relationship Id="rId136" Type="http://schemas.openxmlformats.org/officeDocument/2006/relationships/customXml" Target="../ink/ink1003.xml"/><Relationship Id="rId157" Type="http://schemas.openxmlformats.org/officeDocument/2006/relationships/image" Target="../media/image993.png"/><Relationship Id="rId178" Type="http://schemas.openxmlformats.org/officeDocument/2006/relationships/customXml" Target="../ink/ink1024.xml"/><Relationship Id="rId61" Type="http://schemas.openxmlformats.org/officeDocument/2006/relationships/image" Target="../media/image945.png"/><Relationship Id="rId82" Type="http://schemas.openxmlformats.org/officeDocument/2006/relationships/customXml" Target="../ink/ink976.xml"/><Relationship Id="rId152" Type="http://schemas.openxmlformats.org/officeDocument/2006/relationships/customXml" Target="../ink/ink1011.xml"/><Relationship Id="rId173" Type="http://schemas.openxmlformats.org/officeDocument/2006/relationships/image" Target="../media/image1001.png"/><Relationship Id="rId194" Type="http://schemas.openxmlformats.org/officeDocument/2006/relationships/customXml" Target="../ink/ink1032.xml"/><Relationship Id="rId199" Type="http://schemas.openxmlformats.org/officeDocument/2006/relationships/image" Target="../media/image1013.png"/><Relationship Id="rId203" Type="http://schemas.openxmlformats.org/officeDocument/2006/relationships/image" Target="../media/image1015.png"/><Relationship Id="rId208" Type="http://schemas.openxmlformats.org/officeDocument/2006/relationships/customXml" Target="../ink/ink1039.xml"/><Relationship Id="rId229" Type="http://schemas.openxmlformats.org/officeDocument/2006/relationships/image" Target="../media/image1028.png"/><Relationship Id="rId19" Type="http://schemas.openxmlformats.org/officeDocument/2006/relationships/image" Target="../media/image924.png"/><Relationship Id="rId224" Type="http://schemas.openxmlformats.org/officeDocument/2006/relationships/customXml" Target="../ink/ink1047.xml"/><Relationship Id="rId240" Type="http://schemas.openxmlformats.org/officeDocument/2006/relationships/customXml" Target="../ink/ink1055.xml"/><Relationship Id="rId245" Type="http://schemas.openxmlformats.org/officeDocument/2006/relationships/customXml" Target="../ink/ink1058.xml"/><Relationship Id="rId261" Type="http://schemas.openxmlformats.org/officeDocument/2006/relationships/customXml" Target="../ink/ink1066.xml"/><Relationship Id="rId266" Type="http://schemas.openxmlformats.org/officeDocument/2006/relationships/customXml" Target="../ink/ink1069.xml"/><Relationship Id="rId14" Type="http://schemas.openxmlformats.org/officeDocument/2006/relationships/customXml" Target="../ink/ink942.xml"/><Relationship Id="rId30" Type="http://schemas.openxmlformats.org/officeDocument/2006/relationships/customXml" Target="../ink/ink950.xml"/><Relationship Id="rId35" Type="http://schemas.openxmlformats.org/officeDocument/2006/relationships/image" Target="../media/image932.png"/><Relationship Id="rId56" Type="http://schemas.openxmlformats.org/officeDocument/2006/relationships/customXml" Target="../ink/ink963.xml"/><Relationship Id="rId77" Type="http://schemas.openxmlformats.org/officeDocument/2006/relationships/image" Target="../media/image953.png"/><Relationship Id="rId100" Type="http://schemas.openxmlformats.org/officeDocument/2006/relationships/customXml" Target="../ink/ink985.xml"/><Relationship Id="rId105" Type="http://schemas.openxmlformats.org/officeDocument/2006/relationships/image" Target="../media/image967.png"/><Relationship Id="rId126" Type="http://schemas.openxmlformats.org/officeDocument/2006/relationships/customXml" Target="../ink/ink998.xml"/><Relationship Id="rId147" Type="http://schemas.openxmlformats.org/officeDocument/2006/relationships/image" Target="../media/image988.png"/><Relationship Id="rId168" Type="http://schemas.openxmlformats.org/officeDocument/2006/relationships/customXml" Target="../ink/ink1019.xml"/><Relationship Id="rId8" Type="http://schemas.openxmlformats.org/officeDocument/2006/relationships/customXml" Target="../ink/ink939.xml"/><Relationship Id="rId51" Type="http://schemas.openxmlformats.org/officeDocument/2006/relationships/image" Target="../media/image940.png"/><Relationship Id="rId72" Type="http://schemas.openxmlformats.org/officeDocument/2006/relationships/customXml" Target="../ink/ink971.xml"/><Relationship Id="rId93" Type="http://schemas.openxmlformats.org/officeDocument/2006/relationships/image" Target="../media/image961.png"/><Relationship Id="rId98" Type="http://schemas.openxmlformats.org/officeDocument/2006/relationships/customXml" Target="../ink/ink984.xml"/><Relationship Id="rId121" Type="http://schemas.openxmlformats.org/officeDocument/2006/relationships/image" Target="../media/image975.png"/><Relationship Id="rId142" Type="http://schemas.openxmlformats.org/officeDocument/2006/relationships/customXml" Target="../ink/ink1006.xml"/><Relationship Id="rId163" Type="http://schemas.openxmlformats.org/officeDocument/2006/relationships/image" Target="../media/image996.png"/><Relationship Id="rId184" Type="http://schemas.openxmlformats.org/officeDocument/2006/relationships/customXml" Target="../ink/ink1027.xml"/><Relationship Id="rId189" Type="http://schemas.openxmlformats.org/officeDocument/2006/relationships/image" Target="../media/image1009.png"/><Relationship Id="rId219" Type="http://schemas.openxmlformats.org/officeDocument/2006/relationships/image" Target="../media/image1023.png"/><Relationship Id="rId3" Type="http://schemas.openxmlformats.org/officeDocument/2006/relationships/image" Target="../media/image916.png"/><Relationship Id="rId214" Type="http://schemas.openxmlformats.org/officeDocument/2006/relationships/customXml" Target="../ink/ink1042.xml"/><Relationship Id="rId230" Type="http://schemas.openxmlformats.org/officeDocument/2006/relationships/customXml" Target="../ink/ink1050.xml"/><Relationship Id="rId235" Type="http://schemas.openxmlformats.org/officeDocument/2006/relationships/image" Target="../media/image1031.png"/><Relationship Id="rId251" Type="http://schemas.openxmlformats.org/officeDocument/2006/relationships/customXml" Target="../ink/ink1061.xml"/><Relationship Id="rId256" Type="http://schemas.openxmlformats.org/officeDocument/2006/relationships/image" Target="../media/image1040.png"/><Relationship Id="rId25" Type="http://schemas.openxmlformats.org/officeDocument/2006/relationships/image" Target="../media/image927.png"/><Relationship Id="rId46" Type="http://schemas.openxmlformats.org/officeDocument/2006/relationships/customXml" Target="../ink/ink958.xml"/><Relationship Id="rId67" Type="http://schemas.openxmlformats.org/officeDocument/2006/relationships/image" Target="../media/image948.png"/><Relationship Id="rId116" Type="http://schemas.openxmlformats.org/officeDocument/2006/relationships/customXml" Target="../ink/ink993.xml"/><Relationship Id="rId137" Type="http://schemas.openxmlformats.org/officeDocument/2006/relationships/image" Target="../media/image983.png"/><Relationship Id="rId158" Type="http://schemas.openxmlformats.org/officeDocument/2006/relationships/customXml" Target="../ink/ink1014.xml"/><Relationship Id="rId272" Type="http://schemas.openxmlformats.org/officeDocument/2006/relationships/customXml" Target="../ink/ink1072.xml"/><Relationship Id="rId20" Type="http://schemas.openxmlformats.org/officeDocument/2006/relationships/customXml" Target="../ink/ink945.xml"/><Relationship Id="rId41" Type="http://schemas.openxmlformats.org/officeDocument/2006/relationships/image" Target="../media/image935.png"/><Relationship Id="rId62" Type="http://schemas.openxmlformats.org/officeDocument/2006/relationships/customXml" Target="../ink/ink966.xml"/><Relationship Id="rId83" Type="http://schemas.openxmlformats.org/officeDocument/2006/relationships/image" Target="../media/image956.png"/><Relationship Id="rId88" Type="http://schemas.openxmlformats.org/officeDocument/2006/relationships/customXml" Target="../ink/ink979.xml"/><Relationship Id="rId111" Type="http://schemas.openxmlformats.org/officeDocument/2006/relationships/image" Target="../media/image970.png"/><Relationship Id="rId132" Type="http://schemas.openxmlformats.org/officeDocument/2006/relationships/customXml" Target="../ink/ink1001.xml"/><Relationship Id="rId153" Type="http://schemas.openxmlformats.org/officeDocument/2006/relationships/image" Target="../media/image991.png"/><Relationship Id="rId174" Type="http://schemas.openxmlformats.org/officeDocument/2006/relationships/customXml" Target="../ink/ink1022.xml"/><Relationship Id="rId179" Type="http://schemas.openxmlformats.org/officeDocument/2006/relationships/image" Target="../media/image1004.png"/><Relationship Id="rId195" Type="http://schemas.openxmlformats.org/officeDocument/2006/relationships/image" Target="../media/image70.png"/><Relationship Id="rId209" Type="http://schemas.openxmlformats.org/officeDocument/2006/relationships/image" Target="../media/image1018.png"/><Relationship Id="rId190" Type="http://schemas.openxmlformats.org/officeDocument/2006/relationships/customXml" Target="../ink/ink1030.xml"/><Relationship Id="rId204" Type="http://schemas.openxmlformats.org/officeDocument/2006/relationships/customXml" Target="../ink/ink1037.xml"/><Relationship Id="rId220" Type="http://schemas.openxmlformats.org/officeDocument/2006/relationships/customXml" Target="../ink/ink1045.xml"/><Relationship Id="rId225" Type="http://schemas.openxmlformats.org/officeDocument/2006/relationships/image" Target="../media/image1026.png"/><Relationship Id="rId241" Type="http://schemas.openxmlformats.org/officeDocument/2006/relationships/image" Target="../media/image1034.png"/><Relationship Id="rId246" Type="http://schemas.openxmlformats.org/officeDocument/2006/relationships/image" Target="../media/image1036.png"/><Relationship Id="rId267" Type="http://schemas.openxmlformats.org/officeDocument/2006/relationships/image" Target="../media/image1045.png"/><Relationship Id="rId15" Type="http://schemas.openxmlformats.org/officeDocument/2006/relationships/image" Target="../media/image922.png"/><Relationship Id="rId36" Type="http://schemas.openxmlformats.org/officeDocument/2006/relationships/customXml" Target="../ink/ink953.xml"/><Relationship Id="rId57" Type="http://schemas.openxmlformats.org/officeDocument/2006/relationships/image" Target="../media/image943.png"/><Relationship Id="rId106" Type="http://schemas.openxmlformats.org/officeDocument/2006/relationships/customXml" Target="../ink/ink988.xml"/><Relationship Id="rId127" Type="http://schemas.openxmlformats.org/officeDocument/2006/relationships/image" Target="../media/image978.png"/><Relationship Id="rId262" Type="http://schemas.openxmlformats.org/officeDocument/2006/relationships/image" Target="../media/image1043.png"/><Relationship Id="rId10" Type="http://schemas.openxmlformats.org/officeDocument/2006/relationships/customXml" Target="../ink/ink940.xml"/><Relationship Id="rId31" Type="http://schemas.openxmlformats.org/officeDocument/2006/relationships/image" Target="../media/image930.png"/><Relationship Id="rId52" Type="http://schemas.openxmlformats.org/officeDocument/2006/relationships/customXml" Target="../ink/ink961.xml"/><Relationship Id="rId73" Type="http://schemas.openxmlformats.org/officeDocument/2006/relationships/image" Target="../media/image951.png"/><Relationship Id="rId78" Type="http://schemas.openxmlformats.org/officeDocument/2006/relationships/customXml" Target="../ink/ink974.xml"/><Relationship Id="rId94" Type="http://schemas.openxmlformats.org/officeDocument/2006/relationships/customXml" Target="../ink/ink982.xml"/><Relationship Id="rId99" Type="http://schemas.openxmlformats.org/officeDocument/2006/relationships/image" Target="../media/image964.png"/><Relationship Id="rId101" Type="http://schemas.openxmlformats.org/officeDocument/2006/relationships/image" Target="../media/image965.png"/><Relationship Id="rId122" Type="http://schemas.openxmlformats.org/officeDocument/2006/relationships/customXml" Target="../ink/ink996.xml"/><Relationship Id="rId143" Type="http://schemas.openxmlformats.org/officeDocument/2006/relationships/image" Target="../media/image986.png"/><Relationship Id="rId148" Type="http://schemas.openxmlformats.org/officeDocument/2006/relationships/customXml" Target="../ink/ink1009.xml"/><Relationship Id="rId164" Type="http://schemas.openxmlformats.org/officeDocument/2006/relationships/customXml" Target="../ink/ink1017.xml"/><Relationship Id="rId169" Type="http://schemas.openxmlformats.org/officeDocument/2006/relationships/image" Target="../media/image999.png"/><Relationship Id="rId185" Type="http://schemas.openxmlformats.org/officeDocument/2006/relationships/image" Target="../media/image1007.png"/><Relationship Id="rId4" Type="http://schemas.openxmlformats.org/officeDocument/2006/relationships/customXml" Target="../ink/ink937.xml"/><Relationship Id="rId9" Type="http://schemas.openxmlformats.org/officeDocument/2006/relationships/image" Target="../media/image919.png"/><Relationship Id="rId180" Type="http://schemas.openxmlformats.org/officeDocument/2006/relationships/customXml" Target="../ink/ink1025.xml"/><Relationship Id="rId210" Type="http://schemas.openxmlformats.org/officeDocument/2006/relationships/customXml" Target="../ink/ink1040.xml"/><Relationship Id="rId215" Type="http://schemas.openxmlformats.org/officeDocument/2006/relationships/image" Target="../media/image1021.png"/><Relationship Id="rId236" Type="http://schemas.openxmlformats.org/officeDocument/2006/relationships/customXml" Target="../ink/ink1053.xml"/><Relationship Id="rId257" Type="http://schemas.openxmlformats.org/officeDocument/2006/relationships/customXml" Target="../ink/ink1064.xml"/><Relationship Id="rId26" Type="http://schemas.openxmlformats.org/officeDocument/2006/relationships/customXml" Target="../ink/ink948.xml"/><Relationship Id="rId231" Type="http://schemas.openxmlformats.org/officeDocument/2006/relationships/image" Target="../media/image1029.png"/><Relationship Id="rId252" Type="http://schemas.openxmlformats.org/officeDocument/2006/relationships/image" Target="../media/image1038.png"/><Relationship Id="rId273" Type="http://schemas.openxmlformats.org/officeDocument/2006/relationships/image" Target="../media/image1048.png"/><Relationship Id="rId47" Type="http://schemas.openxmlformats.org/officeDocument/2006/relationships/image" Target="../media/image938.png"/><Relationship Id="rId68" Type="http://schemas.openxmlformats.org/officeDocument/2006/relationships/customXml" Target="../ink/ink969.xml"/><Relationship Id="rId89" Type="http://schemas.openxmlformats.org/officeDocument/2006/relationships/image" Target="../media/image959.png"/><Relationship Id="rId112" Type="http://schemas.openxmlformats.org/officeDocument/2006/relationships/customXml" Target="../ink/ink991.xml"/><Relationship Id="rId133" Type="http://schemas.openxmlformats.org/officeDocument/2006/relationships/image" Target="../media/image981.png"/><Relationship Id="rId154" Type="http://schemas.openxmlformats.org/officeDocument/2006/relationships/customXml" Target="../ink/ink1012.xml"/><Relationship Id="rId175" Type="http://schemas.openxmlformats.org/officeDocument/2006/relationships/image" Target="../media/image1002.png"/><Relationship Id="rId196" Type="http://schemas.openxmlformats.org/officeDocument/2006/relationships/customXml" Target="../ink/ink1033.xml"/><Relationship Id="rId200" Type="http://schemas.openxmlformats.org/officeDocument/2006/relationships/customXml" Target="../ink/ink1035.xml"/><Relationship Id="rId16" Type="http://schemas.openxmlformats.org/officeDocument/2006/relationships/customXml" Target="../ink/ink943.xml"/><Relationship Id="rId221" Type="http://schemas.openxmlformats.org/officeDocument/2006/relationships/image" Target="../media/image1024.png"/><Relationship Id="rId242" Type="http://schemas.openxmlformats.org/officeDocument/2006/relationships/customXml" Target="../ink/ink1056.xml"/><Relationship Id="rId263" Type="http://schemas.openxmlformats.org/officeDocument/2006/relationships/customXml" Target="../ink/ink1067.xml"/><Relationship Id="rId37" Type="http://schemas.openxmlformats.org/officeDocument/2006/relationships/image" Target="../media/image933.png"/><Relationship Id="rId58" Type="http://schemas.openxmlformats.org/officeDocument/2006/relationships/customXml" Target="../ink/ink964.xml"/><Relationship Id="rId79" Type="http://schemas.openxmlformats.org/officeDocument/2006/relationships/image" Target="../media/image954.png"/><Relationship Id="rId102" Type="http://schemas.openxmlformats.org/officeDocument/2006/relationships/customXml" Target="../ink/ink986.xml"/><Relationship Id="rId123" Type="http://schemas.openxmlformats.org/officeDocument/2006/relationships/image" Target="../media/image976.png"/><Relationship Id="rId144" Type="http://schemas.openxmlformats.org/officeDocument/2006/relationships/customXml" Target="../ink/ink1007.xml"/><Relationship Id="rId90" Type="http://schemas.openxmlformats.org/officeDocument/2006/relationships/customXml" Target="../ink/ink980.xml"/><Relationship Id="rId165" Type="http://schemas.openxmlformats.org/officeDocument/2006/relationships/image" Target="../media/image997.png"/><Relationship Id="rId186" Type="http://schemas.openxmlformats.org/officeDocument/2006/relationships/customXml" Target="../ink/ink1028.xml"/><Relationship Id="rId211" Type="http://schemas.openxmlformats.org/officeDocument/2006/relationships/image" Target="../media/image1019.png"/><Relationship Id="rId232" Type="http://schemas.openxmlformats.org/officeDocument/2006/relationships/customXml" Target="../ink/ink1051.xml"/><Relationship Id="rId253" Type="http://schemas.openxmlformats.org/officeDocument/2006/relationships/customXml" Target="../ink/ink1062.xml"/><Relationship Id="rId27" Type="http://schemas.openxmlformats.org/officeDocument/2006/relationships/image" Target="../media/image928.png"/><Relationship Id="rId48" Type="http://schemas.openxmlformats.org/officeDocument/2006/relationships/customXml" Target="../ink/ink959.xml"/><Relationship Id="rId69" Type="http://schemas.openxmlformats.org/officeDocument/2006/relationships/image" Target="../media/image949.png"/><Relationship Id="rId113" Type="http://schemas.openxmlformats.org/officeDocument/2006/relationships/image" Target="../media/image971.png"/><Relationship Id="rId134" Type="http://schemas.openxmlformats.org/officeDocument/2006/relationships/customXml" Target="../ink/ink1002.xml"/><Relationship Id="rId80" Type="http://schemas.openxmlformats.org/officeDocument/2006/relationships/customXml" Target="../ink/ink975.xml"/><Relationship Id="rId155" Type="http://schemas.openxmlformats.org/officeDocument/2006/relationships/image" Target="../media/image992.png"/><Relationship Id="rId176" Type="http://schemas.openxmlformats.org/officeDocument/2006/relationships/customXml" Target="../ink/ink1023.xml"/><Relationship Id="rId197" Type="http://schemas.openxmlformats.org/officeDocument/2006/relationships/image" Target="../media/image1012.png"/><Relationship Id="rId201" Type="http://schemas.openxmlformats.org/officeDocument/2006/relationships/image" Target="../media/image1014.png"/><Relationship Id="rId222" Type="http://schemas.openxmlformats.org/officeDocument/2006/relationships/customXml" Target="../ink/ink1046.xml"/><Relationship Id="rId243" Type="http://schemas.openxmlformats.org/officeDocument/2006/relationships/customXml" Target="../ink/ink1057.xml"/><Relationship Id="rId264" Type="http://schemas.openxmlformats.org/officeDocument/2006/relationships/image" Target="../media/image1044.png"/><Relationship Id="rId17" Type="http://schemas.openxmlformats.org/officeDocument/2006/relationships/image" Target="../media/image923.png"/><Relationship Id="rId38" Type="http://schemas.openxmlformats.org/officeDocument/2006/relationships/customXml" Target="../ink/ink954.xml"/><Relationship Id="rId59" Type="http://schemas.openxmlformats.org/officeDocument/2006/relationships/image" Target="../media/image944.png"/><Relationship Id="rId103" Type="http://schemas.openxmlformats.org/officeDocument/2006/relationships/image" Target="../media/image966.png"/><Relationship Id="rId124" Type="http://schemas.openxmlformats.org/officeDocument/2006/relationships/customXml" Target="../ink/ink997.xml"/><Relationship Id="rId70" Type="http://schemas.openxmlformats.org/officeDocument/2006/relationships/customXml" Target="../ink/ink970.xml"/><Relationship Id="rId91" Type="http://schemas.openxmlformats.org/officeDocument/2006/relationships/image" Target="../media/image960.png"/><Relationship Id="rId145" Type="http://schemas.openxmlformats.org/officeDocument/2006/relationships/image" Target="../media/image987.png"/><Relationship Id="rId166" Type="http://schemas.openxmlformats.org/officeDocument/2006/relationships/customXml" Target="../ink/ink1018.xml"/><Relationship Id="rId187" Type="http://schemas.openxmlformats.org/officeDocument/2006/relationships/image" Target="../media/image100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41.xml"/><Relationship Id="rId233" Type="http://schemas.openxmlformats.org/officeDocument/2006/relationships/image" Target="../media/image1030.png"/><Relationship Id="rId254" Type="http://schemas.openxmlformats.org/officeDocument/2006/relationships/image" Target="../media/image1039.png"/><Relationship Id="rId28" Type="http://schemas.openxmlformats.org/officeDocument/2006/relationships/customXml" Target="../ink/ink949.xml"/><Relationship Id="rId49" Type="http://schemas.openxmlformats.org/officeDocument/2006/relationships/image" Target="../media/image939.png"/><Relationship Id="rId114" Type="http://schemas.openxmlformats.org/officeDocument/2006/relationships/customXml" Target="../ink/ink99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54.png"/><Relationship Id="rId18" Type="http://schemas.openxmlformats.org/officeDocument/2006/relationships/customXml" Target="../ink/ink1081.xml"/><Relationship Id="rId26" Type="http://schemas.openxmlformats.org/officeDocument/2006/relationships/image" Target="../media/image1059.png"/><Relationship Id="rId39" Type="http://schemas.openxmlformats.org/officeDocument/2006/relationships/customXml" Target="../ink/ink1092.xml"/><Relationship Id="rId21" Type="http://schemas.openxmlformats.org/officeDocument/2006/relationships/image" Target="../media/image1057.png"/><Relationship Id="rId34" Type="http://schemas.openxmlformats.org/officeDocument/2006/relationships/image" Target="../media/image1063.png"/><Relationship Id="rId42" Type="http://schemas.openxmlformats.org/officeDocument/2006/relationships/image" Target="../media/image1067.png"/><Relationship Id="rId47" Type="http://schemas.openxmlformats.org/officeDocument/2006/relationships/customXml" Target="../ink/ink1096.xml"/><Relationship Id="rId50" Type="http://schemas.openxmlformats.org/officeDocument/2006/relationships/image" Target="../media/image1071.png"/><Relationship Id="rId55" Type="http://schemas.openxmlformats.org/officeDocument/2006/relationships/customXml" Target="../ink/ink1100.xml"/><Relationship Id="rId63" Type="http://schemas.openxmlformats.org/officeDocument/2006/relationships/customXml" Target="../ink/ink1104.xml"/><Relationship Id="rId68" Type="http://schemas.openxmlformats.org/officeDocument/2006/relationships/image" Target="../media/image1080.png"/><Relationship Id="rId76" Type="http://schemas.openxmlformats.org/officeDocument/2006/relationships/image" Target="../media/image1083.png"/><Relationship Id="rId84" Type="http://schemas.openxmlformats.org/officeDocument/2006/relationships/image" Target="../media/image1087.png"/><Relationship Id="rId7" Type="http://schemas.openxmlformats.org/officeDocument/2006/relationships/image" Target="../media/image1051.png"/><Relationship Id="rId71" Type="http://schemas.openxmlformats.org/officeDocument/2006/relationships/customXml" Target="../ink/ink1108.xml"/><Relationship Id="rId2" Type="http://schemas.openxmlformats.org/officeDocument/2006/relationships/customXml" Target="../ink/ink1073.xml"/><Relationship Id="rId16" Type="http://schemas.openxmlformats.org/officeDocument/2006/relationships/customXml" Target="../ink/ink1080.xml"/><Relationship Id="rId29" Type="http://schemas.openxmlformats.org/officeDocument/2006/relationships/customXml" Target="../ink/ink1087.xml"/><Relationship Id="rId11" Type="http://schemas.openxmlformats.org/officeDocument/2006/relationships/image" Target="../media/image1053.png"/><Relationship Id="rId24" Type="http://schemas.openxmlformats.org/officeDocument/2006/relationships/customXml" Target="../ink/ink1084.xml"/><Relationship Id="rId32" Type="http://schemas.openxmlformats.org/officeDocument/2006/relationships/image" Target="../media/image1062.png"/><Relationship Id="rId37" Type="http://schemas.openxmlformats.org/officeDocument/2006/relationships/customXml" Target="../ink/ink1091.xml"/><Relationship Id="rId40" Type="http://schemas.openxmlformats.org/officeDocument/2006/relationships/image" Target="../media/image1066.png"/><Relationship Id="rId45" Type="http://schemas.openxmlformats.org/officeDocument/2006/relationships/customXml" Target="../ink/ink1095.xml"/><Relationship Id="rId53" Type="http://schemas.openxmlformats.org/officeDocument/2006/relationships/customXml" Target="../ink/ink1099.xml"/><Relationship Id="rId58" Type="http://schemas.openxmlformats.org/officeDocument/2006/relationships/image" Target="../media/image1075.png"/><Relationship Id="rId66" Type="http://schemas.openxmlformats.org/officeDocument/2006/relationships/image" Target="../media/image1079.png"/><Relationship Id="rId74" Type="http://schemas.openxmlformats.org/officeDocument/2006/relationships/image" Target="../media/image1082.png"/><Relationship Id="rId79" Type="http://schemas.openxmlformats.org/officeDocument/2006/relationships/customXml" Target="../ink/ink1112.xml"/><Relationship Id="rId87" Type="http://schemas.openxmlformats.org/officeDocument/2006/relationships/customXml" Target="../ink/ink1116.xml"/><Relationship Id="rId5" Type="http://schemas.openxmlformats.org/officeDocument/2006/relationships/image" Target="../media/image1050.png"/><Relationship Id="rId61" Type="http://schemas.openxmlformats.org/officeDocument/2006/relationships/customXml" Target="../ink/ink1103.xml"/><Relationship Id="rId82" Type="http://schemas.openxmlformats.org/officeDocument/2006/relationships/image" Target="../media/image1086.png"/><Relationship Id="rId19" Type="http://schemas.openxmlformats.org/officeDocument/2006/relationships/image" Target="../media/image1056.png"/><Relationship Id="rId4" Type="http://schemas.openxmlformats.org/officeDocument/2006/relationships/customXml" Target="../ink/ink1074.xml"/><Relationship Id="rId9" Type="http://schemas.openxmlformats.org/officeDocument/2006/relationships/image" Target="../media/image1052.png"/><Relationship Id="rId14" Type="http://schemas.openxmlformats.org/officeDocument/2006/relationships/customXml" Target="../ink/ink1079.xml"/><Relationship Id="rId22" Type="http://schemas.openxmlformats.org/officeDocument/2006/relationships/customXml" Target="../ink/ink1083.xml"/><Relationship Id="rId27" Type="http://schemas.openxmlformats.org/officeDocument/2006/relationships/customXml" Target="../ink/ink1086.xml"/><Relationship Id="rId30" Type="http://schemas.openxmlformats.org/officeDocument/2006/relationships/image" Target="../media/image1061.png"/><Relationship Id="rId35" Type="http://schemas.openxmlformats.org/officeDocument/2006/relationships/customXml" Target="../ink/ink1090.xml"/><Relationship Id="rId43" Type="http://schemas.openxmlformats.org/officeDocument/2006/relationships/customXml" Target="../ink/ink1094.xml"/><Relationship Id="rId48" Type="http://schemas.openxmlformats.org/officeDocument/2006/relationships/image" Target="../media/image1070.png"/><Relationship Id="rId56" Type="http://schemas.openxmlformats.org/officeDocument/2006/relationships/image" Target="../media/image1074.png"/><Relationship Id="rId64" Type="http://schemas.openxmlformats.org/officeDocument/2006/relationships/image" Target="../media/image1078.png"/><Relationship Id="rId69" Type="http://schemas.openxmlformats.org/officeDocument/2006/relationships/customXml" Target="../ink/ink1107.xml"/><Relationship Id="rId77" Type="http://schemas.openxmlformats.org/officeDocument/2006/relationships/customXml" Target="../ink/ink1111.xml"/><Relationship Id="rId8" Type="http://schemas.openxmlformats.org/officeDocument/2006/relationships/customXml" Target="../ink/ink1076.xml"/><Relationship Id="rId51" Type="http://schemas.openxmlformats.org/officeDocument/2006/relationships/customXml" Target="../ink/ink1098.xml"/><Relationship Id="rId72" Type="http://schemas.openxmlformats.org/officeDocument/2006/relationships/image" Target="../media/image1081.png"/><Relationship Id="rId80" Type="http://schemas.openxmlformats.org/officeDocument/2006/relationships/image" Target="../media/image1085.png"/><Relationship Id="rId85" Type="http://schemas.openxmlformats.org/officeDocument/2006/relationships/customXml" Target="../ink/ink1115.xml"/><Relationship Id="rId3" Type="http://schemas.openxmlformats.org/officeDocument/2006/relationships/image" Target="../media/image1049.png"/><Relationship Id="rId12" Type="http://schemas.openxmlformats.org/officeDocument/2006/relationships/customXml" Target="../ink/ink1078.xml"/><Relationship Id="rId17" Type="http://schemas.openxmlformats.org/officeDocument/2006/relationships/image" Target="../media/image6.png"/><Relationship Id="rId25" Type="http://schemas.openxmlformats.org/officeDocument/2006/relationships/customXml" Target="../ink/ink1085.xml"/><Relationship Id="rId33" Type="http://schemas.openxmlformats.org/officeDocument/2006/relationships/customXml" Target="../ink/ink1089.xml"/><Relationship Id="rId38" Type="http://schemas.openxmlformats.org/officeDocument/2006/relationships/image" Target="../media/image1065.png"/><Relationship Id="rId46" Type="http://schemas.openxmlformats.org/officeDocument/2006/relationships/image" Target="../media/image1069.png"/><Relationship Id="rId59" Type="http://schemas.openxmlformats.org/officeDocument/2006/relationships/customXml" Target="../ink/ink1102.xml"/><Relationship Id="rId67" Type="http://schemas.openxmlformats.org/officeDocument/2006/relationships/customXml" Target="../ink/ink1106.xml"/><Relationship Id="rId20" Type="http://schemas.openxmlformats.org/officeDocument/2006/relationships/customXml" Target="../ink/ink1082.xml"/><Relationship Id="rId41" Type="http://schemas.openxmlformats.org/officeDocument/2006/relationships/customXml" Target="../ink/ink1093.xml"/><Relationship Id="rId54" Type="http://schemas.openxmlformats.org/officeDocument/2006/relationships/image" Target="../media/image1073.png"/><Relationship Id="rId62" Type="http://schemas.openxmlformats.org/officeDocument/2006/relationships/image" Target="../media/image1077.png"/><Relationship Id="rId70" Type="http://schemas.openxmlformats.org/officeDocument/2006/relationships/image" Target="../media/image70.png"/><Relationship Id="rId75" Type="http://schemas.openxmlformats.org/officeDocument/2006/relationships/customXml" Target="../ink/ink1110.xml"/><Relationship Id="rId83" Type="http://schemas.openxmlformats.org/officeDocument/2006/relationships/customXml" Target="../ink/ink1114.xml"/><Relationship Id="rId88" Type="http://schemas.openxmlformats.org/officeDocument/2006/relationships/image" Target="../media/image108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5.xml"/><Relationship Id="rId15" Type="http://schemas.openxmlformats.org/officeDocument/2006/relationships/image" Target="../media/image1055.png"/><Relationship Id="rId23" Type="http://schemas.openxmlformats.org/officeDocument/2006/relationships/image" Target="../media/image1058.png"/><Relationship Id="rId28" Type="http://schemas.openxmlformats.org/officeDocument/2006/relationships/image" Target="../media/image1060.png"/><Relationship Id="rId36" Type="http://schemas.openxmlformats.org/officeDocument/2006/relationships/image" Target="../media/image1064.png"/><Relationship Id="rId49" Type="http://schemas.openxmlformats.org/officeDocument/2006/relationships/customXml" Target="../ink/ink1097.xml"/><Relationship Id="rId57" Type="http://schemas.openxmlformats.org/officeDocument/2006/relationships/customXml" Target="../ink/ink1101.xml"/><Relationship Id="rId10" Type="http://schemas.openxmlformats.org/officeDocument/2006/relationships/customXml" Target="../ink/ink1077.xml"/><Relationship Id="rId31" Type="http://schemas.openxmlformats.org/officeDocument/2006/relationships/customXml" Target="../ink/ink1088.xml"/><Relationship Id="rId44" Type="http://schemas.openxmlformats.org/officeDocument/2006/relationships/image" Target="../media/image1068.png"/><Relationship Id="rId52" Type="http://schemas.openxmlformats.org/officeDocument/2006/relationships/image" Target="../media/image1072.png"/><Relationship Id="rId60" Type="http://schemas.openxmlformats.org/officeDocument/2006/relationships/image" Target="../media/image1076.png"/><Relationship Id="rId65" Type="http://schemas.openxmlformats.org/officeDocument/2006/relationships/customXml" Target="../ink/ink1105.xml"/><Relationship Id="rId73" Type="http://schemas.openxmlformats.org/officeDocument/2006/relationships/customXml" Target="../ink/ink1109.xml"/><Relationship Id="rId78" Type="http://schemas.openxmlformats.org/officeDocument/2006/relationships/image" Target="../media/image1084.png"/><Relationship Id="rId81" Type="http://schemas.openxmlformats.org/officeDocument/2006/relationships/customXml" Target="../ink/ink1113.xml"/><Relationship Id="rId86" Type="http://schemas.openxmlformats.org/officeDocument/2006/relationships/image" Target="../media/image1088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6.png"/><Relationship Id="rId21" Type="http://schemas.openxmlformats.org/officeDocument/2006/relationships/image" Target="../media/image1099.png"/><Relationship Id="rId42" Type="http://schemas.openxmlformats.org/officeDocument/2006/relationships/customXml" Target="../ink/ink1137.xml"/><Relationship Id="rId63" Type="http://schemas.openxmlformats.org/officeDocument/2006/relationships/image" Target="../media/image1120.png"/><Relationship Id="rId84" Type="http://schemas.openxmlformats.org/officeDocument/2006/relationships/customXml" Target="../ink/ink1158.xml"/><Relationship Id="rId138" Type="http://schemas.openxmlformats.org/officeDocument/2006/relationships/customXml" Target="../ink/ink1185.xml"/><Relationship Id="rId159" Type="http://schemas.openxmlformats.org/officeDocument/2006/relationships/image" Target="../media/image1166.png"/><Relationship Id="rId170" Type="http://schemas.openxmlformats.org/officeDocument/2006/relationships/image" Target="../media/image1171.png"/><Relationship Id="rId191" Type="http://schemas.openxmlformats.org/officeDocument/2006/relationships/image" Target="../media/image1181.png"/><Relationship Id="rId196" Type="http://schemas.openxmlformats.org/officeDocument/2006/relationships/customXml" Target="../ink/ink1215.xml"/><Relationship Id="rId200" Type="http://schemas.openxmlformats.org/officeDocument/2006/relationships/customXml" Target="../ink/ink1217.xml"/><Relationship Id="rId16" Type="http://schemas.openxmlformats.org/officeDocument/2006/relationships/customXml" Target="../ink/ink1124.xml"/><Relationship Id="rId107" Type="http://schemas.openxmlformats.org/officeDocument/2006/relationships/image" Target="../media/image1141.png"/><Relationship Id="rId11" Type="http://schemas.openxmlformats.org/officeDocument/2006/relationships/image" Target="../media/image1094.png"/><Relationship Id="rId32" Type="http://schemas.openxmlformats.org/officeDocument/2006/relationships/customXml" Target="../ink/ink1132.xml"/><Relationship Id="rId37" Type="http://schemas.openxmlformats.org/officeDocument/2006/relationships/image" Target="../media/image1107.png"/><Relationship Id="rId53" Type="http://schemas.openxmlformats.org/officeDocument/2006/relationships/image" Target="../media/image1115.png"/><Relationship Id="rId58" Type="http://schemas.openxmlformats.org/officeDocument/2006/relationships/customXml" Target="../ink/ink1145.xml"/><Relationship Id="rId74" Type="http://schemas.openxmlformats.org/officeDocument/2006/relationships/customXml" Target="../ink/ink1153.xml"/><Relationship Id="rId79" Type="http://schemas.openxmlformats.org/officeDocument/2006/relationships/image" Target="../media/image1127.png"/><Relationship Id="rId102" Type="http://schemas.openxmlformats.org/officeDocument/2006/relationships/customXml" Target="../ink/ink1167.xml"/><Relationship Id="rId123" Type="http://schemas.openxmlformats.org/officeDocument/2006/relationships/image" Target="../media/image1149.png"/><Relationship Id="rId128" Type="http://schemas.openxmlformats.org/officeDocument/2006/relationships/customXml" Target="../ink/ink1180.xml"/><Relationship Id="rId144" Type="http://schemas.openxmlformats.org/officeDocument/2006/relationships/customXml" Target="../ink/ink1188.xml"/><Relationship Id="rId149" Type="http://schemas.openxmlformats.org/officeDocument/2006/relationships/image" Target="../media/image1162.png"/><Relationship Id="rId5" Type="http://schemas.openxmlformats.org/officeDocument/2006/relationships/image" Target="../media/image1091.png"/><Relationship Id="rId90" Type="http://schemas.openxmlformats.org/officeDocument/2006/relationships/customXml" Target="../ink/ink1161.xml"/><Relationship Id="rId95" Type="http://schemas.openxmlformats.org/officeDocument/2006/relationships/image" Target="../media/image1135.png"/><Relationship Id="rId160" Type="http://schemas.openxmlformats.org/officeDocument/2006/relationships/customXml" Target="../ink/ink1196.xml"/><Relationship Id="rId165" Type="http://schemas.openxmlformats.org/officeDocument/2006/relationships/image" Target="../media/image1169.png"/><Relationship Id="rId181" Type="http://schemas.openxmlformats.org/officeDocument/2006/relationships/customXml" Target="../ink/ink1207.xml"/><Relationship Id="rId186" Type="http://schemas.openxmlformats.org/officeDocument/2006/relationships/customXml" Target="../ink/ink1210.xml"/><Relationship Id="rId22" Type="http://schemas.openxmlformats.org/officeDocument/2006/relationships/customXml" Target="../ink/ink1127.xml"/><Relationship Id="rId27" Type="http://schemas.openxmlformats.org/officeDocument/2006/relationships/image" Target="../media/image1102.png"/><Relationship Id="rId43" Type="http://schemas.openxmlformats.org/officeDocument/2006/relationships/image" Target="../media/image1110.png"/><Relationship Id="rId48" Type="http://schemas.openxmlformats.org/officeDocument/2006/relationships/customXml" Target="../ink/ink1140.xml"/><Relationship Id="rId64" Type="http://schemas.openxmlformats.org/officeDocument/2006/relationships/customXml" Target="../ink/ink1148.xml"/><Relationship Id="rId69" Type="http://schemas.openxmlformats.org/officeDocument/2006/relationships/image" Target="../media/image1123.png"/><Relationship Id="rId113" Type="http://schemas.openxmlformats.org/officeDocument/2006/relationships/image" Target="../media/image1144.png"/><Relationship Id="rId118" Type="http://schemas.openxmlformats.org/officeDocument/2006/relationships/customXml" Target="../ink/ink1175.xml"/><Relationship Id="rId134" Type="http://schemas.openxmlformats.org/officeDocument/2006/relationships/customXml" Target="../ink/ink1183.xml"/><Relationship Id="rId139" Type="http://schemas.openxmlformats.org/officeDocument/2006/relationships/image" Target="../media/image1157.png"/><Relationship Id="rId80" Type="http://schemas.openxmlformats.org/officeDocument/2006/relationships/customXml" Target="../ink/ink1156.xml"/><Relationship Id="rId85" Type="http://schemas.openxmlformats.org/officeDocument/2006/relationships/image" Target="../media/image1130.png"/><Relationship Id="rId150" Type="http://schemas.openxmlformats.org/officeDocument/2006/relationships/customXml" Target="../ink/ink1191.xml"/><Relationship Id="rId155" Type="http://schemas.openxmlformats.org/officeDocument/2006/relationships/image" Target="../media/image1164.png"/><Relationship Id="rId171" Type="http://schemas.openxmlformats.org/officeDocument/2006/relationships/customXml" Target="../ink/ink1202.xml"/><Relationship Id="rId176" Type="http://schemas.openxmlformats.org/officeDocument/2006/relationships/image" Target="../media/image1174.png"/><Relationship Id="rId192" Type="http://schemas.openxmlformats.org/officeDocument/2006/relationships/customXml" Target="../ink/ink1213.xml"/><Relationship Id="rId197" Type="http://schemas.openxmlformats.org/officeDocument/2006/relationships/image" Target="../media/image1184.png"/><Relationship Id="rId201" Type="http://schemas.openxmlformats.org/officeDocument/2006/relationships/image" Target="../media/image1186.png"/><Relationship Id="rId12" Type="http://schemas.openxmlformats.org/officeDocument/2006/relationships/customXml" Target="../ink/ink1122.xml"/><Relationship Id="rId17" Type="http://schemas.openxmlformats.org/officeDocument/2006/relationships/image" Target="../media/image1097.png"/><Relationship Id="rId33" Type="http://schemas.openxmlformats.org/officeDocument/2006/relationships/image" Target="../media/image1105.png"/><Relationship Id="rId38" Type="http://schemas.openxmlformats.org/officeDocument/2006/relationships/customXml" Target="../ink/ink1135.xml"/><Relationship Id="rId59" Type="http://schemas.openxmlformats.org/officeDocument/2006/relationships/image" Target="../media/image1118.png"/><Relationship Id="rId103" Type="http://schemas.openxmlformats.org/officeDocument/2006/relationships/image" Target="../media/image1139.png"/><Relationship Id="rId108" Type="http://schemas.openxmlformats.org/officeDocument/2006/relationships/customXml" Target="../ink/ink1170.xml"/><Relationship Id="rId124" Type="http://schemas.openxmlformats.org/officeDocument/2006/relationships/customXml" Target="../ink/ink1178.xml"/><Relationship Id="rId129" Type="http://schemas.openxmlformats.org/officeDocument/2006/relationships/image" Target="../media/image1152.png"/><Relationship Id="rId54" Type="http://schemas.openxmlformats.org/officeDocument/2006/relationships/customXml" Target="../ink/ink1143.xml"/><Relationship Id="rId70" Type="http://schemas.openxmlformats.org/officeDocument/2006/relationships/customXml" Target="../ink/ink1151.xml"/><Relationship Id="rId75" Type="http://schemas.openxmlformats.org/officeDocument/2006/relationships/image" Target="../media/image1125.png"/><Relationship Id="rId91" Type="http://schemas.openxmlformats.org/officeDocument/2006/relationships/image" Target="../media/image1133.png"/><Relationship Id="rId96" Type="http://schemas.openxmlformats.org/officeDocument/2006/relationships/customXml" Target="../ink/ink1164.xml"/><Relationship Id="rId140" Type="http://schemas.openxmlformats.org/officeDocument/2006/relationships/customXml" Target="../ink/ink1186.xml"/><Relationship Id="rId145" Type="http://schemas.openxmlformats.org/officeDocument/2006/relationships/image" Target="../media/image1160.png"/><Relationship Id="rId161" Type="http://schemas.openxmlformats.org/officeDocument/2006/relationships/image" Target="../media/image1167.png"/><Relationship Id="rId166" Type="http://schemas.openxmlformats.org/officeDocument/2006/relationships/customXml" Target="../ink/ink1199.xml"/><Relationship Id="rId182" Type="http://schemas.openxmlformats.org/officeDocument/2006/relationships/image" Target="../media/image1177.png"/><Relationship Id="rId187" Type="http://schemas.openxmlformats.org/officeDocument/2006/relationships/image" Target="../media/image117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19.xml"/><Relationship Id="rId23" Type="http://schemas.openxmlformats.org/officeDocument/2006/relationships/image" Target="../media/image1100.png"/><Relationship Id="rId28" Type="http://schemas.openxmlformats.org/officeDocument/2006/relationships/customXml" Target="../ink/ink1130.xml"/><Relationship Id="rId49" Type="http://schemas.openxmlformats.org/officeDocument/2006/relationships/image" Target="../media/image1113.png"/><Relationship Id="rId114" Type="http://schemas.openxmlformats.org/officeDocument/2006/relationships/customXml" Target="../ink/ink1173.xml"/><Relationship Id="rId119" Type="http://schemas.openxmlformats.org/officeDocument/2006/relationships/image" Target="../media/image1147.png"/><Relationship Id="rId44" Type="http://schemas.openxmlformats.org/officeDocument/2006/relationships/customXml" Target="../ink/ink1138.xml"/><Relationship Id="rId60" Type="http://schemas.openxmlformats.org/officeDocument/2006/relationships/customXml" Target="../ink/ink1146.xml"/><Relationship Id="rId65" Type="http://schemas.openxmlformats.org/officeDocument/2006/relationships/image" Target="../media/image1121.png"/><Relationship Id="rId81" Type="http://schemas.openxmlformats.org/officeDocument/2006/relationships/image" Target="../media/image1128.png"/><Relationship Id="rId86" Type="http://schemas.openxmlformats.org/officeDocument/2006/relationships/customXml" Target="../ink/ink1159.xml"/><Relationship Id="rId130" Type="http://schemas.openxmlformats.org/officeDocument/2006/relationships/customXml" Target="../ink/ink1181.xml"/><Relationship Id="rId135" Type="http://schemas.openxmlformats.org/officeDocument/2006/relationships/image" Target="../media/image1155.png"/><Relationship Id="rId151" Type="http://schemas.openxmlformats.org/officeDocument/2006/relationships/image" Target="../media/image1163.png"/><Relationship Id="rId156" Type="http://schemas.openxmlformats.org/officeDocument/2006/relationships/customXml" Target="../ink/ink1194.xml"/><Relationship Id="rId177" Type="http://schemas.openxmlformats.org/officeDocument/2006/relationships/customXml" Target="../ink/ink1205.xml"/><Relationship Id="rId198" Type="http://schemas.openxmlformats.org/officeDocument/2006/relationships/customXml" Target="../ink/ink1216.xml"/><Relationship Id="rId172" Type="http://schemas.openxmlformats.org/officeDocument/2006/relationships/image" Target="../media/image1172.png"/><Relationship Id="rId193" Type="http://schemas.openxmlformats.org/officeDocument/2006/relationships/image" Target="../media/image1182.png"/><Relationship Id="rId13" Type="http://schemas.openxmlformats.org/officeDocument/2006/relationships/image" Target="../media/image1095.png"/><Relationship Id="rId18" Type="http://schemas.openxmlformats.org/officeDocument/2006/relationships/customXml" Target="../ink/ink1125.xml"/><Relationship Id="rId39" Type="http://schemas.openxmlformats.org/officeDocument/2006/relationships/image" Target="../media/image1108.png"/><Relationship Id="rId109" Type="http://schemas.openxmlformats.org/officeDocument/2006/relationships/image" Target="../media/image1142.png"/><Relationship Id="rId34" Type="http://schemas.openxmlformats.org/officeDocument/2006/relationships/customXml" Target="../ink/ink1133.xml"/><Relationship Id="rId50" Type="http://schemas.openxmlformats.org/officeDocument/2006/relationships/customXml" Target="../ink/ink1141.xml"/><Relationship Id="rId55" Type="http://schemas.openxmlformats.org/officeDocument/2006/relationships/image" Target="../media/image1116.png"/><Relationship Id="rId76" Type="http://schemas.openxmlformats.org/officeDocument/2006/relationships/customXml" Target="../ink/ink1154.xml"/><Relationship Id="rId97" Type="http://schemas.openxmlformats.org/officeDocument/2006/relationships/image" Target="../media/image1136.png"/><Relationship Id="rId104" Type="http://schemas.openxmlformats.org/officeDocument/2006/relationships/customXml" Target="../ink/ink1168.xml"/><Relationship Id="rId120" Type="http://schemas.openxmlformats.org/officeDocument/2006/relationships/customXml" Target="../ink/ink1176.xml"/><Relationship Id="rId125" Type="http://schemas.openxmlformats.org/officeDocument/2006/relationships/image" Target="../media/image1150.png"/><Relationship Id="rId141" Type="http://schemas.openxmlformats.org/officeDocument/2006/relationships/image" Target="../media/image1158.png"/><Relationship Id="rId146" Type="http://schemas.openxmlformats.org/officeDocument/2006/relationships/customXml" Target="../ink/ink1189.xml"/><Relationship Id="rId167" Type="http://schemas.openxmlformats.org/officeDocument/2006/relationships/image" Target="../media/image1170.png"/><Relationship Id="rId188" Type="http://schemas.openxmlformats.org/officeDocument/2006/relationships/customXml" Target="../ink/ink1211.xml"/><Relationship Id="rId7" Type="http://schemas.openxmlformats.org/officeDocument/2006/relationships/image" Target="../media/image1092.png"/><Relationship Id="rId71" Type="http://schemas.openxmlformats.org/officeDocument/2006/relationships/image" Target="../media/image813.png"/><Relationship Id="rId92" Type="http://schemas.openxmlformats.org/officeDocument/2006/relationships/customXml" Target="../ink/ink1162.xml"/><Relationship Id="rId162" Type="http://schemas.openxmlformats.org/officeDocument/2006/relationships/customXml" Target="../ink/ink1197.xml"/><Relationship Id="rId183" Type="http://schemas.openxmlformats.org/officeDocument/2006/relationships/customXml" Target="../ink/ink1208.xml"/><Relationship Id="rId2" Type="http://schemas.openxmlformats.org/officeDocument/2006/relationships/customXml" Target="../ink/ink1117.xml"/><Relationship Id="rId29" Type="http://schemas.openxmlformats.org/officeDocument/2006/relationships/image" Target="../media/image1103.png"/><Relationship Id="rId24" Type="http://schemas.openxmlformats.org/officeDocument/2006/relationships/customXml" Target="../ink/ink1128.xml"/><Relationship Id="rId40" Type="http://schemas.openxmlformats.org/officeDocument/2006/relationships/customXml" Target="../ink/ink1136.xml"/><Relationship Id="rId45" Type="http://schemas.openxmlformats.org/officeDocument/2006/relationships/image" Target="../media/image1111.png"/><Relationship Id="rId66" Type="http://schemas.openxmlformats.org/officeDocument/2006/relationships/customXml" Target="../ink/ink1149.xml"/><Relationship Id="rId87" Type="http://schemas.openxmlformats.org/officeDocument/2006/relationships/image" Target="../media/image1131.png"/><Relationship Id="rId110" Type="http://schemas.openxmlformats.org/officeDocument/2006/relationships/customXml" Target="../ink/ink1171.xml"/><Relationship Id="rId115" Type="http://schemas.openxmlformats.org/officeDocument/2006/relationships/image" Target="../media/image1145.png"/><Relationship Id="rId131" Type="http://schemas.openxmlformats.org/officeDocument/2006/relationships/image" Target="../media/image1153.png"/><Relationship Id="rId136" Type="http://schemas.openxmlformats.org/officeDocument/2006/relationships/customXml" Target="../ink/ink1184.xml"/><Relationship Id="rId157" Type="http://schemas.openxmlformats.org/officeDocument/2006/relationships/image" Target="../media/image1165.png"/><Relationship Id="rId178" Type="http://schemas.openxmlformats.org/officeDocument/2006/relationships/image" Target="../media/image1175.png"/><Relationship Id="rId61" Type="http://schemas.openxmlformats.org/officeDocument/2006/relationships/image" Target="../media/image1119.png"/><Relationship Id="rId82" Type="http://schemas.openxmlformats.org/officeDocument/2006/relationships/customXml" Target="../ink/ink1157.xml"/><Relationship Id="rId152" Type="http://schemas.openxmlformats.org/officeDocument/2006/relationships/customXml" Target="../ink/ink1192.xml"/><Relationship Id="rId173" Type="http://schemas.openxmlformats.org/officeDocument/2006/relationships/customXml" Target="../ink/ink1203.xml"/><Relationship Id="rId194" Type="http://schemas.openxmlformats.org/officeDocument/2006/relationships/customXml" Target="../ink/ink1214.xml"/><Relationship Id="rId199" Type="http://schemas.openxmlformats.org/officeDocument/2006/relationships/image" Target="../media/image1185.png"/><Relationship Id="rId19" Type="http://schemas.openxmlformats.org/officeDocument/2006/relationships/image" Target="../media/image1098.png"/><Relationship Id="rId14" Type="http://schemas.openxmlformats.org/officeDocument/2006/relationships/customXml" Target="../ink/ink1123.xml"/><Relationship Id="rId30" Type="http://schemas.openxmlformats.org/officeDocument/2006/relationships/customXml" Target="../ink/ink1131.xml"/><Relationship Id="rId35" Type="http://schemas.openxmlformats.org/officeDocument/2006/relationships/image" Target="../media/image1106.png"/><Relationship Id="rId56" Type="http://schemas.openxmlformats.org/officeDocument/2006/relationships/customXml" Target="../ink/ink1144.xml"/><Relationship Id="rId77" Type="http://schemas.openxmlformats.org/officeDocument/2006/relationships/image" Target="../media/image1126.png"/><Relationship Id="rId100" Type="http://schemas.openxmlformats.org/officeDocument/2006/relationships/customXml" Target="../ink/ink1166.xml"/><Relationship Id="rId105" Type="http://schemas.openxmlformats.org/officeDocument/2006/relationships/image" Target="../media/image1140.png"/><Relationship Id="rId126" Type="http://schemas.openxmlformats.org/officeDocument/2006/relationships/customXml" Target="../ink/ink1179.xml"/><Relationship Id="rId147" Type="http://schemas.openxmlformats.org/officeDocument/2006/relationships/image" Target="../media/image1161.png"/><Relationship Id="rId168" Type="http://schemas.openxmlformats.org/officeDocument/2006/relationships/customXml" Target="../ink/ink1200.xml"/><Relationship Id="rId8" Type="http://schemas.openxmlformats.org/officeDocument/2006/relationships/customXml" Target="../ink/ink1120.xml"/><Relationship Id="rId51" Type="http://schemas.openxmlformats.org/officeDocument/2006/relationships/image" Target="../media/image1114.png"/><Relationship Id="rId72" Type="http://schemas.openxmlformats.org/officeDocument/2006/relationships/customXml" Target="../ink/ink1152.xml"/><Relationship Id="rId93" Type="http://schemas.openxmlformats.org/officeDocument/2006/relationships/image" Target="../media/image1134.png"/><Relationship Id="rId98" Type="http://schemas.openxmlformats.org/officeDocument/2006/relationships/customXml" Target="../ink/ink1165.xml"/><Relationship Id="rId121" Type="http://schemas.openxmlformats.org/officeDocument/2006/relationships/image" Target="../media/image1148.png"/><Relationship Id="rId142" Type="http://schemas.openxmlformats.org/officeDocument/2006/relationships/customXml" Target="../ink/ink1187.xml"/><Relationship Id="rId163" Type="http://schemas.openxmlformats.org/officeDocument/2006/relationships/image" Target="../media/image1168.png"/><Relationship Id="rId184" Type="http://schemas.openxmlformats.org/officeDocument/2006/relationships/customXml" Target="../ink/ink1209.xml"/><Relationship Id="rId189" Type="http://schemas.openxmlformats.org/officeDocument/2006/relationships/image" Target="../media/image1180.png"/><Relationship Id="rId3" Type="http://schemas.openxmlformats.org/officeDocument/2006/relationships/image" Target="../media/image1090.png"/><Relationship Id="rId25" Type="http://schemas.openxmlformats.org/officeDocument/2006/relationships/image" Target="../media/image1101.png"/><Relationship Id="rId46" Type="http://schemas.openxmlformats.org/officeDocument/2006/relationships/customXml" Target="../ink/ink1139.xml"/><Relationship Id="rId67" Type="http://schemas.openxmlformats.org/officeDocument/2006/relationships/image" Target="../media/image1122.png"/><Relationship Id="rId116" Type="http://schemas.openxmlformats.org/officeDocument/2006/relationships/customXml" Target="../ink/ink1174.xml"/><Relationship Id="rId137" Type="http://schemas.openxmlformats.org/officeDocument/2006/relationships/image" Target="../media/image1156.png"/><Relationship Id="rId158" Type="http://schemas.openxmlformats.org/officeDocument/2006/relationships/customXml" Target="../ink/ink1195.xml"/><Relationship Id="rId20" Type="http://schemas.openxmlformats.org/officeDocument/2006/relationships/customXml" Target="../ink/ink1126.xml"/><Relationship Id="rId41" Type="http://schemas.openxmlformats.org/officeDocument/2006/relationships/image" Target="../media/image1109.png"/><Relationship Id="rId62" Type="http://schemas.openxmlformats.org/officeDocument/2006/relationships/customXml" Target="../ink/ink1147.xml"/><Relationship Id="rId83" Type="http://schemas.openxmlformats.org/officeDocument/2006/relationships/image" Target="../media/image1129.png"/><Relationship Id="rId88" Type="http://schemas.openxmlformats.org/officeDocument/2006/relationships/customXml" Target="../ink/ink1160.xml"/><Relationship Id="rId111" Type="http://schemas.openxmlformats.org/officeDocument/2006/relationships/image" Target="../media/image1143.png"/><Relationship Id="rId132" Type="http://schemas.openxmlformats.org/officeDocument/2006/relationships/customXml" Target="../ink/ink1182.xml"/><Relationship Id="rId153" Type="http://schemas.openxmlformats.org/officeDocument/2006/relationships/image" Target="../media/image836.png"/><Relationship Id="rId174" Type="http://schemas.openxmlformats.org/officeDocument/2006/relationships/image" Target="../media/image1173.png"/><Relationship Id="rId179" Type="http://schemas.openxmlformats.org/officeDocument/2006/relationships/customXml" Target="../ink/ink1206.xml"/><Relationship Id="rId195" Type="http://schemas.openxmlformats.org/officeDocument/2006/relationships/image" Target="../media/image1183.png"/><Relationship Id="rId190" Type="http://schemas.openxmlformats.org/officeDocument/2006/relationships/customXml" Target="../ink/ink1212.xml"/><Relationship Id="rId15" Type="http://schemas.openxmlformats.org/officeDocument/2006/relationships/image" Target="../media/image1096.png"/><Relationship Id="rId36" Type="http://schemas.openxmlformats.org/officeDocument/2006/relationships/customXml" Target="../ink/ink1134.xml"/><Relationship Id="rId57" Type="http://schemas.openxmlformats.org/officeDocument/2006/relationships/image" Target="../media/image1117.png"/><Relationship Id="rId106" Type="http://schemas.openxmlformats.org/officeDocument/2006/relationships/customXml" Target="../ink/ink1169.xml"/><Relationship Id="rId127" Type="http://schemas.openxmlformats.org/officeDocument/2006/relationships/image" Target="../media/image1151.png"/><Relationship Id="rId10" Type="http://schemas.openxmlformats.org/officeDocument/2006/relationships/customXml" Target="../ink/ink1121.xml"/><Relationship Id="rId31" Type="http://schemas.openxmlformats.org/officeDocument/2006/relationships/image" Target="../media/image1104.png"/><Relationship Id="rId52" Type="http://schemas.openxmlformats.org/officeDocument/2006/relationships/customXml" Target="../ink/ink1142.xml"/><Relationship Id="rId73" Type="http://schemas.openxmlformats.org/officeDocument/2006/relationships/image" Target="../media/image1124.png"/><Relationship Id="rId78" Type="http://schemas.openxmlformats.org/officeDocument/2006/relationships/customXml" Target="../ink/ink1155.xml"/><Relationship Id="rId94" Type="http://schemas.openxmlformats.org/officeDocument/2006/relationships/customXml" Target="../ink/ink1163.xml"/><Relationship Id="rId99" Type="http://schemas.openxmlformats.org/officeDocument/2006/relationships/image" Target="../media/image1137.png"/><Relationship Id="rId101" Type="http://schemas.openxmlformats.org/officeDocument/2006/relationships/image" Target="../media/image1138.png"/><Relationship Id="rId122" Type="http://schemas.openxmlformats.org/officeDocument/2006/relationships/customXml" Target="../ink/ink1177.xml"/><Relationship Id="rId143" Type="http://schemas.openxmlformats.org/officeDocument/2006/relationships/image" Target="../media/image1159.png"/><Relationship Id="rId148" Type="http://schemas.openxmlformats.org/officeDocument/2006/relationships/customXml" Target="../ink/ink1190.xml"/><Relationship Id="rId164" Type="http://schemas.openxmlformats.org/officeDocument/2006/relationships/customXml" Target="../ink/ink1198.xml"/><Relationship Id="rId169" Type="http://schemas.openxmlformats.org/officeDocument/2006/relationships/customXml" Target="../ink/ink1201.xml"/><Relationship Id="rId185" Type="http://schemas.openxmlformats.org/officeDocument/2006/relationships/image" Target="../media/image1178.png"/><Relationship Id="rId4" Type="http://schemas.openxmlformats.org/officeDocument/2006/relationships/customXml" Target="../ink/ink1118.xml"/><Relationship Id="rId9" Type="http://schemas.openxmlformats.org/officeDocument/2006/relationships/image" Target="../media/image1093.png"/><Relationship Id="rId180" Type="http://schemas.openxmlformats.org/officeDocument/2006/relationships/image" Target="../media/image1176.png"/><Relationship Id="rId26" Type="http://schemas.openxmlformats.org/officeDocument/2006/relationships/customXml" Target="../ink/ink1129.xml"/><Relationship Id="rId47" Type="http://schemas.openxmlformats.org/officeDocument/2006/relationships/image" Target="../media/image1112.png"/><Relationship Id="rId68" Type="http://schemas.openxmlformats.org/officeDocument/2006/relationships/customXml" Target="../ink/ink1150.xml"/><Relationship Id="rId89" Type="http://schemas.openxmlformats.org/officeDocument/2006/relationships/image" Target="../media/image1132.png"/><Relationship Id="rId112" Type="http://schemas.openxmlformats.org/officeDocument/2006/relationships/customXml" Target="../ink/ink1172.xml"/><Relationship Id="rId133" Type="http://schemas.openxmlformats.org/officeDocument/2006/relationships/image" Target="../media/image1154.png"/><Relationship Id="rId154" Type="http://schemas.openxmlformats.org/officeDocument/2006/relationships/customXml" Target="../ink/ink1193.xml"/><Relationship Id="rId175" Type="http://schemas.openxmlformats.org/officeDocument/2006/relationships/customXml" Target="../ink/ink1204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76.xml"/><Relationship Id="rId21" Type="http://schemas.openxmlformats.org/officeDocument/2006/relationships/image" Target="../media/image1196.png"/><Relationship Id="rId42" Type="http://schemas.openxmlformats.org/officeDocument/2006/relationships/customXml" Target="../ink/ink1238.xml"/><Relationship Id="rId63" Type="http://schemas.openxmlformats.org/officeDocument/2006/relationships/customXml" Target="../ink/ink1249.xml"/><Relationship Id="rId84" Type="http://schemas.openxmlformats.org/officeDocument/2006/relationships/image" Target="../media/image1225.png"/><Relationship Id="rId138" Type="http://schemas.openxmlformats.org/officeDocument/2006/relationships/customXml" Target="../ink/ink1287.xml"/><Relationship Id="rId159" Type="http://schemas.openxmlformats.org/officeDocument/2006/relationships/image" Target="../media/image1262.png"/><Relationship Id="rId170" Type="http://schemas.openxmlformats.org/officeDocument/2006/relationships/customXml" Target="../ink/ink1303.xml"/><Relationship Id="rId191" Type="http://schemas.openxmlformats.org/officeDocument/2006/relationships/customXml" Target="../ink/ink1314.xml"/><Relationship Id="rId196" Type="http://schemas.openxmlformats.org/officeDocument/2006/relationships/image" Target="../media/image1280.png"/><Relationship Id="rId200" Type="http://schemas.openxmlformats.org/officeDocument/2006/relationships/image" Target="../media/image1282.png"/><Relationship Id="rId16" Type="http://schemas.openxmlformats.org/officeDocument/2006/relationships/customXml" Target="../ink/ink1225.xml"/><Relationship Id="rId107" Type="http://schemas.openxmlformats.org/officeDocument/2006/relationships/customXml" Target="../ink/ink1271.xml"/><Relationship Id="rId11" Type="http://schemas.openxmlformats.org/officeDocument/2006/relationships/image" Target="../media/image1191.png"/><Relationship Id="rId32" Type="http://schemas.openxmlformats.org/officeDocument/2006/relationships/customXml" Target="../ink/ink1233.xml"/><Relationship Id="rId37" Type="http://schemas.openxmlformats.org/officeDocument/2006/relationships/image" Target="../media/image1204.png"/><Relationship Id="rId53" Type="http://schemas.openxmlformats.org/officeDocument/2006/relationships/image" Target="../media/image1211.png"/><Relationship Id="rId58" Type="http://schemas.openxmlformats.org/officeDocument/2006/relationships/customXml" Target="../ink/ink1246.xml"/><Relationship Id="rId74" Type="http://schemas.openxmlformats.org/officeDocument/2006/relationships/image" Target="../media/image1221.png"/><Relationship Id="rId79" Type="http://schemas.openxmlformats.org/officeDocument/2006/relationships/customXml" Target="../ink/ink1257.xml"/><Relationship Id="rId102" Type="http://schemas.openxmlformats.org/officeDocument/2006/relationships/image" Target="../media/image1234.png"/><Relationship Id="rId123" Type="http://schemas.openxmlformats.org/officeDocument/2006/relationships/image" Target="../media/image1244.png"/><Relationship Id="rId128" Type="http://schemas.openxmlformats.org/officeDocument/2006/relationships/customXml" Target="../ink/ink1282.xml"/><Relationship Id="rId144" Type="http://schemas.openxmlformats.org/officeDocument/2006/relationships/customXml" Target="../ink/ink1290.xml"/><Relationship Id="rId149" Type="http://schemas.openxmlformats.org/officeDocument/2006/relationships/image" Target="../media/image1257.png"/><Relationship Id="rId5" Type="http://schemas.openxmlformats.org/officeDocument/2006/relationships/image" Target="../media/image1188.png"/><Relationship Id="rId90" Type="http://schemas.openxmlformats.org/officeDocument/2006/relationships/image" Target="../media/image1228.png"/><Relationship Id="rId95" Type="http://schemas.openxmlformats.org/officeDocument/2006/relationships/customXml" Target="../ink/ink1265.xml"/><Relationship Id="rId160" Type="http://schemas.openxmlformats.org/officeDocument/2006/relationships/customXml" Target="../ink/ink1298.xml"/><Relationship Id="rId165" Type="http://schemas.openxmlformats.org/officeDocument/2006/relationships/image" Target="../media/image1265.png"/><Relationship Id="rId181" Type="http://schemas.openxmlformats.org/officeDocument/2006/relationships/customXml" Target="../ink/ink1309.xml"/><Relationship Id="rId186" Type="http://schemas.openxmlformats.org/officeDocument/2006/relationships/image" Target="../media/image1275.png"/><Relationship Id="rId22" Type="http://schemas.openxmlformats.org/officeDocument/2006/relationships/customXml" Target="../ink/ink1228.xml"/><Relationship Id="rId27" Type="http://schemas.openxmlformats.org/officeDocument/2006/relationships/image" Target="../media/image1199.png"/><Relationship Id="rId43" Type="http://schemas.openxmlformats.org/officeDocument/2006/relationships/image" Target="../media/image6.png"/><Relationship Id="rId48" Type="http://schemas.openxmlformats.org/officeDocument/2006/relationships/customXml" Target="../ink/ink1241.xml"/><Relationship Id="rId64" Type="http://schemas.openxmlformats.org/officeDocument/2006/relationships/image" Target="../media/image1216.png"/><Relationship Id="rId69" Type="http://schemas.openxmlformats.org/officeDocument/2006/relationships/customXml" Target="../ink/ink1252.xml"/><Relationship Id="rId113" Type="http://schemas.openxmlformats.org/officeDocument/2006/relationships/customXml" Target="../ink/ink1274.xml"/><Relationship Id="rId118" Type="http://schemas.openxmlformats.org/officeDocument/2006/relationships/image" Target="../media/image1242.png"/><Relationship Id="rId134" Type="http://schemas.openxmlformats.org/officeDocument/2006/relationships/customXml" Target="../ink/ink1285.xml"/><Relationship Id="rId139" Type="http://schemas.openxmlformats.org/officeDocument/2006/relationships/image" Target="../media/image1252.png"/><Relationship Id="rId80" Type="http://schemas.openxmlformats.org/officeDocument/2006/relationships/image" Target="../media/image1223.png"/><Relationship Id="rId85" Type="http://schemas.openxmlformats.org/officeDocument/2006/relationships/customXml" Target="../ink/ink1260.xml"/><Relationship Id="rId150" Type="http://schemas.openxmlformats.org/officeDocument/2006/relationships/customXml" Target="../ink/ink1293.xml"/><Relationship Id="rId155" Type="http://schemas.openxmlformats.org/officeDocument/2006/relationships/image" Target="../media/image1260.png"/><Relationship Id="rId171" Type="http://schemas.openxmlformats.org/officeDocument/2006/relationships/image" Target="../media/image1268.png"/><Relationship Id="rId176" Type="http://schemas.openxmlformats.org/officeDocument/2006/relationships/customXml" Target="../ink/ink1306.xml"/><Relationship Id="rId192" Type="http://schemas.openxmlformats.org/officeDocument/2006/relationships/image" Target="../media/image1278.png"/><Relationship Id="rId197" Type="http://schemas.openxmlformats.org/officeDocument/2006/relationships/customXml" Target="../ink/ink1317.xml"/><Relationship Id="rId201" Type="http://schemas.openxmlformats.org/officeDocument/2006/relationships/customXml" Target="../ink/ink1319.xml"/><Relationship Id="rId12" Type="http://schemas.openxmlformats.org/officeDocument/2006/relationships/customXml" Target="../ink/ink1223.xml"/><Relationship Id="rId17" Type="http://schemas.openxmlformats.org/officeDocument/2006/relationships/image" Target="../media/image1194.png"/><Relationship Id="rId33" Type="http://schemas.openxmlformats.org/officeDocument/2006/relationships/image" Target="../media/image1202.png"/><Relationship Id="rId38" Type="http://schemas.openxmlformats.org/officeDocument/2006/relationships/customXml" Target="../ink/ink1236.xml"/><Relationship Id="rId59" Type="http://schemas.openxmlformats.org/officeDocument/2006/relationships/image" Target="../media/image1214.png"/><Relationship Id="rId103" Type="http://schemas.openxmlformats.org/officeDocument/2006/relationships/customXml" Target="../ink/ink1269.xml"/><Relationship Id="rId108" Type="http://schemas.openxmlformats.org/officeDocument/2006/relationships/image" Target="../media/image1237.png"/><Relationship Id="rId124" Type="http://schemas.openxmlformats.org/officeDocument/2006/relationships/customXml" Target="../ink/ink1280.xml"/><Relationship Id="rId129" Type="http://schemas.openxmlformats.org/officeDocument/2006/relationships/image" Target="../media/image1247.png"/><Relationship Id="rId54" Type="http://schemas.openxmlformats.org/officeDocument/2006/relationships/customXml" Target="../ink/ink1244.xml"/><Relationship Id="rId70" Type="http://schemas.openxmlformats.org/officeDocument/2006/relationships/image" Target="../media/image1219.png"/><Relationship Id="rId75" Type="http://schemas.openxmlformats.org/officeDocument/2006/relationships/customXml" Target="../ink/ink1255.xml"/><Relationship Id="rId91" Type="http://schemas.openxmlformats.org/officeDocument/2006/relationships/customXml" Target="../ink/ink1263.xml"/><Relationship Id="rId96" Type="http://schemas.openxmlformats.org/officeDocument/2006/relationships/image" Target="../media/image1231.png"/><Relationship Id="rId140" Type="http://schemas.openxmlformats.org/officeDocument/2006/relationships/customXml" Target="../ink/ink1288.xml"/><Relationship Id="rId145" Type="http://schemas.openxmlformats.org/officeDocument/2006/relationships/image" Target="../media/image1255.png"/><Relationship Id="rId161" Type="http://schemas.openxmlformats.org/officeDocument/2006/relationships/image" Target="../media/image1263.png"/><Relationship Id="rId166" Type="http://schemas.openxmlformats.org/officeDocument/2006/relationships/customXml" Target="../ink/ink1301.xml"/><Relationship Id="rId182" Type="http://schemas.openxmlformats.org/officeDocument/2006/relationships/image" Target="../media/image1273.png"/><Relationship Id="rId187" Type="http://schemas.openxmlformats.org/officeDocument/2006/relationships/customXml" Target="../ink/ink13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20.xml"/><Relationship Id="rId23" Type="http://schemas.openxmlformats.org/officeDocument/2006/relationships/image" Target="../media/image1197.png"/><Relationship Id="rId28" Type="http://schemas.openxmlformats.org/officeDocument/2006/relationships/customXml" Target="../ink/ink1231.xml"/><Relationship Id="rId49" Type="http://schemas.openxmlformats.org/officeDocument/2006/relationships/image" Target="../media/image1209.png"/><Relationship Id="rId114" Type="http://schemas.openxmlformats.org/officeDocument/2006/relationships/image" Target="../media/image1240.png"/><Relationship Id="rId119" Type="http://schemas.openxmlformats.org/officeDocument/2006/relationships/customXml" Target="../ink/ink1277.xml"/><Relationship Id="rId44" Type="http://schemas.openxmlformats.org/officeDocument/2006/relationships/customXml" Target="../ink/ink1239.xml"/><Relationship Id="rId60" Type="http://schemas.openxmlformats.org/officeDocument/2006/relationships/customXml" Target="../ink/ink1247.xml"/><Relationship Id="rId65" Type="http://schemas.openxmlformats.org/officeDocument/2006/relationships/customXml" Target="../ink/ink1250.xml"/><Relationship Id="rId81" Type="http://schemas.openxmlformats.org/officeDocument/2006/relationships/customXml" Target="../ink/ink1258.xml"/><Relationship Id="rId86" Type="http://schemas.openxmlformats.org/officeDocument/2006/relationships/image" Target="../media/image1226.png"/><Relationship Id="rId130" Type="http://schemas.openxmlformats.org/officeDocument/2006/relationships/customXml" Target="../ink/ink1283.xml"/><Relationship Id="rId135" Type="http://schemas.openxmlformats.org/officeDocument/2006/relationships/image" Target="../media/image1250.png"/><Relationship Id="rId151" Type="http://schemas.openxmlformats.org/officeDocument/2006/relationships/image" Target="../media/image1258.png"/><Relationship Id="rId156" Type="http://schemas.openxmlformats.org/officeDocument/2006/relationships/customXml" Target="../ink/ink1296.xml"/><Relationship Id="rId177" Type="http://schemas.openxmlformats.org/officeDocument/2006/relationships/image" Target="../media/image1271.png"/><Relationship Id="rId198" Type="http://schemas.openxmlformats.org/officeDocument/2006/relationships/image" Target="../media/image1281.png"/><Relationship Id="rId172" Type="http://schemas.openxmlformats.org/officeDocument/2006/relationships/customXml" Target="../ink/ink1304.xml"/><Relationship Id="rId193" Type="http://schemas.openxmlformats.org/officeDocument/2006/relationships/customXml" Target="../ink/ink1315.xml"/><Relationship Id="rId202" Type="http://schemas.openxmlformats.org/officeDocument/2006/relationships/image" Target="../media/image1283.png"/><Relationship Id="rId13" Type="http://schemas.openxmlformats.org/officeDocument/2006/relationships/image" Target="../media/image1192.png"/><Relationship Id="rId18" Type="http://schemas.openxmlformats.org/officeDocument/2006/relationships/customXml" Target="../ink/ink1226.xml"/><Relationship Id="rId39" Type="http://schemas.openxmlformats.org/officeDocument/2006/relationships/image" Target="../media/image1205.png"/><Relationship Id="rId109" Type="http://schemas.openxmlformats.org/officeDocument/2006/relationships/customXml" Target="../ink/ink1272.xml"/><Relationship Id="rId34" Type="http://schemas.openxmlformats.org/officeDocument/2006/relationships/customXml" Target="../ink/ink1234.xml"/><Relationship Id="rId50" Type="http://schemas.openxmlformats.org/officeDocument/2006/relationships/customXml" Target="../ink/ink1242.xml"/><Relationship Id="rId55" Type="http://schemas.openxmlformats.org/officeDocument/2006/relationships/image" Target="../media/image1212.png"/><Relationship Id="rId76" Type="http://schemas.openxmlformats.org/officeDocument/2006/relationships/image" Target="../media/image1222.png"/><Relationship Id="rId97" Type="http://schemas.openxmlformats.org/officeDocument/2006/relationships/customXml" Target="../ink/ink1266.xml"/><Relationship Id="rId104" Type="http://schemas.openxmlformats.org/officeDocument/2006/relationships/image" Target="../media/image1235.png"/><Relationship Id="rId120" Type="http://schemas.openxmlformats.org/officeDocument/2006/relationships/customXml" Target="../ink/ink1278.xml"/><Relationship Id="rId125" Type="http://schemas.openxmlformats.org/officeDocument/2006/relationships/image" Target="../media/image1245.png"/><Relationship Id="rId141" Type="http://schemas.openxmlformats.org/officeDocument/2006/relationships/image" Target="../media/image1253.png"/><Relationship Id="rId146" Type="http://schemas.openxmlformats.org/officeDocument/2006/relationships/customXml" Target="../ink/ink1291.xml"/><Relationship Id="rId167" Type="http://schemas.openxmlformats.org/officeDocument/2006/relationships/image" Target="../media/image1266.png"/><Relationship Id="rId188" Type="http://schemas.openxmlformats.org/officeDocument/2006/relationships/image" Target="../media/image1276.png"/><Relationship Id="rId7" Type="http://schemas.openxmlformats.org/officeDocument/2006/relationships/image" Target="../media/image1189.png"/><Relationship Id="rId71" Type="http://schemas.openxmlformats.org/officeDocument/2006/relationships/customXml" Target="../ink/ink1253.xml"/><Relationship Id="rId92" Type="http://schemas.openxmlformats.org/officeDocument/2006/relationships/image" Target="../media/image1229.png"/><Relationship Id="rId162" Type="http://schemas.openxmlformats.org/officeDocument/2006/relationships/customXml" Target="../ink/ink1299.xml"/><Relationship Id="rId183" Type="http://schemas.openxmlformats.org/officeDocument/2006/relationships/customXml" Target="../ink/ink1310.xml"/><Relationship Id="rId2" Type="http://schemas.openxmlformats.org/officeDocument/2006/relationships/customXml" Target="../ink/ink1218.xml"/><Relationship Id="rId29" Type="http://schemas.openxmlformats.org/officeDocument/2006/relationships/image" Target="../media/image1200.png"/><Relationship Id="rId24" Type="http://schemas.openxmlformats.org/officeDocument/2006/relationships/customXml" Target="../ink/ink1229.xml"/><Relationship Id="rId40" Type="http://schemas.openxmlformats.org/officeDocument/2006/relationships/customXml" Target="../ink/ink1237.xml"/><Relationship Id="rId45" Type="http://schemas.openxmlformats.org/officeDocument/2006/relationships/image" Target="../media/image1207.png"/><Relationship Id="rId66" Type="http://schemas.openxmlformats.org/officeDocument/2006/relationships/image" Target="../media/image1217.png"/><Relationship Id="rId87" Type="http://schemas.openxmlformats.org/officeDocument/2006/relationships/customXml" Target="../ink/ink1261.xml"/><Relationship Id="rId110" Type="http://schemas.openxmlformats.org/officeDocument/2006/relationships/image" Target="../media/image1238.png"/><Relationship Id="rId115" Type="http://schemas.openxmlformats.org/officeDocument/2006/relationships/customXml" Target="../ink/ink1275.xml"/><Relationship Id="rId131" Type="http://schemas.openxmlformats.org/officeDocument/2006/relationships/image" Target="../media/image1248.png"/><Relationship Id="rId136" Type="http://schemas.openxmlformats.org/officeDocument/2006/relationships/customXml" Target="../ink/ink1286.xml"/><Relationship Id="rId157" Type="http://schemas.openxmlformats.org/officeDocument/2006/relationships/image" Target="../media/image1261.png"/><Relationship Id="rId178" Type="http://schemas.openxmlformats.org/officeDocument/2006/relationships/customXml" Target="../ink/ink1307.xml"/><Relationship Id="rId61" Type="http://schemas.openxmlformats.org/officeDocument/2006/relationships/image" Target="../media/image1215.png"/><Relationship Id="rId82" Type="http://schemas.openxmlformats.org/officeDocument/2006/relationships/image" Target="../media/image1224.png"/><Relationship Id="rId152" Type="http://schemas.openxmlformats.org/officeDocument/2006/relationships/customXml" Target="../ink/ink1294.xml"/><Relationship Id="rId173" Type="http://schemas.openxmlformats.org/officeDocument/2006/relationships/image" Target="../media/image1269.png"/><Relationship Id="rId194" Type="http://schemas.openxmlformats.org/officeDocument/2006/relationships/image" Target="../media/image1279.png"/><Relationship Id="rId199" Type="http://schemas.openxmlformats.org/officeDocument/2006/relationships/customXml" Target="../ink/ink1318.xml"/><Relationship Id="rId19" Type="http://schemas.openxmlformats.org/officeDocument/2006/relationships/image" Target="../media/image1195.png"/><Relationship Id="rId14" Type="http://schemas.openxmlformats.org/officeDocument/2006/relationships/customXml" Target="../ink/ink1224.xml"/><Relationship Id="rId30" Type="http://schemas.openxmlformats.org/officeDocument/2006/relationships/customXml" Target="../ink/ink1232.xml"/><Relationship Id="rId35" Type="http://schemas.openxmlformats.org/officeDocument/2006/relationships/image" Target="../media/image1203.png"/><Relationship Id="rId56" Type="http://schemas.openxmlformats.org/officeDocument/2006/relationships/customXml" Target="../ink/ink1245.xml"/><Relationship Id="rId77" Type="http://schemas.openxmlformats.org/officeDocument/2006/relationships/customXml" Target="../ink/ink1256.xml"/><Relationship Id="rId100" Type="http://schemas.openxmlformats.org/officeDocument/2006/relationships/image" Target="../media/image1233.png"/><Relationship Id="rId105" Type="http://schemas.openxmlformats.org/officeDocument/2006/relationships/customXml" Target="../ink/ink1270.xml"/><Relationship Id="rId126" Type="http://schemas.openxmlformats.org/officeDocument/2006/relationships/customXml" Target="../ink/ink1281.xml"/><Relationship Id="rId147" Type="http://schemas.openxmlformats.org/officeDocument/2006/relationships/image" Target="../media/image1256.png"/><Relationship Id="rId168" Type="http://schemas.openxmlformats.org/officeDocument/2006/relationships/customXml" Target="../ink/ink1302.xml"/><Relationship Id="rId8" Type="http://schemas.openxmlformats.org/officeDocument/2006/relationships/customXml" Target="../ink/ink1221.xml"/><Relationship Id="rId51" Type="http://schemas.openxmlformats.org/officeDocument/2006/relationships/image" Target="../media/image1210.png"/><Relationship Id="rId72" Type="http://schemas.openxmlformats.org/officeDocument/2006/relationships/image" Target="../media/image1220.png"/><Relationship Id="rId93" Type="http://schemas.openxmlformats.org/officeDocument/2006/relationships/customXml" Target="../ink/ink1264.xml"/><Relationship Id="rId98" Type="http://schemas.openxmlformats.org/officeDocument/2006/relationships/image" Target="../media/image1232.png"/><Relationship Id="rId121" Type="http://schemas.openxmlformats.org/officeDocument/2006/relationships/image" Target="../media/image1243.png"/><Relationship Id="rId142" Type="http://schemas.openxmlformats.org/officeDocument/2006/relationships/customXml" Target="../ink/ink1289.xml"/><Relationship Id="rId163" Type="http://schemas.openxmlformats.org/officeDocument/2006/relationships/image" Target="../media/image1264.png"/><Relationship Id="rId184" Type="http://schemas.openxmlformats.org/officeDocument/2006/relationships/image" Target="../media/image1274.png"/><Relationship Id="rId189" Type="http://schemas.openxmlformats.org/officeDocument/2006/relationships/customXml" Target="../ink/ink1313.xml"/><Relationship Id="rId3" Type="http://schemas.openxmlformats.org/officeDocument/2006/relationships/image" Target="../media/image1187.png"/><Relationship Id="rId25" Type="http://schemas.openxmlformats.org/officeDocument/2006/relationships/image" Target="../media/image1198.png"/><Relationship Id="rId46" Type="http://schemas.openxmlformats.org/officeDocument/2006/relationships/customXml" Target="../ink/ink1240.xml"/><Relationship Id="rId67" Type="http://schemas.openxmlformats.org/officeDocument/2006/relationships/customXml" Target="../ink/ink1251.xml"/><Relationship Id="rId116" Type="http://schemas.openxmlformats.org/officeDocument/2006/relationships/image" Target="../media/image1241.png"/><Relationship Id="rId137" Type="http://schemas.openxmlformats.org/officeDocument/2006/relationships/image" Target="../media/image1251.png"/><Relationship Id="rId158" Type="http://schemas.openxmlformats.org/officeDocument/2006/relationships/customXml" Target="../ink/ink1297.xml"/><Relationship Id="rId20" Type="http://schemas.openxmlformats.org/officeDocument/2006/relationships/customXml" Target="../ink/ink1227.xml"/><Relationship Id="rId41" Type="http://schemas.openxmlformats.org/officeDocument/2006/relationships/image" Target="../media/image1206.png"/><Relationship Id="rId62" Type="http://schemas.openxmlformats.org/officeDocument/2006/relationships/customXml" Target="../ink/ink1248.xml"/><Relationship Id="rId83" Type="http://schemas.openxmlformats.org/officeDocument/2006/relationships/customXml" Target="../ink/ink1259.xml"/><Relationship Id="rId88" Type="http://schemas.openxmlformats.org/officeDocument/2006/relationships/image" Target="../media/image1227.png"/><Relationship Id="rId111" Type="http://schemas.openxmlformats.org/officeDocument/2006/relationships/customXml" Target="../ink/ink1273.xml"/><Relationship Id="rId132" Type="http://schemas.openxmlformats.org/officeDocument/2006/relationships/customXml" Target="../ink/ink1284.xml"/><Relationship Id="rId153" Type="http://schemas.openxmlformats.org/officeDocument/2006/relationships/image" Target="../media/image1259.png"/><Relationship Id="rId174" Type="http://schemas.openxmlformats.org/officeDocument/2006/relationships/customXml" Target="../ink/ink1305.xml"/><Relationship Id="rId179" Type="http://schemas.openxmlformats.org/officeDocument/2006/relationships/customXml" Target="../ink/ink1308.xml"/><Relationship Id="rId195" Type="http://schemas.openxmlformats.org/officeDocument/2006/relationships/customXml" Target="../ink/ink1316.xml"/><Relationship Id="rId190" Type="http://schemas.openxmlformats.org/officeDocument/2006/relationships/image" Target="../media/image1277.png"/><Relationship Id="rId15" Type="http://schemas.openxmlformats.org/officeDocument/2006/relationships/image" Target="../media/image1193.png"/><Relationship Id="rId36" Type="http://schemas.openxmlformats.org/officeDocument/2006/relationships/customXml" Target="../ink/ink1235.xml"/><Relationship Id="rId57" Type="http://schemas.openxmlformats.org/officeDocument/2006/relationships/image" Target="../media/image1213.png"/><Relationship Id="rId106" Type="http://schemas.openxmlformats.org/officeDocument/2006/relationships/image" Target="../media/image1236.png"/><Relationship Id="rId127" Type="http://schemas.openxmlformats.org/officeDocument/2006/relationships/image" Target="../media/image1246.png"/><Relationship Id="rId10" Type="http://schemas.openxmlformats.org/officeDocument/2006/relationships/customXml" Target="../ink/ink1222.xml"/><Relationship Id="rId31" Type="http://schemas.openxmlformats.org/officeDocument/2006/relationships/image" Target="../media/image1201.png"/><Relationship Id="rId52" Type="http://schemas.openxmlformats.org/officeDocument/2006/relationships/customXml" Target="../ink/ink1243.xml"/><Relationship Id="rId73" Type="http://schemas.openxmlformats.org/officeDocument/2006/relationships/customXml" Target="../ink/ink1254.xml"/><Relationship Id="rId78" Type="http://schemas.openxmlformats.org/officeDocument/2006/relationships/image" Target="../media/image503.png"/><Relationship Id="rId94" Type="http://schemas.openxmlformats.org/officeDocument/2006/relationships/image" Target="../media/image1230.png"/><Relationship Id="rId99" Type="http://schemas.openxmlformats.org/officeDocument/2006/relationships/customXml" Target="../ink/ink1267.xml"/><Relationship Id="rId101" Type="http://schemas.openxmlformats.org/officeDocument/2006/relationships/customXml" Target="../ink/ink1268.xml"/><Relationship Id="rId122" Type="http://schemas.openxmlformats.org/officeDocument/2006/relationships/customXml" Target="../ink/ink1279.xml"/><Relationship Id="rId143" Type="http://schemas.openxmlformats.org/officeDocument/2006/relationships/image" Target="../media/image1254.png"/><Relationship Id="rId148" Type="http://schemas.openxmlformats.org/officeDocument/2006/relationships/customXml" Target="../ink/ink1292.xml"/><Relationship Id="rId164" Type="http://schemas.openxmlformats.org/officeDocument/2006/relationships/customXml" Target="../ink/ink1300.xml"/><Relationship Id="rId169" Type="http://schemas.openxmlformats.org/officeDocument/2006/relationships/image" Target="../media/image1267.png"/><Relationship Id="rId185" Type="http://schemas.openxmlformats.org/officeDocument/2006/relationships/customXml" Target="../ink/ink1311.xml"/><Relationship Id="rId4" Type="http://schemas.openxmlformats.org/officeDocument/2006/relationships/customXml" Target="../ink/ink1219.xml"/><Relationship Id="rId9" Type="http://schemas.openxmlformats.org/officeDocument/2006/relationships/image" Target="../media/image1190.png"/><Relationship Id="rId180" Type="http://schemas.openxmlformats.org/officeDocument/2006/relationships/image" Target="../media/image1272.png"/><Relationship Id="rId26" Type="http://schemas.openxmlformats.org/officeDocument/2006/relationships/customXml" Target="../ink/ink1230.xml"/><Relationship Id="rId47" Type="http://schemas.openxmlformats.org/officeDocument/2006/relationships/image" Target="../media/image1208.png"/><Relationship Id="rId68" Type="http://schemas.openxmlformats.org/officeDocument/2006/relationships/image" Target="../media/image1218.png"/><Relationship Id="rId89" Type="http://schemas.openxmlformats.org/officeDocument/2006/relationships/customXml" Target="../ink/ink1262.xml"/><Relationship Id="rId112" Type="http://schemas.openxmlformats.org/officeDocument/2006/relationships/image" Target="../media/image1239.png"/><Relationship Id="rId133" Type="http://schemas.openxmlformats.org/officeDocument/2006/relationships/image" Target="../media/image1249.png"/><Relationship Id="rId154" Type="http://schemas.openxmlformats.org/officeDocument/2006/relationships/customXml" Target="../ink/ink1295.xml"/><Relationship Id="rId175" Type="http://schemas.openxmlformats.org/officeDocument/2006/relationships/image" Target="../media/image1270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80.xml"/><Relationship Id="rId299" Type="http://schemas.openxmlformats.org/officeDocument/2006/relationships/image" Target="../media/image1424.png"/><Relationship Id="rId303" Type="http://schemas.openxmlformats.org/officeDocument/2006/relationships/image" Target="../media/image1426.png"/><Relationship Id="rId21" Type="http://schemas.openxmlformats.org/officeDocument/2006/relationships/image" Target="../media/image1292.png"/><Relationship Id="rId42" Type="http://schemas.openxmlformats.org/officeDocument/2006/relationships/customXml" Target="../ink/ink1340.xml"/><Relationship Id="rId63" Type="http://schemas.openxmlformats.org/officeDocument/2006/relationships/image" Target="../media/image1313.png"/><Relationship Id="rId84" Type="http://schemas.openxmlformats.org/officeDocument/2006/relationships/image" Target="../media/image1322.png"/><Relationship Id="rId138" Type="http://schemas.openxmlformats.org/officeDocument/2006/relationships/image" Target="../media/image1348.png"/><Relationship Id="rId159" Type="http://schemas.openxmlformats.org/officeDocument/2006/relationships/image" Target="../media/image1358.png"/><Relationship Id="rId170" Type="http://schemas.openxmlformats.org/officeDocument/2006/relationships/customXml" Target="../ink/ink1407.xml"/><Relationship Id="rId191" Type="http://schemas.openxmlformats.org/officeDocument/2006/relationships/image" Target="../media/image1373.png"/><Relationship Id="rId205" Type="http://schemas.openxmlformats.org/officeDocument/2006/relationships/image" Target="../media/image1380.png"/><Relationship Id="rId226" Type="http://schemas.openxmlformats.org/officeDocument/2006/relationships/image" Target="../media/image1389.png"/><Relationship Id="rId247" Type="http://schemas.openxmlformats.org/officeDocument/2006/relationships/customXml" Target="../ink/ink1447.xml"/><Relationship Id="rId107" Type="http://schemas.openxmlformats.org/officeDocument/2006/relationships/customXml" Target="../ink/ink1374.xml"/><Relationship Id="rId268" Type="http://schemas.openxmlformats.org/officeDocument/2006/relationships/customXml" Target="../ink/ink1458.xml"/><Relationship Id="rId289" Type="http://schemas.openxmlformats.org/officeDocument/2006/relationships/image" Target="../media/image1419.png"/><Relationship Id="rId11" Type="http://schemas.openxmlformats.org/officeDocument/2006/relationships/image" Target="../media/image1288.png"/><Relationship Id="rId32" Type="http://schemas.openxmlformats.org/officeDocument/2006/relationships/customXml" Target="../ink/ink1335.xml"/><Relationship Id="rId53" Type="http://schemas.openxmlformats.org/officeDocument/2006/relationships/image" Target="../media/image1308.png"/><Relationship Id="rId74" Type="http://schemas.openxmlformats.org/officeDocument/2006/relationships/customXml" Target="../ink/ink1357.xml"/><Relationship Id="rId128" Type="http://schemas.openxmlformats.org/officeDocument/2006/relationships/image" Target="../media/image1343.png"/><Relationship Id="rId149" Type="http://schemas.openxmlformats.org/officeDocument/2006/relationships/customXml" Target="../ink/ink1396.xml"/><Relationship Id="rId314" Type="http://schemas.openxmlformats.org/officeDocument/2006/relationships/customXml" Target="../ink/ink1481.xml"/><Relationship Id="rId5" Type="http://schemas.openxmlformats.org/officeDocument/2006/relationships/image" Target="../media/image1285.png"/><Relationship Id="rId95" Type="http://schemas.openxmlformats.org/officeDocument/2006/relationships/customXml" Target="../ink/ink1368.xml"/><Relationship Id="rId160" Type="http://schemas.openxmlformats.org/officeDocument/2006/relationships/customXml" Target="../ink/ink1402.xml"/><Relationship Id="rId181" Type="http://schemas.openxmlformats.org/officeDocument/2006/relationships/image" Target="../media/image1368.png"/><Relationship Id="rId216" Type="http://schemas.openxmlformats.org/officeDocument/2006/relationships/customXml" Target="../ink/ink1430.xml"/><Relationship Id="rId237" Type="http://schemas.openxmlformats.org/officeDocument/2006/relationships/customXml" Target="../ink/ink1442.xml"/><Relationship Id="rId258" Type="http://schemas.openxmlformats.org/officeDocument/2006/relationships/customXml" Target="../ink/ink1453.xml"/><Relationship Id="rId279" Type="http://schemas.openxmlformats.org/officeDocument/2006/relationships/image" Target="../media/image1414.png"/><Relationship Id="rId22" Type="http://schemas.openxmlformats.org/officeDocument/2006/relationships/customXml" Target="../ink/ink1330.xml"/><Relationship Id="rId43" Type="http://schemas.openxmlformats.org/officeDocument/2006/relationships/image" Target="../media/image1303.png"/><Relationship Id="rId64" Type="http://schemas.openxmlformats.org/officeDocument/2006/relationships/customXml" Target="../ink/ink1351.xml"/><Relationship Id="rId118" Type="http://schemas.openxmlformats.org/officeDocument/2006/relationships/image" Target="../media/image1338.png"/><Relationship Id="rId139" Type="http://schemas.openxmlformats.org/officeDocument/2006/relationships/customXml" Target="../ink/ink1391.xml"/><Relationship Id="rId290" Type="http://schemas.openxmlformats.org/officeDocument/2006/relationships/customXml" Target="../ink/ink1469.xml"/><Relationship Id="rId304" Type="http://schemas.openxmlformats.org/officeDocument/2006/relationships/customXml" Target="../ink/ink1476.xml"/><Relationship Id="rId85" Type="http://schemas.openxmlformats.org/officeDocument/2006/relationships/customXml" Target="../ink/ink1363.xml"/><Relationship Id="rId150" Type="http://schemas.openxmlformats.org/officeDocument/2006/relationships/image" Target="../media/image1354.png"/><Relationship Id="rId171" Type="http://schemas.openxmlformats.org/officeDocument/2006/relationships/image" Target="../media/image1363.png"/><Relationship Id="rId192" Type="http://schemas.openxmlformats.org/officeDocument/2006/relationships/customXml" Target="../ink/ink1418.xml"/><Relationship Id="rId206" Type="http://schemas.openxmlformats.org/officeDocument/2006/relationships/customXml" Target="../ink/ink1425.xml"/><Relationship Id="rId227" Type="http://schemas.openxmlformats.org/officeDocument/2006/relationships/customXml" Target="../ink/ink1436.xml"/><Relationship Id="rId248" Type="http://schemas.openxmlformats.org/officeDocument/2006/relationships/image" Target="../media/image1399.png"/><Relationship Id="rId269" Type="http://schemas.openxmlformats.org/officeDocument/2006/relationships/image" Target="../media/image1409.png"/><Relationship Id="rId12" Type="http://schemas.openxmlformats.org/officeDocument/2006/relationships/customXml" Target="../ink/ink1325.xml"/><Relationship Id="rId33" Type="http://schemas.openxmlformats.org/officeDocument/2006/relationships/image" Target="../media/image1298.png"/><Relationship Id="rId108" Type="http://schemas.openxmlformats.org/officeDocument/2006/relationships/image" Target="../media/image1334.png"/><Relationship Id="rId129" Type="http://schemas.openxmlformats.org/officeDocument/2006/relationships/customXml" Target="../ink/ink1386.xml"/><Relationship Id="rId280" Type="http://schemas.openxmlformats.org/officeDocument/2006/relationships/customXml" Target="../ink/ink1464.xml"/><Relationship Id="rId315" Type="http://schemas.openxmlformats.org/officeDocument/2006/relationships/image" Target="../media/image1432.png"/><Relationship Id="rId54" Type="http://schemas.openxmlformats.org/officeDocument/2006/relationships/customXml" Target="../ink/ink1346.xml"/><Relationship Id="rId75" Type="http://schemas.openxmlformats.org/officeDocument/2006/relationships/image" Target="../media/image1318.png"/><Relationship Id="rId96" Type="http://schemas.openxmlformats.org/officeDocument/2006/relationships/image" Target="../media/image1328.png"/><Relationship Id="rId140" Type="http://schemas.openxmlformats.org/officeDocument/2006/relationships/image" Target="../media/image1349.png"/><Relationship Id="rId161" Type="http://schemas.openxmlformats.org/officeDocument/2006/relationships/image" Target="../media/image1359.png"/><Relationship Id="rId182" Type="http://schemas.openxmlformats.org/officeDocument/2006/relationships/customXml" Target="../ink/ink1413.xml"/><Relationship Id="rId217" Type="http://schemas.openxmlformats.org/officeDocument/2006/relationships/image" Target="../media/image1386.png"/><Relationship Id="rId6" Type="http://schemas.openxmlformats.org/officeDocument/2006/relationships/customXml" Target="../ink/ink1322.xml"/><Relationship Id="rId238" Type="http://schemas.openxmlformats.org/officeDocument/2006/relationships/image" Target="../media/image1394.png"/><Relationship Id="rId259" Type="http://schemas.openxmlformats.org/officeDocument/2006/relationships/image" Target="../media/image1404.png"/><Relationship Id="rId23" Type="http://schemas.openxmlformats.org/officeDocument/2006/relationships/image" Target="../media/image1293.png"/><Relationship Id="rId119" Type="http://schemas.openxmlformats.org/officeDocument/2006/relationships/customXml" Target="../ink/ink1381.xml"/><Relationship Id="rId270" Type="http://schemas.openxmlformats.org/officeDocument/2006/relationships/customXml" Target="../ink/ink1459.xml"/><Relationship Id="rId291" Type="http://schemas.openxmlformats.org/officeDocument/2006/relationships/image" Target="../media/image1420.png"/><Relationship Id="rId305" Type="http://schemas.openxmlformats.org/officeDocument/2006/relationships/image" Target="../media/image1427.png"/><Relationship Id="rId44" Type="http://schemas.openxmlformats.org/officeDocument/2006/relationships/customXml" Target="../ink/ink1341.xml"/><Relationship Id="rId65" Type="http://schemas.openxmlformats.org/officeDocument/2006/relationships/customXml" Target="../ink/ink1352.xml"/><Relationship Id="rId86" Type="http://schemas.openxmlformats.org/officeDocument/2006/relationships/image" Target="../media/image1323.png"/><Relationship Id="rId130" Type="http://schemas.openxmlformats.org/officeDocument/2006/relationships/image" Target="../media/image1344.png"/><Relationship Id="rId151" Type="http://schemas.openxmlformats.org/officeDocument/2006/relationships/customXml" Target="../ink/ink1397.xml"/><Relationship Id="rId172" Type="http://schemas.openxmlformats.org/officeDocument/2006/relationships/customXml" Target="../ink/ink1408.xml"/><Relationship Id="rId193" Type="http://schemas.openxmlformats.org/officeDocument/2006/relationships/image" Target="../media/image1374.png"/><Relationship Id="rId207" Type="http://schemas.openxmlformats.org/officeDocument/2006/relationships/image" Target="../media/image1381.png"/><Relationship Id="rId228" Type="http://schemas.openxmlformats.org/officeDocument/2006/relationships/image" Target="../media/image1390.png"/><Relationship Id="rId249" Type="http://schemas.openxmlformats.org/officeDocument/2006/relationships/customXml" Target="../ink/ink1448.xml"/><Relationship Id="rId13" Type="http://schemas.openxmlformats.org/officeDocument/2006/relationships/image" Target="../media/image6.png"/><Relationship Id="rId109" Type="http://schemas.openxmlformats.org/officeDocument/2006/relationships/customXml" Target="../ink/ink1375.xml"/><Relationship Id="rId260" Type="http://schemas.openxmlformats.org/officeDocument/2006/relationships/customXml" Target="../ink/ink1454.xml"/><Relationship Id="rId281" Type="http://schemas.openxmlformats.org/officeDocument/2006/relationships/image" Target="../media/image1415.png"/><Relationship Id="rId316" Type="http://schemas.openxmlformats.org/officeDocument/2006/relationships/customXml" Target="../ink/ink1482.xml"/><Relationship Id="rId34" Type="http://schemas.openxmlformats.org/officeDocument/2006/relationships/customXml" Target="../ink/ink1336.xml"/><Relationship Id="rId55" Type="http://schemas.openxmlformats.org/officeDocument/2006/relationships/image" Target="../media/image1309.png"/><Relationship Id="rId76" Type="http://schemas.openxmlformats.org/officeDocument/2006/relationships/customXml" Target="../ink/ink1358.xml"/><Relationship Id="rId97" Type="http://schemas.openxmlformats.org/officeDocument/2006/relationships/customXml" Target="../ink/ink1369.xml"/><Relationship Id="rId120" Type="http://schemas.openxmlformats.org/officeDocument/2006/relationships/image" Target="../media/image1339.png"/><Relationship Id="rId141" Type="http://schemas.openxmlformats.org/officeDocument/2006/relationships/customXml" Target="../ink/ink1392.xml"/><Relationship Id="rId7" Type="http://schemas.openxmlformats.org/officeDocument/2006/relationships/image" Target="../media/image1286.png"/><Relationship Id="rId162" Type="http://schemas.openxmlformats.org/officeDocument/2006/relationships/customXml" Target="../ink/ink1403.xml"/><Relationship Id="rId183" Type="http://schemas.openxmlformats.org/officeDocument/2006/relationships/image" Target="../media/image1369.png"/><Relationship Id="rId218" Type="http://schemas.openxmlformats.org/officeDocument/2006/relationships/customXml" Target="../ink/ink1431.xml"/><Relationship Id="rId239" Type="http://schemas.openxmlformats.org/officeDocument/2006/relationships/customXml" Target="../ink/ink1443.xml"/><Relationship Id="rId250" Type="http://schemas.openxmlformats.org/officeDocument/2006/relationships/customXml" Target="../ink/ink1449.xml"/><Relationship Id="rId271" Type="http://schemas.openxmlformats.org/officeDocument/2006/relationships/image" Target="../media/image1410.png"/><Relationship Id="rId292" Type="http://schemas.openxmlformats.org/officeDocument/2006/relationships/customXml" Target="../ink/ink1470.xml"/><Relationship Id="rId306" Type="http://schemas.openxmlformats.org/officeDocument/2006/relationships/customXml" Target="../ink/ink1477.xml"/><Relationship Id="rId24" Type="http://schemas.openxmlformats.org/officeDocument/2006/relationships/customXml" Target="../ink/ink1331.xml"/><Relationship Id="rId45" Type="http://schemas.openxmlformats.org/officeDocument/2006/relationships/image" Target="../media/image1304.png"/><Relationship Id="rId66" Type="http://schemas.openxmlformats.org/officeDocument/2006/relationships/customXml" Target="../ink/ink1353.xml"/><Relationship Id="rId87" Type="http://schemas.openxmlformats.org/officeDocument/2006/relationships/customXml" Target="../ink/ink1364.xml"/><Relationship Id="rId110" Type="http://schemas.openxmlformats.org/officeDocument/2006/relationships/image" Target="../media/image1335.png"/><Relationship Id="rId131" Type="http://schemas.openxmlformats.org/officeDocument/2006/relationships/customXml" Target="../ink/ink1387.xml"/><Relationship Id="rId152" Type="http://schemas.openxmlformats.org/officeDocument/2006/relationships/image" Target="../media/image1355.png"/><Relationship Id="rId173" Type="http://schemas.openxmlformats.org/officeDocument/2006/relationships/image" Target="../media/image1364.png"/><Relationship Id="rId194" Type="http://schemas.openxmlformats.org/officeDocument/2006/relationships/customXml" Target="../ink/ink1419.xml"/><Relationship Id="rId208" Type="http://schemas.openxmlformats.org/officeDocument/2006/relationships/customXml" Target="../ink/ink1426.xml"/><Relationship Id="rId229" Type="http://schemas.openxmlformats.org/officeDocument/2006/relationships/customXml" Target="../ink/ink1437.xml"/><Relationship Id="rId19" Type="http://schemas.openxmlformats.org/officeDocument/2006/relationships/image" Target="../media/image1291.png"/><Relationship Id="rId224" Type="http://schemas.openxmlformats.org/officeDocument/2006/relationships/image" Target="../media/image1388.png"/><Relationship Id="rId240" Type="http://schemas.openxmlformats.org/officeDocument/2006/relationships/image" Target="../media/image1395.png"/><Relationship Id="rId245" Type="http://schemas.openxmlformats.org/officeDocument/2006/relationships/customXml" Target="../ink/ink1446.xml"/><Relationship Id="rId261" Type="http://schemas.openxmlformats.org/officeDocument/2006/relationships/image" Target="../media/image1405.png"/><Relationship Id="rId266" Type="http://schemas.openxmlformats.org/officeDocument/2006/relationships/customXml" Target="../ink/ink1457.xml"/><Relationship Id="rId287" Type="http://schemas.openxmlformats.org/officeDocument/2006/relationships/image" Target="../media/image1418.png"/><Relationship Id="rId14" Type="http://schemas.openxmlformats.org/officeDocument/2006/relationships/customXml" Target="../ink/ink1326.xml"/><Relationship Id="rId30" Type="http://schemas.openxmlformats.org/officeDocument/2006/relationships/customXml" Target="../ink/ink1334.xml"/><Relationship Id="rId35" Type="http://schemas.openxmlformats.org/officeDocument/2006/relationships/image" Target="../media/image1299.png"/><Relationship Id="rId56" Type="http://schemas.openxmlformats.org/officeDocument/2006/relationships/customXml" Target="../ink/ink1347.xml"/><Relationship Id="rId77" Type="http://schemas.openxmlformats.org/officeDocument/2006/relationships/image" Target="../media/image1319.png"/><Relationship Id="rId100" Type="http://schemas.openxmlformats.org/officeDocument/2006/relationships/image" Target="../media/image1330.png"/><Relationship Id="rId105" Type="http://schemas.openxmlformats.org/officeDocument/2006/relationships/customXml" Target="../ink/ink1373.xml"/><Relationship Id="rId126" Type="http://schemas.openxmlformats.org/officeDocument/2006/relationships/image" Target="../media/image1342.png"/><Relationship Id="rId147" Type="http://schemas.openxmlformats.org/officeDocument/2006/relationships/customXml" Target="../ink/ink1395.xml"/><Relationship Id="rId168" Type="http://schemas.openxmlformats.org/officeDocument/2006/relationships/customXml" Target="../ink/ink1406.xml"/><Relationship Id="rId282" Type="http://schemas.openxmlformats.org/officeDocument/2006/relationships/customXml" Target="../ink/ink1465.xml"/><Relationship Id="rId312" Type="http://schemas.openxmlformats.org/officeDocument/2006/relationships/customXml" Target="../ink/ink1480.xml"/><Relationship Id="rId317" Type="http://schemas.openxmlformats.org/officeDocument/2006/relationships/image" Target="../media/image1433.png"/><Relationship Id="rId8" Type="http://schemas.openxmlformats.org/officeDocument/2006/relationships/customXml" Target="../ink/ink1323.xml"/><Relationship Id="rId51" Type="http://schemas.openxmlformats.org/officeDocument/2006/relationships/image" Target="../media/image1307.png"/><Relationship Id="rId72" Type="http://schemas.openxmlformats.org/officeDocument/2006/relationships/customXml" Target="../ink/ink1356.xml"/><Relationship Id="rId93" Type="http://schemas.openxmlformats.org/officeDocument/2006/relationships/customXml" Target="../ink/ink1367.xml"/><Relationship Id="rId98" Type="http://schemas.openxmlformats.org/officeDocument/2006/relationships/image" Target="../media/image1329.png"/><Relationship Id="rId121" Type="http://schemas.openxmlformats.org/officeDocument/2006/relationships/customXml" Target="../ink/ink1382.xml"/><Relationship Id="rId142" Type="http://schemas.openxmlformats.org/officeDocument/2006/relationships/image" Target="../media/image1350.png"/><Relationship Id="rId163" Type="http://schemas.openxmlformats.org/officeDocument/2006/relationships/image" Target="../media/image1360.png"/><Relationship Id="rId184" Type="http://schemas.openxmlformats.org/officeDocument/2006/relationships/customXml" Target="../ink/ink1414.xml"/><Relationship Id="rId189" Type="http://schemas.openxmlformats.org/officeDocument/2006/relationships/image" Target="../media/image1372.png"/><Relationship Id="rId219" Type="http://schemas.openxmlformats.org/officeDocument/2006/relationships/customXml" Target="../ink/ink1432.xml"/><Relationship Id="rId3" Type="http://schemas.openxmlformats.org/officeDocument/2006/relationships/image" Target="../media/image1284.png"/><Relationship Id="rId214" Type="http://schemas.openxmlformats.org/officeDocument/2006/relationships/customXml" Target="../ink/ink1429.xml"/><Relationship Id="rId230" Type="http://schemas.openxmlformats.org/officeDocument/2006/relationships/image" Target="../media/image1391.png"/><Relationship Id="rId235" Type="http://schemas.openxmlformats.org/officeDocument/2006/relationships/image" Target="../media/image1393.png"/><Relationship Id="rId251" Type="http://schemas.openxmlformats.org/officeDocument/2006/relationships/image" Target="../media/image1400.png"/><Relationship Id="rId256" Type="http://schemas.openxmlformats.org/officeDocument/2006/relationships/customXml" Target="../ink/ink1452.xml"/><Relationship Id="rId277" Type="http://schemas.openxmlformats.org/officeDocument/2006/relationships/image" Target="../media/image1413.png"/><Relationship Id="rId298" Type="http://schemas.openxmlformats.org/officeDocument/2006/relationships/customXml" Target="../ink/ink1473.xml"/><Relationship Id="rId25" Type="http://schemas.openxmlformats.org/officeDocument/2006/relationships/image" Target="../media/image1294.png"/><Relationship Id="rId46" Type="http://schemas.openxmlformats.org/officeDocument/2006/relationships/customXml" Target="../ink/ink1342.xml"/><Relationship Id="rId67" Type="http://schemas.openxmlformats.org/officeDocument/2006/relationships/image" Target="../media/image1314.png"/><Relationship Id="rId116" Type="http://schemas.openxmlformats.org/officeDocument/2006/relationships/customXml" Target="../ink/ink1379.xml"/><Relationship Id="rId137" Type="http://schemas.openxmlformats.org/officeDocument/2006/relationships/customXml" Target="../ink/ink1390.xml"/><Relationship Id="rId158" Type="http://schemas.openxmlformats.org/officeDocument/2006/relationships/customXml" Target="../ink/ink1401.xml"/><Relationship Id="rId272" Type="http://schemas.openxmlformats.org/officeDocument/2006/relationships/customXml" Target="../ink/ink1460.xml"/><Relationship Id="rId293" Type="http://schemas.openxmlformats.org/officeDocument/2006/relationships/image" Target="../media/image1421.png"/><Relationship Id="rId302" Type="http://schemas.openxmlformats.org/officeDocument/2006/relationships/customXml" Target="../ink/ink1475.xml"/><Relationship Id="rId307" Type="http://schemas.openxmlformats.org/officeDocument/2006/relationships/image" Target="../media/image1428.png"/><Relationship Id="rId20" Type="http://schemas.openxmlformats.org/officeDocument/2006/relationships/customXml" Target="../ink/ink1329.xml"/><Relationship Id="rId41" Type="http://schemas.openxmlformats.org/officeDocument/2006/relationships/image" Target="../media/image1302.png"/><Relationship Id="rId62" Type="http://schemas.openxmlformats.org/officeDocument/2006/relationships/customXml" Target="../ink/ink1350.xml"/><Relationship Id="rId83" Type="http://schemas.openxmlformats.org/officeDocument/2006/relationships/customXml" Target="../ink/ink1362.xml"/><Relationship Id="rId88" Type="http://schemas.openxmlformats.org/officeDocument/2006/relationships/image" Target="../media/image1324.png"/><Relationship Id="rId111" Type="http://schemas.openxmlformats.org/officeDocument/2006/relationships/customXml" Target="../ink/ink1376.xml"/><Relationship Id="rId132" Type="http://schemas.openxmlformats.org/officeDocument/2006/relationships/image" Target="../media/image1345.png"/><Relationship Id="rId153" Type="http://schemas.openxmlformats.org/officeDocument/2006/relationships/customXml" Target="../ink/ink1398.xml"/><Relationship Id="rId174" Type="http://schemas.openxmlformats.org/officeDocument/2006/relationships/customXml" Target="../ink/ink1409.xml"/><Relationship Id="rId179" Type="http://schemas.openxmlformats.org/officeDocument/2006/relationships/image" Target="../media/image1367.png"/><Relationship Id="rId195" Type="http://schemas.openxmlformats.org/officeDocument/2006/relationships/image" Target="../media/image1375.png"/><Relationship Id="rId209" Type="http://schemas.openxmlformats.org/officeDocument/2006/relationships/image" Target="../media/image1382.png"/><Relationship Id="rId190" Type="http://schemas.openxmlformats.org/officeDocument/2006/relationships/customXml" Target="../ink/ink1417.xml"/><Relationship Id="rId204" Type="http://schemas.openxmlformats.org/officeDocument/2006/relationships/customXml" Target="../ink/ink1424.xml"/><Relationship Id="rId220" Type="http://schemas.openxmlformats.org/officeDocument/2006/relationships/image" Target="../media/image1228.png"/><Relationship Id="rId225" Type="http://schemas.openxmlformats.org/officeDocument/2006/relationships/customXml" Target="../ink/ink1435.xml"/><Relationship Id="rId241" Type="http://schemas.openxmlformats.org/officeDocument/2006/relationships/customXml" Target="../ink/ink1444.xml"/><Relationship Id="rId246" Type="http://schemas.openxmlformats.org/officeDocument/2006/relationships/image" Target="../media/image1398.png"/><Relationship Id="rId267" Type="http://schemas.openxmlformats.org/officeDocument/2006/relationships/image" Target="../media/image1408.png"/><Relationship Id="rId288" Type="http://schemas.openxmlformats.org/officeDocument/2006/relationships/customXml" Target="../ink/ink1468.xml"/><Relationship Id="rId15" Type="http://schemas.openxmlformats.org/officeDocument/2006/relationships/image" Target="../media/image1289.png"/><Relationship Id="rId36" Type="http://schemas.openxmlformats.org/officeDocument/2006/relationships/customXml" Target="../ink/ink1337.xml"/><Relationship Id="rId57" Type="http://schemas.openxmlformats.org/officeDocument/2006/relationships/image" Target="../media/image1310.png"/><Relationship Id="rId106" Type="http://schemas.openxmlformats.org/officeDocument/2006/relationships/image" Target="../media/image1333.png"/><Relationship Id="rId127" Type="http://schemas.openxmlformats.org/officeDocument/2006/relationships/customXml" Target="../ink/ink1385.xml"/><Relationship Id="rId262" Type="http://schemas.openxmlformats.org/officeDocument/2006/relationships/customXml" Target="../ink/ink1455.xml"/><Relationship Id="rId283" Type="http://schemas.openxmlformats.org/officeDocument/2006/relationships/image" Target="../media/image1416.png"/><Relationship Id="rId313" Type="http://schemas.openxmlformats.org/officeDocument/2006/relationships/image" Target="../media/image1431.png"/><Relationship Id="rId318" Type="http://schemas.openxmlformats.org/officeDocument/2006/relationships/customXml" Target="../ink/ink1483.xml"/><Relationship Id="rId10" Type="http://schemas.openxmlformats.org/officeDocument/2006/relationships/customXml" Target="../ink/ink1324.xml"/><Relationship Id="rId31" Type="http://schemas.openxmlformats.org/officeDocument/2006/relationships/image" Target="../media/image1297.png"/><Relationship Id="rId52" Type="http://schemas.openxmlformats.org/officeDocument/2006/relationships/customXml" Target="../ink/ink1345.xml"/><Relationship Id="rId73" Type="http://schemas.openxmlformats.org/officeDocument/2006/relationships/image" Target="../media/image1317.png"/><Relationship Id="rId78" Type="http://schemas.openxmlformats.org/officeDocument/2006/relationships/customXml" Target="../ink/ink1359.xml"/><Relationship Id="rId94" Type="http://schemas.openxmlformats.org/officeDocument/2006/relationships/image" Target="../media/image1327.png"/><Relationship Id="rId99" Type="http://schemas.openxmlformats.org/officeDocument/2006/relationships/customXml" Target="../ink/ink1370.xml"/><Relationship Id="rId101" Type="http://schemas.openxmlformats.org/officeDocument/2006/relationships/customXml" Target="../ink/ink1371.xml"/><Relationship Id="rId122" Type="http://schemas.openxmlformats.org/officeDocument/2006/relationships/image" Target="../media/image1340.png"/><Relationship Id="rId143" Type="http://schemas.openxmlformats.org/officeDocument/2006/relationships/customXml" Target="../ink/ink1393.xml"/><Relationship Id="rId148" Type="http://schemas.openxmlformats.org/officeDocument/2006/relationships/image" Target="../media/image1353.png"/><Relationship Id="rId164" Type="http://schemas.openxmlformats.org/officeDocument/2006/relationships/customXml" Target="../ink/ink1404.xml"/><Relationship Id="rId169" Type="http://schemas.openxmlformats.org/officeDocument/2006/relationships/image" Target="../media/image1362.png"/><Relationship Id="rId185" Type="http://schemas.openxmlformats.org/officeDocument/2006/relationships/image" Target="../media/image1370.png"/><Relationship Id="rId4" Type="http://schemas.openxmlformats.org/officeDocument/2006/relationships/customXml" Target="../ink/ink1321.xml"/><Relationship Id="rId9" Type="http://schemas.openxmlformats.org/officeDocument/2006/relationships/image" Target="../media/image1287.png"/><Relationship Id="rId180" Type="http://schemas.openxmlformats.org/officeDocument/2006/relationships/customXml" Target="../ink/ink1412.xml"/><Relationship Id="rId210" Type="http://schemas.openxmlformats.org/officeDocument/2006/relationships/customXml" Target="../ink/ink1427.xml"/><Relationship Id="rId215" Type="http://schemas.openxmlformats.org/officeDocument/2006/relationships/image" Target="../media/image1385.png"/><Relationship Id="rId236" Type="http://schemas.openxmlformats.org/officeDocument/2006/relationships/customXml" Target="../ink/ink1441.xml"/><Relationship Id="rId257" Type="http://schemas.openxmlformats.org/officeDocument/2006/relationships/image" Target="../media/image1403.png"/><Relationship Id="rId278" Type="http://schemas.openxmlformats.org/officeDocument/2006/relationships/customXml" Target="../ink/ink1463.xml"/><Relationship Id="rId26" Type="http://schemas.openxmlformats.org/officeDocument/2006/relationships/customXml" Target="../ink/ink1332.xml"/><Relationship Id="rId231" Type="http://schemas.openxmlformats.org/officeDocument/2006/relationships/customXml" Target="../ink/ink1438.xml"/><Relationship Id="rId252" Type="http://schemas.openxmlformats.org/officeDocument/2006/relationships/customXml" Target="../ink/ink1450.xml"/><Relationship Id="rId273" Type="http://schemas.openxmlformats.org/officeDocument/2006/relationships/image" Target="../media/image1411.png"/><Relationship Id="rId294" Type="http://schemas.openxmlformats.org/officeDocument/2006/relationships/customXml" Target="../ink/ink1471.xml"/><Relationship Id="rId308" Type="http://schemas.openxmlformats.org/officeDocument/2006/relationships/customXml" Target="../ink/ink1478.xml"/><Relationship Id="rId47" Type="http://schemas.openxmlformats.org/officeDocument/2006/relationships/image" Target="../media/image1305.png"/><Relationship Id="rId68" Type="http://schemas.openxmlformats.org/officeDocument/2006/relationships/customXml" Target="../ink/ink1354.xml"/><Relationship Id="rId89" Type="http://schemas.openxmlformats.org/officeDocument/2006/relationships/customXml" Target="../ink/ink1365.xml"/><Relationship Id="rId112" Type="http://schemas.openxmlformats.org/officeDocument/2006/relationships/image" Target="../media/image1336.png"/><Relationship Id="rId133" Type="http://schemas.openxmlformats.org/officeDocument/2006/relationships/customXml" Target="../ink/ink1388.xml"/><Relationship Id="rId154" Type="http://schemas.openxmlformats.org/officeDocument/2006/relationships/image" Target="../media/image1356.png"/><Relationship Id="rId175" Type="http://schemas.openxmlformats.org/officeDocument/2006/relationships/image" Target="../media/image1365.png"/><Relationship Id="rId196" Type="http://schemas.openxmlformats.org/officeDocument/2006/relationships/customXml" Target="../ink/ink1420.xml"/><Relationship Id="rId200" Type="http://schemas.openxmlformats.org/officeDocument/2006/relationships/customXml" Target="../ink/ink1422.xml"/><Relationship Id="rId16" Type="http://schemas.openxmlformats.org/officeDocument/2006/relationships/customXml" Target="../ink/ink1327.xml"/><Relationship Id="rId221" Type="http://schemas.openxmlformats.org/officeDocument/2006/relationships/customXml" Target="../ink/ink1433.xml"/><Relationship Id="rId242" Type="http://schemas.openxmlformats.org/officeDocument/2006/relationships/image" Target="../media/image1396.png"/><Relationship Id="rId263" Type="http://schemas.openxmlformats.org/officeDocument/2006/relationships/image" Target="../media/image1406.png"/><Relationship Id="rId284" Type="http://schemas.openxmlformats.org/officeDocument/2006/relationships/customXml" Target="../ink/ink1466.xml"/><Relationship Id="rId319" Type="http://schemas.openxmlformats.org/officeDocument/2006/relationships/image" Target="../media/image1434.png"/><Relationship Id="rId37" Type="http://schemas.openxmlformats.org/officeDocument/2006/relationships/image" Target="../media/image1300.png"/><Relationship Id="rId58" Type="http://schemas.openxmlformats.org/officeDocument/2006/relationships/customXml" Target="../ink/ink1348.xml"/><Relationship Id="rId79" Type="http://schemas.openxmlformats.org/officeDocument/2006/relationships/customXml" Target="../ink/ink1360.xml"/><Relationship Id="rId102" Type="http://schemas.openxmlformats.org/officeDocument/2006/relationships/image" Target="../media/image1331.png"/><Relationship Id="rId123" Type="http://schemas.openxmlformats.org/officeDocument/2006/relationships/customXml" Target="../ink/ink1383.xml"/><Relationship Id="rId144" Type="http://schemas.openxmlformats.org/officeDocument/2006/relationships/image" Target="../media/image1351.png"/><Relationship Id="rId90" Type="http://schemas.openxmlformats.org/officeDocument/2006/relationships/image" Target="../media/image1325.png"/><Relationship Id="rId165" Type="http://schemas.openxmlformats.org/officeDocument/2006/relationships/image" Target="../media/image1361.png"/><Relationship Id="rId186" Type="http://schemas.openxmlformats.org/officeDocument/2006/relationships/customXml" Target="../ink/ink1415.xml"/><Relationship Id="rId211" Type="http://schemas.openxmlformats.org/officeDocument/2006/relationships/image" Target="../media/image1383.png"/><Relationship Id="rId232" Type="http://schemas.openxmlformats.org/officeDocument/2006/relationships/image" Target="../media/image1392.png"/><Relationship Id="rId253" Type="http://schemas.openxmlformats.org/officeDocument/2006/relationships/image" Target="../media/image1401.png"/><Relationship Id="rId274" Type="http://schemas.openxmlformats.org/officeDocument/2006/relationships/customXml" Target="../ink/ink1461.xml"/><Relationship Id="rId295" Type="http://schemas.openxmlformats.org/officeDocument/2006/relationships/image" Target="../media/image1422.png"/><Relationship Id="rId309" Type="http://schemas.openxmlformats.org/officeDocument/2006/relationships/image" Target="../media/image1429.png"/><Relationship Id="rId27" Type="http://schemas.openxmlformats.org/officeDocument/2006/relationships/image" Target="../media/image1295.png"/><Relationship Id="rId48" Type="http://schemas.openxmlformats.org/officeDocument/2006/relationships/customXml" Target="../ink/ink1343.xml"/><Relationship Id="rId69" Type="http://schemas.openxmlformats.org/officeDocument/2006/relationships/image" Target="../media/image1315.png"/><Relationship Id="rId113" Type="http://schemas.openxmlformats.org/officeDocument/2006/relationships/customXml" Target="../ink/ink1377.xml"/><Relationship Id="rId134" Type="http://schemas.openxmlformats.org/officeDocument/2006/relationships/image" Target="../media/image1346.png"/><Relationship Id="rId320" Type="http://schemas.openxmlformats.org/officeDocument/2006/relationships/customXml" Target="../ink/ink1484.xml"/><Relationship Id="rId80" Type="http://schemas.openxmlformats.org/officeDocument/2006/relationships/image" Target="../media/image1320.png"/><Relationship Id="rId155" Type="http://schemas.openxmlformats.org/officeDocument/2006/relationships/customXml" Target="../ink/ink1399.xml"/><Relationship Id="rId176" Type="http://schemas.openxmlformats.org/officeDocument/2006/relationships/customXml" Target="../ink/ink1410.xml"/><Relationship Id="rId197" Type="http://schemas.openxmlformats.org/officeDocument/2006/relationships/image" Target="../media/image1376.png"/><Relationship Id="rId201" Type="http://schemas.openxmlformats.org/officeDocument/2006/relationships/image" Target="../media/image1378.png"/><Relationship Id="rId222" Type="http://schemas.openxmlformats.org/officeDocument/2006/relationships/image" Target="../media/image1387.png"/><Relationship Id="rId243" Type="http://schemas.openxmlformats.org/officeDocument/2006/relationships/customXml" Target="../ink/ink1445.xml"/><Relationship Id="rId264" Type="http://schemas.openxmlformats.org/officeDocument/2006/relationships/customXml" Target="../ink/ink1456.xml"/><Relationship Id="rId285" Type="http://schemas.openxmlformats.org/officeDocument/2006/relationships/image" Target="../media/image1417.png"/><Relationship Id="rId17" Type="http://schemas.openxmlformats.org/officeDocument/2006/relationships/image" Target="../media/image1290.png"/><Relationship Id="rId38" Type="http://schemas.openxmlformats.org/officeDocument/2006/relationships/customXml" Target="../ink/ink1338.xml"/><Relationship Id="rId59" Type="http://schemas.openxmlformats.org/officeDocument/2006/relationships/image" Target="../media/image1311.png"/><Relationship Id="rId103" Type="http://schemas.openxmlformats.org/officeDocument/2006/relationships/customXml" Target="../ink/ink1372.xml"/><Relationship Id="rId124" Type="http://schemas.openxmlformats.org/officeDocument/2006/relationships/image" Target="../media/image1341.png"/><Relationship Id="rId310" Type="http://schemas.openxmlformats.org/officeDocument/2006/relationships/customXml" Target="../ink/ink1479.xml"/><Relationship Id="rId70" Type="http://schemas.openxmlformats.org/officeDocument/2006/relationships/customXml" Target="../ink/ink1355.xml"/><Relationship Id="rId91" Type="http://schemas.openxmlformats.org/officeDocument/2006/relationships/customXml" Target="../ink/ink1366.xml"/><Relationship Id="rId145" Type="http://schemas.openxmlformats.org/officeDocument/2006/relationships/customXml" Target="../ink/ink1394.xml"/><Relationship Id="rId166" Type="http://schemas.openxmlformats.org/officeDocument/2006/relationships/customXml" Target="../ink/ink1405.xml"/><Relationship Id="rId187" Type="http://schemas.openxmlformats.org/officeDocument/2006/relationships/image" Target="../media/image137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28.xml"/><Relationship Id="rId233" Type="http://schemas.openxmlformats.org/officeDocument/2006/relationships/customXml" Target="../ink/ink1439.xml"/><Relationship Id="rId254" Type="http://schemas.openxmlformats.org/officeDocument/2006/relationships/customXml" Target="../ink/ink1451.xml"/><Relationship Id="rId28" Type="http://schemas.openxmlformats.org/officeDocument/2006/relationships/customXml" Target="../ink/ink1333.xml"/><Relationship Id="rId49" Type="http://schemas.openxmlformats.org/officeDocument/2006/relationships/image" Target="../media/image1306.png"/><Relationship Id="rId114" Type="http://schemas.openxmlformats.org/officeDocument/2006/relationships/image" Target="../media/image1337.png"/><Relationship Id="rId275" Type="http://schemas.openxmlformats.org/officeDocument/2006/relationships/image" Target="../media/image1412.png"/><Relationship Id="rId296" Type="http://schemas.openxmlformats.org/officeDocument/2006/relationships/customXml" Target="../ink/ink1472.xml"/><Relationship Id="rId300" Type="http://schemas.openxmlformats.org/officeDocument/2006/relationships/customXml" Target="../ink/ink1474.xml"/><Relationship Id="rId60" Type="http://schemas.openxmlformats.org/officeDocument/2006/relationships/customXml" Target="../ink/ink1349.xml"/><Relationship Id="rId81" Type="http://schemas.openxmlformats.org/officeDocument/2006/relationships/customXml" Target="../ink/ink1361.xml"/><Relationship Id="rId135" Type="http://schemas.openxmlformats.org/officeDocument/2006/relationships/customXml" Target="../ink/ink1389.xml"/><Relationship Id="rId156" Type="http://schemas.openxmlformats.org/officeDocument/2006/relationships/image" Target="../media/image1357.png"/><Relationship Id="rId177" Type="http://schemas.openxmlformats.org/officeDocument/2006/relationships/image" Target="../media/image1366.png"/><Relationship Id="rId198" Type="http://schemas.openxmlformats.org/officeDocument/2006/relationships/customXml" Target="../ink/ink1421.xml"/><Relationship Id="rId321" Type="http://schemas.openxmlformats.org/officeDocument/2006/relationships/image" Target="../media/image70.png"/><Relationship Id="rId202" Type="http://schemas.openxmlformats.org/officeDocument/2006/relationships/customXml" Target="../ink/ink1423.xml"/><Relationship Id="rId223" Type="http://schemas.openxmlformats.org/officeDocument/2006/relationships/customXml" Target="../ink/ink1434.xml"/><Relationship Id="rId244" Type="http://schemas.openxmlformats.org/officeDocument/2006/relationships/image" Target="../media/image1397.png"/><Relationship Id="rId18" Type="http://schemas.openxmlformats.org/officeDocument/2006/relationships/customXml" Target="../ink/ink1328.xml"/><Relationship Id="rId39" Type="http://schemas.openxmlformats.org/officeDocument/2006/relationships/image" Target="../media/image1301.png"/><Relationship Id="rId265" Type="http://schemas.openxmlformats.org/officeDocument/2006/relationships/image" Target="../media/image1407.png"/><Relationship Id="rId286" Type="http://schemas.openxmlformats.org/officeDocument/2006/relationships/customXml" Target="../ink/ink1467.xml"/><Relationship Id="rId50" Type="http://schemas.openxmlformats.org/officeDocument/2006/relationships/customXml" Target="../ink/ink1344.xml"/><Relationship Id="rId104" Type="http://schemas.openxmlformats.org/officeDocument/2006/relationships/image" Target="../media/image1332.png"/><Relationship Id="rId125" Type="http://schemas.openxmlformats.org/officeDocument/2006/relationships/customXml" Target="../ink/ink1384.xml"/><Relationship Id="rId146" Type="http://schemas.openxmlformats.org/officeDocument/2006/relationships/image" Target="../media/image1352.png"/><Relationship Id="rId167" Type="http://schemas.openxmlformats.org/officeDocument/2006/relationships/image" Target="../media/image503.png"/><Relationship Id="rId188" Type="http://schemas.openxmlformats.org/officeDocument/2006/relationships/customXml" Target="../ink/ink1416.xml"/><Relationship Id="rId311" Type="http://schemas.openxmlformats.org/officeDocument/2006/relationships/image" Target="../media/image1430.png"/><Relationship Id="rId71" Type="http://schemas.openxmlformats.org/officeDocument/2006/relationships/image" Target="../media/image1316.png"/><Relationship Id="rId92" Type="http://schemas.openxmlformats.org/officeDocument/2006/relationships/image" Target="../media/image1326.png"/><Relationship Id="rId213" Type="http://schemas.openxmlformats.org/officeDocument/2006/relationships/image" Target="../media/image1384.png"/><Relationship Id="rId234" Type="http://schemas.openxmlformats.org/officeDocument/2006/relationships/customXml" Target="../ink/ink1440.xml"/><Relationship Id="rId2" Type="http://schemas.openxmlformats.org/officeDocument/2006/relationships/customXml" Target="../ink/ink1320.xml"/><Relationship Id="rId29" Type="http://schemas.openxmlformats.org/officeDocument/2006/relationships/image" Target="../media/image1296.png"/><Relationship Id="rId255" Type="http://schemas.openxmlformats.org/officeDocument/2006/relationships/image" Target="../media/image1402.png"/><Relationship Id="rId276" Type="http://schemas.openxmlformats.org/officeDocument/2006/relationships/customXml" Target="../ink/ink1462.xml"/><Relationship Id="rId297" Type="http://schemas.openxmlformats.org/officeDocument/2006/relationships/image" Target="../media/image1423.png"/><Relationship Id="rId40" Type="http://schemas.openxmlformats.org/officeDocument/2006/relationships/customXml" Target="../ink/ink1339.xml"/><Relationship Id="rId115" Type="http://schemas.openxmlformats.org/officeDocument/2006/relationships/customXml" Target="../ink/ink1378.xml"/><Relationship Id="rId136" Type="http://schemas.openxmlformats.org/officeDocument/2006/relationships/image" Target="../media/image1347.png"/><Relationship Id="rId157" Type="http://schemas.openxmlformats.org/officeDocument/2006/relationships/customXml" Target="../ink/ink1400.xml"/><Relationship Id="rId178" Type="http://schemas.openxmlformats.org/officeDocument/2006/relationships/customXml" Target="../ink/ink1411.xml"/><Relationship Id="rId301" Type="http://schemas.openxmlformats.org/officeDocument/2006/relationships/image" Target="../media/image1425.png"/><Relationship Id="rId61" Type="http://schemas.openxmlformats.org/officeDocument/2006/relationships/image" Target="../media/image1312.png"/><Relationship Id="rId82" Type="http://schemas.openxmlformats.org/officeDocument/2006/relationships/image" Target="../media/image1321.png"/><Relationship Id="rId199" Type="http://schemas.openxmlformats.org/officeDocument/2006/relationships/image" Target="../media/image1377.png"/><Relationship Id="rId203" Type="http://schemas.openxmlformats.org/officeDocument/2006/relationships/image" Target="../media/image1379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45.xml"/><Relationship Id="rId299" Type="http://schemas.openxmlformats.org/officeDocument/2006/relationships/customXml" Target="../ink/ink1641.xml"/><Relationship Id="rId21" Type="http://schemas.openxmlformats.org/officeDocument/2006/relationships/customXml" Target="../ink/ink1495.xml"/><Relationship Id="rId63" Type="http://schemas.openxmlformats.org/officeDocument/2006/relationships/image" Target="../media/image1463.png"/><Relationship Id="rId159" Type="http://schemas.openxmlformats.org/officeDocument/2006/relationships/customXml" Target="../ink/ink1566.xml"/><Relationship Id="rId324" Type="http://schemas.openxmlformats.org/officeDocument/2006/relationships/image" Target="../media/image503.png"/><Relationship Id="rId366" Type="http://schemas.openxmlformats.org/officeDocument/2006/relationships/customXml" Target="../ink/ink1675.xml"/><Relationship Id="rId170" Type="http://schemas.openxmlformats.org/officeDocument/2006/relationships/image" Target="../media/image1514.png"/><Relationship Id="rId226" Type="http://schemas.openxmlformats.org/officeDocument/2006/relationships/image" Target="../media/image1540.png"/><Relationship Id="rId268" Type="http://schemas.openxmlformats.org/officeDocument/2006/relationships/customXml" Target="../ink/ink1625.xml"/><Relationship Id="rId32" Type="http://schemas.openxmlformats.org/officeDocument/2006/relationships/customXml" Target="../ink/ink1501.xml"/><Relationship Id="rId74" Type="http://schemas.openxmlformats.org/officeDocument/2006/relationships/image" Target="../media/image1468.png"/><Relationship Id="rId128" Type="http://schemas.openxmlformats.org/officeDocument/2006/relationships/image" Target="../media/image1493.png"/><Relationship Id="rId335" Type="http://schemas.openxmlformats.org/officeDocument/2006/relationships/customXml" Target="../ink/ink1659.xml"/><Relationship Id="rId377" Type="http://schemas.openxmlformats.org/officeDocument/2006/relationships/customXml" Target="../ink/ink1681.xml"/><Relationship Id="rId5" Type="http://schemas.openxmlformats.org/officeDocument/2006/relationships/image" Target="../media/image1436.png"/><Relationship Id="rId181" Type="http://schemas.openxmlformats.org/officeDocument/2006/relationships/image" Target="../media/image1519.png"/><Relationship Id="rId237" Type="http://schemas.openxmlformats.org/officeDocument/2006/relationships/customXml" Target="../ink/ink1608.xml"/><Relationship Id="rId402" Type="http://schemas.openxmlformats.org/officeDocument/2006/relationships/customXml" Target="../ink/ink1694.xml"/><Relationship Id="rId258" Type="http://schemas.openxmlformats.org/officeDocument/2006/relationships/customXml" Target="../ink/ink1619.xml"/><Relationship Id="rId279" Type="http://schemas.openxmlformats.org/officeDocument/2006/relationships/customXml" Target="../ink/ink1631.xml"/><Relationship Id="rId22" Type="http://schemas.openxmlformats.org/officeDocument/2006/relationships/customXml" Target="../ink/ink1496.xml"/><Relationship Id="rId43" Type="http://schemas.openxmlformats.org/officeDocument/2006/relationships/image" Target="../media/image1453.png"/><Relationship Id="rId64" Type="http://schemas.openxmlformats.org/officeDocument/2006/relationships/customXml" Target="../ink/ink1517.xml"/><Relationship Id="rId118" Type="http://schemas.openxmlformats.org/officeDocument/2006/relationships/image" Target="../media/image1489.png"/><Relationship Id="rId139" Type="http://schemas.openxmlformats.org/officeDocument/2006/relationships/customXml" Target="../ink/ink1556.xml"/><Relationship Id="rId290" Type="http://schemas.openxmlformats.org/officeDocument/2006/relationships/image" Target="../media/image1568.png"/><Relationship Id="rId304" Type="http://schemas.openxmlformats.org/officeDocument/2006/relationships/image" Target="../media/image6.png"/><Relationship Id="rId325" Type="http://schemas.openxmlformats.org/officeDocument/2006/relationships/customXml" Target="../ink/ink1654.xml"/><Relationship Id="rId346" Type="http://schemas.openxmlformats.org/officeDocument/2006/relationships/customXml" Target="../ink/ink1665.xml"/><Relationship Id="rId367" Type="http://schemas.openxmlformats.org/officeDocument/2006/relationships/image" Target="../media/image1604.png"/><Relationship Id="rId388" Type="http://schemas.openxmlformats.org/officeDocument/2006/relationships/image" Target="../media/image1614.png"/><Relationship Id="rId85" Type="http://schemas.openxmlformats.org/officeDocument/2006/relationships/customXml" Target="../ink/ink1528.xml"/><Relationship Id="rId150" Type="http://schemas.openxmlformats.org/officeDocument/2006/relationships/image" Target="../media/image1504.png"/><Relationship Id="rId171" Type="http://schemas.openxmlformats.org/officeDocument/2006/relationships/customXml" Target="../ink/ink1572.xml"/><Relationship Id="rId192" Type="http://schemas.openxmlformats.org/officeDocument/2006/relationships/customXml" Target="../ink/ink1583.xml"/><Relationship Id="rId206" Type="http://schemas.openxmlformats.org/officeDocument/2006/relationships/image" Target="../media/image1531.png"/><Relationship Id="rId227" Type="http://schemas.openxmlformats.org/officeDocument/2006/relationships/customXml" Target="../ink/ink1602.xml"/><Relationship Id="rId413" Type="http://schemas.openxmlformats.org/officeDocument/2006/relationships/image" Target="../media/image1626.png"/><Relationship Id="rId248" Type="http://schemas.openxmlformats.org/officeDocument/2006/relationships/customXml" Target="../ink/ink1614.xml"/><Relationship Id="rId269" Type="http://schemas.openxmlformats.org/officeDocument/2006/relationships/image" Target="../media/image1559.png"/><Relationship Id="rId12" Type="http://schemas.openxmlformats.org/officeDocument/2006/relationships/image" Target="../media/image1438.png"/><Relationship Id="rId33" Type="http://schemas.openxmlformats.org/officeDocument/2006/relationships/image" Target="../media/image1448.png"/><Relationship Id="rId108" Type="http://schemas.openxmlformats.org/officeDocument/2006/relationships/image" Target="../media/image1484.png"/><Relationship Id="rId129" Type="http://schemas.openxmlformats.org/officeDocument/2006/relationships/customXml" Target="../ink/ink1551.xml"/><Relationship Id="rId280" Type="http://schemas.openxmlformats.org/officeDocument/2006/relationships/image" Target="../media/image1564.png"/><Relationship Id="rId315" Type="http://schemas.openxmlformats.org/officeDocument/2006/relationships/customXml" Target="../ink/ink1649.xml"/><Relationship Id="rId336" Type="http://schemas.openxmlformats.org/officeDocument/2006/relationships/image" Target="../media/image1589.png"/><Relationship Id="rId357" Type="http://schemas.openxmlformats.org/officeDocument/2006/relationships/image" Target="../media/image1599.png"/><Relationship Id="rId54" Type="http://schemas.openxmlformats.org/officeDocument/2006/relationships/customXml" Target="../ink/ink1512.xml"/><Relationship Id="rId75" Type="http://schemas.openxmlformats.org/officeDocument/2006/relationships/customXml" Target="../ink/ink1523.xml"/><Relationship Id="rId96" Type="http://schemas.openxmlformats.org/officeDocument/2006/relationships/image" Target="../media/image1479.png"/><Relationship Id="rId140" Type="http://schemas.openxmlformats.org/officeDocument/2006/relationships/image" Target="../media/image1499.png"/><Relationship Id="rId161" Type="http://schemas.openxmlformats.org/officeDocument/2006/relationships/customXml" Target="../ink/ink1567.xml"/><Relationship Id="rId182" Type="http://schemas.openxmlformats.org/officeDocument/2006/relationships/customXml" Target="../ink/ink1578.xml"/><Relationship Id="rId217" Type="http://schemas.openxmlformats.org/officeDocument/2006/relationships/customXml" Target="../ink/ink1597.xml"/><Relationship Id="rId378" Type="http://schemas.openxmlformats.org/officeDocument/2006/relationships/image" Target="../media/image1609.png"/><Relationship Id="rId399" Type="http://schemas.openxmlformats.org/officeDocument/2006/relationships/customXml" Target="../ink/ink1692.xml"/><Relationship Id="rId403" Type="http://schemas.openxmlformats.org/officeDocument/2006/relationships/image" Target="../media/image1621.png"/><Relationship Id="rId6" Type="http://schemas.openxmlformats.org/officeDocument/2006/relationships/customXml" Target="../ink/ink1487.xml"/><Relationship Id="rId238" Type="http://schemas.openxmlformats.org/officeDocument/2006/relationships/image" Target="../media/image1545.png"/><Relationship Id="rId259" Type="http://schemas.openxmlformats.org/officeDocument/2006/relationships/customXml" Target="../ink/ink1620.xml"/><Relationship Id="rId23" Type="http://schemas.openxmlformats.org/officeDocument/2006/relationships/image" Target="../media/image1443.png"/><Relationship Id="rId119" Type="http://schemas.openxmlformats.org/officeDocument/2006/relationships/customXml" Target="../ink/ink1546.xml"/><Relationship Id="rId270" Type="http://schemas.openxmlformats.org/officeDocument/2006/relationships/customXml" Target="../ink/ink1626.xml"/><Relationship Id="rId291" Type="http://schemas.openxmlformats.org/officeDocument/2006/relationships/customXml" Target="../ink/ink1637.xml"/><Relationship Id="rId305" Type="http://schemas.openxmlformats.org/officeDocument/2006/relationships/customXml" Target="../ink/ink1644.xml"/><Relationship Id="rId326" Type="http://schemas.openxmlformats.org/officeDocument/2006/relationships/image" Target="../media/image1584.png"/><Relationship Id="rId347" Type="http://schemas.openxmlformats.org/officeDocument/2006/relationships/image" Target="../media/image1594.png"/><Relationship Id="rId44" Type="http://schemas.openxmlformats.org/officeDocument/2006/relationships/customXml" Target="../ink/ink1507.xml"/><Relationship Id="rId65" Type="http://schemas.openxmlformats.org/officeDocument/2006/relationships/image" Target="../media/image1464.png"/><Relationship Id="rId86" Type="http://schemas.openxmlformats.org/officeDocument/2006/relationships/image" Target="../media/image1474.png"/><Relationship Id="rId130" Type="http://schemas.openxmlformats.org/officeDocument/2006/relationships/image" Target="../media/image1494.png"/><Relationship Id="rId151" Type="http://schemas.openxmlformats.org/officeDocument/2006/relationships/customXml" Target="../ink/ink1562.xml"/><Relationship Id="rId368" Type="http://schemas.openxmlformats.org/officeDocument/2006/relationships/customXml" Target="../ink/ink1676.xml"/><Relationship Id="rId389" Type="http://schemas.openxmlformats.org/officeDocument/2006/relationships/customXml" Target="../ink/ink1687.xml"/><Relationship Id="rId172" Type="http://schemas.openxmlformats.org/officeDocument/2006/relationships/image" Target="../media/image1515.png"/><Relationship Id="rId193" Type="http://schemas.openxmlformats.org/officeDocument/2006/relationships/image" Target="../media/image1525.png"/><Relationship Id="rId207" Type="http://schemas.openxmlformats.org/officeDocument/2006/relationships/customXml" Target="../ink/ink1591.xml"/><Relationship Id="rId228" Type="http://schemas.openxmlformats.org/officeDocument/2006/relationships/image" Target="../media/image1541.png"/><Relationship Id="rId249" Type="http://schemas.openxmlformats.org/officeDocument/2006/relationships/image" Target="../media/image1550.png"/><Relationship Id="rId414" Type="http://schemas.openxmlformats.org/officeDocument/2006/relationships/customXml" Target="../ink/ink1700.xml"/><Relationship Id="rId13" Type="http://schemas.openxmlformats.org/officeDocument/2006/relationships/customXml" Target="../ink/ink1491.xml"/><Relationship Id="rId109" Type="http://schemas.openxmlformats.org/officeDocument/2006/relationships/customXml" Target="../ink/ink1541.xml"/><Relationship Id="rId260" Type="http://schemas.openxmlformats.org/officeDocument/2006/relationships/image" Target="../media/image1555.png"/><Relationship Id="rId281" Type="http://schemas.openxmlformats.org/officeDocument/2006/relationships/customXml" Target="../ink/ink1632.xml"/><Relationship Id="rId316" Type="http://schemas.openxmlformats.org/officeDocument/2006/relationships/image" Target="../media/image1580.png"/><Relationship Id="rId337" Type="http://schemas.openxmlformats.org/officeDocument/2006/relationships/customXml" Target="../ink/ink1660.xml"/><Relationship Id="rId34" Type="http://schemas.openxmlformats.org/officeDocument/2006/relationships/customXml" Target="../ink/ink1502.xml"/><Relationship Id="rId55" Type="http://schemas.openxmlformats.org/officeDocument/2006/relationships/image" Target="../media/image1459.png"/><Relationship Id="rId76" Type="http://schemas.openxmlformats.org/officeDocument/2006/relationships/image" Target="../media/image1469.png"/><Relationship Id="rId97" Type="http://schemas.openxmlformats.org/officeDocument/2006/relationships/customXml" Target="../ink/ink1534.xml"/><Relationship Id="rId120" Type="http://schemas.openxmlformats.org/officeDocument/2006/relationships/image" Target="../media/image1014.png"/><Relationship Id="rId141" Type="http://schemas.openxmlformats.org/officeDocument/2006/relationships/customXml" Target="../ink/ink1557.xml"/><Relationship Id="rId358" Type="http://schemas.openxmlformats.org/officeDocument/2006/relationships/customXml" Target="../ink/ink1671.xml"/><Relationship Id="rId379" Type="http://schemas.openxmlformats.org/officeDocument/2006/relationships/customXml" Target="../ink/ink1682.xml"/><Relationship Id="rId7" Type="http://schemas.openxmlformats.org/officeDocument/2006/relationships/image" Target="../media/image1437.png"/><Relationship Id="rId162" Type="http://schemas.openxmlformats.org/officeDocument/2006/relationships/image" Target="../media/image1510.png"/><Relationship Id="rId183" Type="http://schemas.openxmlformats.org/officeDocument/2006/relationships/image" Target="../media/image1520.png"/><Relationship Id="rId218" Type="http://schemas.openxmlformats.org/officeDocument/2006/relationships/image" Target="../media/image1536.png"/><Relationship Id="rId239" Type="http://schemas.openxmlformats.org/officeDocument/2006/relationships/customXml" Target="../ink/ink1609.xml"/><Relationship Id="rId390" Type="http://schemas.openxmlformats.org/officeDocument/2006/relationships/image" Target="../media/image1615.png"/><Relationship Id="rId404" Type="http://schemas.openxmlformats.org/officeDocument/2006/relationships/customXml" Target="../ink/ink1695.xml"/><Relationship Id="rId250" Type="http://schemas.openxmlformats.org/officeDocument/2006/relationships/customXml" Target="../ink/ink1615.xml"/><Relationship Id="rId271" Type="http://schemas.openxmlformats.org/officeDocument/2006/relationships/image" Target="../media/image1560.png"/><Relationship Id="rId292" Type="http://schemas.openxmlformats.org/officeDocument/2006/relationships/image" Target="../media/image1569.png"/><Relationship Id="rId306" Type="http://schemas.openxmlformats.org/officeDocument/2006/relationships/image" Target="../media/image1575.png"/><Relationship Id="rId24" Type="http://schemas.openxmlformats.org/officeDocument/2006/relationships/customXml" Target="../ink/ink1497.xml"/><Relationship Id="rId45" Type="http://schemas.openxmlformats.org/officeDocument/2006/relationships/image" Target="../media/image1454.png"/><Relationship Id="rId66" Type="http://schemas.openxmlformats.org/officeDocument/2006/relationships/customXml" Target="../ink/ink1518.xml"/><Relationship Id="rId87" Type="http://schemas.openxmlformats.org/officeDocument/2006/relationships/customXml" Target="../ink/ink1529.xml"/><Relationship Id="rId110" Type="http://schemas.openxmlformats.org/officeDocument/2006/relationships/image" Target="../media/image1485.png"/><Relationship Id="rId131" Type="http://schemas.openxmlformats.org/officeDocument/2006/relationships/customXml" Target="../ink/ink1552.xml"/><Relationship Id="rId327" Type="http://schemas.openxmlformats.org/officeDocument/2006/relationships/customXml" Target="../ink/ink1655.xml"/><Relationship Id="rId348" Type="http://schemas.openxmlformats.org/officeDocument/2006/relationships/customXml" Target="../ink/ink1666.xml"/><Relationship Id="rId369" Type="http://schemas.openxmlformats.org/officeDocument/2006/relationships/image" Target="../media/image1605.png"/><Relationship Id="rId152" Type="http://schemas.openxmlformats.org/officeDocument/2006/relationships/image" Target="../media/image1505.png"/><Relationship Id="rId173" Type="http://schemas.openxmlformats.org/officeDocument/2006/relationships/customXml" Target="../ink/ink1573.xml"/><Relationship Id="rId194" Type="http://schemas.openxmlformats.org/officeDocument/2006/relationships/customXml" Target="../ink/ink1584.xml"/><Relationship Id="rId208" Type="http://schemas.openxmlformats.org/officeDocument/2006/relationships/image" Target="../media/image1532.png"/><Relationship Id="rId229" Type="http://schemas.openxmlformats.org/officeDocument/2006/relationships/customXml" Target="../ink/ink1603.xml"/><Relationship Id="rId380" Type="http://schemas.openxmlformats.org/officeDocument/2006/relationships/image" Target="../media/image1610.png"/><Relationship Id="rId415" Type="http://schemas.openxmlformats.org/officeDocument/2006/relationships/image" Target="../media/image1627.png"/><Relationship Id="rId240" Type="http://schemas.openxmlformats.org/officeDocument/2006/relationships/image" Target="../media/image1546.png"/><Relationship Id="rId261" Type="http://schemas.openxmlformats.org/officeDocument/2006/relationships/customXml" Target="../ink/ink1621.xml"/><Relationship Id="rId14" Type="http://schemas.openxmlformats.org/officeDocument/2006/relationships/image" Target="../media/image1439.png"/><Relationship Id="rId35" Type="http://schemas.openxmlformats.org/officeDocument/2006/relationships/image" Target="../media/image1449.png"/><Relationship Id="rId56" Type="http://schemas.openxmlformats.org/officeDocument/2006/relationships/customXml" Target="../ink/ink1513.xml"/><Relationship Id="rId77" Type="http://schemas.openxmlformats.org/officeDocument/2006/relationships/customXml" Target="../ink/ink1524.xml"/><Relationship Id="rId100" Type="http://schemas.openxmlformats.org/officeDocument/2006/relationships/customXml" Target="../ink/ink1536.xml"/><Relationship Id="rId282" Type="http://schemas.openxmlformats.org/officeDocument/2006/relationships/image" Target="../media/image1565.png"/><Relationship Id="rId317" Type="http://schemas.openxmlformats.org/officeDocument/2006/relationships/customXml" Target="../ink/ink1650.xml"/><Relationship Id="rId338" Type="http://schemas.openxmlformats.org/officeDocument/2006/relationships/image" Target="../media/image1590.png"/><Relationship Id="rId359" Type="http://schemas.openxmlformats.org/officeDocument/2006/relationships/image" Target="../media/image1600.png"/><Relationship Id="rId8" Type="http://schemas.openxmlformats.org/officeDocument/2006/relationships/customXml" Target="../ink/ink1488.xml"/><Relationship Id="rId98" Type="http://schemas.openxmlformats.org/officeDocument/2006/relationships/image" Target="../media/image1480.png"/><Relationship Id="rId121" Type="http://schemas.openxmlformats.org/officeDocument/2006/relationships/customXml" Target="../ink/ink1547.xml"/><Relationship Id="rId142" Type="http://schemas.openxmlformats.org/officeDocument/2006/relationships/image" Target="../media/image1500.png"/><Relationship Id="rId163" Type="http://schemas.openxmlformats.org/officeDocument/2006/relationships/customXml" Target="../ink/ink1568.xml"/><Relationship Id="rId184" Type="http://schemas.openxmlformats.org/officeDocument/2006/relationships/customXml" Target="../ink/ink1579.xml"/><Relationship Id="rId219" Type="http://schemas.openxmlformats.org/officeDocument/2006/relationships/customXml" Target="../ink/ink1598.xml"/><Relationship Id="rId370" Type="http://schemas.openxmlformats.org/officeDocument/2006/relationships/customXml" Target="../ink/ink1677.xml"/><Relationship Id="rId391" Type="http://schemas.openxmlformats.org/officeDocument/2006/relationships/customXml" Target="../ink/ink1688.xml"/><Relationship Id="rId405" Type="http://schemas.openxmlformats.org/officeDocument/2006/relationships/image" Target="../media/image1622.png"/><Relationship Id="rId230" Type="http://schemas.openxmlformats.org/officeDocument/2006/relationships/image" Target="../media/image1542.png"/><Relationship Id="rId251" Type="http://schemas.openxmlformats.org/officeDocument/2006/relationships/image" Target="../media/image1551.png"/><Relationship Id="rId25" Type="http://schemas.openxmlformats.org/officeDocument/2006/relationships/image" Target="../media/image1444.png"/><Relationship Id="rId46" Type="http://schemas.openxmlformats.org/officeDocument/2006/relationships/customXml" Target="../ink/ink1508.xml"/><Relationship Id="rId67" Type="http://schemas.openxmlformats.org/officeDocument/2006/relationships/image" Target="../media/image1465.png"/><Relationship Id="rId272" Type="http://schemas.openxmlformats.org/officeDocument/2006/relationships/customXml" Target="../ink/ink1627.xml"/><Relationship Id="rId293" Type="http://schemas.openxmlformats.org/officeDocument/2006/relationships/customXml" Target="../ink/ink1638.xml"/><Relationship Id="rId307" Type="http://schemas.openxmlformats.org/officeDocument/2006/relationships/customXml" Target="../ink/ink1645.xml"/><Relationship Id="rId328" Type="http://schemas.openxmlformats.org/officeDocument/2006/relationships/image" Target="../media/image1585.png"/><Relationship Id="rId349" Type="http://schemas.openxmlformats.org/officeDocument/2006/relationships/image" Target="../media/image1595.png"/><Relationship Id="rId88" Type="http://schemas.openxmlformats.org/officeDocument/2006/relationships/image" Target="../media/image1475.png"/><Relationship Id="rId111" Type="http://schemas.openxmlformats.org/officeDocument/2006/relationships/customXml" Target="../ink/ink1542.xml"/><Relationship Id="rId132" Type="http://schemas.openxmlformats.org/officeDocument/2006/relationships/image" Target="../media/image1495.png"/><Relationship Id="rId153" Type="http://schemas.openxmlformats.org/officeDocument/2006/relationships/customXml" Target="../ink/ink1563.xml"/><Relationship Id="rId174" Type="http://schemas.openxmlformats.org/officeDocument/2006/relationships/image" Target="../media/image1516.png"/><Relationship Id="rId195" Type="http://schemas.openxmlformats.org/officeDocument/2006/relationships/image" Target="../media/image1526.png"/><Relationship Id="rId209" Type="http://schemas.openxmlformats.org/officeDocument/2006/relationships/customXml" Target="../ink/ink1592.xml"/><Relationship Id="rId360" Type="http://schemas.openxmlformats.org/officeDocument/2006/relationships/customXml" Target="../ink/ink1672.xml"/><Relationship Id="rId381" Type="http://schemas.openxmlformats.org/officeDocument/2006/relationships/customXml" Target="../ink/ink1683.xml"/><Relationship Id="rId416" Type="http://schemas.openxmlformats.org/officeDocument/2006/relationships/customXml" Target="../ink/ink1701.xml"/><Relationship Id="rId220" Type="http://schemas.openxmlformats.org/officeDocument/2006/relationships/image" Target="../media/image1537.png"/><Relationship Id="rId241" Type="http://schemas.openxmlformats.org/officeDocument/2006/relationships/customXml" Target="../ink/ink1610.xml"/><Relationship Id="rId15" Type="http://schemas.openxmlformats.org/officeDocument/2006/relationships/customXml" Target="../ink/ink1492.xml"/><Relationship Id="rId36" Type="http://schemas.openxmlformats.org/officeDocument/2006/relationships/customXml" Target="../ink/ink1503.xml"/><Relationship Id="rId57" Type="http://schemas.openxmlformats.org/officeDocument/2006/relationships/image" Target="../media/image1460.png"/><Relationship Id="rId262" Type="http://schemas.openxmlformats.org/officeDocument/2006/relationships/image" Target="../media/image1556.png"/><Relationship Id="rId283" Type="http://schemas.openxmlformats.org/officeDocument/2006/relationships/customXml" Target="../ink/ink1633.xml"/><Relationship Id="rId318" Type="http://schemas.openxmlformats.org/officeDocument/2006/relationships/image" Target="../media/image1581.png"/><Relationship Id="rId339" Type="http://schemas.openxmlformats.org/officeDocument/2006/relationships/customXml" Target="../ink/ink1661.xml"/><Relationship Id="rId78" Type="http://schemas.openxmlformats.org/officeDocument/2006/relationships/image" Target="../media/image1470.png"/><Relationship Id="rId99" Type="http://schemas.openxmlformats.org/officeDocument/2006/relationships/customXml" Target="../ink/ink1535.xml"/><Relationship Id="rId101" Type="http://schemas.openxmlformats.org/officeDocument/2006/relationships/customXml" Target="../ink/ink1537.xml"/><Relationship Id="rId122" Type="http://schemas.openxmlformats.org/officeDocument/2006/relationships/image" Target="../media/image1490.png"/><Relationship Id="rId143" Type="http://schemas.openxmlformats.org/officeDocument/2006/relationships/customXml" Target="../ink/ink1558.xml"/><Relationship Id="rId164" Type="http://schemas.openxmlformats.org/officeDocument/2006/relationships/image" Target="../media/image1511.png"/><Relationship Id="rId185" Type="http://schemas.openxmlformats.org/officeDocument/2006/relationships/image" Target="../media/image1521.png"/><Relationship Id="rId350" Type="http://schemas.openxmlformats.org/officeDocument/2006/relationships/customXml" Target="../ink/ink1667.xml"/><Relationship Id="rId371" Type="http://schemas.openxmlformats.org/officeDocument/2006/relationships/image" Target="../media/image1606.png"/><Relationship Id="rId406" Type="http://schemas.openxmlformats.org/officeDocument/2006/relationships/customXml" Target="../ink/ink1696.xml"/><Relationship Id="rId9" Type="http://schemas.openxmlformats.org/officeDocument/2006/relationships/image" Target="../media/image70.png"/><Relationship Id="rId210" Type="http://schemas.openxmlformats.org/officeDocument/2006/relationships/image" Target="../media/image1533.png"/><Relationship Id="rId392" Type="http://schemas.openxmlformats.org/officeDocument/2006/relationships/image" Target="../media/image1616.png"/><Relationship Id="rId26" Type="http://schemas.openxmlformats.org/officeDocument/2006/relationships/customXml" Target="../ink/ink1498.xml"/><Relationship Id="rId231" Type="http://schemas.openxmlformats.org/officeDocument/2006/relationships/customXml" Target="../ink/ink1604.xml"/><Relationship Id="rId252" Type="http://schemas.openxmlformats.org/officeDocument/2006/relationships/customXml" Target="../ink/ink1616.xml"/><Relationship Id="rId273" Type="http://schemas.openxmlformats.org/officeDocument/2006/relationships/image" Target="../media/image1561.png"/><Relationship Id="rId294" Type="http://schemas.openxmlformats.org/officeDocument/2006/relationships/image" Target="../media/image1570.png"/><Relationship Id="rId308" Type="http://schemas.openxmlformats.org/officeDocument/2006/relationships/image" Target="../media/image1576.png"/><Relationship Id="rId329" Type="http://schemas.openxmlformats.org/officeDocument/2006/relationships/customXml" Target="../ink/ink1656.xml"/><Relationship Id="rId47" Type="http://schemas.openxmlformats.org/officeDocument/2006/relationships/image" Target="../media/image1455.png"/><Relationship Id="rId68" Type="http://schemas.openxmlformats.org/officeDocument/2006/relationships/customXml" Target="../ink/ink1519.xml"/><Relationship Id="rId89" Type="http://schemas.openxmlformats.org/officeDocument/2006/relationships/customXml" Target="../ink/ink1530.xml"/><Relationship Id="rId112" Type="http://schemas.openxmlformats.org/officeDocument/2006/relationships/image" Target="../media/image1486.png"/><Relationship Id="rId133" Type="http://schemas.openxmlformats.org/officeDocument/2006/relationships/customXml" Target="../ink/ink1553.xml"/><Relationship Id="rId154" Type="http://schemas.openxmlformats.org/officeDocument/2006/relationships/image" Target="../media/image1506.png"/><Relationship Id="rId175" Type="http://schemas.openxmlformats.org/officeDocument/2006/relationships/customXml" Target="../ink/ink1574.xml"/><Relationship Id="rId340" Type="http://schemas.openxmlformats.org/officeDocument/2006/relationships/image" Target="../media/image1591.png"/><Relationship Id="rId361" Type="http://schemas.openxmlformats.org/officeDocument/2006/relationships/image" Target="../media/image1601.png"/><Relationship Id="rId196" Type="http://schemas.openxmlformats.org/officeDocument/2006/relationships/customXml" Target="../ink/ink1585.xml"/><Relationship Id="rId200" Type="http://schemas.openxmlformats.org/officeDocument/2006/relationships/image" Target="../media/image1528.png"/><Relationship Id="rId382" Type="http://schemas.openxmlformats.org/officeDocument/2006/relationships/image" Target="../media/image1611.png"/><Relationship Id="rId417" Type="http://schemas.openxmlformats.org/officeDocument/2006/relationships/customXml" Target="../ink/ink1702.xml"/><Relationship Id="rId16" Type="http://schemas.openxmlformats.org/officeDocument/2006/relationships/image" Target="../media/image1440.png"/><Relationship Id="rId221" Type="http://schemas.openxmlformats.org/officeDocument/2006/relationships/customXml" Target="../ink/ink1599.xml"/><Relationship Id="rId242" Type="http://schemas.openxmlformats.org/officeDocument/2006/relationships/customXml" Target="../ink/ink1611.xml"/><Relationship Id="rId263" Type="http://schemas.openxmlformats.org/officeDocument/2006/relationships/customXml" Target="../ink/ink1622.xml"/><Relationship Id="rId284" Type="http://schemas.openxmlformats.org/officeDocument/2006/relationships/image" Target="../media/image1566.png"/><Relationship Id="rId319" Type="http://schemas.openxmlformats.org/officeDocument/2006/relationships/customXml" Target="../ink/ink1651.xml"/><Relationship Id="rId37" Type="http://schemas.openxmlformats.org/officeDocument/2006/relationships/image" Target="../media/image1450.png"/><Relationship Id="rId58" Type="http://schemas.openxmlformats.org/officeDocument/2006/relationships/customXml" Target="../ink/ink1514.xml"/><Relationship Id="rId79" Type="http://schemas.openxmlformats.org/officeDocument/2006/relationships/customXml" Target="../ink/ink1525.xml"/><Relationship Id="rId102" Type="http://schemas.openxmlformats.org/officeDocument/2006/relationships/image" Target="../media/image1481.png"/><Relationship Id="rId123" Type="http://schemas.openxmlformats.org/officeDocument/2006/relationships/customXml" Target="../ink/ink1548.xml"/><Relationship Id="rId144" Type="http://schemas.openxmlformats.org/officeDocument/2006/relationships/image" Target="../media/image1501.png"/><Relationship Id="rId330" Type="http://schemas.openxmlformats.org/officeDocument/2006/relationships/image" Target="../media/image1586.png"/><Relationship Id="rId90" Type="http://schemas.openxmlformats.org/officeDocument/2006/relationships/image" Target="../media/image1476.png"/><Relationship Id="rId165" Type="http://schemas.openxmlformats.org/officeDocument/2006/relationships/customXml" Target="../ink/ink1569.xml"/><Relationship Id="rId186" Type="http://schemas.openxmlformats.org/officeDocument/2006/relationships/customXml" Target="../ink/ink1580.xml"/><Relationship Id="rId351" Type="http://schemas.openxmlformats.org/officeDocument/2006/relationships/image" Target="../media/image1596.png"/><Relationship Id="rId372" Type="http://schemas.openxmlformats.org/officeDocument/2006/relationships/customXml" Target="../ink/ink1678.xml"/><Relationship Id="rId393" Type="http://schemas.openxmlformats.org/officeDocument/2006/relationships/customXml" Target="../ink/ink1689.xml"/><Relationship Id="rId407" Type="http://schemas.openxmlformats.org/officeDocument/2006/relationships/image" Target="../media/image1623.png"/><Relationship Id="rId211" Type="http://schemas.openxmlformats.org/officeDocument/2006/relationships/customXml" Target="../ink/ink1593.xml"/><Relationship Id="rId232" Type="http://schemas.openxmlformats.org/officeDocument/2006/relationships/image" Target="../media/image1543.png"/><Relationship Id="rId253" Type="http://schemas.openxmlformats.org/officeDocument/2006/relationships/image" Target="../media/image1552.png"/><Relationship Id="rId274" Type="http://schemas.openxmlformats.org/officeDocument/2006/relationships/customXml" Target="../ink/ink1628.xml"/><Relationship Id="rId295" Type="http://schemas.openxmlformats.org/officeDocument/2006/relationships/customXml" Target="../ink/ink1639.xml"/><Relationship Id="rId309" Type="http://schemas.openxmlformats.org/officeDocument/2006/relationships/customXml" Target="../ink/ink1646.xml"/><Relationship Id="rId27" Type="http://schemas.openxmlformats.org/officeDocument/2006/relationships/image" Target="../media/image1445.png"/><Relationship Id="rId48" Type="http://schemas.openxmlformats.org/officeDocument/2006/relationships/customXml" Target="../ink/ink1509.xml"/><Relationship Id="rId69" Type="http://schemas.openxmlformats.org/officeDocument/2006/relationships/image" Target="../media/image1466.png"/><Relationship Id="rId113" Type="http://schemas.openxmlformats.org/officeDocument/2006/relationships/customXml" Target="../ink/ink1543.xml"/><Relationship Id="rId134" Type="http://schemas.openxmlformats.org/officeDocument/2006/relationships/image" Target="../media/image1496.png"/><Relationship Id="rId320" Type="http://schemas.openxmlformats.org/officeDocument/2006/relationships/image" Target="../media/image1582.png"/><Relationship Id="rId80" Type="http://schemas.openxmlformats.org/officeDocument/2006/relationships/image" Target="../media/image1471.png"/><Relationship Id="rId155" Type="http://schemas.openxmlformats.org/officeDocument/2006/relationships/customXml" Target="../ink/ink1564.xml"/><Relationship Id="rId176" Type="http://schemas.openxmlformats.org/officeDocument/2006/relationships/image" Target="../media/image1517.png"/><Relationship Id="rId197" Type="http://schemas.openxmlformats.org/officeDocument/2006/relationships/image" Target="../media/image1527.png"/><Relationship Id="rId341" Type="http://schemas.openxmlformats.org/officeDocument/2006/relationships/customXml" Target="../ink/ink1662.xml"/><Relationship Id="rId362" Type="http://schemas.openxmlformats.org/officeDocument/2006/relationships/customXml" Target="../ink/ink1673.xml"/><Relationship Id="rId383" Type="http://schemas.openxmlformats.org/officeDocument/2006/relationships/customXml" Target="../ink/ink1684.xml"/><Relationship Id="rId418" Type="http://schemas.openxmlformats.org/officeDocument/2006/relationships/customXml" Target="../ink/ink1703.xml"/><Relationship Id="rId201" Type="http://schemas.openxmlformats.org/officeDocument/2006/relationships/customXml" Target="../ink/ink1588.xml"/><Relationship Id="rId222" Type="http://schemas.openxmlformats.org/officeDocument/2006/relationships/image" Target="../media/image1538.png"/><Relationship Id="rId243" Type="http://schemas.openxmlformats.org/officeDocument/2006/relationships/image" Target="../media/image1547.png"/><Relationship Id="rId264" Type="http://schemas.openxmlformats.org/officeDocument/2006/relationships/image" Target="../media/image1557.png"/><Relationship Id="rId285" Type="http://schemas.openxmlformats.org/officeDocument/2006/relationships/customXml" Target="../ink/ink1634.xml"/><Relationship Id="rId17" Type="http://schemas.openxmlformats.org/officeDocument/2006/relationships/customXml" Target="../ink/ink1493.xml"/><Relationship Id="rId38" Type="http://schemas.openxmlformats.org/officeDocument/2006/relationships/customXml" Target="../ink/ink1504.xml"/><Relationship Id="rId59" Type="http://schemas.openxmlformats.org/officeDocument/2006/relationships/image" Target="../media/image1461.png"/><Relationship Id="rId103" Type="http://schemas.openxmlformats.org/officeDocument/2006/relationships/customXml" Target="../ink/ink1538.xml"/><Relationship Id="rId124" Type="http://schemas.openxmlformats.org/officeDocument/2006/relationships/image" Target="../media/image1491.png"/><Relationship Id="rId310" Type="http://schemas.openxmlformats.org/officeDocument/2006/relationships/image" Target="../media/image1577.png"/><Relationship Id="rId70" Type="http://schemas.openxmlformats.org/officeDocument/2006/relationships/customXml" Target="../ink/ink1520.xml"/><Relationship Id="rId91" Type="http://schemas.openxmlformats.org/officeDocument/2006/relationships/customXml" Target="../ink/ink1531.xml"/><Relationship Id="rId145" Type="http://schemas.openxmlformats.org/officeDocument/2006/relationships/customXml" Target="../ink/ink1559.xml"/><Relationship Id="rId166" Type="http://schemas.openxmlformats.org/officeDocument/2006/relationships/image" Target="../media/image1512.png"/><Relationship Id="rId187" Type="http://schemas.openxmlformats.org/officeDocument/2006/relationships/image" Target="../media/image1522.png"/><Relationship Id="rId331" Type="http://schemas.openxmlformats.org/officeDocument/2006/relationships/customXml" Target="../ink/ink1657.xml"/><Relationship Id="rId352" Type="http://schemas.openxmlformats.org/officeDocument/2006/relationships/customXml" Target="../ink/ink1668.xml"/><Relationship Id="rId373" Type="http://schemas.openxmlformats.org/officeDocument/2006/relationships/image" Target="../media/image1607.png"/><Relationship Id="rId394" Type="http://schemas.openxmlformats.org/officeDocument/2006/relationships/image" Target="../media/image1617.png"/><Relationship Id="rId408" Type="http://schemas.openxmlformats.org/officeDocument/2006/relationships/customXml" Target="../ink/ink169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534.png"/><Relationship Id="rId233" Type="http://schemas.openxmlformats.org/officeDocument/2006/relationships/customXml" Target="../ink/ink1605.xml"/><Relationship Id="rId254" Type="http://schemas.openxmlformats.org/officeDocument/2006/relationships/customXml" Target="../ink/ink1617.xml"/><Relationship Id="rId28" Type="http://schemas.openxmlformats.org/officeDocument/2006/relationships/customXml" Target="../ink/ink1499.xml"/><Relationship Id="rId49" Type="http://schemas.openxmlformats.org/officeDocument/2006/relationships/image" Target="../media/image1456.png"/><Relationship Id="rId114" Type="http://schemas.openxmlformats.org/officeDocument/2006/relationships/image" Target="../media/image1487.png"/><Relationship Id="rId275" Type="http://schemas.openxmlformats.org/officeDocument/2006/relationships/image" Target="../media/image1562.png"/><Relationship Id="rId296" Type="http://schemas.openxmlformats.org/officeDocument/2006/relationships/image" Target="../media/image1571.png"/><Relationship Id="rId300" Type="http://schemas.openxmlformats.org/officeDocument/2006/relationships/image" Target="../media/image1573.png"/><Relationship Id="rId60" Type="http://schemas.openxmlformats.org/officeDocument/2006/relationships/customXml" Target="../ink/ink1515.xml"/><Relationship Id="rId81" Type="http://schemas.openxmlformats.org/officeDocument/2006/relationships/customXml" Target="../ink/ink1526.xml"/><Relationship Id="rId135" Type="http://schemas.openxmlformats.org/officeDocument/2006/relationships/customXml" Target="../ink/ink1554.xml"/><Relationship Id="rId156" Type="http://schemas.openxmlformats.org/officeDocument/2006/relationships/image" Target="../media/image1507.png"/><Relationship Id="rId177" Type="http://schemas.openxmlformats.org/officeDocument/2006/relationships/customXml" Target="../ink/ink1575.xml"/><Relationship Id="rId198" Type="http://schemas.openxmlformats.org/officeDocument/2006/relationships/customXml" Target="../ink/ink1586.xml"/><Relationship Id="rId321" Type="http://schemas.openxmlformats.org/officeDocument/2006/relationships/customXml" Target="../ink/ink1652.xml"/><Relationship Id="rId342" Type="http://schemas.openxmlformats.org/officeDocument/2006/relationships/image" Target="../media/image1592.png"/><Relationship Id="rId363" Type="http://schemas.openxmlformats.org/officeDocument/2006/relationships/image" Target="../media/image1602.png"/><Relationship Id="rId384" Type="http://schemas.openxmlformats.org/officeDocument/2006/relationships/image" Target="../media/image1612.png"/><Relationship Id="rId419" Type="http://schemas.openxmlformats.org/officeDocument/2006/relationships/image" Target="../media/image1628.png"/><Relationship Id="rId202" Type="http://schemas.openxmlformats.org/officeDocument/2006/relationships/image" Target="../media/image1529.png"/><Relationship Id="rId223" Type="http://schemas.openxmlformats.org/officeDocument/2006/relationships/customXml" Target="../ink/ink1600.xml"/><Relationship Id="rId244" Type="http://schemas.openxmlformats.org/officeDocument/2006/relationships/customXml" Target="../ink/ink1612.xml"/><Relationship Id="rId18" Type="http://schemas.openxmlformats.org/officeDocument/2006/relationships/image" Target="../media/image1441.png"/><Relationship Id="rId39" Type="http://schemas.openxmlformats.org/officeDocument/2006/relationships/image" Target="../media/image1451.png"/><Relationship Id="rId265" Type="http://schemas.openxmlformats.org/officeDocument/2006/relationships/customXml" Target="../ink/ink1623.xml"/><Relationship Id="rId286" Type="http://schemas.openxmlformats.org/officeDocument/2006/relationships/image" Target="../media/image1567.png"/><Relationship Id="rId50" Type="http://schemas.openxmlformats.org/officeDocument/2006/relationships/customXml" Target="../ink/ink1510.xml"/><Relationship Id="rId104" Type="http://schemas.openxmlformats.org/officeDocument/2006/relationships/image" Target="../media/image1482.png"/><Relationship Id="rId125" Type="http://schemas.openxmlformats.org/officeDocument/2006/relationships/customXml" Target="../ink/ink1549.xml"/><Relationship Id="rId146" Type="http://schemas.openxmlformats.org/officeDocument/2006/relationships/image" Target="../media/image1502.png"/><Relationship Id="rId167" Type="http://schemas.openxmlformats.org/officeDocument/2006/relationships/customXml" Target="../ink/ink1570.xml"/><Relationship Id="rId188" Type="http://schemas.openxmlformats.org/officeDocument/2006/relationships/customXml" Target="../ink/ink1581.xml"/><Relationship Id="rId311" Type="http://schemas.openxmlformats.org/officeDocument/2006/relationships/customXml" Target="../ink/ink1647.xml"/><Relationship Id="rId332" Type="http://schemas.openxmlformats.org/officeDocument/2006/relationships/image" Target="../media/image1587.png"/><Relationship Id="rId353" Type="http://schemas.openxmlformats.org/officeDocument/2006/relationships/image" Target="../media/image1597.png"/><Relationship Id="rId374" Type="http://schemas.openxmlformats.org/officeDocument/2006/relationships/customXml" Target="../ink/ink1679.xml"/><Relationship Id="rId395" Type="http://schemas.openxmlformats.org/officeDocument/2006/relationships/customXml" Target="../ink/ink1690.xml"/><Relationship Id="rId409" Type="http://schemas.openxmlformats.org/officeDocument/2006/relationships/image" Target="../media/image1624.png"/><Relationship Id="rId71" Type="http://schemas.openxmlformats.org/officeDocument/2006/relationships/customXml" Target="../ink/ink1521.xml"/><Relationship Id="rId92" Type="http://schemas.openxmlformats.org/officeDocument/2006/relationships/image" Target="../media/image1477.png"/><Relationship Id="rId213" Type="http://schemas.openxmlformats.org/officeDocument/2006/relationships/customXml" Target="../ink/ink1594.xml"/><Relationship Id="rId234" Type="http://schemas.openxmlformats.org/officeDocument/2006/relationships/customXml" Target="../ink/ink1606.xml"/><Relationship Id="rId2" Type="http://schemas.openxmlformats.org/officeDocument/2006/relationships/customXml" Target="../ink/ink1485.xml"/><Relationship Id="rId29" Type="http://schemas.openxmlformats.org/officeDocument/2006/relationships/image" Target="../media/image1446.png"/><Relationship Id="rId255" Type="http://schemas.openxmlformats.org/officeDocument/2006/relationships/image" Target="../media/image1553.png"/><Relationship Id="rId276" Type="http://schemas.openxmlformats.org/officeDocument/2006/relationships/customXml" Target="../ink/ink1629.xml"/><Relationship Id="rId297" Type="http://schemas.openxmlformats.org/officeDocument/2006/relationships/customXml" Target="../ink/ink1640.xml"/><Relationship Id="rId40" Type="http://schemas.openxmlformats.org/officeDocument/2006/relationships/customXml" Target="../ink/ink1505.xml"/><Relationship Id="rId115" Type="http://schemas.openxmlformats.org/officeDocument/2006/relationships/customXml" Target="../ink/ink1544.xml"/><Relationship Id="rId136" Type="http://schemas.openxmlformats.org/officeDocument/2006/relationships/image" Target="../media/image1497.png"/><Relationship Id="rId157" Type="http://schemas.openxmlformats.org/officeDocument/2006/relationships/customXml" Target="../ink/ink1565.xml"/><Relationship Id="rId178" Type="http://schemas.openxmlformats.org/officeDocument/2006/relationships/image" Target="../media/image1518.png"/><Relationship Id="rId301" Type="http://schemas.openxmlformats.org/officeDocument/2006/relationships/customXml" Target="../ink/ink1642.xml"/><Relationship Id="rId322" Type="http://schemas.openxmlformats.org/officeDocument/2006/relationships/image" Target="../media/image1583.png"/><Relationship Id="rId343" Type="http://schemas.openxmlformats.org/officeDocument/2006/relationships/customXml" Target="../ink/ink1663.xml"/><Relationship Id="rId364" Type="http://schemas.openxmlformats.org/officeDocument/2006/relationships/customXml" Target="../ink/ink1674.xml"/><Relationship Id="rId61" Type="http://schemas.openxmlformats.org/officeDocument/2006/relationships/image" Target="../media/image1462.png"/><Relationship Id="rId82" Type="http://schemas.openxmlformats.org/officeDocument/2006/relationships/image" Target="../media/image1472.png"/><Relationship Id="rId199" Type="http://schemas.openxmlformats.org/officeDocument/2006/relationships/customXml" Target="../ink/ink1587.xml"/><Relationship Id="rId203" Type="http://schemas.openxmlformats.org/officeDocument/2006/relationships/customXml" Target="../ink/ink1589.xml"/><Relationship Id="rId385" Type="http://schemas.openxmlformats.org/officeDocument/2006/relationships/customXml" Target="../ink/ink1685.xml"/><Relationship Id="rId19" Type="http://schemas.openxmlformats.org/officeDocument/2006/relationships/customXml" Target="../ink/ink1494.xml"/><Relationship Id="rId224" Type="http://schemas.openxmlformats.org/officeDocument/2006/relationships/image" Target="../media/image1539.png"/><Relationship Id="rId245" Type="http://schemas.openxmlformats.org/officeDocument/2006/relationships/image" Target="../media/image1548.png"/><Relationship Id="rId266" Type="http://schemas.openxmlformats.org/officeDocument/2006/relationships/customXml" Target="../ink/ink1624.xml"/><Relationship Id="rId287" Type="http://schemas.openxmlformats.org/officeDocument/2006/relationships/customXml" Target="../ink/ink1635.xml"/><Relationship Id="rId410" Type="http://schemas.openxmlformats.org/officeDocument/2006/relationships/customXml" Target="../ink/ink1698.xml"/><Relationship Id="rId30" Type="http://schemas.openxmlformats.org/officeDocument/2006/relationships/customXml" Target="../ink/ink1500.xml"/><Relationship Id="rId105" Type="http://schemas.openxmlformats.org/officeDocument/2006/relationships/customXml" Target="../ink/ink1539.xml"/><Relationship Id="rId126" Type="http://schemas.openxmlformats.org/officeDocument/2006/relationships/image" Target="../media/image1492.png"/><Relationship Id="rId147" Type="http://schemas.openxmlformats.org/officeDocument/2006/relationships/customXml" Target="../ink/ink1560.xml"/><Relationship Id="rId168" Type="http://schemas.openxmlformats.org/officeDocument/2006/relationships/image" Target="../media/image1513.png"/><Relationship Id="rId312" Type="http://schemas.openxmlformats.org/officeDocument/2006/relationships/image" Target="../media/image1578.png"/><Relationship Id="rId333" Type="http://schemas.openxmlformats.org/officeDocument/2006/relationships/customXml" Target="../ink/ink1658.xml"/><Relationship Id="rId354" Type="http://schemas.openxmlformats.org/officeDocument/2006/relationships/customXml" Target="../ink/ink1669.xml"/><Relationship Id="rId51" Type="http://schemas.openxmlformats.org/officeDocument/2006/relationships/image" Target="../media/image1457.png"/><Relationship Id="rId72" Type="http://schemas.openxmlformats.org/officeDocument/2006/relationships/image" Target="../media/image1467.png"/><Relationship Id="rId93" Type="http://schemas.openxmlformats.org/officeDocument/2006/relationships/customXml" Target="../ink/ink1532.xml"/><Relationship Id="rId189" Type="http://schemas.openxmlformats.org/officeDocument/2006/relationships/image" Target="../media/image1523.png"/><Relationship Id="rId375" Type="http://schemas.openxmlformats.org/officeDocument/2006/relationships/customXml" Target="../ink/ink1680.xml"/><Relationship Id="rId396" Type="http://schemas.openxmlformats.org/officeDocument/2006/relationships/image" Target="../media/image1618.png"/><Relationship Id="rId3" Type="http://schemas.openxmlformats.org/officeDocument/2006/relationships/image" Target="../media/image1435.png"/><Relationship Id="rId214" Type="http://schemas.openxmlformats.org/officeDocument/2006/relationships/image" Target="../media/image1535.png"/><Relationship Id="rId235" Type="http://schemas.openxmlformats.org/officeDocument/2006/relationships/customXml" Target="../ink/ink1607.xml"/><Relationship Id="rId256" Type="http://schemas.openxmlformats.org/officeDocument/2006/relationships/customXml" Target="../ink/ink1618.xml"/><Relationship Id="rId277" Type="http://schemas.openxmlformats.org/officeDocument/2006/relationships/image" Target="../media/image1563.png"/><Relationship Id="rId298" Type="http://schemas.openxmlformats.org/officeDocument/2006/relationships/image" Target="../media/image1572.png"/><Relationship Id="rId400" Type="http://schemas.openxmlformats.org/officeDocument/2006/relationships/image" Target="../media/image1620.png"/><Relationship Id="rId116" Type="http://schemas.openxmlformats.org/officeDocument/2006/relationships/image" Target="../media/image1488.png"/><Relationship Id="rId137" Type="http://schemas.openxmlformats.org/officeDocument/2006/relationships/customXml" Target="../ink/ink1555.xml"/><Relationship Id="rId158" Type="http://schemas.openxmlformats.org/officeDocument/2006/relationships/image" Target="../media/image1508.png"/><Relationship Id="rId302" Type="http://schemas.openxmlformats.org/officeDocument/2006/relationships/image" Target="../media/image1574.png"/><Relationship Id="rId323" Type="http://schemas.openxmlformats.org/officeDocument/2006/relationships/customXml" Target="../ink/ink1653.xml"/><Relationship Id="rId344" Type="http://schemas.openxmlformats.org/officeDocument/2006/relationships/image" Target="../media/image1593.png"/><Relationship Id="rId20" Type="http://schemas.openxmlformats.org/officeDocument/2006/relationships/image" Target="../media/image1442.png"/><Relationship Id="rId41" Type="http://schemas.openxmlformats.org/officeDocument/2006/relationships/image" Target="../media/image1452.png"/><Relationship Id="rId62" Type="http://schemas.openxmlformats.org/officeDocument/2006/relationships/customXml" Target="../ink/ink1516.xml"/><Relationship Id="rId83" Type="http://schemas.openxmlformats.org/officeDocument/2006/relationships/customXml" Target="../ink/ink1527.xml"/><Relationship Id="rId179" Type="http://schemas.openxmlformats.org/officeDocument/2006/relationships/customXml" Target="../ink/ink1576.xml"/><Relationship Id="rId365" Type="http://schemas.openxmlformats.org/officeDocument/2006/relationships/image" Target="../media/image1603.png"/><Relationship Id="rId386" Type="http://schemas.openxmlformats.org/officeDocument/2006/relationships/image" Target="../media/image1613.png"/><Relationship Id="rId190" Type="http://schemas.openxmlformats.org/officeDocument/2006/relationships/customXml" Target="../ink/ink1582.xml"/><Relationship Id="rId204" Type="http://schemas.openxmlformats.org/officeDocument/2006/relationships/image" Target="../media/image1530.png"/><Relationship Id="rId225" Type="http://schemas.openxmlformats.org/officeDocument/2006/relationships/customXml" Target="../ink/ink1601.xml"/><Relationship Id="rId246" Type="http://schemas.openxmlformats.org/officeDocument/2006/relationships/customXml" Target="../ink/ink1613.xml"/><Relationship Id="rId267" Type="http://schemas.openxmlformats.org/officeDocument/2006/relationships/image" Target="../media/image1558.png"/><Relationship Id="rId288" Type="http://schemas.openxmlformats.org/officeDocument/2006/relationships/image" Target="../media/image895.png"/><Relationship Id="rId411" Type="http://schemas.openxmlformats.org/officeDocument/2006/relationships/image" Target="../media/image1625.png"/><Relationship Id="rId106" Type="http://schemas.openxmlformats.org/officeDocument/2006/relationships/image" Target="../media/image1483.png"/><Relationship Id="rId127" Type="http://schemas.openxmlformats.org/officeDocument/2006/relationships/customXml" Target="../ink/ink1550.xml"/><Relationship Id="rId313" Type="http://schemas.openxmlformats.org/officeDocument/2006/relationships/customXml" Target="../ink/ink1648.xml"/><Relationship Id="rId10" Type="http://schemas.openxmlformats.org/officeDocument/2006/relationships/customXml" Target="../ink/ink1489.xml"/><Relationship Id="rId31" Type="http://schemas.openxmlformats.org/officeDocument/2006/relationships/image" Target="../media/image1447.png"/><Relationship Id="rId52" Type="http://schemas.openxmlformats.org/officeDocument/2006/relationships/customXml" Target="../ink/ink1511.xml"/><Relationship Id="rId73" Type="http://schemas.openxmlformats.org/officeDocument/2006/relationships/customXml" Target="../ink/ink1522.xml"/><Relationship Id="rId94" Type="http://schemas.openxmlformats.org/officeDocument/2006/relationships/image" Target="../media/image1478.png"/><Relationship Id="rId148" Type="http://schemas.openxmlformats.org/officeDocument/2006/relationships/image" Target="../media/image1503.png"/><Relationship Id="rId169" Type="http://schemas.openxmlformats.org/officeDocument/2006/relationships/customXml" Target="../ink/ink1571.xml"/><Relationship Id="rId334" Type="http://schemas.openxmlformats.org/officeDocument/2006/relationships/image" Target="../media/image1588.png"/><Relationship Id="rId355" Type="http://schemas.openxmlformats.org/officeDocument/2006/relationships/image" Target="../media/image1598.png"/><Relationship Id="rId376" Type="http://schemas.openxmlformats.org/officeDocument/2006/relationships/image" Target="../media/image1608.png"/><Relationship Id="rId397" Type="http://schemas.openxmlformats.org/officeDocument/2006/relationships/customXml" Target="../ink/ink1691.xml"/><Relationship Id="rId4" Type="http://schemas.openxmlformats.org/officeDocument/2006/relationships/customXml" Target="../ink/ink1486.xml"/><Relationship Id="rId180" Type="http://schemas.openxmlformats.org/officeDocument/2006/relationships/customXml" Target="../ink/ink1577.xml"/><Relationship Id="rId215" Type="http://schemas.openxmlformats.org/officeDocument/2006/relationships/customXml" Target="../ink/ink1595.xml"/><Relationship Id="rId236" Type="http://schemas.openxmlformats.org/officeDocument/2006/relationships/image" Target="../media/image1544.png"/><Relationship Id="rId257" Type="http://schemas.openxmlformats.org/officeDocument/2006/relationships/image" Target="../media/image1554.png"/><Relationship Id="rId278" Type="http://schemas.openxmlformats.org/officeDocument/2006/relationships/customXml" Target="../ink/ink1630.xml"/><Relationship Id="rId401" Type="http://schemas.openxmlformats.org/officeDocument/2006/relationships/customXml" Target="../ink/ink1693.xml"/><Relationship Id="rId303" Type="http://schemas.openxmlformats.org/officeDocument/2006/relationships/customXml" Target="../ink/ink1643.xml"/><Relationship Id="rId42" Type="http://schemas.openxmlformats.org/officeDocument/2006/relationships/customXml" Target="../ink/ink1506.xml"/><Relationship Id="rId84" Type="http://schemas.openxmlformats.org/officeDocument/2006/relationships/image" Target="../media/image1473.png"/><Relationship Id="rId138" Type="http://schemas.openxmlformats.org/officeDocument/2006/relationships/image" Target="../media/image1498.png"/><Relationship Id="rId345" Type="http://schemas.openxmlformats.org/officeDocument/2006/relationships/customXml" Target="../ink/ink1664.xml"/><Relationship Id="rId387" Type="http://schemas.openxmlformats.org/officeDocument/2006/relationships/customXml" Target="../ink/ink1686.xml"/><Relationship Id="rId191" Type="http://schemas.openxmlformats.org/officeDocument/2006/relationships/image" Target="../media/image1524.png"/><Relationship Id="rId205" Type="http://schemas.openxmlformats.org/officeDocument/2006/relationships/customXml" Target="../ink/ink1590.xml"/><Relationship Id="rId247" Type="http://schemas.openxmlformats.org/officeDocument/2006/relationships/image" Target="../media/image1549.png"/><Relationship Id="rId412" Type="http://schemas.openxmlformats.org/officeDocument/2006/relationships/customXml" Target="../ink/ink1699.xml"/><Relationship Id="rId107" Type="http://schemas.openxmlformats.org/officeDocument/2006/relationships/customXml" Target="../ink/ink1540.xml"/><Relationship Id="rId289" Type="http://schemas.openxmlformats.org/officeDocument/2006/relationships/customXml" Target="../ink/ink1636.xml"/><Relationship Id="rId11" Type="http://schemas.openxmlformats.org/officeDocument/2006/relationships/customXml" Target="../ink/ink1490.xml"/><Relationship Id="rId53" Type="http://schemas.openxmlformats.org/officeDocument/2006/relationships/image" Target="../media/image1458.png"/><Relationship Id="rId149" Type="http://schemas.openxmlformats.org/officeDocument/2006/relationships/customXml" Target="../ink/ink1561.xml"/><Relationship Id="rId314" Type="http://schemas.openxmlformats.org/officeDocument/2006/relationships/image" Target="../media/image1579.png"/><Relationship Id="rId356" Type="http://schemas.openxmlformats.org/officeDocument/2006/relationships/customXml" Target="../ink/ink1670.xml"/><Relationship Id="rId398" Type="http://schemas.openxmlformats.org/officeDocument/2006/relationships/image" Target="../media/image1619.png"/><Relationship Id="rId95" Type="http://schemas.openxmlformats.org/officeDocument/2006/relationships/customXml" Target="../ink/ink1533.xml"/><Relationship Id="rId160" Type="http://schemas.openxmlformats.org/officeDocument/2006/relationships/image" Target="../media/image1509.png"/><Relationship Id="rId216" Type="http://schemas.openxmlformats.org/officeDocument/2006/relationships/customXml" Target="../ink/ink159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1" Type="http://schemas.openxmlformats.org/officeDocument/2006/relationships/image" Target="../media/image11.png"/><Relationship Id="rId42" Type="http://schemas.openxmlformats.org/officeDocument/2006/relationships/image" Target="../media/image21.png"/><Relationship Id="rId63" Type="http://schemas.openxmlformats.org/officeDocument/2006/relationships/customXml" Target="../ink/ink32.xml"/><Relationship Id="rId84" Type="http://schemas.openxmlformats.org/officeDocument/2006/relationships/image" Target="../media/image42.png"/><Relationship Id="rId138" Type="http://schemas.openxmlformats.org/officeDocument/2006/relationships/image" Target="../media/image68.png"/><Relationship Id="rId159" Type="http://schemas.openxmlformats.org/officeDocument/2006/relationships/customXml" Target="../ink/ink81.xml"/><Relationship Id="rId170" Type="http://schemas.openxmlformats.org/officeDocument/2006/relationships/image" Target="../media/image84.png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107" Type="http://schemas.openxmlformats.org/officeDocument/2006/relationships/customXml" Target="../ink/ink55.xml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23" Type="http://schemas.openxmlformats.org/officeDocument/2006/relationships/customXml" Target="../ink/ink63.xml"/><Relationship Id="rId128" Type="http://schemas.openxmlformats.org/officeDocument/2006/relationships/image" Target="../media/image63.png"/><Relationship Id="rId144" Type="http://schemas.openxmlformats.org/officeDocument/2006/relationships/image" Target="../media/image71.png"/><Relationship Id="rId149" Type="http://schemas.openxmlformats.org/officeDocument/2006/relationships/customXml" Target="../ink/ink76.xml"/><Relationship Id="rId5" Type="http://schemas.openxmlformats.org/officeDocument/2006/relationships/image" Target="../media/image3.png"/><Relationship Id="rId90" Type="http://schemas.openxmlformats.org/officeDocument/2006/relationships/customXml" Target="../ink/ink46.xml"/><Relationship Id="rId95" Type="http://schemas.openxmlformats.org/officeDocument/2006/relationships/image" Target="../media/image47.png"/><Relationship Id="rId160" Type="http://schemas.openxmlformats.org/officeDocument/2006/relationships/image" Target="../media/image79.png"/><Relationship Id="rId165" Type="http://schemas.openxmlformats.org/officeDocument/2006/relationships/customXml" Target="../ink/ink84.xml"/><Relationship Id="rId181" Type="http://schemas.openxmlformats.org/officeDocument/2006/relationships/customXml" Target="../ink/ink92.xml"/><Relationship Id="rId186" Type="http://schemas.openxmlformats.org/officeDocument/2006/relationships/image" Target="../media/image92.png"/><Relationship Id="rId211" Type="http://schemas.openxmlformats.org/officeDocument/2006/relationships/customXml" Target="../ink/ink10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customXml" Target="../ink/ink22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5.xml"/><Relationship Id="rId113" Type="http://schemas.openxmlformats.org/officeDocument/2006/relationships/customXml" Target="../ink/ink58.xml"/><Relationship Id="rId118" Type="http://schemas.openxmlformats.org/officeDocument/2006/relationships/image" Target="../media/image58.png"/><Relationship Id="rId134" Type="http://schemas.openxmlformats.org/officeDocument/2006/relationships/image" Target="../media/image66.png"/><Relationship Id="rId139" Type="http://schemas.openxmlformats.org/officeDocument/2006/relationships/customXml" Target="../ink/ink71.xml"/><Relationship Id="rId80" Type="http://schemas.openxmlformats.org/officeDocument/2006/relationships/image" Target="../media/image40.png"/><Relationship Id="rId85" Type="http://schemas.openxmlformats.org/officeDocument/2006/relationships/customXml" Target="../ink/ink43.xml"/><Relationship Id="rId150" Type="http://schemas.openxmlformats.org/officeDocument/2006/relationships/image" Target="../media/image74.png"/><Relationship Id="rId155" Type="http://schemas.openxmlformats.org/officeDocument/2006/relationships/customXml" Target="../ink/ink79.xml"/><Relationship Id="rId171" Type="http://schemas.openxmlformats.org/officeDocument/2006/relationships/customXml" Target="../ink/ink87.xml"/><Relationship Id="rId176" Type="http://schemas.openxmlformats.org/officeDocument/2006/relationships/image" Target="../media/image87.png"/><Relationship Id="rId192" Type="http://schemas.openxmlformats.org/officeDocument/2006/relationships/image" Target="../media/image95.png"/><Relationship Id="rId197" Type="http://schemas.openxmlformats.org/officeDocument/2006/relationships/customXml" Target="../ink/ink100.xml"/><Relationship Id="rId206" Type="http://schemas.openxmlformats.org/officeDocument/2006/relationships/image" Target="../media/image102.png"/><Relationship Id="rId201" Type="http://schemas.openxmlformats.org/officeDocument/2006/relationships/customXml" Target="../ink/ink102.xml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customXml" Target="../ink/ink17.xml"/><Relationship Id="rId38" Type="http://schemas.openxmlformats.org/officeDocument/2006/relationships/image" Target="../media/image19.png"/><Relationship Id="rId59" Type="http://schemas.openxmlformats.org/officeDocument/2006/relationships/customXml" Target="../ink/ink30.xml"/><Relationship Id="rId103" Type="http://schemas.openxmlformats.org/officeDocument/2006/relationships/customXml" Target="../ink/ink53.xml"/><Relationship Id="rId108" Type="http://schemas.openxmlformats.org/officeDocument/2006/relationships/image" Target="../media/image53.png"/><Relationship Id="rId124" Type="http://schemas.openxmlformats.org/officeDocument/2006/relationships/image" Target="../media/image61.png"/><Relationship Id="rId129" Type="http://schemas.openxmlformats.org/officeDocument/2006/relationships/customXml" Target="../ink/ink66.xml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8.xml"/><Relationship Id="rId91" Type="http://schemas.openxmlformats.org/officeDocument/2006/relationships/image" Target="../media/image45.png"/><Relationship Id="rId96" Type="http://schemas.openxmlformats.org/officeDocument/2006/relationships/customXml" Target="../ink/ink49.xml"/><Relationship Id="rId140" Type="http://schemas.openxmlformats.org/officeDocument/2006/relationships/image" Target="../media/image69.png"/><Relationship Id="rId145" Type="http://schemas.openxmlformats.org/officeDocument/2006/relationships/customXml" Target="../ink/ink74.xml"/><Relationship Id="rId161" Type="http://schemas.openxmlformats.org/officeDocument/2006/relationships/customXml" Target="../ink/ink82.xml"/><Relationship Id="rId166" Type="http://schemas.openxmlformats.org/officeDocument/2006/relationships/image" Target="../media/image82.png"/><Relationship Id="rId182" Type="http://schemas.openxmlformats.org/officeDocument/2006/relationships/image" Target="../media/image90.png"/><Relationship Id="rId187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12" Type="http://schemas.openxmlformats.org/officeDocument/2006/relationships/image" Target="../media/image105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image" Target="../media/image56.png"/><Relationship Id="rId119" Type="http://schemas.openxmlformats.org/officeDocument/2006/relationships/customXml" Target="../ink/ink61.xml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customXml" Target="../ink/ink33.xml"/><Relationship Id="rId81" Type="http://schemas.openxmlformats.org/officeDocument/2006/relationships/customXml" Target="../ink/ink41.xml"/><Relationship Id="rId86" Type="http://schemas.openxmlformats.org/officeDocument/2006/relationships/customXml" Target="../ink/ink44.xml"/><Relationship Id="rId130" Type="http://schemas.openxmlformats.org/officeDocument/2006/relationships/image" Target="../media/image64.png"/><Relationship Id="rId135" Type="http://schemas.openxmlformats.org/officeDocument/2006/relationships/customXml" Target="../ink/ink69.xml"/><Relationship Id="rId151" Type="http://schemas.openxmlformats.org/officeDocument/2006/relationships/customXml" Target="../ink/ink77.xml"/><Relationship Id="rId156" Type="http://schemas.openxmlformats.org/officeDocument/2006/relationships/image" Target="../media/image77.png"/><Relationship Id="rId177" Type="http://schemas.openxmlformats.org/officeDocument/2006/relationships/customXml" Target="../ink/ink90.xml"/><Relationship Id="rId198" Type="http://schemas.openxmlformats.org/officeDocument/2006/relationships/image" Target="../media/image98.png"/><Relationship Id="rId172" Type="http://schemas.openxmlformats.org/officeDocument/2006/relationships/image" Target="../media/image85.png"/><Relationship Id="rId193" Type="http://schemas.openxmlformats.org/officeDocument/2006/relationships/customXml" Target="../ink/ink98.xml"/><Relationship Id="rId202" Type="http://schemas.openxmlformats.org/officeDocument/2006/relationships/image" Target="../media/image100.png"/><Relationship Id="rId207" Type="http://schemas.openxmlformats.org/officeDocument/2006/relationships/customXml" Target="../ink/ink105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109" Type="http://schemas.openxmlformats.org/officeDocument/2006/relationships/customXml" Target="../ink/ink56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8.xml"/><Relationship Id="rId76" Type="http://schemas.openxmlformats.org/officeDocument/2006/relationships/image" Target="../media/image38.png"/><Relationship Id="rId97" Type="http://schemas.openxmlformats.org/officeDocument/2006/relationships/image" Target="../media/image48.png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4.xml"/><Relationship Id="rId141" Type="http://schemas.openxmlformats.org/officeDocument/2006/relationships/customXml" Target="../ink/ink72.xml"/><Relationship Id="rId146" Type="http://schemas.openxmlformats.org/officeDocument/2006/relationships/image" Target="../media/image72.png"/><Relationship Id="rId167" Type="http://schemas.openxmlformats.org/officeDocument/2006/relationships/customXml" Target="../ink/ink85.xml"/><Relationship Id="rId188" Type="http://schemas.openxmlformats.org/officeDocument/2006/relationships/image" Target="../media/image93.png"/><Relationship Id="rId7" Type="http://schemas.openxmlformats.org/officeDocument/2006/relationships/image" Target="../media/image4.png"/><Relationship Id="rId71" Type="http://schemas.openxmlformats.org/officeDocument/2006/relationships/customXml" Target="../ink/ink36.xml"/><Relationship Id="rId92" Type="http://schemas.openxmlformats.org/officeDocument/2006/relationships/customXml" Target="../ink/ink47.xml"/><Relationship Id="rId162" Type="http://schemas.openxmlformats.org/officeDocument/2006/relationships/image" Target="../media/image80.png"/><Relationship Id="rId183" Type="http://schemas.openxmlformats.org/officeDocument/2006/relationships/customXml" Target="../ink/ink93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image" Target="../media/image20.png"/><Relationship Id="rId45" Type="http://schemas.openxmlformats.org/officeDocument/2006/relationships/customXml" Target="../ink/ink23.xml"/><Relationship Id="rId66" Type="http://schemas.openxmlformats.org/officeDocument/2006/relationships/image" Target="../media/image33.png"/><Relationship Id="rId87" Type="http://schemas.openxmlformats.org/officeDocument/2006/relationships/image" Target="../media/image43.png"/><Relationship Id="rId110" Type="http://schemas.openxmlformats.org/officeDocument/2006/relationships/image" Target="../media/image54.png"/><Relationship Id="rId115" Type="http://schemas.openxmlformats.org/officeDocument/2006/relationships/customXml" Target="../ink/ink59.xml"/><Relationship Id="rId131" Type="http://schemas.openxmlformats.org/officeDocument/2006/relationships/customXml" Target="../ink/ink67.xml"/><Relationship Id="rId136" Type="http://schemas.openxmlformats.org/officeDocument/2006/relationships/image" Target="../media/image67.png"/><Relationship Id="rId157" Type="http://schemas.openxmlformats.org/officeDocument/2006/relationships/customXml" Target="../ink/ink80.xml"/><Relationship Id="rId178" Type="http://schemas.openxmlformats.org/officeDocument/2006/relationships/image" Target="../media/image88.png"/><Relationship Id="rId61" Type="http://schemas.openxmlformats.org/officeDocument/2006/relationships/customXml" Target="../ink/ink31.xml"/><Relationship Id="rId82" Type="http://schemas.openxmlformats.org/officeDocument/2006/relationships/image" Target="../media/image41.png"/><Relationship Id="rId152" Type="http://schemas.openxmlformats.org/officeDocument/2006/relationships/image" Target="../media/image75.png"/><Relationship Id="rId173" Type="http://schemas.openxmlformats.org/officeDocument/2006/relationships/customXml" Target="../ink/ink88.xml"/><Relationship Id="rId194" Type="http://schemas.openxmlformats.org/officeDocument/2006/relationships/image" Target="../media/image96.png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208" Type="http://schemas.openxmlformats.org/officeDocument/2006/relationships/image" Target="../media/image103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customXml" Target="../ink/ink18.xml"/><Relationship Id="rId56" Type="http://schemas.openxmlformats.org/officeDocument/2006/relationships/image" Target="../media/image28.png"/><Relationship Id="rId77" Type="http://schemas.openxmlformats.org/officeDocument/2006/relationships/customXml" Target="../ink/ink39.xml"/><Relationship Id="rId100" Type="http://schemas.openxmlformats.org/officeDocument/2006/relationships/customXml" Target="../ink/ink51.xml"/><Relationship Id="rId105" Type="http://schemas.openxmlformats.org/officeDocument/2006/relationships/customXml" Target="../ink/ink54.xml"/><Relationship Id="rId126" Type="http://schemas.openxmlformats.org/officeDocument/2006/relationships/image" Target="../media/image62.png"/><Relationship Id="rId147" Type="http://schemas.openxmlformats.org/officeDocument/2006/relationships/customXml" Target="../ink/ink75.xml"/><Relationship Id="rId168" Type="http://schemas.openxmlformats.org/officeDocument/2006/relationships/image" Target="../media/image83.png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image" Target="../media/image36.png"/><Relationship Id="rId93" Type="http://schemas.openxmlformats.org/officeDocument/2006/relationships/image" Target="../media/image46.png"/><Relationship Id="rId98" Type="http://schemas.openxmlformats.org/officeDocument/2006/relationships/customXml" Target="../ink/ink50.xml"/><Relationship Id="rId121" Type="http://schemas.openxmlformats.org/officeDocument/2006/relationships/customXml" Target="../ink/ink62.xml"/><Relationship Id="rId142" Type="http://schemas.openxmlformats.org/officeDocument/2006/relationships/image" Target="../media/image70.png"/><Relationship Id="rId163" Type="http://schemas.openxmlformats.org/officeDocument/2006/relationships/customXml" Target="../ink/ink83.xml"/><Relationship Id="rId184" Type="http://schemas.openxmlformats.org/officeDocument/2006/relationships/image" Target="../media/image91.png"/><Relationship Id="rId189" Type="http://schemas.openxmlformats.org/officeDocument/2006/relationships/customXml" Target="../ink/ink96.xml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image" Target="../media/image23.png"/><Relationship Id="rId67" Type="http://schemas.openxmlformats.org/officeDocument/2006/relationships/customXml" Target="../ink/ink34.xml"/><Relationship Id="rId116" Type="http://schemas.openxmlformats.org/officeDocument/2006/relationships/image" Target="../media/image57.png"/><Relationship Id="rId137" Type="http://schemas.openxmlformats.org/officeDocument/2006/relationships/customXml" Target="../ink/ink70.xml"/><Relationship Id="rId158" Type="http://schemas.openxmlformats.org/officeDocument/2006/relationships/image" Target="../media/image78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1.png"/><Relationship Id="rId83" Type="http://schemas.openxmlformats.org/officeDocument/2006/relationships/customXml" Target="../ink/ink42.xml"/><Relationship Id="rId88" Type="http://schemas.openxmlformats.org/officeDocument/2006/relationships/customXml" Target="../ink/ink45.xml"/><Relationship Id="rId111" Type="http://schemas.openxmlformats.org/officeDocument/2006/relationships/customXml" Target="../ink/ink57.xml"/><Relationship Id="rId132" Type="http://schemas.openxmlformats.org/officeDocument/2006/relationships/image" Target="../media/image65.png"/><Relationship Id="rId153" Type="http://schemas.openxmlformats.org/officeDocument/2006/relationships/customXml" Target="../ink/ink78.xml"/><Relationship Id="rId174" Type="http://schemas.openxmlformats.org/officeDocument/2006/relationships/image" Target="../media/image86.png"/><Relationship Id="rId179" Type="http://schemas.openxmlformats.org/officeDocument/2006/relationships/customXml" Target="../ink/ink91.xml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15" Type="http://schemas.openxmlformats.org/officeDocument/2006/relationships/image" Target="../media/image8.png"/><Relationship Id="rId36" Type="http://schemas.openxmlformats.org/officeDocument/2006/relationships/image" Target="../media/image18.png"/><Relationship Id="rId57" Type="http://schemas.openxmlformats.org/officeDocument/2006/relationships/customXml" Target="../ink/ink29.xml"/><Relationship Id="rId106" Type="http://schemas.openxmlformats.org/officeDocument/2006/relationships/image" Target="../media/image52.png"/><Relationship Id="rId127" Type="http://schemas.openxmlformats.org/officeDocument/2006/relationships/customXml" Target="../ink/ink65.xml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image" Target="../media/image26.png"/><Relationship Id="rId73" Type="http://schemas.openxmlformats.org/officeDocument/2006/relationships/customXml" Target="../ink/ink37.xml"/><Relationship Id="rId78" Type="http://schemas.openxmlformats.org/officeDocument/2006/relationships/image" Target="../media/image39.png"/><Relationship Id="rId94" Type="http://schemas.openxmlformats.org/officeDocument/2006/relationships/customXml" Target="../ink/ink48.xml"/><Relationship Id="rId99" Type="http://schemas.openxmlformats.org/officeDocument/2006/relationships/image" Target="../media/image49.png"/><Relationship Id="rId101" Type="http://schemas.openxmlformats.org/officeDocument/2006/relationships/customXml" Target="../ink/ink52.xml"/><Relationship Id="rId122" Type="http://schemas.openxmlformats.org/officeDocument/2006/relationships/image" Target="../media/image60.png"/><Relationship Id="rId143" Type="http://schemas.openxmlformats.org/officeDocument/2006/relationships/customXml" Target="../ink/ink73.xml"/><Relationship Id="rId148" Type="http://schemas.openxmlformats.org/officeDocument/2006/relationships/image" Target="../media/image73.png"/><Relationship Id="rId164" Type="http://schemas.openxmlformats.org/officeDocument/2006/relationships/image" Target="../media/image81.png"/><Relationship Id="rId169" Type="http://schemas.openxmlformats.org/officeDocument/2006/relationships/customXml" Target="../ink/ink86.xml"/><Relationship Id="rId185" Type="http://schemas.openxmlformats.org/officeDocument/2006/relationships/customXml" Target="../ink/ink94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80" Type="http://schemas.openxmlformats.org/officeDocument/2006/relationships/image" Target="../media/image89.png"/><Relationship Id="rId210" Type="http://schemas.openxmlformats.org/officeDocument/2006/relationships/image" Target="../media/image104.png"/><Relationship Id="rId26" Type="http://schemas.openxmlformats.org/officeDocument/2006/relationships/customXml" Target="../ink/ink13.xml"/><Relationship Id="rId47" Type="http://schemas.openxmlformats.org/officeDocument/2006/relationships/customXml" Target="../ink/ink24.xml"/><Relationship Id="rId68" Type="http://schemas.openxmlformats.org/officeDocument/2006/relationships/image" Target="../media/image34.png"/><Relationship Id="rId89" Type="http://schemas.openxmlformats.org/officeDocument/2006/relationships/image" Target="../media/image44.png"/><Relationship Id="rId112" Type="http://schemas.openxmlformats.org/officeDocument/2006/relationships/image" Target="../media/image55.png"/><Relationship Id="rId133" Type="http://schemas.openxmlformats.org/officeDocument/2006/relationships/customXml" Target="../ink/ink68.xml"/><Relationship Id="rId154" Type="http://schemas.openxmlformats.org/officeDocument/2006/relationships/image" Target="../media/image76.png"/><Relationship Id="rId175" Type="http://schemas.openxmlformats.org/officeDocument/2006/relationships/customXml" Target="../ink/ink89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3.png"/><Relationship Id="rId299" Type="http://schemas.openxmlformats.org/officeDocument/2006/relationships/customXml" Target="../ink/ink257.xml"/><Relationship Id="rId303" Type="http://schemas.openxmlformats.org/officeDocument/2006/relationships/customXml" Target="../ink/ink259.xml"/><Relationship Id="rId21" Type="http://schemas.openxmlformats.org/officeDocument/2006/relationships/image" Target="../media/image115.png"/><Relationship Id="rId42" Type="http://schemas.openxmlformats.org/officeDocument/2006/relationships/customXml" Target="../ink/ink128.xml"/><Relationship Id="rId63" Type="http://schemas.openxmlformats.org/officeDocument/2006/relationships/image" Target="../media/image136.png"/><Relationship Id="rId84" Type="http://schemas.openxmlformats.org/officeDocument/2006/relationships/customXml" Target="../ink/ink149.xml"/><Relationship Id="rId138" Type="http://schemas.openxmlformats.org/officeDocument/2006/relationships/customXml" Target="../ink/ink176.xml"/><Relationship Id="rId159" Type="http://schemas.openxmlformats.org/officeDocument/2006/relationships/image" Target="../media/image184.png"/><Relationship Id="rId324" Type="http://schemas.openxmlformats.org/officeDocument/2006/relationships/customXml" Target="../ink/ink270.xml"/><Relationship Id="rId345" Type="http://schemas.openxmlformats.org/officeDocument/2006/relationships/customXml" Target="../ink/ink281.xml"/><Relationship Id="rId170" Type="http://schemas.openxmlformats.org/officeDocument/2006/relationships/customXml" Target="../ink/ink192.xml"/><Relationship Id="rId191" Type="http://schemas.openxmlformats.org/officeDocument/2006/relationships/image" Target="../media/image200.png"/><Relationship Id="rId205" Type="http://schemas.openxmlformats.org/officeDocument/2006/relationships/image" Target="../media/image207.png"/><Relationship Id="rId226" Type="http://schemas.openxmlformats.org/officeDocument/2006/relationships/customXml" Target="../ink/ink220.xml"/><Relationship Id="rId247" Type="http://schemas.openxmlformats.org/officeDocument/2006/relationships/image" Target="../media/image228.png"/><Relationship Id="rId107" Type="http://schemas.openxmlformats.org/officeDocument/2006/relationships/image" Target="../media/image158.png"/><Relationship Id="rId268" Type="http://schemas.openxmlformats.org/officeDocument/2006/relationships/image" Target="../media/image238.png"/><Relationship Id="rId289" Type="http://schemas.openxmlformats.org/officeDocument/2006/relationships/customXml" Target="../ink/ink252.xml"/><Relationship Id="rId11" Type="http://schemas.openxmlformats.org/officeDocument/2006/relationships/image" Target="../media/image110.png"/><Relationship Id="rId32" Type="http://schemas.openxmlformats.org/officeDocument/2006/relationships/customXml" Target="../ink/ink123.xml"/><Relationship Id="rId53" Type="http://schemas.openxmlformats.org/officeDocument/2006/relationships/image" Target="../media/image131.png"/><Relationship Id="rId74" Type="http://schemas.openxmlformats.org/officeDocument/2006/relationships/customXml" Target="../ink/ink144.xml"/><Relationship Id="rId128" Type="http://schemas.openxmlformats.org/officeDocument/2006/relationships/customXml" Target="../ink/ink171.xml"/><Relationship Id="rId149" Type="http://schemas.openxmlformats.org/officeDocument/2006/relationships/image" Target="../media/image179.png"/><Relationship Id="rId314" Type="http://schemas.openxmlformats.org/officeDocument/2006/relationships/image" Target="../media/image261.png"/><Relationship Id="rId335" Type="http://schemas.openxmlformats.org/officeDocument/2006/relationships/image" Target="../media/image271.png"/><Relationship Id="rId5" Type="http://schemas.openxmlformats.org/officeDocument/2006/relationships/image" Target="../media/image107.png"/><Relationship Id="rId95" Type="http://schemas.openxmlformats.org/officeDocument/2006/relationships/image" Target="../media/image152.png"/><Relationship Id="rId160" Type="http://schemas.openxmlformats.org/officeDocument/2006/relationships/customXml" Target="../ink/ink187.xml"/><Relationship Id="rId181" Type="http://schemas.openxmlformats.org/officeDocument/2006/relationships/image" Target="../media/image195.png"/><Relationship Id="rId216" Type="http://schemas.openxmlformats.org/officeDocument/2006/relationships/customXml" Target="../ink/ink215.xml"/><Relationship Id="rId237" Type="http://schemas.openxmlformats.org/officeDocument/2006/relationships/image" Target="../media/image223.png"/><Relationship Id="rId258" Type="http://schemas.openxmlformats.org/officeDocument/2006/relationships/image" Target="../media/image233.png"/><Relationship Id="rId279" Type="http://schemas.openxmlformats.org/officeDocument/2006/relationships/customXml" Target="../ink/ink247.xml"/><Relationship Id="rId22" Type="http://schemas.openxmlformats.org/officeDocument/2006/relationships/customXml" Target="../ink/ink118.xml"/><Relationship Id="rId43" Type="http://schemas.openxmlformats.org/officeDocument/2006/relationships/image" Target="../media/image126.png"/><Relationship Id="rId64" Type="http://schemas.openxmlformats.org/officeDocument/2006/relationships/customXml" Target="../ink/ink139.xml"/><Relationship Id="rId118" Type="http://schemas.openxmlformats.org/officeDocument/2006/relationships/customXml" Target="../ink/ink166.xml"/><Relationship Id="rId139" Type="http://schemas.openxmlformats.org/officeDocument/2006/relationships/image" Target="../media/image174.png"/><Relationship Id="rId290" Type="http://schemas.openxmlformats.org/officeDocument/2006/relationships/image" Target="../media/image249.png"/><Relationship Id="rId304" Type="http://schemas.openxmlformats.org/officeDocument/2006/relationships/image" Target="../media/image256.png"/><Relationship Id="rId325" Type="http://schemas.openxmlformats.org/officeDocument/2006/relationships/image" Target="../media/image266.png"/><Relationship Id="rId346" Type="http://schemas.openxmlformats.org/officeDocument/2006/relationships/customXml" Target="../ink/ink282.xml"/><Relationship Id="rId85" Type="http://schemas.openxmlformats.org/officeDocument/2006/relationships/image" Target="../media/image147.png"/><Relationship Id="rId150" Type="http://schemas.openxmlformats.org/officeDocument/2006/relationships/customXml" Target="../ink/ink182.xml"/><Relationship Id="rId171" Type="http://schemas.openxmlformats.org/officeDocument/2006/relationships/image" Target="../media/image190.png"/><Relationship Id="rId192" Type="http://schemas.openxmlformats.org/officeDocument/2006/relationships/customXml" Target="../ink/ink203.xml"/><Relationship Id="rId206" Type="http://schemas.openxmlformats.org/officeDocument/2006/relationships/customXml" Target="../ink/ink210.xml"/><Relationship Id="rId227" Type="http://schemas.openxmlformats.org/officeDocument/2006/relationships/image" Target="../media/image218.png"/><Relationship Id="rId248" Type="http://schemas.openxmlformats.org/officeDocument/2006/relationships/customXml" Target="../ink/ink231.xml"/><Relationship Id="rId269" Type="http://schemas.openxmlformats.org/officeDocument/2006/relationships/customXml" Target="../ink/ink242.xml"/><Relationship Id="rId12" Type="http://schemas.openxmlformats.org/officeDocument/2006/relationships/customXml" Target="../ink/ink113.xml"/><Relationship Id="rId33" Type="http://schemas.openxmlformats.org/officeDocument/2006/relationships/image" Target="../media/image121.png"/><Relationship Id="rId108" Type="http://schemas.openxmlformats.org/officeDocument/2006/relationships/customXml" Target="../ink/ink161.xml"/><Relationship Id="rId129" Type="http://schemas.openxmlformats.org/officeDocument/2006/relationships/image" Target="../media/image169.png"/><Relationship Id="rId280" Type="http://schemas.openxmlformats.org/officeDocument/2006/relationships/image" Target="../media/image244.png"/><Relationship Id="rId315" Type="http://schemas.openxmlformats.org/officeDocument/2006/relationships/customXml" Target="../ink/ink265.xml"/><Relationship Id="rId336" Type="http://schemas.openxmlformats.org/officeDocument/2006/relationships/customXml" Target="../ink/ink276.xml"/><Relationship Id="rId54" Type="http://schemas.openxmlformats.org/officeDocument/2006/relationships/customXml" Target="../ink/ink134.xml"/><Relationship Id="rId75" Type="http://schemas.openxmlformats.org/officeDocument/2006/relationships/image" Target="../media/image142.png"/><Relationship Id="rId96" Type="http://schemas.openxmlformats.org/officeDocument/2006/relationships/customXml" Target="../ink/ink155.xml"/><Relationship Id="rId140" Type="http://schemas.openxmlformats.org/officeDocument/2006/relationships/customXml" Target="../ink/ink177.xml"/><Relationship Id="rId161" Type="http://schemas.openxmlformats.org/officeDocument/2006/relationships/image" Target="../media/image185.png"/><Relationship Id="rId182" Type="http://schemas.openxmlformats.org/officeDocument/2006/relationships/customXml" Target="../ink/ink198.xml"/><Relationship Id="rId217" Type="http://schemas.openxmlformats.org/officeDocument/2006/relationships/image" Target="../media/image213.png"/><Relationship Id="rId6" Type="http://schemas.openxmlformats.org/officeDocument/2006/relationships/customXml" Target="../ink/ink110.xml"/><Relationship Id="rId238" Type="http://schemas.openxmlformats.org/officeDocument/2006/relationships/customXml" Target="../ink/ink226.xml"/><Relationship Id="rId259" Type="http://schemas.openxmlformats.org/officeDocument/2006/relationships/customXml" Target="../ink/ink237.xml"/><Relationship Id="rId23" Type="http://schemas.openxmlformats.org/officeDocument/2006/relationships/image" Target="../media/image116.png"/><Relationship Id="rId119" Type="http://schemas.openxmlformats.org/officeDocument/2006/relationships/image" Target="../media/image164.png"/><Relationship Id="rId270" Type="http://schemas.openxmlformats.org/officeDocument/2006/relationships/image" Target="../media/image239.png"/><Relationship Id="rId291" Type="http://schemas.openxmlformats.org/officeDocument/2006/relationships/customXml" Target="../ink/ink253.xml"/><Relationship Id="rId305" Type="http://schemas.openxmlformats.org/officeDocument/2006/relationships/customXml" Target="../ink/ink260.xml"/><Relationship Id="rId326" Type="http://schemas.openxmlformats.org/officeDocument/2006/relationships/customXml" Target="../ink/ink271.xml"/><Relationship Id="rId347" Type="http://schemas.openxmlformats.org/officeDocument/2006/relationships/image" Target="../media/image276.png"/><Relationship Id="rId44" Type="http://schemas.openxmlformats.org/officeDocument/2006/relationships/customXml" Target="../ink/ink129.xml"/><Relationship Id="rId65" Type="http://schemas.openxmlformats.org/officeDocument/2006/relationships/image" Target="../media/image137.png"/><Relationship Id="rId86" Type="http://schemas.openxmlformats.org/officeDocument/2006/relationships/customXml" Target="../ink/ink150.xml"/><Relationship Id="rId130" Type="http://schemas.openxmlformats.org/officeDocument/2006/relationships/customXml" Target="../ink/ink172.xml"/><Relationship Id="rId151" Type="http://schemas.openxmlformats.org/officeDocument/2006/relationships/image" Target="../media/image180.png"/><Relationship Id="rId172" Type="http://schemas.openxmlformats.org/officeDocument/2006/relationships/customXml" Target="../ink/ink193.xml"/><Relationship Id="rId193" Type="http://schemas.openxmlformats.org/officeDocument/2006/relationships/image" Target="../media/image201.png"/><Relationship Id="rId207" Type="http://schemas.openxmlformats.org/officeDocument/2006/relationships/image" Target="../media/image208.png"/><Relationship Id="rId228" Type="http://schemas.openxmlformats.org/officeDocument/2006/relationships/customXml" Target="../ink/ink221.xml"/><Relationship Id="rId249" Type="http://schemas.openxmlformats.org/officeDocument/2006/relationships/image" Target="../media/image229.png"/><Relationship Id="rId13" Type="http://schemas.openxmlformats.org/officeDocument/2006/relationships/image" Target="../media/image111.png"/><Relationship Id="rId109" Type="http://schemas.openxmlformats.org/officeDocument/2006/relationships/image" Target="../media/image159.png"/><Relationship Id="rId260" Type="http://schemas.openxmlformats.org/officeDocument/2006/relationships/image" Target="../media/image234.png"/><Relationship Id="rId281" Type="http://schemas.openxmlformats.org/officeDocument/2006/relationships/customXml" Target="../ink/ink248.xml"/><Relationship Id="rId316" Type="http://schemas.openxmlformats.org/officeDocument/2006/relationships/image" Target="../media/image262.png"/><Relationship Id="rId337" Type="http://schemas.openxmlformats.org/officeDocument/2006/relationships/customXml" Target="../ink/ink277.xml"/><Relationship Id="rId34" Type="http://schemas.openxmlformats.org/officeDocument/2006/relationships/customXml" Target="../ink/ink124.xml"/><Relationship Id="rId55" Type="http://schemas.openxmlformats.org/officeDocument/2006/relationships/image" Target="../media/image132.png"/><Relationship Id="rId76" Type="http://schemas.openxmlformats.org/officeDocument/2006/relationships/customXml" Target="../ink/ink145.xml"/><Relationship Id="rId97" Type="http://schemas.openxmlformats.org/officeDocument/2006/relationships/image" Target="../media/image153.png"/><Relationship Id="rId120" Type="http://schemas.openxmlformats.org/officeDocument/2006/relationships/customXml" Target="../ink/ink167.xml"/><Relationship Id="rId141" Type="http://schemas.openxmlformats.org/officeDocument/2006/relationships/image" Target="../media/image175.png"/><Relationship Id="rId7" Type="http://schemas.openxmlformats.org/officeDocument/2006/relationships/image" Target="../media/image108.png"/><Relationship Id="rId162" Type="http://schemas.openxmlformats.org/officeDocument/2006/relationships/customXml" Target="../ink/ink188.xml"/><Relationship Id="rId183" Type="http://schemas.openxmlformats.org/officeDocument/2006/relationships/image" Target="../media/image196.png"/><Relationship Id="rId218" Type="http://schemas.openxmlformats.org/officeDocument/2006/relationships/customXml" Target="../ink/ink216.xml"/><Relationship Id="rId239" Type="http://schemas.openxmlformats.org/officeDocument/2006/relationships/image" Target="../media/image224.png"/><Relationship Id="rId250" Type="http://schemas.openxmlformats.org/officeDocument/2006/relationships/customXml" Target="../ink/ink232.xml"/><Relationship Id="rId271" Type="http://schemas.openxmlformats.org/officeDocument/2006/relationships/customXml" Target="../ink/ink243.xml"/><Relationship Id="rId292" Type="http://schemas.openxmlformats.org/officeDocument/2006/relationships/image" Target="../media/image250.png"/><Relationship Id="rId306" Type="http://schemas.openxmlformats.org/officeDocument/2006/relationships/image" Target="../media/image257.png"/><Relationship Id="rId24" Type="http://schemas.openxmlformats.org/officeDocument/2006/relationships/customXml" Target="../ink/ink119.xml"/><Relationship Id="rId45" Type="http://schemas.openxmlformats.org/officeDocument/2006/relationships/image" Target="../media/image127.png"/><Relationship Id="rId66" Type="http://schemas.openxmlformats.org/officeDocument/2006/relationships/customXml" Target="../ink/ink140.xml"/><Relationship Id="rId87" Type="http://schemas.openxmlformats.org/officeDocument/2006/relationships/image" Target="../media/image148.png"/><Relationship Id="rId110" Type="http://schemas.openxmlformats.org/officeDocument/2006/relationships/customXml" Target="../ink/ink162.xml"/><Relationship Id="rId131" Type="http://schemas.openxmlformats.org/officeDocument/2006/relationships/image" Target="../media/image170.png"/><Relationship Id="rId327" Type="http://schemas.openxmlformats.org/officeDocument/2006/relationships/image" Target="../media/image267.png"/><Relationship Id="rId152" Type="http://schemas.openxmlformats.org/officeDocument/2006/relationships/customXml" Target="../ink/ink183.xml"/><Relationship Id="rId173" Type="http://schemas.openxmlformats.org/officeDocument/2006/relationships/image" Target="../media/image191.png"/><Relationship Id="rId194" Type="http://schemas.openxmlformats.org/officeDocument/2006/relationships/customXml" Target="../ink/ink204.xml"/><Relationship Id="rId208" Type="http://schemas.openxmlformats.org/officeDocument/2006/relationships/customXml" Target="../ink/ink211.xml"/><Relationship Id="rId229" Type="http://schemas.openxmlformats.org/officeDocument/2006/relationships/image" Target="../media/image219.png"/><Relationship Id="rId240" Type="http://schemas.openxmlformats.org/officeDocument/2006/relationships/customXml" Target="../ink/ink227.xml"/><Relationship Id="rId261" Type="http://schemas.openxmlformats.org/officeDocument/2006/relationships/customXml" Target="../ink/ink238.xml"/><Relationship Id="rId14" Type="http://schemas.openxmlformats.org/officeDocument/2006/relationships/customXml" Target="../ink/ink114.xml"/><Relationship Id="rId35" Type="http://schemas.openxmlformats.org/officeDocument/2006/relationships/image" Target="../media/image122.png"/><Relationship Id="rId56" Type="http://schemas.openxmlformats.org/officeDocument/2006/relationships/customXml" Target="../ink/ink135.xml"/><Relationship Id="rId77" Type="http://schemas.openxmlformats.org/officeDocument/2006/relationships/image" Target="../media/image143.png"/><Relationship Id="rId100" Type="http://schemas.openxmlformats.org/officeDocument/2006/relationships/customXml" Target="../ink/ink157.xml"/><Relationship Id="rId282" Type="http://schemas.openxmlformats.org/officeDocument/2006/relationships/image" Target="../media/image245.png"/><Relationship Id="rId317" Type="http://schemas.openxmlformats.org/officeDocument/2006/relationships/customXml" Target="../ink/ink266.xml"/><Relationship Id="rId338" Type="http://schemas.openxmlformats.org/officeDocument/2006/relationships/image" Target="../media/image272.png"/><Relationship Id="rId8" Type="http://schemas.openxmlformats.org/officeDocument/2006/relationships/customXml" Target="../ink/ink111.xml"/><Relationship Id="rId98" Type="http://schemas.openxmlformats.org/officeDocument/2006/relationships/customXml" Target="../ink/ink156.xml"/><Relationship Id="rId121" Type="http://schemas.openxmlformats.org/officeDocument/2006/relationships/image" Target="../media/image165.png"/><Relationship Id="rId142" Type="http://schemas.openxmlformats.org/officeDocument/2006/relationships/customXml" Target="../ink/ink178.xml"/><Relationship Id="rId163" Type="http://schemas.openxmlformats.org/officeDocument/2006/relationships/image" Target="../media/image186.png"/><Relationship Id="rId184" Type="http://schemas.openxmlformats.org/officeDocument/2006/relationships/customXml" Target="../ink/ink199.xml"/><Relationship Id="rId219" Type="http://schemas.openxmlformats.org/officeDocument/2006/relationships/image" Target="../media/image214.png"/><Relationship Id="rId230" Type="http://schemas.openxmlformats.org/officeDocument/2006/relationships/customXml" Target="../ink/ink222.xml"/><Relationship Id="rId251" Type="http://schemas.openxmlformats.org/officeDocument/2006/relationships/image" Target="../media/image230.png"/><Relationship Id="rId25" Type="http://schemas.openxmlformats.org/officeDocument/2006/relationships/image" Target="../media/image117.png"/><Relationship Id="rId46" Type="http://schemas.openxmlformats.org/officeDocument/2006/relationships/customXml" Target="../ink/ink130.xml"/><Relationship Id="rId67" Type="http://schemas.openxmlformats.org/officeDocument/2006/relationships/image" Target="../media/image138.png"/><Relationship Id="rId116" Type="http://schemas.openxmlformats.org/officeDocument/2006/relationships/customXml" Target="../ink/ink165.xml"/><Relationship Id="rId137" Type="http://schemas.openxmlformats.org/officeDocument/2006/relationships/image" Target="../media/image173.png"/><Relationship Id="rId158" Type="http://schemas.openxmlformats.org/officeDocument/2006/relationships/customXml" Target="../ink/ink186.xml"/><Relationship Id="rId272" Type="http://schemas.openxmlformats.org/officeDocument/2006/relationships/image" Target="../media/image240.png"/><Relationship Id="rId293" Type="http://schemas.openxmlformats.org/officeDocument/2006/relationships/customXml" Target="../ink/ink254.xml"/><Relationship Id="rId302" Type="http://schemas.openxmlformats.org/officeDocument/2006/relationships/image" Target="../media/image255.png"/><Relationship Id="rId307" Type="http://schemas.openxmlformats.org/officeDocument/2006/relationships/customXml" Target="../ink/ink261.xml"/><Relationship Id="rId323" Type="http://schemas.openxmlformats.org/officeDocument/2006/relationships/image" Target="../media/image265.png"/><Relationship Id="rId328" Type="http://schemas.openxmlformats.org/officeDocument/2006/relationships/customXml" Target="../ink/ink272.xml"/><Relationship Id="rId344" Type="http://schemas.openxmlformats.org/officeDocument/2006/relationships/image" Target="../media/image275.png"/><Relationship Id="rId20" Type="http://schemas.openxmlformats.org/officeDocument/2006/relationships/customXml" Target="../ink/ink117.xml"/><Relationship Id="rId41" Type="http://schemas.openxmlformats.org/officeDocument/2006/relationships/image" Target="../media/image125.png"/><Relationship Id="rId62" Type="http://schemas.openxmlformats.org/officeDocument/2006/relationships/customXml" Target="../ink/ink138.xml"/><Relationship Id="rId83" Type="http://schemas.openxmlformats.org/officeDocument/2006/relationships/image" Target="../media/image146.png"/><Relationship Id="rId88" Type="http://schemas.openxmlformats.org/officeDocument/2006/relationships/customXml" Target="../ink/ink151.xml"/><Relationship Id="rId111" Type="http://schemas.openxmlformats.org/officeDocument/2006/relationships/image" Target="../media/image160.png"/><Relationship Id="rId132" Type="http://schemas.openxmlformats.org/officeDocument/2006/relationships/customXml" Target="../ink/ink173.xml"/><Relationship Id="rId153" Type="http://schemas.openxmlformats.org/officeDocument/2006/relationships/image" Target="../media/image181.png"/><Relationship Id="rId174" Type="http://schemas.openxmlformats.org/officeDocument/2006/relationships/customXml" Target="../ink/ink194.xml"/><Relationship Id="rId179" Type="http://schemas.openxmlformats.org/officeDocument/2006/relationships/image" Target="../media/image194.png"/><Relationship Id="rId195" Type="http://schemas.openxmlformats.org/officeDocument/2006/relationships/image" Target="../media/image202.png"/><Relationship Id="rId209" Type="http://schemas.openxmlformats.org/officeDocument/2006/relationships/image" Target="../media/image209.png"/><Relationship Id="rId190" Type="http://schemas.openxmlformats.org/officeDocument/2006/relationships/customXml" Target="../ink/ink202.xml"/><Relationship Id="rId204" Type="http://schemas.openxmlformats.org/officeDocument/2006/relationships/customXml" Target="../ink/ink209.xml"/><Relationship Id="rId220" Type="http://schemas.openxmlformats.org/officeDocument/2006/relationships/customXml" Target="../ink/ink217.xml"/><Relationship Id="rId225" Type="http://schemas.openxmlformats.org/officeDocument/2006/relationships/image" Target="../media/image217.png"/><Relationship Id="rId241" Type="http://schemas.openxmlformats.org/officeDocument/2006/relationships/image" Target="../media/image225.png"/><Relationship Id="rId246" Type="http://schemas.openxmlformats.org/officeDocument/2006/relationships/customXml" Target="../ink/ink230.xml"/><Relationship Id="rId267" Type="http://schemas.openxmlformats.org/officeDocument/2006/relationships/customXml" Target="../ink/ink241.xml"/><Relationship Id="rId288" Type="http://schemas.openxmlformats.org/officeDocument/2006/relationships/image" Target="../media/image248.png"/><Relationship Id="rId15" Type="http://schemas.openxmlformats.org/officeDocument/2006/relationships/image" Target="../media/image112.png"/><Relationship Id="rId36" Type="http://schemas.openxmlformats.org/officeDocument/2006/relationships/customXml" Target="../ink/ink125.xml"/><Relationship Id="rId57" Type="http://schemas.openxmlformats.org/officeDocument/2006/relationships/image" Target="../media/image133.png"/><Relationship Id="rId106" Type="http://schemas.openxmlformats.org/officeDocument/2006/relationships/customXml" Target="../ink/ink160.xml"/><Relationship Id="rId127" Type="http://schemas.openxmlformats.org/officeDocument/2006/relationships/image" Target="../media/image168.png"/><Relationship Id="rId262" Type="http://schemas.openxmlformats.org/officeDocument/2006/relationships/image" Target="../media/image235.png"/><Relationship Id="rId283" Type="http://schemas.openxmlformats.org/officeDocument/2006/relationships/customXml" Target="../ink/ink249.xml"/><Relationship Id="rId313" Type="http://schemas.openxmlformats.org/officeDocument/2006/relationships/customXml" Target="../ink/ink264.xml"/><Relationship Id="rId318" Type="http://schemas.openxmlformats.org/officeDocument/2006/relationships/image" Target="../media/image263.png"/><Relationship Id="rId339" Type="http://schemas.openxmlformats.org/officeDocument/2006/relationships/customXml" Target="../ink/ink278.xml"/><Relationship Id="rId10" Type="http://schemas.openxmlformats.org/officeDocument/2006/relationships/customXml" Target="../ink/ink112.xml"/><Relationship Id="rId31" Type="http://schemas.openxmlformats.org/officeDocument/2006/relationships/image" Target="../media/image120.png"/><Relationship Id="rId52" Type="http://schemas.openxmlformats.org/officeDocument/2006/relationships/customXml" Target="../ink/ink133.xml"/><Relationship Id="rId73" Type="http://schemas.openxmlformats.org/officeDocument/2006/relationships/image" Target="../media/image141.png"/><Relationship Id="rId78" Type="http://schemas.openxmlformats.org/officeDocument/2006/relationships/customXml" Target="../ink/ink146.xml"/><Relationship Id="rId94" Type="http://schemas.openxmlformats.org/officeDocument/2006/relationships/customXml" Target="../ink/ink154.xml"/><Relationship Id="rId99" Type="http://schemas.openxmlformats.org/officeDocument/2006/relationships/image" Target="../media/image154.png"/><Relationship Id="rId101" Type="http://schemas.openxmlformats.org/officeDocument/2006/relationships/image" Target="../media/image155.png"/><Relationship Id="rId122" Type="http://schemas.openxmlformats.org/officeDocument/2006/relationships/customXml" Target="../ink/ink168.xml"/><Relationship Id="rId143" Type="http://schemas.openxmlformats.org/officeDocument/2006/relationships/image" Target="../media/image176.png"/><Relationship Id="rId148" Type="http://schemas.openxmlformats.org/officeDocument/2006/relationships/customXml" Target="../ink/ink181.xml"/><Relationship Id="rId164" Type="http://schemas.openxmlformats.org/officeDocument/2006/relationships/customXml" Target="../ink/ink189.xml"/><Relationship Id="rId169" Type="http://schemas.openxmlformats.org/officeDocument/2006/relationships/image" Target="../media/image189.png"/><Relationship Id="rId185" Type="http://schemas.openxmlformats.org/officeDocument/2006/relationships/image" Target="../media/image197.png"/><Relationship Id="rId334" Type="http://schemas.openxmlformats.org/officeDocument/2006/relationships/customXml" Target="../ink/ink275.xml"/><Relationship Id="rId4" Type="http://schemas.openxmlformats.org/officeDocument/2006/relationships/customXml" Target="../ink/ink109.xml"/><Relationship Id="rId9" Type="http://schemas.openxmlformats.org/officeDocument/2006/relationships/image" Target="../media/image109.png"/><Relationship Id="rId180" Type="http://schemas.openxmlformats.org/officeDocument/2006/relationships/customXml" Target="../ink/ink197.xml"/><Relationship Id="rId210" Type="http://schemas.openxmlformats.org/officeDocument/2006/relationships/customXml" Target="../ink/ink212.xml"/><Relationship Id="rId215" Type="http://schemas.openxmlformats.org/officeDocument/2006/relationships/image" Target="../media/image212.png"/><Relationship Id="rId236" Type="http://schemas.openxmlformats.org/officeDocument/2006/relationships/customXml" Target="../ink/ink225.xml"/><Relationship Id="rId257" Type="http://schemas.openxmlformats.org/officeDocument/2006/relationships/customXml" Target="../ink/ink236.xml"/><Relationship Id="rId278" Type="http://schemas.openxmlformats.org/officeDocument/2006/relationships/image" Target="../media/image243.png"/><Relationship Id="rId26" Type="http://schemas.openxmlformats.org/officeDocument/2006/relationships/customXml" Target="../ink/ink120.xml"/><Relationship Id="rId231" Type="http://schemas.openxmlformats.org/officeDocument/2006/relationships/image" Target="../media/image220.png"/><Relationship Id="rId252" Type="http://schemas.openxmlformats.org/officeDocument/2006/relationships/customXml" Target="../ink/ink233.xml"/><Relationship Id="rId273" Type="http://schemas.openxmlformats.org/officeDocument/2006/relationships/customXml" Target="../ink/ink244.xml"/><Relationship Id="rId294" Type="http://schemas.openxmlformats.org/officeDocument/2006/relationships/image" Target="../media/image251.png"/><Relationship Id="rId308" Type="http://schemas.openxmlformats.org/officeDocument/2006/relationships/image" Target="../media/image258.png"/><Relationship Id="rId329" Type="http://schemas.openxmlformats.org/officeDocument/2006/relationships/image" Target="../media/image268.png"/><Relationship Id="rId47" Type="http://schemas.openxmlformats.org/officeDocument/2006/relationships/image" Target="../media/image128.png"/><Relationship Id="rId68" Type="http://schemas.openxmlformats.org/officeDocument/2006/relationships/customXml" Target="../ink/ink141.xml"/><Relationship Id="rId89" Type="http://schemas.openxmlformats.org/officeDocument/2006/relationships/image" Target="../media/image149.png"/><Relationship Id="rId112" Type="http://schemas.openxmlformats.org/officeDocument/2006/relationships/customXml" Target="../ink/ink163.xml"/><Relationship Id="rId133" Type="http://schemas.openxmlformats.org/officeDocument/2006/relationships/image" Target="../media/image171.png"/><Relationship Id="rId154" Type="http://schemas.openxmlformats.org/officeDocument/2006/relationships/customXml" Target="../ink/ink184.xml"/><Relationship Id="rId175" Type="http://schemas.openxmlformats.org/officeDocument/2006/relationships/image" Target="../media/image192.png"/><Relationship Id="rId340" Type="http://schemas.openxmlformats.org/officeDocument/2006/relationships/image" Target="../media/image273.png"/><Relationship Id="rId196" Type="http://schemas.openxmlformats.org/officeDocument/2006/relationships/customXml" Target="../ink/ink205.xml"/><Relationship Id="rId200" Type="http://schemas.openxmlformats.org/officeDocument/2006/relationships/customXml" Target="../ink/ink207.xml"/><Relationship Id="rId16" Type="http://schemas.openxmlformats.org/officeDocument/2006/relationships/customXml" Target="../ink/ink115.xml"/><Relationship Id="rId221" Type="http://schemas.openxmlformats.org/officeDocument/2006/relationships/image" Target="../media/image215.png"/><Relationship Id="rId242" Type="http://schemas.openxmlformats.org/officeDocument/2006/relationships/customXml" Target="../ink/ink228.xml"/><Relationship Id="rId263" Type="http://schemas.openxmlformats.org/officeDocument/2006/relationships/customXml" Target="../ink/ink239.xml"/><Relationship Id="rId284" Type="http://schemas.openxmlformats.org/officeDocument/2006/relationships/image" Target="../media/image246.png"/><Relationship Id="rId319" Type="http://schemas.openxmlformats.org/officeDocument/2006/relationships/customXml" Target="../ink/ink267.xml"/><Relationship Id="rId37" Type="http://schemas.openxmlformats.org/officeDocument/2006/relationships/image" Target="../media/image123.png"/><Relationship Id="rId58" Type="http://schemas.openxmlformats.org/officeDocument/2006/relationships/customXml" Target="../ink/ink136.xml"/><Relationship Id="rId79" Type="http://schemas.openxmlformats.org/officeDocument/2006/relationships/image" Target="../media/image144.png"/><Relationship Id="rId102" Type="http://schemas.openxmlformats.org/officeDocument/2006/relationships/customXml" Target="../ink/ink158.xml"/><Relationship Id="rId123" Type="http://schemas.openxmlformats.org/officeDocument/2006/relationships/image" Target="../media/image166.png"/><Relationship Id="rId144" Type="http://schemas.openxmlformats.org/officeDocument/2006/relationships/customXml" Target="../ink/ink179.xml"/><Relationship Id="rId330" Type="http://schemas.openxmlformats.org/officeDocument/2006/relationships/customXml" Target="../ink/ink273.xml"/><Relationship Id="rId90" Type="http://schemas.openxmlformats.org/officeDocument/2006/relationships/customXml" Target="../ink/ink152.xml"/><Relationship Id="rId165" Type="http://schemas.openxmlformats.org/officeDocument/2006/relationships/image" Target="../media/image187.png"/><Relationship Id="rId186" Type="http://schemas.openxmlformats.org/officeDocument/2006/relationships/customXml" Target="../ink/ink200.xml"/><Relationship Id="rId211" Type="http://schemas.openxmlformats.org/officeDocument/2006/relationships/image" Target="../media/image210.png"/><Relationship Id="rId232" Type="http://schemas.openxmlformats.org/officeDocument/2006/relationships/customXml" Target="../ink/ink223.xml"/><Relationship Id="rId253" Type="http://schemas.openxmlformats.org/officeDocument/2006/relationships/customXml" Target="../ink/ink234.xml"/><Relationship Id="rId274" Type="http://schemas.openxmlformats.org/officeDocument/2006/relationships/image" Target="../media/image241.png"/><Relationship Id="rId295" Type="http://schemas.openxmlformats.org/officeDocument/2006/relationships/customXml" Target="../ink/ink255.xml"/><Relationship Id="rId309" Type="http://schemas.openxmlformats.org/officeDocument/2006/relationships/customXml" Target="../ink/ink262.xml"/><Relationship Id="rId27" Type="http://schemas.openxmlformats.org/officeDocument/2006/relationships/image" Target="../media/image118.png"/><Relationship Id="rId48" Type="http://schemas.openxmlformats.org/officeDocument/2006/relationships/customXml" Target="../ink/ink131.xml"/><Relationship Id="rId69" Type="http://schemas.openxmlformats.org/officeDocument/2006/relationships/image" Target="../media/image139.png"/><Relationship Id="rId113" Type="http://schemas.openxmlformats.org/officeDocument/2006/relationships/image" Target="../media/image161.png"/><Relationship Id="rId134" Type="http://schemas.openxmlformats.org/officeDocument/2006/relationships/customXml" Target="../ink/ink174.xml"/><Relationship Id="rId320" Type="http://schemas.openxmlformats.org/officeDocument/2006/relationships/customXml" Target="../ink/ink268.xml"/><Relationship Id="rId80" Type="http://schemas.openxmlformats.org/officeDocument/2006/relationships/customXml" Target="../ink/ink147.xml"/><Relationship Id="rId155" Type="http://schemas.openxmlformats.org/officeDocument/2006/relationships/image" Target="../media/image182.png"/><Relationship Id="rId176" Type="http://schemas.openxmlformats.org/officeDocument/2006/relationships/customXml" Target="../ink/ink195.xml"/><Relationship Id="rId197" Type="http://schemas.openxmlformats.org/officeDocument/2006/relationships/image" Target="../media/image203.png"/><Relationship Id="rId341" Type="http://schemas.openxmlformats.org/officeDocument/2006/relationships/customXml" Target="../ink/ink279.xml"/><Relationship Id="rId201" Type="http://schemas.openxmlformats.org/officeDocument/2006/relationships/image" Target="../media/image205.png"/><Relationship Id="rId222" Type="http://schemas.openxmlformats.org/officeDocument/2006/relationships/customXml" Target="../ink/ink218.xml"/><Relationship Id="rId243" Type="http://schemas.openxmlformats.org/officeDocument/2006/relationships/image" Target="../media/image226.png"/><Relationship Id="rId264" Type="http://schemas.openxmlformats.org/officeDocument/2006/relationships/image" Target="../media/image236.png"/><Relationship Id="rId285" Type="http://schemas.openxmlformats.org/officeDocument/2006/relationships/customXml" Target="../ink/ink250.xml"/><Relationship Id="rId17" Type="http://schemas.openxmlformats.org/officeDocument/2006/relationships/image" Target="../media/image113.png"/><Relationship Id="rId38" Type="http://schemas.openxmlformats.org/officeDocument/2006/relationships/customXml" Target="../ink/ink126.xml"/><Relationship Id="rId59" Type="http://schemas.openxmlformats.org/officeDocument/2006/relationships/image" Target="../media/image134.png"/><Relationship Id="rId103" Type="http://schemas.openxmlformats.org/officeDocument/2006/relationships/image" Target="../media/image156.png"/><Relationship Id="rId124" Type="http://schemas.openxmlformats.org/officeDocument/2006/relationships/customXml" Target="../ink/ink169.xml"/><Relationship Id="rId310" Type="http://schemas.openxmlformats.org/officeDocument/2006/relationships/image" Target="../media/image259.png"/><Relationship Id="rId70" Type="http://schemas.openxmlformats.org/officeDocument/2006/relationships/customXml" Target="../ink/ink142.xml"/><Relationship Id="rId91" Type="http://schemas.openxmlformats.org/officeDocument/2006/relationships/image" Target="../media/image150.png"/><Relationship Id="rId145" Type="http://schemas.openxmlformats.org/officeDocument/2006/relationships/image" Target="../media/image177.png"/><Relationship Id="rId166" Type="http://schemas.openxmlformats.org/officeDocument/2006/relationships/customXml" Target="../ink/ink190.xml"/><Relationship Id="rId187" Type="http://schemas.openxmlformats.org/officeDocument/2006/relationships/image" Target="../media/image198.png"/><Relationship Id="rId331" Type="http://schemas.openxmlformats.org/officeDocument/2006/relationships/image" Target="../media/image26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13.xml"/><Relationship Id="rId233" Type="http://schemas.openxmlformats.org/officeDocument/2006/relationships/image" Target="../media/image221.png"/><Relationship Id="rId254" Type="http://schemas.openxmlformats.org/officeDocument/2006/relationships/image" Target="../media/image231.png"/><Relationship Id="rId28" Type="http://schemas.openxmlformats.org/officeDocument/2006/relationships/customXml" Target="../ink/ink121.xml"/><Relationship Id="rId49" Type="http://schemas.openxmlformats.org/officeDocument/2006/relationships/image" Target="../media/image129.png"/><Relationship Id="rId114" Type="http://schemas.openxmlformats.org/officeDocument/2006/relationships/customXml" Target="../ink/ink164.xml"/><Relationship Id="rId275" Type="http://schemas.openxmlformats.org/officeDocument/2006/relationships/customXml" Target="../ink/ink245.xml"/><Relationship Id="rId296" Type="http://schemas.openxmlformats.org/officeDocument/2006/relationships/image" Target="../media/image252.png"/><Relationship Id="rId300" Type="http://schemas.openxmlformats.org/officeDocument/2006/relationships/image" Target="../media/image254.png"/><Relationship Id="rId60" Type="http://schemas.openxmlformats.org/officeDocument/2006/relationships/customXml" Target="../ink/ink137.xml"/><Relationship Id="rId81" Type="http://schemas.openxmlformats.org/officeDocument/2006/relationships/image" Target="../media/image145.png"/><Relationship Id="rId135" Type="http://schemas.openxmlformats.org/officeDocument/2006/relationships/image" Target="../media/image172.png"/><Relationship Id="rId156" Type="http://schemas.openxmlformats.org/officeDocument/2006/relationships/customXml" Target="../ink/ink185.xml"/><Relationship Id="rId177" Type="http://schemas.openxmlformats.org/officeDocument/2006/relationships/image" Target="../media/image193.png"/><Relationship Id="rId198" Type="http://schemas.openxmlformats.org/officeDocument/2006/relationships/customXml" Target="../ink/ink206.xml"/><Relationship Id="rId321" Type="http://schemas.openxmlformats.org/officeDocument/2006/relationships/image" Target="../media/image264.png"/><Relationship Id="rId342" Type="http://schemas.openxmlformats.org/officeDocument/2006/relationships/image" Target="../media/image274.png"/><Relationship Id="rId202" Type="http://schemas.openxmlformats.org/officeDocument/2006/relationships/customXml" Target="../ink/ink208.xml"/><Relationship Id="rId223" Type="http://schemas.openxmlformats.org/officeDocument/2006/relationships/image" Target="../media/image216.png"/><Relationship Id="rId244" Type="http://schemas.openxmlformats.org/officeDocument/2006/relationships/customXml" Target="../ink/ink229.xml"/><Relationship Id="rId18" Type="http://schemas.openxmlformats.org/officeDocument/2006/relationships/customXml" Target="../ink/ink116.xml"/><Relationship Id="rId39" Type="http://schemas.openxmlformats.org/officeDocument/2006/relationships/image" Target="../media/image124.png"/><Relationship Id="rId265" Type="http://schemas.openxmlformats.org/officeDocument/2006/relationships/customXml" Target="../ink/ink240.xml"/><Relationship Id="rId286" Type="http://schemas.openxmlformats.org/officeDocument/2006/relationships/image" Target="../media/image247.png"/><Relationship Id="rId50" Type="http://schemas.openxmlformats.org/officeDocument/2006/relationships/customXml" Target="../ink/ink132.xml"/><Relationship Id="rId104" Type="http://schemas.openxmlformats.org/officeDocument/2006/relationships/customXml" Target="../ink/ink159.xml"/><Relationship Id="rId125" Type="http://schemas.openxmlformats.org/officeDocument/2006/relationships/image" Target="../media/image167.png"/><Relationship Id="rId146" Type="http://schemas.openxmlformats.org/officeDocument/2006/relationships/customXml" Target="../ink/ink180.xml"/><Relationship Id="rId167" Type="http://schemas.openxmlformats.org/officeDocument/2006/relationships/image" Target="../media/image188.png"/><Relationship Id="rId188" Type="http://schemas.openxmlformats.org/officeDocument/2006/relationships/customXml" Target="../ink/ink201.xml"/><Relationship Id="rId311" Type="http://schemas.openxmlformats.org/officeDocument/2006/relationships/customXml" Target="../ink/ink263.xml"/><Relationship Id="rId332" Type="http://schemas.openxmlformats.org/officeDocument/2006/relationships/customXml" Target="../ink/ink274.xml"/><Relationship Id="rId71" Type="http://schemas.openxmlformats.org/officeDocument/2006/relationships/image" Target="../media/image140.png"/><Relationship Id="rId92" Type="http://schemas.openxmlformats.org/officeDocument/2006/relationships/customXml" Target="../ink/ink153.xml"/><Relationship Id="rId213" Type="http://schemas.openxmlformats.org/officeDocument/2006/relationships/image" Target="../media/image211.png"/><Relationship Id="rId234" Type="http://schemas.openxmlformats.org/officeDocument/2006/relationships/customXml" Target="../ink/ink224.xml"/><Relationship Id="rId2" Type="http://schemas.openxmlformats.org/officeDocument/2006/relationships/customXml" Target="../ink/ink108.xml"/><Relationship Id="rId29" Type="http://schemas.openxmlformats.org/officeDocument/2006/relationships/image" Target="../media/image119.png"/><Relationship Id="rId255" Type="http://schemas.openxmlformats.org/officeDocument/2006/relationships/customXml" Target="../ink/ink235.xml"/><Relationship Id="rId276" Type="http://schemas.openxmlformats.org/officeDocument/2006/relationships/image" Target="../media/image242.png"/><Relationship Id="rId297" Type="http://schemas.openxmlformats.org/officeDocument/2006/relationships/customXml" Target="../ink/ink256.xml"/><Relationship Id="rId40" Type="http://schemas.openxmlformats.org/officeDocument/2006/relationships/customXml" Target="../ink/ink127.xml"/><Relationship Id="rId115" Type="http://schemas.openxmlformats.org/officeDocument/2006/relationships/image" Target="../media/image162.png"/><Relationship Id="rId136" Type="http://schemas.openxmlformats.org/officeDocument/2006/relationships/customXml" Target="../ink/ink175.xml"/><Relationship Id="rId157" Type="http://schemas.openxmlformats.org/officeDocument/2006/relationships/image" Target="../media/image183.png"/><Relationship Id="rId178" Type="http://schemas.openxmlformats.org/officeDocument/2006/relationships/customXml" Target="../ink/ink196.xml"/><Relationship Id="rId301" Type="http://schemas.openxmlformats.org/officeDocument/2006/relationships/customXml" Target="../ink/ink258.xml"/><Relationship Id="rId322" Type="http://schemas.openxmlformats.org/officeDocument/2006/relationships/customXml" Target="../ink/ink269.xml"/><Relationship Id="rId343" Type="http://schemas.openxmlformats.org/officeDocument/2006/relationships/customXml" Target="../ink/ink280.xml"/><Relationship Id="rId61" Type="http://schemas.openxmlformats.org/officeDocument/2006/relationships/image" Target="../media/image135.png"/><Relationship Id="rId82" Type="http://schemas.openxmlformats.org/officeDocument/2006/relationships/customXml" Target="../ink/ink148.xml"/><Relationship Id="rId199" Type="http://schemas.openxmlformats.org/officeDocument/2006/relationships/image" Target="../media/image204.png"/><Relationship Id="rId203" Type="http://schemas.openxmlformats.org/officeDocument/2006/relationships/image" Target="../media/image206.png"/><Relationship Id="rId19" Type="http://schemas.openxmlformats.org/officeDocument/2006/relationships/image" Target="../media/image114.png"/><Relationship Id="rId224" Type="http://schemas.openxmlformats.org/officeDocument/2006/relationships/customXml" Target="../ink/ink219.xml"/><Relationship Id="rId245" Type="http://schemas.openxmlformats.org/officeDocument/2006/relationships/image" Target="../media/image227.png"/><Relationship Id="rId266" Type="http://schemas.openxmlformats.org/officeDocument/2006/relationships/image" Target="../media/image237.png"/><Relationship Id="rId287" Type="http://schemas.openxmlformats.org/officeDocument/2006/relationships/customXml" Target="../ink/ink251.xml"/><Relationship Id="rId30" Type="http://schemas.openxmlformats.org/officeDocument/2006/relationships/customXml" Target="../ink/ink122.xml"/><Relationship Id="rId105" Type="http://schemas.openxmlformats.org/officeDocument/2006/relationships/image" Target="../media/image157.png"/><Relationship Id="rId126" Type="http://schemas.openxmlformats.org/officeDocument/2006/relationships/customXml" Target="../ink/ink170.xml"/><Relationship Id="rId147" Type="http://schemas.openxmlformats.org/officeDocument/2006/relationships/image" Target="../media/image178.png"/><Relationship Id="rId168" Type="http://schemas.openxmlformats.org/officeDocument/2006/relationships/customXml" Target="../ink/ink191.xml"/><Relationship Id="rId312" Type="http://schemas.openxmlformats.org/officeDocument/2006/relationships/image" Target="../media/image260.png"/><Relationship Id="rId333" Type="http://schemas.openxmlformats.org/officeDocument/2006/relationships/image" Target="../media/image270.png"/><Relationship Id="rId51" Type="http://schemas.openxmlformats.org/officeDocument/2006/relationships/image" Target="../media/image130.png"/><Relationship Id="rId72" Type="http://schemas.openxmlformats.org/officeDocument/2006/relationships/customXml" Target="../ink/ink143.xml"/><Relationship Id="rId93" Type="http://schemas.openxmlformats.org/officeDocument/2006/relationships/image" Target="../media/image151.png"/><Relationship Id="rId189" Type="http://schemas.openxmlformats.org/officeDocument/2006/relationships/image" Target="../media/image199.png"/><Relationship Id="rId3" Type="http://schemas.openxmlformats.org/officeDocument/2006/relationships/image" Target="../media/image106.png"/><Relationship Id="rId214" Type="http://schemas.openxmlformats.org/officeDocument/2006/relationships/customXml" Target="../ink/ink214.xml"/><Relationship Id="rId235" Type="http://schemas.openxmlformats.org/officeDocument/2006/relationships/image" Target="../media/image222.png"/><Relationship Id="rId256" Type="http://schemas.openxmlformats.org/officeDocument/2006/relationships/image" Target="../media/image232.png"/><Relationship Id="rId277" Type="http://schemas.openxmlformats.org/officeDocument/2006/relationships/customXml" Target="../ink/ink246.xml"/><Relationship Id="rId298" Type="http://schemas.openxmlformats.org/officeDocument/2006/relationships/image" Target="../media/image25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5.xml"/><Relationship Id="rId117" Type="http://schemas.openxmlformats.org/officeDocument/2006/relationships/customXml" Target="../ink/ink341.xml"/><Relationship Id="rId21" Type="http://schemas.openxmlformats.org/officeDocument/2006/relationships/image" Target="../media/image286.png"/><Relationship Id="rId42" Type="http://schemas.openxmlformats.org/officeDocument/2006/relationships/customXml" Target="../ink/ink303.xml"/><Relationship Id="rId47" Type="http://schemas.openxmlformats.org/officeDocument/2006/relationships/image" Target="../media/image299.png"/><Relationship Id="rId63" Type="http://schemas.openxmlformats.org/officeDocument/2006/relationships/image" Target="../media/image307.png"/><Relationship Id="rId68" Type="http://schemas.openxmlformats.org/officeDocument/2006/relationships/customXml" Target="../ink/ink316.xml"/><Relationship Id="rId84" Type="http://schemas.openxmlformats.org/officeDocument/2006/relationships/image" Target="../media/image316.png"/><Relationship Id="rId89" Type="http://schemas.openxmlformats.org/officeDocument/2006/relationships/customXml" Target="../ink/ink327.xml"/><Relationship Id="rId112" Type="http://schemas.openxmlformats.org/officeDocument/2006/relationships/image" Target="../media/image330.png"/><Relationship Id="rId133" Type="http://schemas.openxmlformats.org/officeDocument/2006/relationships/customXml" Target="../ink/ink349.xml"/><Relationship Id="rId138" Type="http://schemas.openxmlformats.org/officeDocument/2006/relationships/image" Target="../media/image343.png"/><Relationship Id="rId154" Type="http://schemas.openxmlformats.org/officeDocument/2006/relationships/image" Target="../media/image351.png"/><Relationship Id="rId159" Type="http://schemas.openxmlformats.org/officeDocument/2006/relationships/customXml" Target="../ink/ink362.xml"/><Relationship Id="rId175" Type="http://schemas.openxmlformats.org/officeDocument/2006/relationships/customXml" Target="../ink/ink370.xml"/><Relationship Id="rId170" Type="http://schemas.openxmlformats.org/officeDocument/2006/relationships/image" Target="../media/image359.png"/><Relationship Id="rId16" Type="http://schemas.openxmlformats.org/officeDocument/2006/relationships/customXml" Target="../ink/ink290.xml"/><Relationship Id="rId107" Type="http://schemas.openxmlformats.org/officeDocument/2006/relationships/customXml" Target="../ink/ink336.xml"/><Relationship Id="rId11" Type="http://schemas.openxmlformats.org/officeDocument/2006/relationships/image" Target="../media/image281.png"/><Relationship Id="rId32" Type="http://schemas.openxmlformats.org/officeDocument/2006/relationships/customXml" Target="../ink/ink298.xml"/><Relationship Id="rId37" Type="http://schemas.openxmlformats.org/officeDocument/2006/relationships/image" Target="../media/image294.png"/><Relationship Id="rId53" Type="http://schemas.openxmlformats.org/officeDocument/2006/relationships/image" Target="../media/image302.png"/><Relationship Id="rId58" Type="http://schemas.openxmlformats.org/officeDocument/2006/relationships/customXml" Target="../ink/ink311.xml"/><Relationship Id="rId74" Type="http://schemas.openxmlformats.org/officeDocument/2006/relationships/customXml" Target="../ink/ink319.xml"/><Relationship Id="rId79" Type="http://schemas.openxmlformats.org/officeDocument/2006/relationships/image" Target="../media/image314.png"/><Relationship Id="rId102" Type="http://schemas.openxmlformats.org/officeDocument/2006/relationships/image" Target="../media/image325.png"/><Relationship Id="rId123" Type="http://schemas.openxmlformats.org/officeDocument/2006/relationships/customXml" Target="../ink/ink344.xml"/><Relationship Id="rId128" Type="http://schemas.openxmlformats.org/officeDocument/2006/relationships/image" Target="../media/image338.png"/><Relationship Id="rId144" Type="http://schemas.openxmlformats.org/officeDocument/2006/relationships/image" Target="../media/image346.png"/><Relationship Id="rId149" Type="http://schemas.openxmlformats.org/officeDocument/2006/relationships/customXml" Target="../ink/ink357.xml"/><Relationship Id="rId5" Type="http://schemas.openxmlformats.org/officeDocument/2006/relationships/image" Target="../media/image278.png"/><Relationship Id="rId90" Type="http://schemas.openxmlformats.org/officeDocument/2006/relationships/image" Target="../media/image319.png"/><Relationship Id="rId95" Type="http://schemas.openxmlformats.org/officeDocument/2006/relationships/customXml" Target="../ink/ink330.xml"/><Relationship Id="rId160" Type="http://schemas.openxmlformats.org/officeDocument/2006/relationships/image" Target="../media/image354.png"/><Relationship Id="rId165" Type="http://schemas.openxmlformats.org/officeDocument/2006/relationships/customXml" Target="../ink/ink365.xml"/><Relationship Id="rId181" Type="http://schemas.openxmlformats.org/officeDocument/2006/relationships/customXml" Target="../ink/ink373.xml"/><Relationship Id="rId186" Type="http://schemas.openxmlformats.org/officeDocument/2006/relationships/image" Target="../media/image367.png"/><Relationship Id="rId22" Type="http://schemas.openxmlformats.org/officeDocument/2006/relationships/customXml" Target="../ink/ink293.xml"/><Relationship Id="rId27" Type="http://schemas.openxmlformats.org/officeDocument/2006/relationships/image" Target="../media/image289.png"/><Relationship Id="rId43" Type="http://schemas.openxmlformats.org/officeDocument/2006/relationships/image" Target="../media/image297.png"/><Relationship Id="rId48" Type="http://schemas.openxmlformats.org/officeDocument/2006/relationships/customXml" Target="../ink/ink306.xml"/><Relationship Id="rId64" Type="http://schemas.openxmlformats.org/officeDocument/2006/relationships/customXml" Target="../ink/ink314.xml"/><Relationship Id="rId69" Type="http://schemas.openxmlformats.org/officeDocument/2006/relationships/image" Target="../media/image310.png"/><Relationship Id="rId113" Type="http://schemas.openxmlformats.org/officeDocument/2006/relationships/customXml" Target="../ink/ink339.xml"/><Relationship Id="rId118" Type="http://schemas.openxmlformats.org/officeDocument/2006/relationships/image" Target="../media/image333.png"/><Relationship Id="rId134" Type="http://schemas.openxmlformats.org/officeDocument/2006/relationships/image" Target="../media/image341.png"/><Relationship Id="rId139" Type="http://schemas.openxmlformats.org/officeDocument/2006/relationships/customXml" Target="../ink/ink352.xml"/><Relationship Id="rId80" Type="http://schemas.openxmlformats.org/officeDocument/2006/relationships/customXml" Target="../ink/ink322.xml"/><Relationship Id="rId85" Type="http://schemas.openxmlformats.org/officeDocument/2006/relationships/customXml" Target="../ink/ink325.xml"/><Relationship Id="rId150" Type="http://schemas.openxmlformats.org/officeDocument/2006/relationships/image" Target="../media/image349.png"/><Relationship Id="rId155" Type="http://schemas.openxmlformats.org/officeDocument/2006/relationships/customXml" Target="../ink/ink360.xml"/><Relationship Id="rId171" Type="http://schemas.openxmlformats.org/officeDocument/2006/relationships/customXml" Target="../ink/ink368.xml"/><Relationship Id="rId176" Type="http://schemas.openxmlformats.org/officeDocument/2006/relationships/image" Target="../media/image362.png"/><Relationship Id="rId12" Type="http://schemas.openxmlformats.org/officeDocument/2006/relationships/customXml" Target="../ink/ink288.xml"/><Relationship Id="rId17" Type="http://schemas.openxmlformats.org/officeDocument/2006/relationships/image" Target="../media/image284.png"/><Relationship Id="rId33" Type="http://schemas.openxmlformats.org/officeDocument/2006/relationships/image" Target="../media/image292.png"/><Relationship Id="rId38" Type="http://schemas.openxmlformats.org/officeDocument/2006/relationships/customXml" Target="../ink/ink301.xml"/><Relationship Id="rId59" Type="http://schemas.openxmlformats.org/officeDocument/2006/relationships/image" Target="../media/image305.png"/><Relationship Id="rId103" Type="http://schemas.openxmlformats.org/officeDocument/2006/relationships/customXml" Target="../ink/ink334.xml"/><Relationship Id="rId108" Type="http://schemas.openxmlformats.org/officeDocument/2006/relationships/image" Target="../media/image328.png"/><Relationship Id="rId124" Type="http://schemas.openxmlformats.org/officeDocument/2006/relationships/image" Target="../media/image336.png"/><Relationship Id="rId129" Type="http://schemas.openxmlformats.org/officeDocument/2006/relationships/customXml" Target="../ink/ink347.xml"/><Relationship Id="rId54" Type="http://schemas.openxmlformats.org/officeDocument/2006/relationships/customXml" Target="../ink/ink309.xml"/><Relationship Id="rId70" Type="http://schemas.openxmlformats.org/officeDocument/2006/relationships/customXml" Target="../ink/ink317.xml"/><Relationship Id="rId75" Type="http://schemas.openxmlformats.org/officeDocument/2006/relationships/image" Target="../media/image312.png"/><Relationship Id="rId91" Type="http://schemas.openxmlformats.org/officeDocument/2006/relationships/customXml" Target="../ink/ink328.xml"/><Relationship Id="rId96" Type="http://schemas.openxmlformats.org/officeDocument/2006/relationships/image" Target="../media/image322.png"/><Relationship Id="rId140" Type="http://schemas.openxmlformats.org/officeDocument/2006/relationships/image" Target="../media/image344.png"/><Relationship Id="rId145" Type="http://schemas.openxmlformats.org/officeDocument/2006/relationships/customXml" Target="../ink/ink355.xml"/><Relationship Id="rId161" Type="http://schemas.openxmlformats.org/officeDocument/2006/relationships/customXml" Target="../ink/ink363.xml"/><Relationship Id="rId166" Type="http://schemas.openxmlformats.org/officeDocument/2006/relationships/image" Target="../media/image357.png"/><Relationship Id="rId182" Type="http://schemas.openxmlformats.org/officeDocument/2006/relationships/image" Target="../media/image365.png"/><Relationship Id="rId187" Type="http://schemas.openxmlformats.org/officeDocument/2006/relationships/customXml" Target="../ink/ink3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5.xml"/><Relationship Id="rId23" Type="http://schemas.openxmlformats.org/officeDocument/2006/relationships/image" Target="../media/image287.png"/><Relationship Id="rId28" Type="http://schemas.openxmlformats.org/officeDocument/2006/relationships/customXml" Target="../ink/ink296.xml"/><Relationship Id="rId49" Type="http://schemas.openxmlformats.org/officeDocument/2006/relationships/image" Target="../media/image300.png"/><Relationship Id="rId114" Type="http://schemas.openxmlformats.org/officeDocument/2006/relationships/image" Target="../media/image331.png"/><Relationship Id="rId119" Type="http://schemas.openxmlformats.org/officeDocument/2006/relationships/customXml" Target="../ink/ink342.xml"/><Relationship Id="rId44" Type="http://schemas.openxmlformats.org/officeDocument/2006/relationships/customXml" Target="../ink/ink304.xml"/><Relationship Id="rId60" Type="http://schemas.openxmlformats.org/officeDocument/2006/relationships/customXml" Target="../ink/ink312.xml"/><Relationship Id="rId65" Type="http://schemas.openxmlformats.org/officeDocument/2006/relationships/image" Target="../media/image308.png"/><Relationship Id="rId81" Type="http://schemas.openxmlformats.org/officeDocument/2006/relationships/image" Target="../media/image315.png"/><Relationship Id="rId86" Type="http://schemas.openxmlformats.org/officeDocument/2006/relationships/image" Target="../media/image317.png"/><Relationship Id="rId130" Type="http://schemas.openxmlformats.org/officeDocument/2006/relationships/image" Target="../media/image339.png"/><Relationship Id="rId135" Type="http://schemas.openxmlformats.org/officeDocument/2006/relationships/customXml" Target="../ink/ink350.xml"/><Relationship Id="rId151" Type="http://schemas.openxmlformats.org/officeDocument/2006/relationships/customXml" Target="../ink/ink358.xml"/><Relationship Id="rId156" Type="http://schemas.openxmlformats.org/officeDocument/2006/relationships/image" Target="../media/image352.png"/><Relationship Id="rId177" Type="http://schemas.openxmlformats.org/officeDocument/2006/relationships/customXml" Target="../ink/ink371.xml"/><Relationship Id="rId172" Type="http://schemas.openxmlformats.org/officeDocument/2006/relationships/image" Target="../media/image360.png"/><Relationship Id="rId13" Type="http://schemas.openxmlformats.org/officeDocument/2006/relationships/image" Target="../media/image282.png"/><Relationship Id="rId18" Type="http://schemas.openxmlformats.org/officeDocument/2006/relationships/customXml" Target="../ink/ink291.xml"/><Relationship Id="rId39" Type="http://schemas.openxmlformats.org/officeDocument/2006/relationships/image" Target="../media/image295.png"/><Relationship Id="rId109" Type="http://schemas.openxmlformats.org/officeDocument/2006/relationships/customXml" Target="../ink/ink337.xml"/><Relationship Id="rId34" Type="http://schemas.openxmlformats.org/officeDocument/2006/relationships/customXml" Target="../ink/ink299.xml"/><Relationship Id="rId50" Type="http://schemas.openxmlformats.org/officeDocument/2006/relationships/customXml" Target="../ink/ink307.xml"/><Relationship Id="rId55" Type="http://schemas.openxmlformats.org/officeDocument/2006/relationships/image" Target="../media/image303.png"/><Relationship Id="rId76" Type="http://schemas.openxmlformats.org/officeDocument/2006/relationships/customXml" Target="../ink/ink320.xml"/><Relationship Id="rId97" Type="http://schemas.openxmlformats.org/officeDocument/2006/relationships/customXml" Target="../ink/ink331.xml"/><Relationship Id="rId104" Type="http://schemas.openxmlformats.org/officeDocument/2006/relationships/image" Target="../media/image326.png"/><Relationship Id="rId120" Type="http://schemas.openxmlformats.org/officeDocument/2006/relationships/image" Target="../media/image334.png"/><Relationship Id="rId125" Type="http://schemas.openxmlformats.org/officeDocument/2006/relationships/customXml" Target="../ink/ink345.xml"/><Relationship Id="rId141" Type="http://schemas.openxmlformats.org/officeDocument/2006/relationships/customXml" Target="../ink/ink353.xml"/><Relationship Id="rId146" Type="http://schemas.openxmlformats.org/officeDocument/2006/relationships/image" Target="../media/image347.png"/><Relationship Id="rId167" Type="http://schemas.openxmlformats.org/officeDocument/2006/relationships/customXml" Target="../ink/ink366.xml"/><Relationship Id="rId188" Type="http://schemas.openxmlformats.org/officeDocument/2006/relationships/image" Target="../media/image368.png"/><Relationship Id="rId7" Type="http://schemas.openxmlformats.org/officeDocument/2006/relationships/image" Target="../media/image279.png"/><Relationship Id="rId71" Type="http://schemas.openxmlformats.org/officeDocument/2006/relationships/image" Target="../media/image6.png"/><Relationship Id="rId92" Type="http://schemas.openxmlformats.org/officeDocument/2006/relationships/image" Target="../media/image320.png"/><Relationship Id="rId162" Type="http://schemas.openxmlformats.org/officeDocument/2006/relationships/image" Target="../media/image355.png"/><Relationship Id="rId183" Type="http://schemas.openxmlformats.org/officeDocument/2006/relationships/customXml" Target="../ink/ink374.xml"/><Relationship Id="rId2" Type="http://schemas.openxmlformats.org/officeDocument/2006/relationships/customXml" Target="../ink/ink283.xml"/><Relationship Id="rId29" Type="http://schemas.openxmlformats.org/officeDocument/2006/relationships/image" Target="../media/image290.png"/><Relationship Id="rId24" Type="http://schemas.openxmlformats.org/officeDocument/2006/relationships/customXml" Target="../ink/ink294.xml"/><Relationship Id="rId40" Type="http://schemas.openxmlformats.org/officeDocument/2006/relationships/customXml" Target="../ink/ink302.xml"/><Relationship Id="rId45" Type="http://schemas.openxmlformats.org/officeDocument/2006/relationships/image" Target="../media/image298.png"/><Relationship Id="rId66" Type="http://schemas.openxmlformats.org/officeDocument/2006/relationships/customXml" Target="../ink/ink315.xml"/><Relationship Id="rId87" Type="http://schemas.openxmlformats.org/officeDocument/2006/relationships/customXml" Target="../ink/ink326.xml"/><Relationship Id="rId110" Type="http://schemas.openxmlformats.org/officeDocument/2006/relationships/image" Target="../media/image329.png"/><Relationship Id="rId115" Type="http://schemas.openxmlformats.org/officeDocument/2006/relationships/customXml" Target="../ink/ink340.xml"/><Relationship Id="rId131" Type="http://schemas.openxmlformats.org/officeDocument/2006/relationships/customXml" Target="../ink/ink348.xml"/><Relationship Id="rId136" Type="http://schemas.openxmlformats.org/officeDocument/2006/relationships/image" Target="../media/image342.png"/><Relationship Id="rId157" Type="http://schemas.openxmlformats.org/officeDocument/2006/relationships/customXml" Target="../ink/ink361.xml"/><Relationship Id="rId178" Type="http://schemas.openxmlformats.org/officeDocument/2006/relationships/image" Target="../media/image363.png"/><Relationship Id="rId61" Type="http://schemas.openxmlformats.org/officeDocument/2006/relationships/image" Target="../media/image306.png"/><Relationship Id="rId82" Type="http://schemas.openxmlformats.org/officeDocument/2006/relationships/customXml" Target="../ink/ink323.xml"/><Relationship Id="rId152" Type="http://schemas.openxmlformats.org/officeDocument/2006/relationships/image" Target="../media/image350.png"/><Relationship Id="rId173" Type="http://schemas.openxmlformats.org/officeDocument/2006/relationships/customXml" Target="../ink/ink369.xml"/><Relationship Id="rId19" Type="http://schemas.openxmlformats.org/officeDocument/2006/relationships/image" Target="../media/image285.png"/><Relationship Id="rId14" Type="http://schemas.openxmlformats.org/officeDocument/2006/relationships/customXml" Target="../ink/ink289.xml"/><Relationship Id="rId30" Type="http://schemas.openxmlformats.org/officeDocument/2006/relationships/customXml" Target="../ink/ink297.xml"/><Relationship Id="rId35" Type="http://schemas.openxmlformats.org/officeDocument/2006/relationships/image" Target="../media/image293.png"/><Relationship Id="rId56" Type="http://schemas.openxmlformats.org/officeDocument/2006/relationships/customXml" Target="../ink/ink310.xml"/><Relationship Id="rId77" Type="http://schemas.openxmlformats.org/officeDocument/2006/relationships/image" Target="../media/image313.png"/><Relationship Id="rId100" Type="http://schemas.openxmlformats.org/officeDocument/2006/relationships/image" Target="../media/image324.png"/><Relationship Id="rId105" Type="http://schemas.openxmlformats.org/officeDocument/2006/relationships/customXml" Target="../ink/ink335.xml"/><Relationship Id="rId126" Type="http://schemas.openxmlformats.org/officeDocument/2006/relationships/image" Target="../media/image337.png"/><Relationship Id="rId147" Type="http://schemas.openxmlformats.org/officeDocument/2006/relationships/customXml" Target="../ink/ink356.xml"/><Relationship Id="rId168" Type="http://schemas.openxmlformats.org/officeDocument/2006/relationships/image" Target="../media/image358.png"/><Relationship Id="rId8" Type="http://schemas.openxmlformats.org/officeDocument/2006/relationships/customXml" Target="../ink/ink286.xml"/><Relationship Id="rId51" Type="http://schemas.openxmlformats.org/officeDocument/2006/relationships/image" Target="../media/image301.png"/><Relationship Id="rId72" Type="http://schemas.openxmlformats.org/officeDocument/2006/relationships/customXml" Target="../ink/ink318.xml"/><Relationship Id="rId93" Type="http://schemas.openxmlformats.org/officeDocument/2006/relationships/customXml" Target="../ink/ink329.xml"/><Relationship Id="rId98" Type="http://schemas.openxmlformats.org/officeDocument/2006/relationships/image" Target="../media/image323.png"/><Relationship Id="rId121" Type="http://schemas.openxmlformats.org/officeDocument/2006/relationships/customXml" Target="../ink/ink343.xml"/><Relationship Id="rId142" Type="http://schemas.openxmlformats.org/officeDocument/2006/relationships/image" Target="../media/image345.png"/><Relationship Id="rId163" Type="http://schemas.openxmlformats.org/officeDocument/2006/relationships/customXml" Target="../ink/ink364.xml"/><Relationship Id="rId184" Type="http://schemas.openxmlformats.org/officeDocument/2006/relationships/image" Target="../media/image366.png"/><Relationship Id="rId189" Type="http://schemas.openxmlformats.org/officeDocument/2006/relationships/customXml" Target="../ink/ink377.xml"/><Relationship Id="rId3" Type="http://schemas.openxmlformats.org/officeDocument/2006/relationships/image" Target="../media/image277.png"/><Relationship Id="rId25" Type="http://schemas.openxmlformats.org/officeDocument/2006/relationships/image" Target="../media/image288.png"/><Relationship Id="rId46" Type="http://schemas.openxmlformats.org/officeDocument/2006/relationships/customXml" Target="../ink/ink305.xml"/><Relationship Id="rId67" Type="http://schemas.openxmlformats.org/officeDocument/2006/relationships/image" Target="../media/image309.png"/><Relationship Id="rId116" Type="http://schemas.openxmlformats.org/officeDocument/2006/relationships/image" Target="../media/image332.png"/><Relationship Id="rId137" Type="http://schemas.openxmlformats.org/officeDocument/2006/relationships/customXml" Target="../ink/ink351.xml"/><Relationship Id="rId158" Type="http://schemas.openxmlformats.org/officeDocument/2006/relationships/image" Target="../media/image353.png"/><Relationship Id="rId20" Type="http://schemas.openxmlformats.org/officeDocument/2006/relationships/customXml" Target="../ink/ink292.xml"/><Relationship Id="rId41" Type="http://schemas.openxmlformats.org/officeDocument/2006/relationships/image" Target="../media/image296.png"/><Relationship Id="rId62" Type="http://schemas.openxmlformats.org/officeDocument/2006/relationships/customXml" Target="../ink/ink313.xml"/><Relationship Id="rId83" Type="http://schemas.openxmlformats.org/officeDocument/2006/relationships/customXml" Target="../ink/ink324.xml"/><Relationship Id="rId88" Type="http://schemas.openxmlformats.org/officeDocument/2006/relationships/image" Target="../media/image318.png"/><Relationship Id="rId111" Type="http://schemas.openxmlformats.org/officeDocument/2006/relationships/customXml" Target="../ink/ink338.xml"/><Relationship Id="rId132" Type="http://schemas.openxmlformats.org/officeDocument/2006/relationships/image" Target="../media/image340.png"/><Relationship Id="rId153" Type="http://schemas.openxmlformats.org/officeDocument/2006/relationships/customXml" Target="../ink/ink359.xml"/><Relationship Id="rId174" Type="http://schemas.openxmlformats.org/officeDocument/2006/relationships/image" Target="../media/image361.png"/><Relationship Id="rId179" Type="http://schemas.openxmlformats.org/officeDocument/2006/relationships/customXml" Target="../ink/ink372.xml"/><Relationship Id="rId190" Type="http://schemas.openxmlformats.org/officeDocument/2006/relationships/image" Target="../media/image369.png"/><Relationship Id="rId15" Type="http://schemas.openxmlformats.org/officeDocument/2006/relationships/image" Target="../media/image283.png"/><Relationship Id="rId36" Type="http://schemas.openxmlformats.org/officeDocument/2006/relationships/customXml" Target="../ink/ink300.xml"/><Relationship Id="rId57" Type="http://schemas.openxmlformats.org/officeDocument/2006/relationships/image" Target="../media/image304.png"/><Relationship Id="rId106" Type="http://schemas.openxmlformats.org/officeDocument/2006/relationships/image" Target="../media/image327.png"/><Relationship Id="rId127" Type="http://schemas.openxmlformats.org/officeDocument/2006/relationships/customXml" Target="../ink/ink346.xml"/><Relationship Id="rId10" Type="http://schemas.openxmlformats.org/officeDocument/2006/relationships/customXml" Target="../ink/ink287.xml"/><Relationship Id="rId31" Type="http://schemas.openxmlformats.org/officeDocument/2006/relationships/image" Target="../media/image291.png"/><Relationship Id="rId52" Type="http://schemas.openxmlformats.org/officeDocument/2006/relationships/customXml" Target="../ink/ink308.xml"/><Relationship Id="rId73" Type="http://schemas.openxmlformats.org/officeDocument/2006/relationships/image" Target="../media/image311.png"/><Relationship Id="rId78" Type="http://schemas.openxmlformats.org/officeDocument/2006/relationships/customXml" Target="../ink/ink321.xml"/><Relationship Id="rId94" Type="http://schemas.openxmlformats.org/officeDocument/2006/relationships/image" Target="../media/image321.png"/><Relationship Id="rId99" Type="http://schemas.openxmlformats.org/officeDocument/2006/relationships/customXml" Target="../ink/ink332.xml"/><Relationship Id="rId101" Type="http://schemas.openxmlformats.org/officeDocument/2006/relationships/customXml" Target="../ink/ink333.xml"/><Relationship Id="rId122" Type="http://schemas.openxmlformats.org/officeDocument/2006/relationships/image" Target="../media/image335.png"/><Relationship Id="rId143" Type="http://schemas.openxmlformats.org/officeDocument/2006/relationships/customXml" Target="../ink/ink354.xml"/><Relationship Id="rId148" Type="http://schemas.openxmlformats.org/officeDocument/2006/relationships/image" Target="../media/image348.png"/><Relationship Id="rId164" Type="http://schemas.openxmlformats.org/officeDocument/2006/relationships/image" Target="../media/image356.png"/><Relationship Id="rId169" Type="http://schemas.openxmlformats.org/officeDocument/2006/relationships/customXml" Target="../ink/ink367.xml"/><Relationship Id="rId185" Type="http://schemas.openxmlformats.org/officeDocument/2006/relationships/customXml" Target="../ink/ink375.xml"/><Relationship Id="rId4" Type="http://schemas.openxmlformats.org/officeDocument/2006/relationships/customXml" Target="../ink/ink284.xml"/><Relationship Id="rId9" Type="http://schemas.openxmlformats.org/officeDocument/2006/relationships/image" Target="../media/image280.png"/><Relationship Id="rId180" Type="http://schemas.openxmlformats.org/officeDocument/2006/relationships/image" Target="../media/image364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0.xml"/><Relationship Id="rId117" Type="http://schemas.openxmlformats.org/officeDocument/2006/relationships/image" Target="../media/image427.png"/><Relationship Id="rId21" Type="http://schemas.openxmlformats.org/officeDocument/2006/relationships/image" Target="../media/image379.png"/><Relationship Id="rId42" Type="http://schemas.openxmlformats.org/officeDocument/2006/relationships/customXml" Target="../ink/ink398.xml"/><Relationship Id="rId47" Type="http://schemas.openxmlformats.org/officeDocument/2006/relationships/image" Target="../media/image392.png"/><Relationship Id="rId63" Type="http://schemas.openxmlformats.org/officeDocument/2006/relationships/image" Target="../media/image400.png"/><Relationship Id="rId68" Type="http://schemas.openxmlformats.org/officeDocument/2006/relationships/customXml" Target="../ink/ink411.xml"/><Relationship Id="rId84" Type="http://schemas.openxmlformats.org/officeDocument/2006/relationships/customXml" Target="../ink/ink419.xml"/><Relationship Id="rId89" Type="http://schemas.openxmlformats.org/officeDocument/2006/relationships/image" Target="../media/image413.png"/><Relationship Id="rId112" Type="http://schemas.openxmlformats.org/officeDocument/2006/relationships/customXml" Target="../ink/ink433.xml"/><Relationship Id="rId133" Type="http://schemas.openxmlformats.org/officeDocument/2006/relationships/image" Target="../media/image435.png"/><Relationship Id="rId138" Type="http://schemas.openxmlformats.org/officeDocument/2006/relationships/customXml" Target="../ink/ink446.xml"/><Relationship Id="rId16" Type="http://schemas.openxmlformats.org/officeDocument/2006/relationships/customXml" Target="../ink/ink385.xml"/><Relationship Id="rId107" Type="http://schemas.openxmlformats.org/officeDocument/2006/relationships/image" Target="../media/image422.png"/><Relationship Id="rId11" Type="http://schemas.openxmlformats.org/officeDocument/2006/relationships/image" Target="../media/image374.png"/><Relationship Id="rId32" Type="http://schemas.openxmlformats.org/officeDocument/2006/relationships/customXml" Target="../ink/ink393.xml"/><Relationship Id="rId37" Type="http://schemas.openxmlformats.org/officeDocument/2006/relationships/image" Target="../media/image387.png"/><Relationship Id="rId53" Type="http://schemas.openxmlformats.org/officeDocument/2006/relationships/image" Target="../media/image395.png"/><Relationship Id="rId58" Type="http://schemas.openxmlformats.org/officeDocument/2006/relationships/customXml" Target="../ink/ink406.xml"/><Relationship Id="rId74" Type="http://schemas.openxmlformats.org/officeDocument/2006/relationships/customXml" Target="../ink/ink414.xml"/><Relationship Id="rId79" Type="http://schemas.openxmlformats.org/officeDocument/2006/relationships/image" Target="../media/image408.png"/><Relationship Id="rId102" Type="http://schemas.openxmlformats.org/officeDocument/2006/relationships/customXml" Target="../ink/ink428.xml"/><Relationship Id="rId123" Type="http://schemas.openxmlformats.org/officeDocument/2006/relationships/image" Target="../media/image430.png"/><Relationship Id="rId128" Type="http://schemas.openxmlformats.org/officeDocument/2006/relationships/customXml" Target="../ink/ink441.xml"/><Relationship Id="rId5" Type="http://schemas.openxmlformats.org/officeDocument/2006/relationships/image" Target="../media/image371.png"/><Relationship Id="rId90" Type="http://schemas.openxmlformats.org/officeDocument/2006/relationships/customXml" Target="../ink/ink422.xml"/><Relationship Id="rId95" Type="http://schemas.openxmlformats.org/officeDocument/2006/relationships/image" Target="../media/image416.png"/><Relationship Id="rId22" Type="http://schemas.openxmlformats.org/officeDocument/2006/relationships/customXml" Target="../ink/ink388.xml"/><Relationship Id="rId27" Type="http://schemas.openxmlformats.org/officeDocument/2006/relationships/image" Target="../media/image382.png"/><Relationship Id="rId43" Type="http://schemas.openxmlformats.org/officeDocument/2006/relationships/image" Target="../media/image390.png"/><Relationship Id="rId48" Type="http://schemas.openxmlformats.org/officeDocument/2006/relationships/customXml" Target="../ink/ink401.xml"/><Relationship Id="rId64" Type="http://schemas.openxmlformats.org/officeDocument/2006/relationships/customXml" Target="../ink/ink409.xml"/><Relationship Id="rId69" Type="http://schemas.openxmlformats.org/officeDocument/2006/relationships/image" Target="../media/image403.png"/><Relationship Id="rId113" Type="http://schemas.openxmlformats.org/officeDocument/2006/relationships/image" Target="../media/image425.png"/><Relationship Id="rId118" Type="http://schemas.openxmlformats.org/officeDocument/2006/relationships/customXml" Target="../ink/ink436.xml"/><Relationship Id="rId134" Type="http://schemas.openxmlformats.org/officeDocument/2006/relationships/customXml" Target="../ink/ink444.xml"/><Relationship Id="rId139" Type="http://schemas.openxmlformats.org/officeDocument/2006/relationships/image" Target="../media/image438.png"/><Relationship Id="rId8" Type="http://schemas.openxmlformats.org/officeDocument/2006/relationships/customXml" Target="../ink/ink381.xml"/><Relationship Id="rId51" Type="http://schemas.openxmlformats.org/officeDocument/2006/relationships/image" Target="../media/image394.png"/><Relationship Id="rId72" Type="http://schemas.openxmlformats.org/officeDocument/2006/relationships/customXml" Target="../ink/ink413.xml"/><Relationship Id="rId80" Type="http://schemas.openxmlformats.org/officeDocument/2006/relationships/customXml" Target="../ink/ink417.xml"/><Relationship Id="rId85" Type="http://schemas.openxmlformats.org/officeDocument/2006/relationships/image" Target="../media/image411.png"/><Relationship Id="rId93" Type="http://schemas.openxmlformats.org/officeDocument/2006/relationships/image" Target="../media/image415.png"/><Relationship Id="rId98" Type="http://schemas.openxmlformats.org/officeDocument/2006/relationships/customXml" Target="../ink/ink426.xml"/><Relationship Id="rId121" Type="http://schemas.openxmlformats.org/officeDocument/2006/relationships/image" Target="../media/image429.png"/><Relationship Id="rId3" Type="http://schemas.openxmlformats.org/officeDocument/2006/relationships/image" Target="../media/image370.png"/><Relationship Id="rId12" Type="http://schemas.openxmlformats.org/officeDocument/2006/relationships/customXml" Target="../ink/ink383.xml"/><Relationship Id="rId17" Type="http://schemas.openxmlformats.org/officeDocument/2006/relationships/image" Target="../media/image377.png"/><Relationship Id="rId25" Type="http://schemas.openxmlformats.org/officeDocument/2006/relationships/image" Target="../media/image381.png"/><Relationship Id="rId33" Type="http://schemas.openxmlformats.org/officeDocument/2006/relationships/image" Target="../media/image385.png"/><Relationship Id="rId38" Type="http://schemas.openxmlformats.org/officeDocument/2006/relationships/customXml" Target="../ink/ink396.xml"/><Relationship Id="rId46" Type="http://schemas.openxmlformats.org/officeDocument/2006/relationships/customXml" Target="../ink/ink400.xml"/><Relationship Id="rId59" Type="http://schemas.openxmlformats.org/officeDocument/2006/relationships/image" Target="../media/image398.png"/><Relationship Id="rId67" Type="http://schemas.openxmlformats.org/officeDocument/2006/relationships/image" Target="../media/image402.png"/><Relationship Id="rId103" Type="http://schemas.openxmlformats.org/officeDocument/2006/relationships/image" Target="../media/image420.png"/><Relationship Id="rId108" Type="http://schemas.openxmlformats.org/officeDocument/2006/relationships/customXml" Target="../ink/ink431.xml"/><Relationship Id="rId116" Type="http://schemas.openxmlformats.org/officeDocument/2006/relationships/customXml" Target="../ink/ink435.xml"/><Relationship Id="rId124" Type="http://schemas.openxmlformats.org/officeDocument/2006/relationships/customXml" Target="../ink/ink439.xml"/><Relationship Id="rId129" Type="http://schemas.openxmlformats.org/officeDocument/2006/relationships/image" Target="../media/image433.png"/><Relationship Id="rId137" Type="http://schemas.openxmlformats.org/officeDocument/2006/relationships/image" Target="../media/image437.png"/><Relationship Id="rId20" Type="http://schemas.openxmlformats.org/officeDocument/2006/relationships/customXml" Target="../ink/ink387.xml"/><Relationship Id="rId41" Type="http://schemas.openxmlformats.org/officeDocument/2006/relationships/image" Target="../media/image389.png"/><Relationship Id="rId54" Type="http://schemas.openxmlformats.org/officeDocument/2006/relationships/customXml" Target="../ink/ink404.xml"/><Relationship Id="rId62" Type="http://schemas.openxmlformats.org/officeDocument/2006/relationships/customXml" Target="../ink/ink408.xml"/><Relationship Id="rId70" Type="http://schemas.openxmlformats.org/officeDocument/2006/relationships/customXml" Target="../ink/ink412.xml"/><Relationship Id="rId75" Type="http://schemas.openxmlformats.org/officeDocument/2006/relationships/image" Target="../media/image406.png"/><Relationship Id="rId83" Type="http://schemas.openxmlformats.org/officeDocument/2006/relationships/image" Target="../media/image410.png"/><Relationship Id="rId88" Type="http://schemas.openxmlformats.org/officeDocument/2006/relationships/customXml" Target="../ink/ink421.xml"/><Relationship Id="rId91" Type="http://schemas.openxmlformats.org/officeDocument/2006/relationships/image" Target="../media/image414.png"/><Relationship Id="rId96" Type="http://schemas.openxmlformats.org/officeDocument/2006/relationships/customXml" Target="../ink/ink425.xml"/><Relationship Id="rId111" Type="http://schemas.openxmlformats.org/officeDocument/2006/relationships/image" Target="../media/image424.png"/><Relationship Id="rId132" Type="http://schemas.openxmlformats.org/officeDocument/2006/relationships/customXml" Target="../ink/ink4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0.xml"/><Relationship Id="rId15" Type="http://schemas.openxmlformats.org/officeDocument/2006/relationships/image" Target="../media/image376.png"/><Relationship Id="rId23" Type="http://schemas.openxmlformats.org/officeDocument/2006/relationships/image" Target="../media/image380.png"/><Relationship Id="rId28" Type="http://schemas.openxmlformats.org/officeDocument/2006/relationships/customXml" Target="../ink/ink391.xml"/><Relationship Id="rId36" Type="http://schemas.openxmlformats.org/officeDocument/2006/relationships/customXml" Target="../ink/ink395.xml"/><Relationship Id="rId49" Type="http://schemas.openxmlformats.org/officeDocument/2006/relationships/image" Target="../media/image393.png"/><Relationship Id="rId57" Type="http://schemas.openxmlformats.org/officeDocument/2006/relationships/image" Target="../media/image397.png"/><Relationship Id="rId106" Type="http://schemas.openxmlformats.org/officeDocument/2006/relationships/customXml" Target="../ink/ink430.xml"/><Relationship Id="rId114" Type="http://schemas.openxmlformats.org/officeDocument/2006/relationships/customXml" Target="../ink/ink434.xml"/><Relationship Id="rId119" Type="http://schemas.openxmlformats.org/officeDocument/2006/relationships/image" Target="../media/image428.png"/><Relationship Id="rId127" Type="http://schemas.openxmlformats.org/officeDocument/2006/relationships/image" Target="../media/image432.png"/><Relationship Id="rId10" Type="http://schemas.openxmlformats.org/officeDocument/2006/relationships/customXml" Target="../ink/ink382.xml"/><Relationship Id="rId31" Type="http://schemas.openxmlformats.org/officeDocument/2006/relationships/image" Target="../media/image384.png"/><Relationship Id="rId44" Type="http://schemas.openxmlformats.org/officeDocument/2006/relationships/customXml" Target="../ink/ink399.xml"/><Relationship Id="rId52" Type="http://schemas.openxmlformats.org/officeDocument/2006/relationships/customXml" Target="../ink/ink403.xml"/><Relationship Id="rId60" Type="http://schemas.openxmlformats.org/officeDocument/2006/relationships/customXml" Target="../ink/ink407.xml"/><Relationship Id="rId65" Type="http://schemas.openxmlformats.org/officeDocument/2006/relationships/image" Target="../media/image401.png"/><Relationship Id="rId73" Type="http://schemas.openxmlformats.org/officeDocument/2006/relationships/image" Target="../media/image405.png"/><Relationship Id="rId78" Type="http://schemas.openxmlformats.org/officeDocument/2006/relationships/customXml" Target="../ink/ink416.xml"/><Relationship Id="rId81" Type="http://schemas.openxmlformats.org/officeDocument/2006/relationships/image" Target="../media/image409.png"/><Relationship Id="rId86" Type="http://schemas.openxmlformats.org/officeDocument/2006/relationships/customXml" Target="../ink/ink420.xml"/><Relationship Id="rId94" Type="http://schemas.openxmlformats.org/officeDocument/2006/relationships/customXml" Target="../ink/ink424.xml"/><Relationship Id="rId99" Type="http://schemas.openxmlformats.org/officeDocument/2006/relationships/image" Target="../media/image418.png"/><Relationship Id="rId101" Type="http://schemas.openxmlformats.org/officeDocument/2006/relationships/image" Target="../media/image419.png"/><Relationship Id="rId122" Type="http://schemas.openxmlformats.org/officeDocument/2006/relationships/customXml" Target="../ink/ink438.xml"/><Relationship Id="rId130" Type="http://schemas.openxmlformats.org/officeDocument/2006/relationships/customXml" Target="../ink/ink442.xml"/><Relationship Id="rId135" Type="http://schemas.openxmlformats.org/officeDocument/2006/relationships/image" Target="../media/image436.png"/><Relationship Id="rId4" Type="http://schemas.openxmlformats.org/officeDocument/2006/relationships/customXml" Target="../ink/ink379.xml"/><Relationship Id="rId9" Type="http://schemas.openxmlformats.org/officeDocument/2006/relationships/image" Target="../media/image373.png"/><Relationship Id="rId13" Type="http://schemas.openxmlformats.org/officeDocument/2006/relationships/image" Target="../media/image375.png"/><Relationship Id="rId18" Type="http://schemas.openxmlformats.org/officeDocument/2006/relationships/customXml" Target="../ink/ink386.xml"/><Relationship Id="rId39" Type="http://schemas.openxmlformats.org/officeDocument/2006/relationships/image" Target="../media/image388.png"/><Relationship Id="rId109" Type="http://schemas.openxmlformats.org/officeDocument/2006/relationships/image" Target="../media/image423.png"/><Relationship Id="rId34" Type="http://schemas.openxmlformats.org/officeDocument/2006/relationships/customXml" Target="../ink/ink394.xml"/><Relationship Id="rId50" Type="http://schemas.openxmlformats.org/officeDocument/2006/relationships/customXml" Target="../ink/ink402.xml"/><Relationship Id="rId55" Type="http://schemas.openxmlformats.org/officeDocument/2006/relationships/image" Target="../media/image396.png"/><Relationship Id="rId76" Type="http://schemas.openxmlformats.org/officeDocument/2006/relationships/customXml" Target="../ink/ink415.xml"/><Relationship Id="rId97" Type="http://schemas.openxmlformats.org/officeDocument/2006/relationships/image" Target="../media/image417.png"/><Relationship Id="rId104" Type="http://schemas.openxmlformats.org/officeDocument/2006/relationships/customXml" Target="../ink/ink429.xml"/><Relationship Id="rId120" Type="http://schemas.openxmlformats.org/officeDocument/2006/relationships/customXml" Target="../ink/ink437.xml"/><Relationship Id="rId125" Type="http://schemas.openxmlformats.org/officeDocument/2006/relationships/image" Target="../media/image431.png"/><Relationship Id="rId7" Type="http://schemas.openxmlformats.org/officeDocument/2006/relationships/image" Target="../media/image372.png"/><Relationship Id="rId71" Type="http://schemas.openxmlformats.org/officeDocument/2006/relationships/image" Target="../media/image404.png"/><Relationship Id="rId92" Type="http://schemas.openxmlformats.org/officeDocument/2006/relationships/customXml" Target="../ink/ink423.xml"/><Relationship Id="rId2" Type="http://schemas.openxmlformats.org/officeDocument/2006/relationships/customXml" Target="../ink/ink378.xml"/><Relationship Id="rId29" Type="http://schemas.openxmlformats.org/officeDocument/2006/relationships/image" Target="../media/image383.png"/><Relationship Id="rId24" Type="http://schemas.openxmlformats.org/officeDocument/2006/relationships/customXml" Target="../ink/ink389.xml"/><Relationship Id="rId40" Type="http://schemas.openxmlformats.org/officeDocument/2006/relationships/customXml" Target="../ink/ink397.xml"/><Relationship Id="rId45" Type="http://schemas.openxmlformats.org/officeDocument/2006/relationships/image" Target="../media/image391.png"/><Relationship Id="rId66" Type="http://schemas.openxmlformats.org/officeDocument/2006/relationships/customXml" Target="../ink/ink410.xml"/><Relationship Id="rId87" Type="http://schemas.openxmlformats.org/officeDocument/2006/relationships/image" Target="../media/image412.png"/><Relationship Id="rId110" Type="http://schemas.openxmlformats.org/officeDocument/2006/relationships/customXml" Target="../ink/ink432.xml"/><Relationship Id="rId115" Type="http://schemas.openxmlformats.org/officeDocument/2006/relationships/image" Target="../media/image426.png"/><Relationship Id="rId131" Type="http://schemas.openxmlformats.org/officeDocument/2006/relationships/image" Target="../media/image434.png"/><Relationship Id="rId136" Type="http://schemas.openxmlformats.org/officeDocument/2006/relationships/customXml" Target="../ink/ink445.xml"/><Relationship Id="rId61" Type="http://schemas.openxmlformats.org/officeDocument/2006/relationships/image" Target="../media/image399.png"/><Relationship Id="rId82" Type="http://schemas.openxmlformats.org/officeDocument/2006/relationships/customXml" Target="../ink/ink418.xml"/><Relationship Id="rId19" Type="http://schemas.openxmlformats.org/officeDocument/2006/relationships/image" Target="../media/image378.png"/><Relationship Id="rId14" Type="http://schemas.openxmlformats.org/officeDocument/2006/relationships/customXml" Target="../ink/ink384.xml"/><Relationship Id="rId30" Type="http://schemas.openxmlformats.org/officeDocument/2006/relationships/customXml" Target="../ink/ink392.xml"/><Relationship Id="rId35" Type="http://schemas.openxmlformats.org/officeDocument/2006/relationships/image" Target="../media/image386.png"/><Relationship Id="rId56" Type="http://schemas.openxmlformats.org/officeDocument/2006/relationships/customXml" Target="../ink/ink405.xml"/><Relationship Id="rId77" Type="http://schemas.openxmlformats.org/officeDocument/2006/relationships/image" Target="../media/image407.png"/><Relationship Id="rId100" Type="http://schemas.openxmlformats.org/officeDocument/2006/relationships/customXml" Target="../ink/ink427.xml"/><Relationship Id="rId105" Type="http://schemas.openxmlformats.org/officeDocument/2006/relationships/image" Target="../media/image421.png"/><Relationship Id="rId126" Type="http://schemas.openxmlformats.org/officeDocument/2006/relationships/customXml" Target="../ink/ink440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05.xml"/><Relationship Id="rId299" Type="http://schemas.openxmlformats.org/officeDocument/2006/relationships/customXml" Target="../ink/ink596.xml"/><Relationship Id="rId303" Type="http://schemas.openxmlformats.org/officeDocument/2006/relationships/customXml" Target="../ink/ink598.xml"/><Relationship Id="rId21" Type="http://schemas.openxmlformats.org/officeDocument/2006/relationships/image" Target="../media/image448.png"/><Relationship Id="rId42" Type="http://schemas.openxmlformats.org/officeDocument/2006/relationships/customXml" Target="../ink/ink467.xml"/><Relationship Id="rId63" Type="http://schemas.openxmlformats.org/officeDocument/2006/relationships/customXml" Target="../ink/ink478.xml"/><Relationship Id="rId84" Type="http://schemas.openxmlformats.org/officeDocument/2006/relationships/image" Target="../media/image478.png"/><Relationship Id="rId138" Type="http://schemas.openxmlformats.org/officeDocument/2006/relationships/image" Target="../media/image504.png"/><Relationship Id="rId159" Type="http://schemas.openxmlformats.org/officeDocument/2006/relationships/customXml" Target="../ink/ink526.xml"/><Relationship Id="rId170" Type="http://schemas.openxmlformats.org/officeDocument/2006/relationships/image" Target="../media/image520.png"/><Relationship Id="rId191" Type="http://schemas.openxmlformats.org/officeDocument/2006/relationships/customXml" Target="../ink/ink542.xml"/><Relationship Id="rId205" Type="http://schemas.openxmlformats.org/officeDocument/2006/relationships/customXml" Target="../ink/ink549.xml"/><Relationship Id="rId226" Type="http://schemas.openxmlformats.org/officeDocument/2006/relationships/image" Target="../media/image548.png"/><Relationship Id="rId247" Type="http://schemas.openxmlformats.org/officeDocument/2006/relationships/customXml" Target="../ink/ink570.xml"/><Relationship Id="rId107" Type="http://schemas.openxmlformats.org/officeDocument/2006/relationships/customXml" Target="../ink/ink500.xml"/><Relationship Id="rId268" Type="http://schemas.openxmlformats.org/officeDocument/2006/relationships/image" Target="../media/image569.png"/><Relationship Id="rId289" Type="http://schemas.openxmlformats.org/officeDocument/2006/relationships/customXml" Target="../ink/ink591.xml"/><Relationship Id="rId11" Type="http://schemas.openxmlformats.org/officeDocument/2006/relationships/image" Target="../media/image443.png"/><Relationship Id="rId32" Type="http://schemas.openxmlformats.org/officeDocument/2006/relationships/customXml" Target="../ink/ink462.xml"/><Relationship Id="rId53" Type="http://schemas.openxmlformats.org/officeDocument/2006/relationships/customXml" Target="../ink/ink473.xml"/><Relationship Id="rId74" Type="http://schemas.openxmlformats.org/officeDocument/2006/relationships/image" Target="../media/image473.png"/><Relationship Id="rId128" Type="http://schemas.openxmlformats.org/officeDocument/2006/relationships/image" Target="../media/image499.png"/><Relationship Id="rId149" Type="http://schemas.openxmlformats.org/officeDocument/2006/relationships/customXml" Target="../ink/ink521.xml"/><Relationship Id="rId5" Type="http://schemas.openxmlformats.org/officeDocument/2006/relationships/image" Target="../media/image440.png"/><Relationship Id="rId95" Type="http://schemas.openxmlformats.org/officeDocument/2006/relationships/customXml" Target="../ink/ink494.xml"/><Relationship Id="rId160" Type="http://schemas.openxmlformats.org/officeDocument/2006/relationships/image" Target="../media/image515.png"/><Relationship Id="rId181" Type="http://schemas.openxmlformats.org/officeDocument/2006/relationships/customXml" Target="../ink/ink537.xml"/><Relationship Id="rId216" Type="http://schemas.openxmlformats.org/officeDocument/2006/relationships/image" Target="../media/image543.png"/><Relationship Id="rId237" Type="http://schemas.openxmlformats.org/officeDocument/2006/relationships/customXml" Target="../ink/ink565.xml"/><Relationship Id="rId258" Type="http://schemas.openxmlformats.org/officeDocument/2006/relationships/image" Target="../media/image564.png"/><Relationship Id="rId279" Type="http://schemas.openxmlformats.org/officeDocument/2006/relationships/customXml" Target="../ink/ink586.xml"/><Relationship Id="rId22" Type="http://schemas.openxmlformats.org/officeDocument/2006/relationships/customXml" Target="../ink/ink457.xml"/><Relationship Id="rId43" Type="http://schemas.openxmlformats.org/officeDocument/2006/relationships/customXml" Target="../ink/ink468.xml"/><Relationship Id="rId64" Type="http://schemas.openxmlformats.org/officeDocument/2006/relationships/image" Target="../media/image468.png"/><Relationship Id="rId118" Type="http://schemas.openxmlformats.org/officeDocument/2006/relationships/image" Target="../media/image495.png"/><Relationship Id="rId139" Type="http://schemas.openxmlformats.org/officeDocument/2006/relationships/customXml" Target="../ink/ink516.xml"/><Relationship Id="rId290" Type="http://schemas.openxmlformats.org/officeDocument/2006/relationships/image" Target="../media/image580.png"/><Relationship Id="rId304" Type="http://schemas.openxmlformats.org/officeDocument/2006/relationships/image" Target="../media/image587.png"/><Relationship Id="rId85" Type="http://schemas.openxmlformats.org/officeDocument/2006/relationships/customXml" Target="../ink/ink489.xml"/><Relationship Id="rId150" Type="http://schemas.openxmlformats.org/officeDocument/2006/relationships/image" Target="../media/image510.png"/><Relationship Id="rId171" Type="http://schemas.openxmlformats.org/officeDocument/2006/relationships/customXml" Target="../ink/ink532.xml"/><Relationship Id="rId192" Type="http://schemas.openxmlformats.org/officeDocument/2006/relationships/image" Target="../media/image531.png"/><Relationship Id="rId206" Type="http://schemas.openxmlformats.org/officeDocument/2006/relationships/image" Target="../media/image538.png"/><Relationship Id="rId227" Type="http://schemas.openxmlformats.org/officeDocument/2006/relationships/customXml" Target="../ink/ink560.xml"/><Relationship Id="rId248" Type="http://schemas.openxmlformats.org/officeDocument/2006/relationships/image" Target="../media/image559.png"/><Relationship Id="rId269" Type="http://schemas.openxmlformats.org/officeDocument/2006/relationships/customXml" Target="../ink/ink581.xml"/><Relationship Id="rId12" Type="http://schemas.openxmlformats.org/officeDocument/2006/relationships/customXml" Target="../ink/ink452.xml"/><Relationship Id="rId33" Type="http://schemas.openxmlformats.org/officeDocument/2006/relationships/image" Target="../media/image453.png"/><Relationship Id="rId108" Type="http://schemas.openxmlformats.org/officeDocument/2006/relationships/image" Target="../media/image490.png"/><Relationship Id="rId129" Type="http://schemas.openxmlformats.org/officeDocument/2006/relationships/customXml" Target="../ink/ink511.xml"/><Relationship Id="rId280" Type="http://schemas.openxmlformats.org/officeDocument/2006/relationships/image" Target="../media/image575.png"/><Relationship Id="rId54" Type="http://schemas.openxmlformats.org/officeDocument/2006/relationships/image" Target="../media/image463.png"/><Relationship Id="rId75" Type="http://schemas.openxmlformats.org/officeDocument/2006/relationships/customXml" Target="../ink/ink484.xml"/><Relationship Id="rId96" Type="http://schemas.openxmlformats.org/officeDocument/2006/relationships/image" Target="../media/image484.png"/><Relationship Id="rId140" Type="http://schemas.openxmlformats.org/officeDocument/2006/relationships/image" Target="../media/image505.png"/><Relationship Id="rId161" Type="http://schemas.openxmlformats.org/officeDocument/2006/relationships/customXml" Target="../ink/ink527.xml"/><Relationship Id="rId182" Type="http://schemas.openxmlformats.org/officeDocument/2006/relationships/image" Target="../media/image526.png"/><Relationship Id="rId217" Type="http://schemas.openxmlformats.org/officeDocument/2006/relationships/customXml" Target="../ink/ink555.xml"/><Relationship Id="rId6" Type="http://schemas.openxmlformats.org/officeDocument/2006/relationships/customXml" Target="../ink/ink449.xml"/><Relationship Id="rId238" Type="http://schemas.openxmlformats.org/officeDocument/2006/relationships/image" Target="../media/image554.png"/><Relationship Id="rId259" Type="http://schemas.openxmlformats.org/officeDocument/2006/relationships/customXml" Target="../ink/ink576.xml"/><Relationship Id="rId23" Type="http://schemas.openxmlformats.org/officeDocument/2006/relationships/image" Target="../media/image449.png"/><Relationship Id="rId119" Type="http://schemas.openxmlformats.org/officeDocument/2006/relationships/customXml" Target="../ink/ink506.xml"/><Relationship Id="rId270" Type="http://schemas.openxmlformats.org/officeDocument/2006/relationships/image" Target="../media/image570.png"/><Relationship Id="rId291" Type="http://schemas.openxmlformats.org/officeDocument/2006/relationships/customXml" Target="../ink/ink592.xml"/><Relationship Id="rId44" Type="http://schemas.openxmlformats.org/officeDocument/2006/relationships/image" Target="../media/image458.png"/><Relationship Id="rId65" Type="http://schemas.openxmlformats.org/officeDocument/2006/relationships/customXml" Target="../ink/ink479.xml"/><Relationship Id="rId86" Type="http://schemas.openxmlformats.org/officeDocument/2006/relationships/image" Target="../media/image479.png"/><Relationship Id="rId130" Type="http://schemas.openxmlformats.org/officeDocument/2006/relationships/image" Target="../media/image500.png"/><Relationship Id="rId151" Type="http://schemas.openxmlformats.org/officeDocument/2006/relationships/customXml" Target="../ink/ink522.xml"/><Relationship Id="rId172" Type="http://schemas.openxmlformats.org/officeDocument/2006/relationships/image" Target="../media/image521.png"/><Relationship Id="rId193" Type="http://schemas.openxmlformats.org/officeDocument/2006/relationships/customXml" Target="../ink/ink543.xml"/><Relationship Id="rId207" Type="http://schemas.openxmlformats.org/officeDocument/2006/relationships/customXml" Target="../ink/ink550.xml"/><Relationship Id="rId228" Type="http://schemas.openxmlformats.org/officeDocument/2006/relationships/image" Target="../media/image549.png"/><Relationship Id="rId249" Type="http://schemas.openxmlformats.org/officeDocument/2006/relationships/customXml" Target="../ink/ink571.xml"/><Relationship Id="rId13" Type="http://schemas.openxmlformats.org/officeDocument/2006/relationships/image" Target="../media/image444.png"/><Relationship Id="rId109" Type="http://schemas.openxmlformats.org/officeDocument/2006/relationships/customXml" Target="../ink/ink501.xml"/><Relationship Id="rId260" Type="http://schemas.openxmlformats.org/officeDocument/2006/relationships/image" Target="../media/image565.png"/><Relationship Id="rId281" Type="http://schemas.openxmlformats.org/officeDocument/2006/relationships/customXml" Target="../ink/ink587.xml"/><Relationship Id="rId34" Type="http://schemas.openxmlformats.org/officeDocument/2006/relationships/customXml" Target="../ink/ink463.xml"/><Relationship Id="rId55" Type="http://schemas.openxmlformats.org/officeDocument/2006/relationships/customXml" Target="../ink/ink474.xml"/><Relationship Id="rId76" Type="http://schemas.openxmlformats.org/officeDocument/2006/relationships/image" Target="../media/image474.png"/><Relationship Id="rId97" Type="http://schemas.openxmlformats.org/officeDocument/2006/relationships/customXml" Target="../ink/ink495.xml"/><Relationship Id="rId120" Type="http://schemas.openxmlformats.org/officeDocument/2006/relationships/image" Target="../media/image496.png"/><Relationship Id="rId141" Type="http://schemas.openxmlformats.org/officeDocument/2006/relationships/customXml" Target="../ink/ink517.xml"/><Relationship Id="rId7" Type="http://schemas.openxmlformats.org/officeDocument/2006/relationships/image" Target="../media/image441.png"/><Relationship Id="rId162" Type="http://schemas.openxmlformats.org/officeDocument/2006/relationships/image" Target="../media/image516.png"/><Relationship Id="rId183" Type="http://schemas.openxmlformats.org/officeDocument/2006/relationships/customXml" Target="../ink/ink538.xml"/><Relationship Id="rId218" Type="http://schemas.openxmlformats.org/officeDocument/2006/relationships/image" Target="../media/image544.png"/><Relationship Id="rId239" Type="http://schemas.openxmlformats.org/officeDocument/2006/relationships/customXml" Target="../ink/ink566.xml"/><Relationship Id="rId2" Type="http://schemas.openxmlformats.org/officeDocument/2006/relationships/customXml" Target="../ink/ink447.xml"/><Relationship Id="rId29" Type="http://schemas.openxmlformats.org/officeDocument/2006/relationships/image" Target="../media/image452.png"/><Relationship Id="rId250" Type="http://schemas.openxmlformats.org/officeDocument/2006/relationships/image" Target="../media/image560.png"/><Relationship Id="rId255" Type="http://schemas.openxmlformats.org/officeDocument/2006/relationships/customXml" Target="../ink/ink574.xml"/><Relationship Id="rId271" Type="http://schemas.openxmlformats.org/officeDocument/2006/relationships/customXml" Target="../ink/ink582.xml"/><Relationship Id="rId276" Type="http://schemas.openxmlformats.org/officeDocument/2006/relationships/image" Target="../media/image573.png"/><Relationship Id="rId292" Type="http://schemas.openxmlformats.org/officeDocument/2006/relationships/image" Target="../media/image581.png"/><Relationship Id="rId297" Type="http://schemas.openxmlformats.org/officeDocument/2006/relationships/customXml" Target="../ink/ink595.xml"/><Relationship Id="rId24" Type="http://schemas.openxmlformats.org/officeDocument/2006/relationships/customXml" Target="../ink/ink458.xml"/><Relationship Id="rId40" Type="http://schemas.openxmlformats.org/officeDocument/2006/relationships/customXml" Target="../ink/ink466.xml"/><Relationship Id="rId45" Type="http://schemas.openxmlformats.org/officeDocument/2006/relationships/customXml" Target="../ink/ink469.xml"/><Relationship Id="rId66" Type="http://schemas.openxmlformats.org/officeDocument/2006/relationships/image" Target="../media/image469.png"/><Relationship Id="rId87" Type="http://schemas.openxmlformats.org/officeDocument/2006/relationships/customXml" Target="../ink/ink490.xml"/><Relationship Id="rId110" Type="http://schemas.openxmlformats.org/officeDocument/2006/relationships/image" Target="../media/image491.png"/><Relationship Id="rId115" Type="http://schemas.openxmlformats.org/officeDocument/2006/relationships/customXml" Target="../ink/ink504.xml"/><Relationship Id="rId131" Type="http://schemas.openxmlformats.org/officeDocument/2006/relationships/customXml" Target="../ink/ink512.xml"/><Relationship Id="rId136" Type="http://schemas.openxmlformats.org/officeDocument/2006/relationships/image" Target="../media/image503.png"/><Relationship Id="rId157" Type="http://schemas.openxmlformats.org/officeDocument/2006/relationships/customXml" Target="../ink/ink525.xml"/><Relationship Id="rId178" Type="http://schemas.openxmlformats.org/officeDocument/2006/relationships/image" Target="../media/image524.png"/><Relationship Id="rId301" Type="http://schemas.openxmlformats.org/officeDocument/2006/relationships/customXml" Target="../ink/ink597.xml"/><Relationship Id="rId61" Type="http://schemas.openxmlformats.org/officeDocument/2006/relationships/customXml" Target="../ink/ink477.xml"/><Relationship Id="rId82" Type="http://schemas.openxmlformats.org/officeDocument/2006/relationships/image" Target="../media/image477.png"/><Relationship Id="rId152" Type="http://schemas.openxmlformats.org/officeDocument/2006/relationships/image" Target="../media/image511.png"/><Relationship Id="rId173" Type="http://schemas.openxmlformats.org/officeDocument/2006/relationships/customXml" Target="../ink/ink533.xml"/><Relationship Id="rId194" Type="http://schemas.openxmlformats.org/officeDocument/2006/relationships/image" Target="../media/image532.png"/><Relationship Id="rId199" Type="http://schemas.openxmlformats.org/officeDocument/2006/relationships/customXml" Target="../ink/ink546.xml"/><Relationship Id="rId203" Type="http://schemas.openxmlformats.org/officeDocument/2006/relationships/customXml" Target="../ink/ink548.xml"/><Relationship Id="rId208" Type="http://schemas.openxmlformats.org/officeDocument/2006/relationships/image" Target="../media/image539.png"/><Relationship Id="rId229" Type="http://schemas.openxmlformats.org/officeDocument/2006/relationships/customXml" Target="../ink/ink561.xml"/><Relationship Id="rId19" Type="http://schemas.openxmlformats.org/officeDocument/2006/relationships/image" Target="../media/image447.png"/><Relationship Id="rId224" Type="http://schemas.openxmlformats.org/officeDocument/2006/relationships/image" Target="../media/image547.png"/><Relationship Id="rId240" Type="http://schemas.openxmlformats.org/officeDocument/2006/relationships/image" Target="../media/image555.png"/><Relationship Id="rId245" Type="http://schemas.openxmlformats.org/officeDocument/2006/relationships/customXml" Target="../ink/ink569.xml"/><Relationship Id="rId261" Type="http://schemas.openxmlformats.org/officeDocument/2006/relationships/customXml" Target="../ink/ink577.xml"/><Relationship Id="rId266" Type="http://schemas.openxmlformats.org/officeDocument/2006/relationships/image" Target="../media/image568.png"/><Relationship Id="rId287" Type="http://schemas.openxmlformats.org/officeDocument/2006/relationships/customXml" Target="../ink/ink590.xml"/><Relationship Id="rId14" Type="http://schemas.openxmlformats.org/officeDocument/2006/relationships/customXml" Target="../ink/ink453.xml"/><Relationship Id="rId30" Type="http://schemas.openxmlformats.org/officeDocument/2006/relationships/customXml" Target="../ink/ink461.xml"/><Relationship Id="rId35" Type="http://schemas.openxmlformats.org/officeDocument/2006/relationships/image" Target="../media/image454.png"/><Relationship Id="rId56" Type="http://schemas.openxmlformats.org/officeDocument/2006/relationships/image" Target="../media/image464.png"/><Relationship Id="rId77" Type="http://schemas.openxmlformats.org/officeDocument/2006/relationships/customXml" Target="../ink/ink485.xml"/><Relationship Id="rId100" Type="http://schemas.openxmlformats.org/officeDocument/2006/relationships/image" Target="../media/image486.png"/><Relationship Id="rId105" Type="http://schemas.openxmlformats.org/officeDocument/2006/relationships/customXml" Target="../ink/ink499.xml"/><Relationship Id="rId126" Type="http://schemas.openxmlformats.org/officeDocument/2006/relationships/image" Target="../media/image498.png"/><Relationship Id="rId147" Type="http://schemas.openxmlformats.org/officeDocument/2006/relationships/customXml" Target="../ink/ink520.xml"/><Relationship Id="rId168" Type="http://schemas.openxmlformats.org/officeDocument/2006/relationships/image" Target="../media/image519.png"/><Relationship Id="rId282" Type="http://schemas.openxmlformats.org/officeDocument/2006/relationships/image" Target="../media/image576.png"/><Relationship Id="rId8" Type="http://schemas.openxmlformats.org/officeDocument/2006/relationships/customXml" Target="../ink/ink450.xml"/><Relationship Id="rId51" Type="http://schemas.openxmlformats.org/officeDocument/2006/relationships/customXml" Target="../ink/ink472.xml"/><Relationship Id="rId72" Type="http://schemas.openxmlformats.org/officeDocument/2006/relationships/image" Target="../media/image472.png"/><Relationship Id="rId93" Type="http://schemas.openxmlformats.org/officeDocument/2006/relationships/customXml" Target="../ink/ink493.xml"/><Relationship Id="rId98" Type="http://schemas.openxmlformats.org/officeDocument/2006/relationships/image" Target="../media/image485.png"/><Relationship Id="rId121" Type="http://schemas.openxmlformats.org/officeDocument/2006/relationships/customXml" Target="../ink/ink507.xml"/><Relationship Id="rId142" Type="http://schemas.openxmlformats.org/officeDocument/2006/relationships/image" Target="../media/image506.png"/><Relationship Id="rId163" Type="http://schemas.openxmlformats.org/officeDocument/2006/relationships/customXml" Target="../ink/ink528.xml"/><Relationship Id="rId184" Type="http://schemas.openxmlformats.org/officeDocument/2006/relationships/image" Target="../media/image527.png"/><Relationship Id="rId189" Type="http://schemas.openxmlformats.org/officeDocument/2006/relationships/customXml" Target="../ink/ink541.xml"/><Relationship Id="rId219" Type="http://schemas.openxmlformats.org/officeDocument/2006/relationships/customXml" Target="../ink/ink556.xml"/><Relationship Id="rId3" Type="http://schemas.openxmlformats.org/officeDocument/2006/relationships/image" Target="../media/image439.png"/><Relationship Id="rId214" Type="http://schemas.openxmlformats.org/officeDocument/2006/relationships/image" Target="../media/image542.png"/><Relationship Id="rId230" Type="http://schemas.openxmlformats.org/officeDocument/2006/relationships/image" Target="../media/image550.png"/><Relationship Id="rId235" Type="http://schemas.openxmlformats.org/officeDocument/2006/relationships/customXml" Target="../ink/ink564.xml"/><Relationship Id="rId251" Type="http://schemas.openxmlformats.org/officeDocument/2006/relationships/customXml" Target="../ink/ink572.xml"/><Relationship Id="rId256" Type="http://schemas.openxmlformats.org/officeDocument/2006/relationships/image" Target="../media/image563.png"/><Relationship Id="rId277" Type="http://schemas.openxmlformats.org/officeDocument/2006/relationships/customXml" Target="../ink/ink585.xml"/><Relationship Id="rId298" Type="http://schemas.openxmlformats.org/officeDocument/2006/relationships/image" Target="../media/image584.png"/><Relationship Id="rId25" Type="http://schemas.openxmlformats.org/officeDocument/2006/relationships/image" Target="../media/image450.png"/><Relationship Id="rId46" Type="http://schemas.openxmlformats.org/officeDocument/2006/relationships/image" Target="../media/image459.png"/><Relationship Id="rId67" Type="http://schemas.openxmlformats.org/officeDocument/2006/relationships/customXml" Target="../ink/ink480.xml"/><Relationship Id="rId116" Type="http://schemas.openxmlformats.org/officeDocument/2006/relationships/image" Target="../media/image494.png"/><Relationship Id="rId137" Type="http://schemas.openxmlformats.org/officeDocument/2006/relationships/customXml" Target="../ink/ink515.xml"/><Relationship Id="rId158" Type="http://schemas.openxmlformats.org/officeDocument/2006/relationships/image" Target="../media/image514.png"/><Relationship Id="rId272" Type="http://schemas.openxmlformats.org/officeDocument/2006/relationships/image" Target="../media/image571.png"/><Relationship Id="rId293" Type="http://schemas.openxmlformats.org/officeDocument/2006/relationships/customXml" Target="../ink/ink593.xml"/><Relationship Id="rId302" Type="http://schemas.openxmlformats.org/officeDocument/2006/relationships/image" Target="../media/image586.png"/><Relationship Id="rId20" Type="http://schemas.openxmlformats.org/officeDocument/2006/relationships/customXml" Target="../ink/ink456.xml"/><Relationship Id="rId41" Type="http://schemas.openxmlformats.org/officeDocument/2006/relationships/image" Target="../media/image457.png"/><Relationship Id="rId62" Type="http://schemas.openxmlformats.org/officeDocument/2006/relationships/image" Target="../media/image467.png"/><Relationship Id="rId83" Type="http://schemas.openxmlformats.org/officeDocument/2006/relationships/customXml" Target="../ink/ink488.xml"/><Relationship Id="rId88" Type="http://schemas.openxmlformats.org/officeDocument/2006/relationships/image" Target="../media/image480.png"/><Relationship Id="rId111" Type="http://schemas.openxmlformats.org/officeDocument/2006/relationships/customXml" Target="../ink/ink502.xml"/><Relationship Id="rId132" Type="http://schemas.openxmlformats.org/officeDocument/2006/relationships/image" Target="../media/image501.png"/><Relationship Id="rId153" Type="http://schemas.openxmlformats.org/officeDocument/2006/relationships/customXml" Target="../ink/ink523.xml"/><Relationship Id="rId174" Type="http://schemas.openxmlformats.org/officeDocument/2006/relationships/image" Target="../media/image522.png"/><Relationship Id="rId179" Type="http://schemas.openxmlformats.org/officeDocument/2006/relationships/customXml" Target="../ink/ink536.xml"/><Relationship Id="rId195" Type="http://schemas.openxmlformats.org/officeDocument/2006/relationships/customXml" Target="../ink/ink544.xml"/><Relationship Id="rId209" Type="http://schemas.openxmlformats.org/officeDocument/2006/relationships/customXml" Target="../ink/ink551.xml"/><Relationship Id="rId190" Type="http://schemas.openxmlformats.org/officeDocument/2006/relationships/image" Target="../media/image530.png"/><Relationship Id="rId204" Type="http://schemas.openxmlformats.org/officeDocument/2006/relationships/image" Target="../media/image537.png"/><Relationship Id="rId220" Type="http://schemas.openxmlformats.org/officeDocument/2006/relationships/image" Target="../media/image545.png"/><Relationship Id="rId225" Type="http://schemas.openxmlformats.org/officeDocument/2006/relationships/customXml" Target="../ink/ink559.xml"/><Relationship Id="rId241" Type="http://schemas.openxmlformats.org/officeDocument/2006/relationships/customXml" Target="../ink/ink567.xml"/><Relationship Id="rId246" Type="http://schemas.openxmlformats.org/officeDocument/2006/relationships/image" Target="../media/image558.png"/><Relationship Id="rId267" Type="http://schemas.openxmlformats.org/officeDocument/2006/relationships/customXml" Target="../ink/ink580.xml"/><Relationship Id="rId288" Type="http://schemas.openxmlformats.org/officeDocument/2006/relationships/image" Target="../media/image579.png"/><Relationship Id="rId15" Type="http://schemas.openxmlformats.org/officeDocument/2006/relationships/image" Target="../media/image445.png"/><Relationship Id="rId36" Type="http://schemas.openxmlformats.org/officeDocument/2006/relationships/customXml" Target="../ink/ink464.xml"/><Relationship Id="rId57" Type="http://schemas.openxmlformats.org/officeDocument/2006/relationships/customXml" Target="../ink/ink475.xml"/><Relationship Id="rId106" Type="http://schemas.openxmlformats.org/officeDocument/2006/relationships/image" Target="../media/image489.png"/><Relationship Id="rId127" Type="http://schemas.openxmlformats.org/officeDocument/2006/relationships/customXml" Target="../ink/ink510.xml"/><Relationship Id="rId262" Type="http://schemas.openxmlformats.org/officeDocument/2006/relationships/image" Target="../media/image566.png"/><Relationship Id="rId283" Type="http://schemas.openxmlformats.org/officeDocument/2006/relationships/customXml" Target="../ink/ink588.xml"/><Relationship Id="rId10" Type="http://schemas.openxmlformats.org/officeDocument/2006/relationships/customXml" Target="../ink/ink451.xml"/><Relationship Id="rId31" Type="http://schemas.openxmlformats.org/officeDocument/2006/relationships/image" Target="../media/image70.png"/><Relationship Id="rId52" Type="http://schemas.openxmlformats.org/officeDocument/2006/relationships/image" Target="../media/image462.png"/><Relationship Id="rId73" Type="http://schemas.openxmlformats.org/officeDocument/2006/relationships/customXml" Target="../ink/ink483.xml"/><Relationship Id="rId78" Type="http://schemas.openxmlformats.org/officeDocument/2006/relationships/image" Target="../media/image475.png"/><Relationship Id="rId94" Type="http://schemas.openxmlformats.org/officeDocument/2006/relationships/image" Target="../media/image483.png"/><Relationship Id="rId99" Type="http://schemas.openxmlformats.org/officeDocument/2006/relationships/customXml" Target="../ink/ink496.xml"/><Relationship Id="rId101" Type="http://schemas.openxmlformats.org/officeDocument/2006/relationships/customXml" Target="../ink/ink497.xml"/><Relationship Id="rId122" Type="http://schemas.openxmlformats.org/officeDocument/2006/relationships/image" Target="../media/image497.png"/><Relationship Id="rId143" Type="http://schemas.openxmlformats.org/officeDocument/2006/relationships/customXml" Target="../ink/ink518.xml"/><Relationship Id="rId148" Type="http://schemas.openxmlformats.org/officeDocument/2006/relationships/image" Target="../media/image509.png"/><Relationship Id="rId164" Type="http://schemas.openxmlformats.org/officeDocument/2006/relationships/image" Target="../media/image517.png"/><Relationship Id="rId169" Type="http://schemas.openxmlformats.org/officeDocument/2006/relationships/customXml" Target="../ink/ink531.xml"/><Relationship Id="rId185" Type="http://schemas.openxmlformats.org/officeDocument/2006/relationships/customXml" Target="../ink/ink539.xml"/><Relationship Id="rId4" Type="http://schemas.openxmlformats.org/officeDocument/2006/relationships/customXml" Target="../ink/ink448.xml"/><Relationship Id="rId9" Type="http://schemas.openxmlformats.org/officeDocument/2006/relationships/image" Target="../media/image442.png"/><Relationship Id="rId180" Type="http://schemas.openxmlformats.org/officeDocument/2006/relationships/image" Target="../media/image525.png"/><Relationship Id="rId210" Type="http://schemas.openxmlformats.org/officeDocument/2006/relationships/image" Target="../media/image540.png"/><Relationship Id="rId215" Type="http://schemas.openxmlformats.org/officeDocument/2006/relationships/customXml" Target="../ink/ink554.xml"/><Relationship Id="rId236" Type="http://schemas.openxmlformats.org/officeDocument/2006/relationships/image" Target="../media/image553.png"/><Relationship Id="rId257" Type="http://schemas.openxmlformats.org/officeDocument/2006/relationships/customXml" Target="../ink/ink575.xml"/><Relationship Id="rId278" Type="http://schemas.openxmlformats.org/officeDocument/2006/relationships/image" Target="../media/image574.png"/><Relationship Id="rId26" Type="http://schemas.openxmlformats.org/officeDocument/2006/relationships/customXml" Target="../ink/ink459.xml"/><Relationship Id="rId231" Type="http://schemas.openxmlformats.org/officeDocument/2006/relationships/customXml" Target="../ink/ink562.xml"/><Relationship Id="rId252" Type="http://schemas.openxmlformats.org/officeDocument/2006/relationships/image" Target="../media/image561.png"/><Relationship Id="rId273" Type="http://schemas.openxmlformats.org/officeDocument/2006/relationships/customXml" Target="../ink/ink583.xml"/><Relationship Id="rId294" Type="http://schemas.openxmlformats.org/officeDocument/2006/relationships/image" Target="../media/image582.png"/><Relationship Id="rId47" Type="http://schemas.openxmlformats.org/officeDocument/2006/relationships/customXml" Target="../ink/ink470.xml"/><Relationship Id="rId68" Type="http://schemas.openxmlformats.org/officeDocument/2006/relationships/image" Target="../media/image470.png"/><Relationship Id="rId89" Type="http://schemas.openxmlformats.org/officeDocument/2006/relationships/customXml" Target="../ink/ink491.xml"/><Relationship Id="rId112" Type="http://schemas.openxmlformats.org/officeDocument/2006/relationships/image" Target="../media/image492.png"/><Relationship Id="rId133" Type="http://schemas.openxmlformats.org/officeDocument/2006/relationships/customXml" Target="../ink/ink513.xml"/><Relationship Id="rId154" Type="http://schemas.openxmlformats.org/officeDocument/2006/relationships/image" Target="../media/image512.png"/><Relationship Id="rId175" Type="http://schemas.openxmlformats.org/officeDocument/2006/relationships/customXml" Target="../ink/ink534.xml"/><Relationship Id="rId196" Type="http://schemas.openxmlformats.org/officeDocument/2006/relationships/image" Target="../media/image533.png"/><Relationship Id="rId200" Type="http://schemas.openxmlformats.org/officeDocument/2006/relationships/image" Target="../media/image535.png"/><Relationship Id="rId16" Type="http://schemas.openxmlformats.org/officeDocument/2006/relationships/customXml" Target="../ink/ink454.xml"/><Relationship Id="rId221" Type="http://schemas.openxmlformats.org/officeDocument/2006/relationships/customXml" Target="../ink/ink557.xml"/><Relationship Id="rId242" Type="http://schemas.openxmlformats.org/officeDocument/2006/relationships/image" Target="../media/image556.png"/><Relationship Id="rId263" Type="http://schemas.openxmlformats.org/officeDocument/2006/relationships/customXml" Target="../ink/ink578.xml"/><Relationship Id="rId284" Type="http://schemas.openxmlformats.org/officeDocument/2006/relationships/image" Target="../media/image577.png"/><Relationship Id="rId37" Type="http://schemas.openxmlformats.org/officeDocument/2006/relationships/image" Target="../media/image455.png"/><Relationship Id="rId58" Type="http://schemas.openxmlformats.org/officeDocument/2006/relationships/image" Target="../media/image465.png"/><Relationship Id="rId79" Type="http://schemas.openxmlformats.org/officeDocument/2006/relationships/customXml" Target="../ink/ink486.xml"/><Relationship Id="rId102" Type="http://schemas.openxmlformats.org/officeDocument/2006/relationships/image" Target="../media/image487.png"/><Relationship Id="rId123" Type="http://schemas.openxmlformats.org/officeDocument/2006/relationships/customXml" Target="../ink/ink508.xml"/><Relationship Id="rId144" Type="http://schemas.openxmlformats.org/officeDocument/2006/relationships/image" Target="../media/image507.png"/><Relationship Id="rId90" Type="http://schemas.openxmlformats.org/officeDocument/2006/relationships/image" Target="../media/image481.png"/><Relationship Id="rId165" Type="http://schemas.openxmlformats.org/officeDocument/2006/relationships/customXml" Target="../ink/ink529.xml"/><Relationship Id="rId186" Type="http://schemas.openxmlformats.org/officeDocument/2006/relationships/image" Target="../media/image528.png"/><Relationship Id="rId211" Type="http://schemas.openxmlformats.org/officeDocument/2006/relationships/customXml" Target="../ink/ink552.xml"/><Relationship Id="rId232" Type="http://schemas.openxmlformats.org/officeDocument/2006/relationships/image" Target="../media/image551.png"/><Relationship Id="rId253" Type="http://schemas.openxmlformats.org/officeDocument/2006/relationships/customXml" Target="../ink/ink573.xml"/><Relationship Id="rId274" Type="http://schemas.openxmlformats.org/officeDocument/2006/relationships/image" Target="../media/image572.png"/><Relationship Id="rId295" Type="http://schemas.openxmlformats.org/officeDocument/2006/relationships/customXml" Target="../ink/ink594.xml"/><Relationship Id="rId27" Type="http://schemas.openxmlformats.org/officeDocument/2006/relationships/image" Target="../media/image451.png"/><Relationship Id="rId48" Type="http://schemas.openxmlformats.org/officeDocument/2006/relationships/image" Target="../media/image460.png"/><Relationship Id="rId69" Type="http://schemas.openxmlformats.org/officeDocument/2006/relationships/customXml" Target="../ink/ink481.xml"/><Relationship Id="rId113" Type="http://schemas.openxmlformats.org/officeDocument/2006/relationships/customXml" Target="../ink/ink503.xml"/><Relationship Id="rId134" Type="http://schemas.openxmlformats.org/officeDocument/2006/relationships/image" Target="../media/image502.png"/><Relationship Id="rId80" Type="http://schemas.openxmlformats.org/officeDocument/2006/relationships/image" Target="../media/image476.png"/><Relationship Id="rId155" Type="http://schemas.openxmlformats.org/officeDocument/2006/relationships/customXml" Target="../ink/ink524.xml"/><Relationship Id="rId176" Type="http://schemas.openxmlformats.org/officeDocument/2006/relationships/image" Target="../media/image523.png"/><Relationship Id="rId197" Type="http://schemas.openxmlformats.org/officeDocument/2006/relationships/customXml" Target="../ink/ink545.xml"/><Relationship Id="rId201" Type="http://schemas.openxmlformats.org/officeDocument/2006/relationships/customXml" Target="../ink/ink547.xml"/><Relationship Id="rId222" Type="http://schemas.openxmlformats.org/officeDocument/2006/relationships/image" Target="../media/image546.png"/><Relationship Id="rId243" Type="http://schemas.openxmlformats.org/officeDocument/2006/relationships/customXml" Target="../ink/ink568.xml"/><Relationship Id="rId264" Type="http://schemas.openxmlformats.org/officeDocument/2006/relationships/image" Target="../media/image567.png"/><Relationship Id="rId285" Type="http://schemas.openxmlformats.org/officeDocument/2006/relationships/customXml" Target="../ink/ink589.xml"/><Relationship Id="rId17" Type="http://schemas.openxmlformats.org/officeDocument/2006/relationships/image" Target="../media/image446.png"/><Relationship Id="rId38" Type="http://schemas.openxmlformats.org/officeDocument/2006/relationships/customXml" Target="../ink/ink465.xml"/><Relationship Id="rId59" Type="http://schemas.openxmlformats.org/officeDocument/2006/relationships/customXml" Target="../ink/ink476.xml"/><Relationship Id="rId103" Type="http://schemas.openxmlformats.org/officeDocument/2006/relationships/customXml" Target="../ink/ink498.xml"/><Relationship Id="rId124" Type="http://schemas.openxmlformats.org/officeDocument/2006/relationships/image" Target="../media/image6.png"/><Relationship Id="rId70" Type="http://schemas.openxmlformats.org/officeDocument/2006/relationships/image" Target="../media/image471.png"/><Relationship Id="rId91" Type="http://schemas.openxmlformats.org/officeDocument/2006/relationships/customXml" Target="../ink/ink492.xml"/><Relationship Id="rId145" Type="http://schemas.openxmlformats.org/officeDocument/2006/relationships/customXml" Target="../ink/ink519.xml"/><Relationship Id="rId166" Type="http://schemas.openxmlformats.org/officeDocument/2006/relationships/image" Target="../media/image518.png"/><Relationship Id="rId187" Type="http://schemas.openxmlformats.org/officeDocument/2006/relationships/customXml" Target="../ink/ink540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41.png"/><Relationship Id="rId233" Type="http://schemas.openxmlformats.org/officeDocument/2006/relationships/customXml" Target="../ink/ink563.xml"/><Relationship Id="rId254" Type="http://schemas.openxmlformats.org/officeDocument/2006/relationships/image" Target="../media/image562.png"/><Relationship Id="rId28" Type="http://schemas.openxmlformats.org/officeDocument/2006/relationships/customXml" Target="../ink/ink460.xml"/><Relationship Id="rId49" Type="http://schemas.openxmlformats.org/officeDocument/2006/relationships/customXml" Target="../ink/ink471.xml"/><Relationship Id="rId114" Type="http://schemas.openxmlformats.org/officeDocument/2006/relationships/image" Target="../media/image493.png"/><Relationship Id="rId275" Type="http://schemas.openxmlformats.org/officeDocument/2006/relationships/customXml" Target="../ink/ink584.xml"/><Relationship Id="rId296" Type="http://schemas.openxmlformats.org/officeDocument/2006/relationships/image" Target="../media/image583.png"/><Relationship Id="rId300" Type="http://schemas.openxmlformats.org/officeDocument/2006/relationships/image" Target="../media/image585.png"/><Relationship Id="rId60" Type="http://schemas.openxmlformats.org/officeDocument/2006/relationships/image" Target="../media/image466.png"/><Relationship Id="rId81" Type="http://schemas.openxmlformats.org/officeDocument/2006/relationships/customXml" Target="../ink/ink487.xml"/><Relationship Id="rId135" Type="http://schemas.openxmlformats.org/officeDocument/2006/relationships/customXml" Target="../ink/ink514.xml"/><Relationship Id="rId156" Type="http://schemas.openxmlformats.org/officeDocument/2006/relationships/image" Target="../media/image513.png"/><Relationship Id="rId177" Type="http://schemas.openxmlformats.org/officeDocument/2006/relationships/customXml" Target="../ink/ink535.xml"/><Relationship Id="rId198" Type="http://schemas.openxmlformats.org/officeDocument/2006/relationships/image" Target="../media/image534.png"/><Relationship Id="rId202" Type="http://schemas.openxmlformats.org/officeDocument/2006/relationships/image" Target="../media/image536.png"/><Relationship Id="rId223" Type="http://schemas.openxmlformats.org/officeDocument/2006/relationships/customXml" Target="../ink/ink558.xml"/><Relationship Id="rId244" Type="http://schemas.openxmlformats.org/officeDocument/2006/relationships/image" Target="../media/image557.png"/><Relationship Id="rId18" Type="http://schemas.openxmlformats.org/officeDocument/2006/relationships/customXml" Target="../ink/ink455.xml"/><Relationship Id="rId39" Type="http://schemas.openxmlformats.org/officeDocument/2006/relationships/image" Target="../media/image456.png"/><Relationship Id="rId265" Type="http://schemas.openxmlformats.org/officeDocument/2006/relationships/customXml" Target="../ink/ink579.xml"/><Relationship Id="rId286" Type="http://schemas.openxmlformats.org/officeDocument/2006/relationships/image" Target="../media/image578.png"/><Relationship Id="rId50" Type="http://schemas.openxmlformats.org/officeDocument/2006/relationships/image" Target="../media/image461.png"/><Relationship Id="rId104" Type="http://schemas.openxmlformats.org/officeDocument/2006/relationships/image" Target="../media/image488.png"/><Relationship Id="rId125" Type="http://schemas.openxmlformats.org/officeDocument/2006/relationships/customXml" Target="../ink/ink509.xml"/><Relationship Id="rId146" Type="http://schemas.openxmlformats.org/officeDocument/2006/relationships/image" Target="../media/image508.png"/><Relationship Id="rId167" Type="http://schemas.openxmlformats.org/officeDocument/2006/relationships/customXml" Target="../ink/ink530.xml"/><Relationship Id="rId188" Type="http://schemas.openxmlformats.org/officeDocument/2006/relationships/image" Target="../media/image529.png"/><Relationship Id="rId71" Type="http://schemas.openxmlformats.org/officeDocument/2006/relationships/customXml" Target="../ink/ink482.xml"/><Relationship Id="rId92" Type="http://schemas.openxmlformats.org/officeDocument/2006/relationships/image" Target="../media/image482.png"/><Relationship Id="rId213" Type="http://schemas.openxmlformats.org/officeDocument/2006/relationships/customXml" Target="../ink/ink553.xml"/><Relationship Id="rId234" Type="http://schemas.openxmlformats.org/officeDocument/2006/relationships/image" Target="../media/image552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11.xml"/><Relationship Id="rId117" Type="http://schemas.openxmlformats.org/officeDocument/2006/relationships/customXml" Target="../ink/ink657.xml"/><Relationship Id="rId21" Type="http://schemas.openxmlformats.org/officeDocument/2006/relationships/image" Target="../media/image597.png"/><Relationship Id="rId42" Type="http://schemas.openxmlformats.org/officeDocument/2006/relationships/customXml" Target="../ink/ink619.xml"/><Relationship Id="rId47" Type="http://schemas.openxmlformats.org/officeDocument/2006/relationships/image" Target="../media/image610.png"/><Relationship Id="rId63" Type="http://schemas.openxmlformats.org/officeDocument/2006/relationships/image" Target="../media/image618.png"/><Relationship Id="rId68" Type="http://schemas.openxmlformats.org/officeDocument/2006/relationships/customXml" Target="../ink/ink632.xml"/><Relationship Id="rId84" Type="http://schemas.openxmlformats.org/officeDocument/2006/relationships/customXml" Target="../ink/ink640.xml"/><Relationship Id="rId89" Type="http://schemas.openxmlformats.org/officeDocument/2006/relationships/image" Target="../media/image631.png"/><Relationship Id="rId112" Type="http://schemas.openxmlformats.org/officeDocument/2006/relationships/customXml" Target="../ink/ink654.xml"/><Relationship Id="rId133" Type="http://schemas.openxmlformats.org/officeDocument/2006/relationships/customXml" Target="../ink/ink665.xml"/><Relationship Id="rId138" Type="http://schemas.openxmlformats.org/officeDocument/2006/relationships/customXml" Target="../ink/ink668.xml"/><Relationship Id="rId154" Type="http://schemas.openxmlformats.org/officeDocument/2006/relationships/customXml" Target="../ink/ink676.xml"/><Relationship Id="rId159" Type="http://schemas.openxmlformats.org/officeDocument/2006/relationships/image" Target="../media/image664.png"/><Relationship Id="rId175" Type="http://schemas.openxmlformats.org/officeDocument/2006/relationships/image" Target="../media/image672.png"/><Relationship Id="rId170" Type="http://schemas.openxmlformats.org/officeDocument/2006/relationships/customXml" Target="../ink/ink684.xml"/><Relationship Id="rId16" Type="http://schemas.openxmlformats.org/officeDocument/2006/relationships/customXml" Target="../ink/ink606.xml"/><Relationship Id="rId107" Type="http://schemas.openxmlformats.org/officeDocument/2006/relationships/image" Target="../media/image639.png"/><Relationship Id="rId11" Type="http://schemas.openxmlformats.org/officeDocument/2006/relationships/image" Target="../media/image592.png"/><Relationship Id="rId32" Type="http://schemas.openxmlformats.org/officeDocument/2006/relationships/customXml" Target="../ink/ink614.xml"/><Relationship Id="rId37" Type="http://schemas.openxmlformats.org/officeDocument/2006/relationships/image" Target="../media/image605.png"/><Relationship Id="rId53" Type="http://schemas.openxmlformats.org/officeDocument/2006/relationships/image" Target="../media/image613.png"/><Relationship Id="rId58" Type="http://schemas.openxmlformats.org/officeDocument/2006/relationships/customXml" Target="../ink/ink627.xml"/><Relationship Id="rId74" Type="http://schemas.openxmlformats.org/officeDocument/2006/relationships/customXml" Target="../ink/ink635.xml"/><Relationship Id="rId79" Type="http://schemas.openxmlformats.org/officeDocument/2006/relationships/image" Target="../media/image626.png"/><Relationship Id="rId102" Type="http://schemas.openxmlformats.org/officeDocument/2006/relationships/customXml" Target="../ink/ink649.xml"/><Relationship Id="rId123" Type="http://schemas.openxmlformats.org/officeDocument/2006/relationships/customXml" Target="../ink/ink660.xml"/><Relationship Id="rId128" Type="http://schemas.openxmlformats.org/officeDocument/2006/relationships/image" Target="../media/image649.png"/><Relationship Id="rId144" Type="http://schemas.openxmlformats.org/officeDocument/2006/relationships/customXml" Target="../ink/ink671.xml"/><Relationship Id="rId149" Type="http://schemas.openxmlformats.org/officeDocument/2006/relationships/image" Target="../media/image659.png"/><Relationship Id="rId5" Type="http://schemas.openxmlformats.org/officeDocument/2006/relationships/image" Target="../media/image589.png"/><Relationship Id="rId90" Type="http://schemas.openxmlformats.org/officeDocument/2006/relationships/customXml" Target="../ink/ink643.xml"/><Relationship Id="rId95" Type="http://schemas.openxmlformats.org/officeDocument/2006/relationships/image" Target="../media/image634.png"/><Relationship Id="rId160" Type="http://schemas.openxmlformats.org/officeDocument/2006/relationships/customXml" Target="../ink/ink679.xml"/><Relationship Id="rId165" Type="http://schemas.openxmlformats.org/officeDocument/2006/relationships/image" Target="../media/image667.png"/><Relationship Id="rId22" Type="http://schemas.openxmlformats.org/officeDocument/2006/relationships/customXml" Target="../ink/ink609.xml"/><Relationship Id="rId27" Type="http://schemas.openxmlformats.org/officeDocument/2006/relationships/image" Target="../media/image600.png"/><Relationship Id="rId43" Type="http://schemas.openxmlformats.org/officeDocument/2006/relationships/image" Target="../media/image608.png"/><Relationship Id="rId48" Type="http://schemas.openxmlformats.org/officeDocument/2006/relationships/customXml" Target="../ink/ink622.xml"/><Relationship Id="rId64" Type="http://schemas.openxmlformats.org/officeDocument/2006/relationships/customXml" Target="../ink/ink630.xml"/><Relationship Id="rId69" Type="http://schemas.openxmlformats.org/officeDocument/2006/relationships/image" Target="../media/image621.png"/><Relationship Id="rId113" Type="http://schemas.openxmlformats.org/officeDocument/2006/relationships/customXml" Target="../ink/ink655.xml"/><Relationship Id="rId118" Type="http://schemas.openxmlformats.org/officeDocument/2006/relationships/image" Target="../media/image644.png"/><Relationship Id="rId134" Type="http://schemas.openxmlformats.org/officeDocument/2006/relationships/image" Target="../media/image652.png"/><Relationship Id="rId139" Type="http://schemas.openxmlformats.org/officeDocument/2006/relationships/image" Target="../media/image654.png"/><Relationship Id="rId80" Type="http://schemas.openxmlformats.org/officeDocument/2006/relationships/customXml" Target="../ink/ink638.xml"/><Relationship Id="rId85" Type="http://schemas.openxmlformats.org/officeDocument/2006/relationships/image" Target="../media/image629.png"/><Relationship Id="rId150" Type="http://schemas.openxmlformats.org/officeDocument/2006/relationships/customXml" Target="../ink/ink674.xml"/><Relationship Id="rId155" Type="http://schemas.openxmlformats.org/officeDocument/2006/relationships/image" Target="../media/image662.png"/><Relationship Id="rId171" Type="http://schemas.openxmlformats.org/officeDocument/2006/relationships/image" Target="../media/image670.png"/><Relationship Id="rId176" Type="http://schemas.openxmlformats.org/officeDocument/2006/relationships/customXml" Target="../ink/ink687.xml"/><Relationship Id="rId12" Type="http://schemas.openxmlformats.org/officeDocument/2006/relationships/customXml" Target="../ink/ink604.xml"/><Relationship Id="rId17" Type="http://schemas.openxmlformats.org/officeDocument/2006/relationships/image" Target="../media/image595.png"/><Relationship Id="rId33" Type="http://schemas.openxmlformats.org/officeDocument/2006/relationships/image" Target="../media/image603.png"/><Relationship Id="rId38" Type="http://schemas.openxmlformats.org/officeDocument/2006/relationships/customXml" Target="../ink/ink617.xml"/><Relationship Id="rId59" Type="http://schemas.openxmlformats.org/officeDocument/2006/relationships/image" Target="../media/image616.png"/><Relationship Id="rId103" Type="http://schemas.openxmlformats.org/officeDocument/2006/relationships/image" Target="../media/image637.png"/><Relationship Id="rId108" Type="http://schemas.openxmlformats.org/officeDocument/2006/relationships/customXml" Target="../ink/ink652.xml"/><Relationship Id="rId124" Type="http://schemas.openxmlformats.org/officeDocument/2006/relationships/image" Target="../media/image647.png"/><Relationship Id="rId129" Type="http://schemas.openxmlformats.org/officeDocument/2006/relationships/customXml" Target="../ink/ink663.xml"/><Relationship Id="rId54" Type="http://schemas.openxmlformats.org/officeDocument/2006/relationships/customXml" Target="../ink/ink625.xml"/><Relationship Id="rId70" Type="http://schemas.openxmlformats.org/officeDocument/2006/relationships/customXml" Target="../ink/ink633.xml"/><Relationship Id="rId75" Type="http://schemas.openxmlformats.org/officeDocument/2006/relationships/image" Target="../media/image624.png"/><Relationship Id="rId91" Type="http://schemas.openxmlformats.org/officeDocument/2006/relationships/image" Target="../media/image632.png"/><Relationship Id="rId96" Type="http://schemas.openxmlformats.org/officeDocument/2006/relationships/customXml" Target="../ink/ink646.xml"/><Relationship Id="rId140" Type="http://schemas.openxmlformats.org/officeDocument/2006/relationships/customXml" Target="../ink/ink669.xml"/><Relationship Id="rId145" Type="http://schemas.openxmlformats.org/officeDocument/2006/relationships/image" Target="../media/image657.png"/><Relationship Id="rId161" Type="http://schemas.openxmlformats.org/officeDocument/2006/relationships/image" Target="../media/image665.png"/><Relationship Id="rId166" Type="http://schemas.openxmlformats.org/officeDocument/2006/relationships/customXml" Target="../ink/ink6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1.xml"/><Relationship Id="rId23" Type="http://schemas.openxmlformats.org/officeDocument/2006/relationships/image" Target="../media/image598.png"/><Relationship Id="rId28" Type="http://schemas.openxmlformats.org/officeDocument/2006/relationships/customXml" Target="../ink/ink612.xml"/><Relationship Id="rId49" Type="http://schemas.openxmlformats.org/officeDocument/2006/relationships/image" Target="../media/image611.png"/><Relationship Id="rId114" Type="http://schemas.openxmlformats.org/officeDocument/2006/relationships/image" Target="../media/image642.png"/><Relationship Id="rId119" Type="http://schemas.openxmlformats.org/officeDocument/2006/relationships/customXml" Target="../ink/ink658.xml"/><Relationship Id="rId10" Type="http://schemas.openxmlformats.org/officeDocument/2006/relationships/customXml" Target="../ink/ink603.xml"/><Relationship Id="rId31" Type="http://schemas.openxmlformats.org/officeDocument/2006/relationships/image" Target="../media/image602.png"/><Relationship Id="rId44" Type="http://schemas.openxmlformats.org/officeDocument/2006/relationships/customXml" Target="../ink/ink620.xml"/><Relationship Id="rId52" Type="http://schemas.openxmlformats.org/officeDocument/2006/relationships/customXml" Target="../ink/ink624.xml"/><Relationship Id="rId60" Type="http://schemas.openxmlformats.org/officeDocument/2006/relationships/customXml" Target="../ink/ink628.xml"/><Relationship Id="rId65" Type="http://schemas.openxmlformats.org/officeDocument/2006/relationships/image" Target="../media/image619.png"/><Relationship Id="rId73" Type="http://schemas.openxmlformats.org/officeDocument/2006/relationships/image" Target="../media/image623.png"/><Relationship Id="rId78" Type="http://schemas.openxmlformats.org/officeDocument/2006/relationships/customXml" Target="../ink/ink637.xml"/><Relationship Id="rId81" Type="http://schemas.openxmlformats.org/officeDocument/2006/relationships/image" Target="../media/image627.png"/><Relationship Id="rId86" Type="http://schemas.openxmlformats.org/officeDocument/2006/relationships/customXml" Target="../ink/ink641.xml"/><Relationship Id="rId94" Type="http://schemas.openxmlformats.org/officeDocument/2006/relationships/customXml" Target="../ink/ink645.xml"/><Relationship Id="rId99" Type="http://schemas.openxmlformats.org/officeDocument/2006/relationships/image" Target="../media/image636.png"/><Relationship Id="rId101" Type="http://schemas.openxmlformats.org/officeDocument/2006/relationships/image" Target="../media/image6.png"/><Relationship Id="rId122" Type="http://schemas.openxmlformats.org/officeDocument/2006/relationships/image" Target="../media/image646.png"/><Relationship Id="rId130" Type="http://schemas.openxmlformats.org/officeDocument/2006/relationships/image" Target="../media/image650.png"/><Relationship Id="rId135" Type="http://schemas.openxmlformats.org/officeDocument/2006/relationships/customXml" Target="../ink/ink666.xml"/><Relationship Id="rId143" Type="http://schemas.openxmlformats.org/officeDocument/2006/relationships/image" Target="../media/image656.png"/><Relationship Id="rId148" Type="http://schemas.openxmlformats.org/officeDocument/2006/relationships/customXml" Target="../ink/ink673.xml"/><Relationship Id="rId151" Type="http://schemas.openxmlformats.org/officeDocument/2006/relationships/image" Target="../media/image660.png"/><Relationship Id="rId156" Type="http://schemas.openxmlformats.org/officeDocument/2006/relationships/customXml" Target="../ink/ink677.xml"/><Relationship Id="rId164" Type="http://schemas.openxmlformats.org/officeDocument/2006/relationships/customXml" Target="../ink/ink681.xml"/><Relationship Id="rId169" Type="http://schemas.openxmlformats.org/officeDocument/2006/relationships/image" Target="../media/image669.png"/><Relationship Id="rId177" Type="http://schemas.openxmlformats.org/officeDocument/2006/relationships/image" Target="../media/image673.png"/><Relationship Id="rId4" Type="http://schemas.openxmlformats.org/officeDocument/2006/relationships/customXml" Target="../ink/ink600.xml"/><Relationship Id="rId9" Type="http://schemas.openxmlformats.org/officeDocument/2006/relationships/image" Target="../media/image591.png"/><Relationship Id="rId172" Type="http://schemas.openxmlformats.org/officeDocument/2006/relationships/customXml" Target="../ink/ink685.xml"/><Relationship Id="rId13" Type="http://schemas.openxmlformats.org/officeDocument/2006/relationships/image" Target="../media/image593.png"/><Relationship Id="rId18" Type="http://schemas.openxmlformats.org/officeDocument/2006/relationships/customXml" Target="../ink/ink607.xml"/><Relationship Id="rId39" Type="http://schemas.openxmlformats.org/officeDocument/2006/relationships/image" Target="../media/image606.png"/><Relationship Id="rId109" Type="http://schemas.openxmlformats.org/officeDocument/2006/relationships/image" Target="../media/image640.png"/><Relationship Id="rId34" Type="http://schemas.openxmlformats.org/officeDocument/2006/relationships/customXml" Target="../ink/ink615.xml"/><Relationship Id="rId50" Type="http://schemas.openxmlformats.org/officeDocument/2006/relationships/customXml" Target="../ink/ink623.xml"/><Relationship Id="rId55" Type="http://schemas.openxmlformats.org/officeDocument/2006/relationships/image" Target="../media/image614.png"/><Relationship Id="rId76" Type="http://schemas.openxmlformats.org/officeDocument/2006/relationships/customXml" Target="../ink/ink636.xml"/><Relationship Id="rId97" Type="http://schemas.openxmlformats.org/officeDocument/2006/relationships/image" Target="../media/image635.png"/><Relationship Id="rId104" Type="http://schemas.openxmlformats.org/officeDocument/2006/relationships/customXml" Target="../ink/ink650.xml"/><Relationship Id="rId120" Type="http://schemas.openxmlformats.org/officeDocument/2006/relationships/image" Target="../media/image645.png"/><Relationship Id="rId125" Type="http://schemas.openxmlformats.org/officeDocument/2006/relationships/customXml" Target="../ink/ink661.xml"/><Relationship Id="rId141" Type="http://schemas.openxmlformats.org/officeDocument/2006/relationships/image" Target="../media/image655.png"/><Relationship Id="rId146" Type="http://schemas.openxmlformats.org/officeDocument/2006/relationships/customXml" Target="../ink/ink672.xml"/><Relationship Id="rId167" Type="http://schemas.openxmlformats.org/officeDocument/2006/relationships/image" Target="../media/image668.png"/><Relationship Id="rId7" Type="http://schemas.openxmlformats.org/officeDocument/2006/relationships/image" Target="../media/image590.png"/><Relationship Id="rId71" Type="http://schemas.openxmlformats.org/officeDocument/2006/relationships/image" Target="../media/image622.png"/><Relationship Id="rId92" Type="http://schemas.openxmlformats.org/officeDocument/2006/relationships/customXml" Target="../ink/ink644.xml"/><Relationship Id="rId162" Type="http://schemas.openxmlformats.org/officeDocument/2006/relationships/customXml" Target="../ink/ink680.xml"/><Relationship Id="rId2" Type="http://schemas.openxmlformats.org/officeDocument/2006/relationships/customXml" Target="../ink/ink599.xml"/><Relationship Id="rId29" Type="http://schemas.openxmlformats.org/officeDocument/2006/relationships/image" Target="../media/image601.png"/><Relationship Id="rId24" Type="http://schemas.openxmlformats.org/officeDocument/2006/relationships/customXml" Target="../ink/ink610.xml"/><Relationship Id="rId40" Type="http://schemas.openxmlformats.org/officeDocument/2006/relationships/customXml" Target="../ink/ink618.xml"/><Relationship Id="rId45" Type="http://schemas.openxmlformats.org/officeDocument/2006/relationships/image" Target="../media/image609.png"/><Relationship Id="rId66" Type="http://schemas.openxmlformats.org/officeDocument/2006/relationships/customXml" Target="../ink/ink631.xml"/><Relationship Id="rId87" Type="http://schemas.openxmlformats.org/officeDocument/2006/relationships/image" Target="../media/image630.png"/><Relationship Id="rId110" Type="http://schemas.openxmlformats.org/officeDocument/2006/relationships/customXml" Target="../ink/ink653.xml"/><Relationship Id="rId115" Type="http://schemas.openxmlformats.org/officeDocument/2006/relationships/customXml" Target="../ink/ink656.xml"/><Relationship Id="rId131" Type="http://schemas.openxmlformats.org/officeDocument/2006/relationships/customXml" Target="../ink/ink664.xml"/><Relationship Id="rId136" Type="http://schemas.openxmlformats.org/officeDocument/2006/relationships/image" Target="../media/image653.png"/><Relationship Id="rId157" Type="http://schemas.openxmlformats.org/officeDocument/2006/relationships/image" Target="../media/image663.png"/><Relationship Id="rId178" Type="http://schemas.openxmlformats.org/officeDocument/2006/relationships/customXml" Target="../ink/ink688.xml"/><Relationship Id="rId61" Type="http://schemas.openxmlformats.org/officeDocument/2006/relationships/image" Target="../media/image617.png"/><Relationship Id="rId82" Type="http://schemas.openxmlformats.org/officeDocument/2006/relationships/customXml" Target="../ink/ink639.xml"/><Relationship Id="rId152" Type="http://schemas.openxmlformats.org/officeDocument/2006/relationships/customXml" Target="../ink/ink675.xml"/><Relationship Id="rId173" Type="http://schemas.openxmlformats.org/officeDocument/2006/relationships/image" Target="../media/image671.png"/><Relationship Id="rId19" Type="http://schemas.openxmlformats.org/officeDocument/2006/relationships/image" Target="../media/image596.png"/><Relationship Id="rId14" Type="http://schemas.openxmlformats.org/officeDocument/2006/relationships/customXml" Target="../ink/ink605.xml"/><Relationship Id="rId30" Type="http://schemas.openxmlformats.org/officeDocument/2006/relationships/customXml" Target="../ink/ink613.xml"/><Relationship Id="rId35" Type="http://schemas.openxmlformats.org/officeDocument/2006/relationships/image" Target="../media/image604.png"/><Relationship Id="rId56" Type="http://schemas.openxmlformats.org/officeDocument/2006/relationships/customXml" Target="../ink/ink626.xml"/><Relationship Id="rId77" Type="http://schemas.openxmlformats.org/officeDocument/2006/relationships/image" Target="../media/image625.png"/><Relationship Id="rId100" Type="http://schemas.openxmlformats.org/officeDocument/2006/relationships/customXml" Target="../ink/ink648.xml"/><Relationship Id="rId105" Type="http://schemas.openxmlformats.org/officeDocument/2006/relationships/image" Target="../media/image638.png"/><Relationship Id="rId126" Type="http://schemas.openxmlformats.org/officeDocument/2006/relationships/image" Target="../media/image648.png"/><Relationship Id="rId147" Type="http://schemas.openxmlformats.org/officeDocument/2006/relationships/image" Target="../media/image658.png"/><Relationship Id="rId168" Type="http://schemas.openxmlformats.org/officeDocument/2006/relationships/customXml" Target="../ink/ink683.xml"/><Relationship Id="rId8" Type="http://schemas.openxmlformats.org/officeDocument/2006/relationships/customXml" Target="../ink/ink602.xml"/><Relationship Id="rId51" Type="http://schemas.openxmlformats.org/officeDocument/2006/relationships/image" Target="../media/image612.png"/><Relationship Id="rId72" Type="http://schemas.openxmlformats.org/officeDocument/2006/relationships/customXml" Target="../ink/ink634.xml"/><Relationship Id="rId93" Type="http://schemas.openxmlformats.org/officeDocument/2006/relationships/image" Target="../media/image633.png"/><Relationship Id="rId98" Type="http://schemas.openxmlformats.org/officeDocument/2006/relationships/customXml" Target="../ink/ink647.xml"/><Relationship Id="rId121" Type="http://schemas.openxmlformats.org/officeDocument/2006/relationships/customXml" Target="../ink/ink659.xml"/><Relationship Id="rId142" Type="http://schemas.openxmlformats.org/officeDocument/2006/relationships/customXml" Target="../ink/ink670.xml"/><Relationship Id="rId163" Type="http://schemas.openxmlformats.org/officeDocument/2006/relationships/image" Target="../media/image666.png"/><Relationship Id="rId3" Type="http://schemas.openxmlformats.org/officeDocument/2006/relationships/image" Target="../media/image588.png"/><Relationship Id="rId25" Type="http://schemas.openxmlformats.org/officeDocument/2006/relationships/image" Target="../media/image599.png"/><Relationship Id="rId46" Type="http://schemas.openxmlformats.org/officeDocument/2006/relationships/customXml" Target="../ink/ink621.xml"/><Relationship Id="rId67" Type="http://schemas.openxmlformats.org/officeDocument/2006/relationships/image" Target="../media/image620.png"/><Relationship Id="rId116" Type="http://schemas.openxmlformats.org/officeDocument/2006/relationships/image" Target="../media/image643.png"/><Relationship Id="rId137" Type="http://schemas.openxmlformats.org/officeDocument/2006/relationships/customXml" Target="../ink/ink667.xml"/><Relationship Id="rId158" Type="http://schemas.openxmlformats.org/officeDocument/2006/relationships/customXml" Target="../ink/ink678.xml"/><Relationship Id="rId20" Type="http://schemas.openxmlformats.org/officeDocument/2006/relationships/customXml" Target="../ink/ink608.xml"/><Relationship Id="rId41" Type="http://schemas.openxmlformats.org/officeDocument/2006/relationships/image" Target="../media/image607.png"/><Relationship Id="rId62" Type="http://schemas.openxmlformats.org/officeDocument/2006/relationships/customXml" Target="../ink/ink629.xml"/><Relationship Id="rId83" Type="http://schemas.openxmlformats.org/officeDocument/2006/relationships/image" Target="../media/image628.png"/><Relationship Id="rId88" Type="http://schemas.openxmlformats.org/officeDocument/2006/relationships/customXml" Target="../ink/ink642.xml"/><Relationship Id="rId111" Type="http://schemas.openxmlformats.org/officeDocument/2006/relationships/image" Target="../media/image641.png"/><Relationship Id="rId132" Type="http://schemas.openxmlformats.org/officeDocument/2006/relationships/image" Target="../media/image651.png"/><Relationship Id="rId153" Type="http://schemas.openxmlformats.org/officeDocument/2006/relationships/image" Target="../media/image661.png"/><Relationship Id="rId174" Type="http://schemas.openxmlformats.org/officeDocument/2006/relationships/customXml" Target="../ink/ink686.xml"/><Relationship Id="rId179" Type="http://schemas.openxmlformats.org/officeDocument/2006/relationships/image" Target="../media/image674.png"/><Relationship Id="rId15" Type="http://schemas.openxmlformats.org/officeDocument/2006/relationships/image" Target="../media/image594.png"/><Relationship Id="rId36" Type="http://schemas.openxmlformats.org/officeDocument/2006/relationships/customXml" Target="../ink/ink616.xml"/><Relationship Id="rId57" Type="http://schemas.openxmlformats.org/officeDocument/2006/relationships/image" Target="../media/image615.png"/><Relationship Id="rId106" Type="http://schemas.openxmlformats.org/officeDocument/2006/relationships/customXml" Target="../ink/ink651.xml"/><Relationship Id="rId127" Type="http://schemas.openxmlformats.org/officeDocument/2006/relationships/customXml" Target="../ink/ink66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32.png"/><Relationship Id="rId21" Type="http://schemas.openxmlformats.org/officeDocument/2006/relationships/image" Target="../media/image684.png"/><Relationship Id="rId42" Type="http://schemas.openxmlformats.org/officeDocument/2006/relationships/customXml" Target="../ink/ink709.xml"/><Relationship Id="rId63" Type="http://schemas.openxmlformats.org/officeDocument/2006/relationships/image" Target="../media/image705.png"/><Relationship Id="rId84" Type="http://schemas.openxmlformats.org/officeDocument/2006/relationships/customXml" Target="../ink/ink730.xml"/><Relationship Id="rId138" Type="http://schemas.openxmlformats.org/officeDocument/2006/relationships/customXml" Target="../ink/ink757.xml"/><Relationship Id="rId159" Type="http://schemas.openxmlformats.org/officeDocument/2006/relationships/image" Target="../media/image753.png"/><Relationship Id="rId170" Type="http://schemas.openxmlformats.org/officeDocument/2006/relationships/customXml" Target="../ink/ink773.xml"/><Relationship Id="rId191" Type="http://schemas.openxmlformats.org/officeDocument/2006/relationships/image" Target="../media/image769.png"/><Relationship Id="rId205" Type="http://schemas.openxmlformats.org/officeDocument/2006/relationships/image" Target="../media/image776.png"/><Relationship Id="rId16" Type="http://schemas.openxmlformats.org/officeDocument/2006/relationships/customXml" Target="../ink/ink696.xml"/><Relationship Id="rId107" Type="http://schemas.openxmlformats.org/officeDocument/2006/relationships/image" Target="../media/image727.png"/><Relationship Id="rId11" Type="http://schemas.openxmlformats.org/officeDocument/2006/relationships/image" Target="../media/image679.png"/><Relationship Id="rId32" Type="http://schemas.openxmlformats.org/officeDocument/2006/relationships/customXml" Target="../ink/ink704.xml"/><Relationship Id="rId37" Type="http://schemas.openxmlformats.org/officeDocument/2006/relationships/image" Target="../media/image692.png"/><Relationship Id="rId53" Type="http://schemas.openxmlformats.org/officeDocument/2006/relationships/image" Target="../media/image700.png"/><Relationship Id="rId58" Type="http://schemas.openxmlformats.org/officeDocument/2006/relationships/customXml" Target="../ink/ink717.xml"/><Relationship Id="rId74" Type="http://schemas.openxmlformats.org/officeDocument/2006/relationships/customXml" Target="../ink/ink725.xml"/><Relationship Id="rId79" Type="http://schemas.openxmlformats.org/officeDocument/2006/relationships/image" Target="../media/image713.png"/><Relationship Id="rId102" Type="http://schemas.openxmlformats.org/officeDocument/2006/relationships/customXml" Target="../ink/ink739.xml"/><Relationship Id="rId123" Type="http://schemas.openxmlformats.org/officeDocument/2006/relationships/image" Target="../media/image735.png"/><Relationship Id="rId128" Type="http://schemas.openxmlformats.org/officeDocument/2006/relationships/customXml" Target="../ink/ink752.xml"/><Relationship Id="rId144" Type="http://schemas.openxmlformats.org/officeDocument/2006/relationships/customXml" Target="../ink/ink760.xml"/><Relationship Id="rId149" Type="http://schemas.openxmlformats.org/officeDocument/2006/relationships/image" Target="../media/image748.png"/><Relationship Id="rId5" Type="http://schemas.openxmlformats.org/officeDocument/2006/relationships/image" Target="../media/image676.png"/><Relationship Id="rId90" Type="http://schemas.openxmlformats.org/officeDocument/2006/relationships/customXml" Target="../ink/ink733.xml"/><Relationship Id="rId95" Type="http://schemas.openxmlformats.org/officeDocument/2006/relationships/image" Target="../media/image721.png"/><Relationship Id="rId160" Type="http://schemas.openxmlformats.org/officeDocument/2006/relationships/customXml" Target="../ink/ink768.xml"/><Relationship Id="rId165" Type="http://schemas.openxmlformats.org/officeDocument/2006/relationships/image" Target="../media/image756.png"/><Relationship Id="rId181" Type="http://schemas.openxmlformats.org/officeDocument/2006/relationships/image" Target="../media/image764.png"/><Relationship Id="rId186" Type="http://schemas.openxmlformats.org/officeDocument/2006/relationships/customXml" Target="../ink/ink781.xml"/><Relationship Id="rId22" Type="http://schemas.openxmlformats.org/officeDocument/2006/relationships/customXml" Target="../ink/ink699.xml"/><Relationship Id="rId27" Type="http://schemas.openxmlformats.org/officeDocument/2006/relationships/image" Target="../media/image687.png"/><Relationship Id="rId43" Type="http://schemas.openxmlformats.org/officeDocument/2006/relationships/image" Target="../media/image695.png"/><Relationship Id="rId48" Type="http://schemas.openxmlformats.org/officeDocument/2006/relationships/customXml" Target="../ink/ink712.xml"/><Relationship Id="rId64" Type="http://schemas.openxmlformats.org/officeDocument/2006/relationships/customXml" Target="../ink/ink720.xml"/><Relationship Id="rId69" Type="http://schemas.openxmlformats.org/officeDocument/2006/relationships/image" Target="../media/image708.png"/><Relationship Id="rId113" Type="http://schemas.openxmlformats.org/officeDocument/2006/relationships/image" Target="../media/image730.png"/><Relationship Id="rId118" Type="http://schemas.openxmlformats.org/officeDocument/2006/relationships/customXml" Target="../ink/ink747.xml"/><Relationship Id="rId134" Type="http://schemas.openxmlformats.org/officeDocument/2006/relationships/customXml" Target="../ink/ink755.xml"/><Relationship Id="rId139" Type="http://schemas.openxmlformats.org/officeDocument/2006/relationships/image" Target="../media/image743.png"/><Relationship Id="rId80" Type="http://schemas.openxmlformats.org/officeDocument/2006/relationships/customXml" Target="../ink/ink728.xml"/><Relationship Id="rId85" Type="http://schemas.openxmlformats.org/officeDocument/2006/relationships/image" Target="../media/image716.png"/><Relationship Id="rId150" Type="http://schemas.openxmlformats.org/officeDocument/2006/relationships/customXml" Target="../ink/ink763.xml"/><Relationship Id="rId155" Type="http://schemas.openxmlformats.org/officeDocument/2006/relationships/image" Target="../media/image751.png"/><Relationship Id="rId171" Type="http://schemas.openxmlformats.org/officeDocument/2006/relationships/image" Target="../media/image759.png"/><Relationship Id="rId176" Type="http://schemas.openxmlformats.org/officeDocument/2006/relationships/customXml" Target="../ink/ink776.xml"/><Relationship Id="rId192" Type="http://schemas.openxmlformats.org/officeDocument/2006/relationships/customXml" Target="../ink/ink784.xml"/><Relationship Id="rId197" Type="http://schemas.openxmlformats.org/officeDocument/2006/relationships/image" Target="../media/image772.png"/><Relationship Id="rId206" Type="http://schemas.openxmlformats.org/officeDocument/2006/relationships/customXml" Target="../ink/ink791.xml"/><Relationship Id="rId201" Type="http://schemas.openxmlformats.org/officeDocument/2006/relationships/image" Target="../media/image774.png"/><Relationship Id="rId12" Type="http://schemas.openxmlformats.org/officeDocument/2006/relationships/customXml" Target="../ink/ink694.xml"/><Relationship Id="rId17" Type="http://schemas.openxmlformats.org/officeDocument/2006/relationships/image" Target="../media/image682.png"/><Relationship Id="rId33" Type="http://schemas.openxmlformats.org/officeDocument/2006/relationships/image" Target="../media/image690.png"/><Relationship Id="rId38" Type="http://schemas.openxmlformats.org/officeDocument/2006/relationships/customXml" Target="../ink/ink707.xml"/><Relationship Id="rId59" Type="http://schemas.openxmlformats.org/officeDocument/2006/relationships/image" Target="../media/image703.png"/><Relationship Id="rId103" Type="http://schemas.openxmlformats.org/officeDocument/2006/relationships/image" Target="../media/image725.png"/><Relationship Id="rId108" Type="http://schemas.openxmlformats.org/officeDocument/2006/relationships/customXml" Target="../ink/ink742.xml"/><Relationship Id="rId124" Type="http://schemas.openxmlformats.org/officeDocument/2006/relationships/customXml" Target="../ink/ink750.xml"/><Relationship Id="rId129" Type="http://schemas.openxmlformats.org/officeDocument/2006/relationships/image" Target="../media/image738.png"/><Relationship Id="rId54" Type="http://schemas.openxmlformats.org/officeDocument/2006/relationships/customXml" Target="../ink/ink715.xml"/><Relationship Id="rId70" Type="http://schemas.openxmlformats.org/officeDocument/2006/relationships/customXml" Target="../ink/ink723.xml"/><Relationship Id="rId75" Type="http://schemas.openxmlformats.org/officeDocument/2006/relationships/image" Target="../media/image711.png"/><Relationship Id="rId91" Type="http://schemas.openxmlformats.org/officeDocument/2006/relationships/image" Target="../media/image719.png"/><Relationship Id="rId96" Type="http://schemas.openxmlformats.org/officeDocument/2006/relationships/customXml" Target="../ink/ink736.xml"/><Relationship Id="rId140" Type="http://schemas.openxmlformats.org/officeDocument/2006/relationships/customXml" Target="../ink/ink758.xml"/><Relationship Id="rId145" Type="http://schemas.openxmlformats.org/officeDocument/2006/relationships/image" Target="../media/image746.png"/><Relationship Id="rId161" Type="http://schemas.openxmlformats.org/officeDocument/2006/relationships/image" Target="../media/image754.png"/><Relationship Id="rId166" Type="http://schemas.openxmlformats.org/officeDocument/2006/relationships/customXml" Target="../ink/ink771.xml"/><Relationship Id="rId182" Type="http://schemas.openxmlformats.org/officeDocument/2006/relationships/customXml" Target="../ink/ink779.xml"/><Relationship Id="rId187" Type="http://schemas.openxmlformats.org/officeDocument/2006/relationships/image" Target="../media/image76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1.xml"/><Relationship Id="rId23" Type="http://schemas.openxmlformats.org/officeDocument/2006/relationships/image" Target="../media/image685.png"/><Relationship Id="rId28" Type="http://schemas.openxmlformats.org/officeDocument/2006/relationships/customXml" Target="../ink/ink702.xml"/><Relationship Id="rId49" Type="http://schemas.openxmlformats.org/officeDocument/2006/relationships/image" Target="../media/image698.png"/><Relationship Id="rId114" Type="http://schemas.openxmlformats.org/officeDocument/2006/relationships/customXml" Target="../ink/ink745.xml"/><Relationship Id="rId119" Type="http://schemas.openxmlformats.org/officeDocument/2006/relationships/image" Target="../media/image733.png"/><Relationship Id="rId44" Type="http://schemas.openxmlformats.org/officeDocument/2006/relationships/customXml" Target="../ink/ink710.xml"/><Relationship Id="rId60" Type="http://schemas.openxmlformats.org/officeDocument/2006/relationships/customXml" Target="../ink/ink718.xml"/><Relationship Id="rId65" Type="http://schemas.openxmlformats.org/officeDocument/2006/relationships/image" Target="../media/image706.png"/><Relationship Id="rId81" Type="http://schemas.openxmlformats.org/officeDocument/2006/relationships/image" Target="../media/image714.png"/><Relationship Id="rId86" Type="http://schemas.openxmlformats.org/officeDocument/2006/relationships/customXml" Target="../ink/ink731.xml"/><Relationship Id="rId130" Type="http://schemas.openxmlformats.org/officeDocument/2006/relationships/customXml" Target="../ink/ink753.xml"/><Relationship Id="rId135" Type="http://schemas.openxmlformats.org/officeDocument/2006/relationships/image" Target="../media/image741.png"/><Relationship Id="rId151" Type="http://schemas.openxmlformats.org/officeDocument/2006/relationships/image" Target="../media/image749.png"/><Relationship Id="rId156" Type="http://schemas.openxmlformats.org/officeDocument/2006/relationships/customXml" Target="../ink/ink766.xml"/><Relationship Id="rId177" Type="http://schemas.openxmlformats.org/officeDocument/2006/relationships/image" Target="../media/image762.png"/><Relationship Id="rId198" Type="http://schemas.openxmlformats.org/officeDocument/2006/relationships/customXml" Target="../ink/ink787.xml"/><Relationship Id="rId172" Type="http://schemas.openxmlformats.org/officeDocument/2006/relationships/customXml" Target="../ink/ink774.xml"/><Relationship Id="rId193" Type="http://schemas.openxmlformats.org/officeDocument/2006/relationships/image" Target="../media/image770.png"/><Relationship Id="rId202" Type="http://schemas.openxmlformats.org/officeDocument/2006/relationships/customXml" Target="../ink/ink789.xml"/><Relationship Id="rId207" Type="http://schemas.openxmlformats.org/officeDocument/2006/relationships/image" Target="../media/image777.png"/><Relationship Id="rId13" Type="http://schemas.openxmlformats.org/officeDocument/2006/relationships/image" Target="../media/image680.png"/><Relationship Id="rId18" Type="http://schemas.openxmlformats.org/officeDocument/2006/relationships/customXml" Target="../ink/ink697.xml"/><Relationship Id="rId39" Type="http://schemas.openxmlformats.org/officeDocument/2006/relationships/image" Target="../media/image693.png"/><Relationship Id="rId109" Type="http://schemas.openxmlformats.org/officeDocument/2006/relationships/image" Target="../media/image728.png"/><Relationship Id="rId34" Type="http://schemas.openxmlformats.org/officeDocument/2006/relationships/customXml" Target="../ink/ink705.xml"/><Relationship Id="rId50" Type="http://schemas.openxmlformats.org/officeDocument/2006/relationships/customXml" Target="../ink/ink713.xml"/><Relationship Id="rId55" Type="http://schemas.openxmlformats.org/officeDocument/2006/relationships/image" Target="../media/image701.png"/><Relationship Id="rId76" Type="http://schemas.openxmlformats.org/officeDocument/2006/relationships/customXml" Target="../ink/ink726.xml"/><Relationship Id="rId97" Type="http://schemas.openxmlformats.org/officeDocument/2006/relationships/image" Target="../media/image722.png"/><Relationship Id="rId104" Type="http://schemas.openxmlformats.org/officeDocument/2006/relationships/customXml" Target="../ink/ink740.xml"/><Relationship Id="rId120" Type="http://schemas.openxmlformats.org/officeDocument/2006/relationships/customXml" Target="../ink/ink748.xml"/><Relationship Id="rId125" Type="http://schemas.openxmlformats.org/officeDocument/2006/relationships/image" Target="../media/image736.png"/><Relationship Id="rId141" Type="http://schemas.openxmlformats.org/officeDocument/2006/relationships/image" Target="../media/image744.png"/><Relationship Id="rId146" Type="http://schemas.openxmlformats.org/officeDocument/2006/relationships/customXml" Target="../ink/ink761.xml"/><Relationship Id="rId167" Type="http://schemas.openxmlformats.org/officeDocument/2006/relationships/image" Target="../media/image757.png"/><Relationship Id="rId188" Type="http://schemas.openxmlformats.org/officeDocument/2006/relationships/customXml" Target="../ink/ink782.xml"/><Relationship Id="rId7" Type="http://schemas.openxmlformats.org/officeDocument/2006/relationships/image" Target="../media/image677.png"/><Relationship Id="rId71" Type="http://schemas.openxmlformats.org/officeDocument/2006/relationships/image" Target="../media/image709.png"/><Relationship Id="rId92" Type="http://schemas.openxmlformats.org/officeDocument/2006/relationships/customXml" Target="../ink/ink734.xml"/><Relationship Id="rId162" Type="http://schemas.openxmlformats.org/officeDocument/2006/relationships/customXml" Target="../ink/ink769.xml"/><Relationship Id="rId183" Type="http://schemas.openxmlformats.org/officeDocument/2006/relationships/image" Target="../media/image765.png"/><Relationship Id="rId2" Type="http://schemas.openxmlformats.org/officeDocument/2006/relationships/customXml" Target="../ink/ink689.xml"/><Relationship Id="rId29" Type="http://schemas.openxmlformats.org/officeDocument/2006/relationships/image" Target="../media/image688.png"/><Relationship Id="rId24" Type="http://schemas.openxmlformats.org/officeDocument/2006/relationships/customXml" Target="../ink/ink700.xml"/><Relationship Id="rId40" Type="http://schemas.openxmlformats.org/officeDocument/2006/relationships/customXml" Target="../ink/ink708.xml"/><Relationship Id="rId45" Type="http://schemas.openxmlformats.org/officeDocument/2006/relationships/image" Target="../media/image696.png"/><Relationship Id="rId66" Type="http://schemas.openxmlformats.org/officeDocument/2006/relationships/customXml" Target="../ink/ink721.xml"/><Relationship Id="rId87" Type="http://schemas.openxmlformats.org/officeDocument/2006/relationships/image" Target="../media/image717.png"/><Relationship Id="rId110" Type="http://schemas.openxmlformats.org/officeDocument/2006/relationships/customXml" Target="../ink/ink743.xml"/><Relationship Id="rId115" Type="http://schemas.openxmlformats.org/officeDocument/2006/relationships/image" Target="../media/image731.png"/><Relationship Id="rId131" Type="http://schemas.openxmlformats.org/officeDocument/2006/relationships/image" Target="../media/image739.png"/><Relationship Id="rId136" Type="http://schemas.openxmlformats.org/officeDocument/2006/relationships/customXml" Target="../ink/ink756.xml"/><Relationship Id="rId157" Type="http://schemas.openxmlformats.org/officeDocument/2006/relationships/image" Target="../media/image752.png"/><Relationship Id="rId178" Type="http://schemas.openxmlformats.org/officeDocument/2006/relationships/customXml" Target="../ink/ink777.xml"/><Relationship Id="rId61" Type="http://schemas.openxmlformats.org/officeDocument/2006/relationships/image" Target="../media/image704.png"/><Relationship Id="rId82" Type="http://schemas.openxmlformats.org/officeDocument/2006/relationships/customXml" Target="../ink/ink729.xml"/><Relationship Id="rId152" Type="http://schemas.openxmlformats.org/officeDocument/2006/relationships/customXml" Target="../ink/ink764.xml"/><Relationship Id="rId173" Type="http://schemas.openxmlformats.org/officeDocument/2006/relationships/image" Target="../media/image760.png"/><Relationship Id="rId194" Type="http://schemas.openxmlformats.org/officeDocument/2006/relationships/customXml" Target="../ink/ink785.xml"/><Relationship Id="rId199" Type="http://schemas.openxmlformats.org/officeDocument/2006/relationships/image" Target="../media/image773.png"/><Relationship Id="rId203" Type="http://schemas.openxmlformats.org/officeDocument/2006/relationships/image" Target="../media/image775.png"/><Relationship Id="rId19" Type="http://schemas.openxmlformats.org/officeDocument/2006/relationships/image" Target="../media/image683.png"/><Relationship Id="rId14" Type="http://schemas.openxmlformats.org/officeDocument/2006/relationships/customXml" Target="../ink/ink695.xml"/><Relationship Id="rId30" Type="http://schemas.openxmlformats.org/officeDocument/2006/relationships/customXml" Target="../ink/ink703.xml"/><Relationship Id="rId35" Type="http://schemas.openxmlformats.org/officeDocument/2006/relationships/image" Target="../media/image691.png"/><Relationship Id="rId56" Type="http://schemas.openxmlformats.org/officeDocument/2006/relationships/customXml" Target="../ink/ink716.xml"/><Relationship Id="rId77" Type="http://schemas.openxmlformats.org/officeDocument/2006/relationships/image" Target="../media/image712.png"/><Relationship Id="rId100" Type="http://schemas.openxmlformats.org/officeDocument/2006/relationships/customXml" Target="../ink/ink738.xml"/><Relationship Id="rId105" Type="http://schemas.openxmlformats.org/officeDocument/2006/relationships/image" Target="../media/image726.png"/><Relationship Id="rId126" Type="http://schemas.openxmlformats.org/officeDocument/2006/relationships/customXml" Target="../ink/ink751.xml"/><Relationship Id="rId147" Type="http://schemas.openxmlformats.org/officeDocument/2006/relationships/image" Target="../media/image747.png"/><Relationship Id="rId168" Type="http://schemas.openxmlformats.org/officeDocument/2006/relationships/customXml" Target="../ink/ink772.xml"/><Relationship Id="rId8" Type="http://schemas.openxmlformats.org/officeDocument/2006/relationships/customXml" Target="../ink/ink692.xml"/><Relationship Id="rId51" Type="http://schemas.openxmlformats.org/officeDocument/2006/relationships/image" Target="../media/image699.png"/><Relationship Id="rId72" Type="http://schemas.openxmlformats.org/officeDocument/2006/relationships/customXml" Target="../ink/ink724.xml"/><Relationship Id="rId93" Type="http://schemas.openxmlformats.org/officeDocument/2006/relationships/image" Target="../media/image720.png"/><Relationship Id="rId98" Type="http://schemas.openxmlformats.org/officeDocument/2006/relationships/customXml" Target="../ink/ink737.xml"/><Relationship Id="rId121" Type="http://schemas.openxmlformats.org/officeDocument/2006/relationships/image" Target="../media/image734.png"/><Relationship Id="rId142" Type="http://schemas.openxmlformats.org/officeDocument/2006/relationships/customXml" Target="../ink/ink759.xml"/><Relationship Id="rId163" Type="http://schemas.openxmlformats.org/officeDocument/2006/relationships/image" Target="../media/image755.png"/><Relationship Id="rId184" Type="http://schemas.openxmlformats.org/officeDocument/2006/relationships/customXml" Target="../ink/ink780.xml"/><Relationship Id="rId189" Type="http://schemas.openxmlformats.org/officeDocument/2006/relationships/image" Target="../media/image768.png"/><Relationship Id="rId3" Type="http://schemas.openxmlformats.org/officeDocument/2006/relationships/image" Target="../media/image675.png"/><Relationship Id="rId25" Type="http://schemas.openxmlformats.org/officeDocument/2006/relationships/image" Target="../media/image686.png"/><Relationship Id="rId46" Type="http://schemas.openxmlformats.org/officeDocument/2006/relationships/customXml" Target="../ink/ink711.xml"/><Relationship Id="rId67" Type="http://schemas.openxmlformats.org/officeDocument/2006/relationships/image" Target="../media/image707.png"/><Relationship Id="rId116" Type="http://schemas.openxmlformats.org/officeDocument/2006/relationships/customXml" Target="../ink/ink746.xml"/><Relationship Id="rId137" Type="http://schemas.openxmlformats.org/officeDocument/2006/relationships/image" Target="../media/image742.png"/><Relationship Id="rId158" Type="http://schemas.openxmlformats.org/officeDocument/2006/relationships/customXml" Target="../ink/ink767.xml"/><Relationship Id="rId20" Type="http://schemas.openxmlformats.org/officeDocument/2006/relationships/customXml" Target="../ink/ink698.xml"/><Relationship Id="rId41" Type="http://schemas.openxmlformats.org/officeDocument/2006/relationships/image" Target="../media/image694.png"/><Relationship Id="rId62" Type="http://schemas.openxmlformats.org/officeDocument/2006/relationships/customXml" Target="../ink/ink719.xml"/><Relationship Id="rId83" Type="http://schemas.openxmlformats.org/officeDocument/2006/relationships/image" Target="../media/image715.png"/><Relationship Id="rId88" Type="http://schemas.openxmlformats.org/officeDocument/2006/relationships/customXml" Target="../ink/ink732.xml"/><Relationship Id="rId111" Type="http://schemas.openxmlformats.org/officeDocument/2006/relationships/image" Target="../media/image729.png"/><Relationship Id="rId132" Type="http://schemas.openxmlformats.org/officeDocument/2006/relationships/customXml" Target="../ink/ink754.xml"/><Relationship Id="rId153" Type="http://schemas.openxmlformats.org/officeDocument/2006/relationships/image" Target="../media/image750.png"/><Relationship Id="rId174" Type="http://schemas.openxmlformats.org/officeDocument/2006/relationships/customXml" Target="../ink/ink775.xml"/><Relationship Id="rId179" Type="http://schemas.openxmlformats.org/officeDocument/2006/relationships/image" Target="../media/image763.png"/><Relationship Id="rId195" Type="http://schemas.openxmlformats.org/officeDocument/2006/relationships/image" Target="../media/image771.png"/><Relationship Id="rId190" Type="http://schemas.openxmlformats.org/officeDocument/2006/relationships/customXml" Target="../ink/ink783.xml"/><Relationship Id="rId204" Type="http://schemas.openxmlformats.org/officeDocument/2006/relationships/customXml" Target="../ink/ink790.xml"/><Relationship Id="rId15" Type="http://schemas.openxmlformats.org/officeDocument/2006/relationships/image" Target="../media/image681.png"/><Relationship Id="rId36" Type="http://schemas.openxmlformats.org/officeDocument/2006/relationships/customXml" Target="../ink/ink706.xml"/><Relationship Id="rId57" Type="http://schemas.openxmlformats.org/officeDocument/2006/relationships/image" Target="../media/image702.png"/><Relationship Id="rId106" Type="http://schemas.openxmlformats.org/officeDocument/2006/relationships/customXml" Target="../ink/ink741.xml"/><Relationship Id="rId127" Type="http://schemas.openxmlformats.org/officeDocument/2006/relationships/image" Target="../media/image737.png"/><Relationship Id="rId10" Type="http://schemas.openxmlformats.org/officeDocument/2006/relationships/customXml" Target="../ink/ink693.xml"/><Relationship Id="rId31" Type="http://schemas.openxmlformats.org/officeDocument/2006/relationships/image" Target="../media/image689.png"/><Relationship Id="rId52" Type="http://schemas.openxmlformats.org/officeDocument/2006/relationships/customXml" Target="../ink/ink714.xml"/><Relationship Id="rId73" Type="http://schemas.openxmlformats.org/officeDocument/2006/relationships/image" Target="../media/image710.png"/><Relationship Id="rId78" Type="http://schemas.openxmlformats.org/officeDocument/2006/relationships/customXml" Target="../ink/ink727.xml"/><Relationship Id="rId94" Type="http://schemas.openxmlformats.org/officeDocument/2006/relationships/customXml" Target="../ink/ink735.xml"/><Relationship Id="rId99" Type="http://schemas.openxmlformats.org/officeDocument/2006/relationships/image" Target="../media/image723.png"/><Relationship Id="rId101" Type="http://schemas.openxmlformats.org/officeDocument/2006/relationships/image" Target="../media/image724.png"/><Relationship Id="rId122" Type="http://schemas.openxmlformats.org/officeDocument/2006/relationships/customXml" Target="../ink/ink749.xml"/><Relationship Id="rId143" Type="http://schemas.openxmlformats.org/officeDocument/2006/relationships/image" Target="../media/image745.png"/><Relationship Id="rId148" Type="http://schemas.openxmlformats.org/officeDocument/2006/relationships/customXml" Target="../ink/ink762.xml"/><Relationship Id="rId164" Type="http://schemas.openxmlformats.org/officeDocument/2006/relationships/customXml" Target="../ink/ink770.xml"/><Relationship Id="rId169" Type="http://schemas.openxmlformats.org/officeDocument/2006/relationships/image" Target="../media/image758.png"/><Relationship Id="rId185" Type="http://schemas.openxmlformats.org/officeDocument/2006/relationships/image" Target="../media/image766.png"/><Relationship Id="rId4" Type="http://schemas.openxmlformats.org/officeDocument/2006/relationships/customXml" Target="../ink/ink690.xml"/><Relationship Id="rId9" Type="http://schemas.openxmlformats.org/officeDocument/2006/relationships/image" Target="../media/image678.png"/><Relationship Id="rId180" Type="http://schemas.openxmlformats.org/officeDocument/2006/relationships/customXml" Target="../ink/ink778.xml"/><Relationship Id="rId26" Type="http://schemas.openxmlformats.org/officeDocument/2006/relationships/customXml" Target="../ink/ink701.xml"/><Relationship Id="rId47" Type="http://schemas.openxmlformats.org/officeDocument/2006/relationships/image" Target="../media/image697.png"/><Relationship Id="rId68" Type="http://schemas.openxmlformats.org/officeDocument/2006/relationships/customXml" Target="../ink/ink722.xml"/><Relationship Id="rId89" Type="http://schemas.openxmlformats.org/officeDocument/2006/relationships/image" Target="../media/image718.png"/><Relationship Id="rId112" Type="http://schemas.openxmlformats.org/officeDocument/2006/relationships/customXml" Target="../ink/ink744.xml"/><Relationship Id="rId133" Type="http://schemas.openxmlformats.org/officeDocument/2006/relationships/image" Target="../media/image740.png"/><Relationship Id="rId154" Type="http://schemas.openxmlformats.org/officeDocument/2006/relationships/customXml" Target="../ink/ink765.xml"/><Relationship Id="rId175" Type="http://schemas.openxmlformats.org/officeDocument/2006/relationships/image" Target="../media/image761.png"/><Relationship Id="rId196" Type="http://schemas.openxmlformats.org/officeDocument/2006/relationships/customXml" Target="../ink/ink786.xml"/><Relationship Id="rId200" Type="http://schemas.openxmlformats.org/officeDocument/2006/relationships/customXml" Target="../ink/ink7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ABCD-F56F-4AED-81B0-2698C2D4D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861" y="2507543"/>
            <a:ext cx="9144000" cy="1059522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 No: 06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60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15ADDDA-A7CC-4480-B95F-361968137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9984"/>
            <a:ext cx="5624229" cy="31508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815722D-86D4-40F2-A359-04196AD89B93}"/>
                  </a:ext>
                </a:extLst>
              </p14:cNvPr>
              <p14:cNvContentPartPr/>
              <p14:nvPr/>
            </p14:nvContentPartPr>
            <p14:xfrm>
              <a:off x="1065771" y="2135745"/>
              <a:ext cx="344880" cy="116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815722D-86D4-40F2-A359-04196AD89B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8131" y="2117745"/>
                <a:ext cx="38052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3217258-A020-4BF6-8601-614181B545C7}"/>
              </a:ext>
            </a:extLst>
          </p:cNvPr>
          <p:cNvGrpSpPr/>
          <p:nvPr/>
        </p:nvGrpSpPr>
        <p:grpSpPr>
          <a:xfrm>
            <a:off x="198531" y="89505"/>
            <a:ext cx="6737760" cy="5933160"/>
            <a:chOff x="198531" y="89505"/>
            <a:chExt cx="6737760" cy="593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712C887-50E4-4245-9DA4-3A8B1A80B1FC}"/>
                    </a:ext>
                  </a:extLst>
                </p14:cNvPr>
                <p14:cNvContentPartPr/>
                <p14:nvPr/>
              </p14:nvContentPartPr>
              <p14:xfrm>
                <a:off x="325611" y="3440385"/>
                <a:ext cx="357480" cy="415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712C887-50E4-4245-9DA4-3A8B1A80B1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7971" y="3422745"/>
                  <a:ext cx="3931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04644A7-B062-4446-B32C-E862777E9CB9}"/>
                    </a:ext>
                  </a:extLst>
                </p14:cNvPr>
                <p14:cNvContentPartPr/>
                <p14:nvPr/>
              </p14:nvContentPartPr>
              <p14:xfrm>
                <a:off x="739971" y="3781305"/>
                <a:ext cx="215280" cy="551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04644A7-B062-4446-B32C-E862777E9C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1971" y="3763305"/>
                  <a:ext cx="25092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AB49054-E24D-4912-874D-DF0EFBF9DCA5}"/>
                    </a:ext>
                  </a:extLst>
                </p14:cNvPr>
                <p14:cNvContentPartPr/>
                <p14:nvPr/>
              </p14:nvContentPartPr>
              <p14:xfrm>
                <a:off x="1384731" y="3366945"/>
                <a:ext cx="309240" cy="127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AB49054-E24D-4912-874D-DF0EFBF9DCA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66731" y="3348945"/>
                  <a:ext cx="344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C8D05DD-B56A-4046-867C-153DB8EC404C}"/>
                    </a:ext>
                  </a:extLst>
                </p14:cNvPr>
                <p14:cNvContentPartPr/>
                <p14:nvPr/>
              </p14:nvContentPartPr>
              <p14:xfrm>
                <a:off x="1294371" y="3659625"/>
                <a:ext cx="365400" cy="178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C8D05DD-B56A-4046-867C-153DB8EC404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76371" y="3641625"/>
                  <a:ext cx="401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AD019C3-4D9D-47AC-B0B5-CBD20450CCE9}"/>
                    </a:ext>
                  </a:extLst>
                </p14:cNvPr>
                <p14:cNvContentPartPr/>
                <p14:nvPr/>
              </p14:nvContentPartPr>
              <p14:xfrm>
                <a:off x="313371" y="259785"/>
                <a:ext cx="501120" cy="439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AD019C3-4D9D-47AC-B0B5-CBD20450CC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5371" y="242145"/>
                  <a:ext cx="5367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DAA2CD-8323-450C-8462-B254041D283E}"/>
                    </a:ext>
                  </a:extLst>
                </p14:cNvPr>
                <p14:cNvContentPartPr/>
                <p14:nvPr/>
              </p14:nvContentPartPr>
              <p14:xfrm>
                <a:off x="941211" y="266625"/>
                <a:ext cx="186120" cy="322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DAA2CD-8323-450C-8462-B254041D283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3571" y="248625"/>
                  <a:ext cx="2217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0353E63-927F-4D66-9B18-F3B24F9E9612}"/>
                    </a:ext>
                  </a:extLst>
                </p14:cNvPr>
                <p14:cNvContentPartPr/>
                <p14:nvPr/>
              </p14:nvContentPartPr>
              <p14:xfrm>
                <a:off x="1158651" y="171585"/>
                <a:ext cx="174240" cy="383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0353E63-927F-4D66-9B18-F3B24F9E961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40651" y="153945"/>
                  <a:ext cx="2098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A741D68-D762-41FE-9D4E-3C11EE7C48EA}"/>
                    </a:ext>
                  </a:extLst>
                </p14:cNvPr>
                <p14:cNvContentPartPr/>
                <p14:nvPr/>
              </p14:nvContentPartPr>
              <p14:xfrm>
                <a:off x="1240011" y="135585"/>
                <a:ext cx="445320" cy="346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A741D68-D762-41FE-9D4E-3C11EE7C48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22011" y="117585"/>
                  <a:ext cx="48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E4A512E-F3E3-4A5F-8ED7-95DAECD51E8C}"/>
                    </a:ext>
                  </a:extLst>
                </p14:cNvPr>
                <p14:cNvContentPartPr/>
                <p14:nvPr/>
              </p14:nvContentPartPr>
              <p14:xfrm>
                <a:off x="1323171" y="280305"/>
                <a:ext cx="61920" cy="25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E4A512E-F3E3-4A5F-8ED7-95DAECD51E8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05531" y="262305"/>
                  <a:ext cx="97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9A76D0-8844-4EAD-94B0-9ED6D8AB2D2A}"/>
                    </a:ext>
                  </a:extLst>
                </p14:cNvPr>
                <p14:cNvContentPartPr/>
                <p14:nvPr/>
              </p14:nvContentPartPr>
              <p14:xfrm>
                <a:off x="1701531" y="297945"/>
                <a:ext cx="262080" cy="114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9A76D0-8844-4EAD-94B0-9ED6D8AB2D2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83891" y="279945"/>
                  <a:ext cx="297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6B07F1D-9D18-48EB-9D09-A248D7F543C5}"/>
                    </a:ext>
                  </a:extLst>
                </p14:cNvPr>
                <p14:cNvContentPartPr/>
                <p14:nvPr/>
              </p14:nvContentPartPr>
              <p14:xfrm>
                <a:off x="2036691" y="280305"/>
                <a:ext cx="513000" cy="217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6B07F1D-9D18-48EB-9D09-A248D7F543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18691" y="262305"/>
                  <a:ext cx="5486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2665B7B-5D4D-4CBC-B51F-DBD4D43AC354}"/>
                    </a:ext>
                  </a:extLst>
                </p14:cNvPr>
                <p14:cNvContentPartPr/>
                <p14:nvPr/>
              </p14:nvContentPartPr>
              <p14:xfrm>
                <a:off x="2770731" y="89505"/>
                <a:ext cx="652320" cy="461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2665B7B-5D4D-4CBC-B51F-DBD4D43AC35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52731" y="71865"/>
                  <a:ext cx="6879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5371EFC-9A32-44DD-A881-833A6262CB22}"/>
                    </a:ext>
                  </a:extLst>
                </p14:cNvPr>
                <p14:cNvContentPartPr/>
                <p14:nvPr/>
              </p14:nvContentPartPr>
              <p14:xfrm>
                <a:off x="3122811" y="295785"/>
                <a:ext cx="178560" cy="30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5371EFC-9A32-44DD-A881-833A6262CB2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05171" y="277785"/>
                  <a:ext cx="2142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193F8DD-F3F0-47F9-BBB0-6A9005704ADC}"/>
                    </a:ext>
                  </a:extLst>
                </p14:cNvPr>
                <p14:cNvContentPartPr/>
                <p14:nvPr/>
              </p14:nvContentPartPr>
              <p14:xfrm>
                <a:off x="3430971" y="316665"/>
                <a:ext cx="90000" cy="155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193F8DD-F3F0-47F9-BBB0-6A9005704AD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12971" y="298665"/>
                  <a:ext cx="125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2FB509-AF29-4AD3-8FA6-4DC66B0928DC}"/>
                    </a:ext>
                  </a:extLst>
                </p14:cNvPr>
                <p14:cNvContentPartPr/>
                <p14:nvPr/>
              </p14:nvContentPartPr>
              <p14:xfrm>
                <a:off x="3370491" y="217665"/>
                <a:ext cx="15840" cy="17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2FB509-AF29-4AD3-8FA6-4DC66B0928D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52491" y="200025"/>
                  <a:ext cx="514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EE72F5-3C3C-465B-8E7E-AB3A177C1D86}"/>
                    </a:ext>
                  </a:extLst>
                </p14:cNvPr>
                <p14:cNvContentPartPr/>
                <p14:nvPr/>
              </p14:nvContentPartPr>
              <p14:xfrm>
                <a:off x="3612411" y="362385"/>
                <a:ext cx="198720" cy="146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EE72F5-3C3C-465B-8E7E-AB3A177C1D8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94411" y="344745"/>
                  <a:ext cx="234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8DB6F91-4B26-48DE-90DC-707A13606636}"/>
                    </a:ext>
                  </a:extLst>
                </p14:cNvPr>
                <p14:cNvContentPartPr/>
                <p14:nvPr/>
              </p14:nvContentPartPr>
              <p14:xfrm>
                <a:off x="3854691" y="398025"/>
                <a:ext cx="414000" cy="260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8DB6F91-4B26-48DE-90DC-707A1360663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36691" y="380025"/>
                  <a:ext cx="4496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4B32AAC-7C27-43D3-9595-F45261F1301F}"/>
                    </a:ext>
                  </a:extLst>
                </p14:cNvPr>
                <p14:cNvContentPartPr/>
                <p14:nvPr/>
              </p14:nvContentPartPr>
              <p14:xfrm>
                <a:off x="4273011" y="316665"/>
                <a:ext cx="246960" cy="328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4B32AAC-7C27-43D3-9595-F45261F1301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55371" y="298665"/>
                  <a:ext cx="282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C28274-BBCC-4BE3-95B8-A97490BC8A41}"/>
                    </a:ext>
                  </a:extLst>
                </p14:cNvPr>
                <p14:cNvContentPartPr/>
                <p14:nvPr/>
              </p14:nvContentPartPr>
              <p14:xfrm>
                <a:off x="4426731" y="226305"/>
                <a:ext cx="245160" cy="299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C28274-BBCC-4BE3-95B8-A97490BC8A4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08731" y="208305"/>
                  <a:ext cx="2808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04FF15E-8AD9-432A-AC24-6F7F46C75F9E}"/>
                    </a:ext>
                  </a:extLst>
                </p14:cNvPr>
                <p14:cNvContentPartPr/>
                <p14:nvPr/>
              </p14:nvContentPartPr>
              <p14:xfrm>
                <a:off x="4689531" y="149625"/>
                <a:ext cx="309240" cy="630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04FF15E-8AD9-432A-AC24-6F7F46C75F9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671531" y="131625"/>
                  <a:ext cx="34488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D15C6B7-086E-40F9-B349-504E6F08B7C7}"/>
                    </a:ext>
                  </a:extLst>
                </p14:cNvPr>
                <p14:cNvContentPartPr/>
                <p14:nvPr/>
              </p14:nvContentPartPr>
              <p14:xfrm>
                <a:off x="5142051" y="379665"/>
                <a:ext cx="92160" cy="266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D15C6B7-086E-40F9-B349-504E6F08B7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24411" y="362025"/>
                  <a:ext cx="1278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C8ACEE5-D2CD-4C8C-AEC4-F71BA6E2DBAB}"/>
                    </a:ext>
                  </a:extLst>
                </p14:cNvPr>
                <p14:cNvContentPartPr/>
                <p14:nvPr/>
              </p14:nvContentPartPr>
              <p14:xfrm>
                <a:off x="515691" y="759105"/>
                <a:ext cx="5245200" cy="290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C8ACEE5-D2CD-4C8C-AEC4-F71BA6E2DBA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97691" y="741465"/>
                  <a:ext cx="52808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34CD8FE-AFA4-46CC-BEA6-1092CD0BF8EE}"/>
                    </a:ext>
                  </a:extLst>
                </p14:cNvPr>
                <p14:cNvContentPartPr/>
                <p14:nvPr/>
              </p14:nvContentPartPr>
              <p14:xfrm>
                <a:off x="471771" y="841905"/>
                <a:ext cx="5240880" cy="327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34CD8FE-AFA4-46CC-BEA6-1092CD0BF8E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53771" y="823905"/>
                  <a:ext cx="52765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E362068-1785-47E6-A60B-046BCC6307EC}"/>
                    </a:ext>
                  </a:extLst>
                </p14:cNvPr>
                <p14:cNvContentPartPr/>
                <p14:nvPr/>
              </p14:nvContentPartPr>
              <p14:xfrm>
                <a:off x="198531" y="1805985"/>
                <a:ext cx="345240" cy="799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E362068-1785-47E6-A60B-046BCC6307E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0531" y="1787985"/>
                  <a:ext cx="380880" cy="83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54A143F-1995-4DCC-84B4-DDCDC6ED22A5}"/>
                    </a:ext>
                  </a:extLst>
                </p14:cNvPr>
                <p14:cNvContentPartPr/>
                <p14:nvPr/>
              </p14:nvContentPartPr>
              <p14:xfrm>
                <a:off x="597771" y="2443905"/>
                <a:ext cx="196920" cy="552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54A143F-1995-4DCC-84B4-DDCDC6ED22A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0131" y="2426265"/>
                  <a:ext cx="23256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1FA378-E986-4D4C-AD23-22BEF3841F38}"/>
                    </a:ext>
                  </a:extLst>
                </p14:cNvPr>
                <p14:cNvContentPartPr/>
                <p14:nvPr/>
              </p14:nvContentPartPr>
              <p14:xfrm>
                <a:off x="1221651" y="2140065"/>
                <a:ext cx="193320" cy="96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1FA378-E986-4D4C-AD23-22BEF3841F3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204011" y="2122065"/>
                  <a:ext cx="228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1E66CD9-15A5-4B6C-98F9-AC9F89104934}"/>
                    </a:ext>
                  </a:extLst>
                </p14:cNvPr>
                <p14:cNvContentPartPr/>
                <p14:nvPr/>
              </p14:nvContentPartPr>
              <p14:xfrm>
                <a:off x="1113291" y="2359665"/>
                <a:ext cx="474480" cy="151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1E66CD9-15A5-4B6C-98F9-AC9F8910493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5651" y="2342025"/>
                  <a:ext cx="510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B1B505D-5F42-4E92-AE76-BBE87F27574E}"/>
                    </a:ext>
                  </a:extLst>
                </p14:cNvPr>
                <p14:cNvContentPartPr/>
                <p14:nvPr/>
              </p14:nvContentPartPr>
              <p14:xfrm>
                <a:off x="1800171" y="1656585"/>
                <a:ext cx="459000" cy="524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B1B505D-5F42-4E92-AE76-BBE87F27574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782171" y="1638585"/>
                  <a:ext cx="49464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81537A-AE57-4BCF-8E6C-0816C30E5A41}"/>
                    </a:ext>
                  </a:extLst>
                </p14:cNvPr>
                <p14:cNvContentPartPr/>
                <p14:nvPr/>
              </p14:nvContentPartPr>
              <p14:xfrm>
                <a:off x="1873611" y="1868265"/>
                <a:ext cx="229320" cy="60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81537A-AE57-4BCF-8E6C-0816C30E5A4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855971" y="1850265"/>
                  <a:ext cx="264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9A9B7B-E07D-4384-874F-042C89DD94DA}"/>
                    </a:ext>
                  </a:extLst>
                </p14:cNvPr>
                <p14:cNvContentPartPr/>
                <p14:nvPr/>
              </p14:nvContentPartPr>
              <p14:xfrm>
                <a:off x="2163411" y="1564425"/>
                <a:ext cx="308520" cy="275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9A9B7B-E07D-4384-874F-042C89DD94D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145771" y="1546785"/>
                  <a:ext cx="3441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D0AB976-4511-45C4-8AE7-5C9EDF29A883}"/>
                    </a:ext>
                  </a:extLst>
                </p14:cNvPr>
                <p14:cNvContentPartPr/>
                <p14:nvPr/>
              </p14:nvContentPartPr>
              <p14:xfrm>
                <a:off x="2661291" y="1632825"/>
                <a:ext cx="573480" cy="159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D0AB976-4511-45C4-8AE7-5C9EDF29A88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643651" y="1615185"/>
                  <a:ext cx="609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5E9590C-86DC-43A8-9D01-2002761AEE3E}"/>
                    </a:ext>
                  </a:extLst>
                </p14:cNvPr>
                <p14:cNvContentPartPr/>
                <p14:nvPr/>
              </p14:nvContentPartPr>
              <p14:xfrm>
                <a:off x="2923731" y="1583865"/>
                <a:ext cx="146160" cy="299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5E9590C-86DC-43A8-9D01-2002761AEE3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06091" y="1566225"/>
                  <a:ext cx="181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CDF2794-DB6A-4880-9391-023F4F61BCF4}"/>
                    </a:ext>
                  </a:extLst>
                </p14:cNvPr>
                <p14:cNvContentPartPr/>
                <p14:nvPr/>
              </p14:nvContentPartPr>
              <p14:xfrm>
                <a:off x="3295251" y="1412145"/>
                <a:ext cx="326520" cy="487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DF2794-DB6A-4880-9391-023F4F61BCF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77251" y="1394505"/>
                  <a:ext cx="36216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F312DC6-2675-457D-8525-CD2CEF6D2F73}"/>
                    </a:ext>
                  </a:extLst>
                </p14:cNvPr>
                <p14:cNvContentPartPr/>
                <p14:nvPr/>
              </p14:nvContentPartPr>
              <p14:xfrm>
                <a:off x="3104811" y="1254465"/>
                <a:ext cx="360" cy="3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F312DC6-2675-457D-8525-CD2CEF6D2F7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087171" y="12368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A047F7-AD94-4E47-A434-79EBFBE8D0DF}"/>
                    </a:ext>
                  </a:extLst>
                </p14:cNvPr>
                <p14:cNvContentPartPr/>
                <p14:nvPr/>
              </p14:nvContentPartPr>
              <p14:xfrm>
                <a:off x="3639411" y="1198305"/>
                <a:ext cx="597960" cy="569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0A047F7-AD94-4E47-A434-79EBFBE8D0D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21771" y="1180665"/>
                  <a:ext cx="63360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C541BB1-7487-40FE-AF79-47E555328116}"/>
                    </a:ext>
                  </a:extLst>
                </p14:cNvPr>
                <p14:cNvContentPartPr/>
                <p14:nvPr/>
              </p14:nvContentPartPr>
              <p14:xfrm>
                <a:off x="4055571" y="1214505"/>
                <a:ext cx="407880" cy="373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C541BB1-7487-40FE-AF79-47E55532811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37931" y="1196505"/>
                  <a:ext cx="4435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A4379DF-36BE-43E1-9FD7-EBF3B1ABA123}"/>
                    </a:ext>
                  </a:extLst>
                </p14:cNvPr>
                <p14:cNvContentPartPr/>
                <p14:nvPr/>
              </p14:nvContentPartPr>
              <p14:xfrm>
                <a:off x="2567331" y="1408545"/>
                <a:ext cx="3960" cy="12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A4379DF-36BE-43E1-9FD7-EBF3B1ABA12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549331" y="1390545"/>
                  <a:ext cx="39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87103B-3C4F-432D-94E9-5D7A116EF730}"/>
                    </a:ext>
                  </a:extLst>
                </p14:cNvPr>
                <p14:cNvContentPartPr/>
                <p14:nvPr/>
              </p14:nvContentPartPr>
              <p14:xfrm>
                <a:off x="2108331" y="1357785"/>
                <a:ext cx="136800" cy="245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87103B-3C4F-432D-94E9-5D7A116EF73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090691" y="1339785"/>
                  <a:ext cx="1724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7CEA90E-48AE-4A0B-9B24-9FAC0AF407EF}"/>
                    </a:ext>
                  </a:extLst>
                </p14:cNvPr>
                <p14:cNvContentPartPr/>
                <p14:nvPr/>
              </p14:nvContentPartPr>
              <p14:xfrm>
                <a:off x="2453571" y="1305945"/>
                <a:ext cx="110880" cy="220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7CEA90E-48AE-4A0B-9B24-9FAC0AF407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435931" y="1287945"/>
                  <a:ext cx="146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9309A85-12FA-4A3D-9C45-17283D65C7FB}"/>
                    </a:ext>
                  </a:extLst>
                </p14:cNvPr>
                <p14:cNvContentPartPr/>
                <p14:nvPr/>
              </p14:nvContentPartPr>
              <p14:xfrm>
                <a:off x="2633571" y="1176705"/>
                <a:ext cx="147240" cy="366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9309A85-12FA-4A3D-9C45-17283D65C7F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615571" y="1159065"/>
                  <a:ext cx="1828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6575810-A2C3-4CB5-9715-7A23193C33FD}"/>
                    </a:ext>
                  </a:extLst>
                </p14:cNvPr>
                <p14:cNvContentPartPr/>
                <p14:nvPr/>
              </p14:nvContentPartPr>
              <p14:xfrm>
                <a:off x="2813211" y="979065"/>
                <a:ext cx="284760" cy="335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6575810-A2C3-4CB5-9715-7A23193C33F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795211" y="961065"/>
                  <a:ext cx="3204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6ABAF0-191F-4285-A354-0013E1C0FD96}"/>
                    </a:ext>
                  </a:extLst>
                </p14:cNvPr>
                <p14:cNvContentPartPr/>
                <p14:nvPr/>
              </p14:nvContentPartPr>
              <p14:xfrm>
                <a:off x="4616811" y="973665"/>
                <a:ext cx="463680" cy="443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6ABAF0-191F-4285-A354-0013E1C0FD9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599171" y="955665"/>
                  <a:ext cx="4993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F980E3C-A59D-4DD2-82FE-1B707778CA4E}"/>
                    </a:ext>
                  </a:extLst>
                </p14:cNvPr>
                <p14:cNvContentPartPr/>
                <p14:nvPr/>
              </p14:nvContentPartPr>
              <p14:xfrm>
                <a:off x="5069691" y="1104345"/>
                <a:ext cx="77040" cy="90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F980E3C-A59D-4DD2-82FE-1B707778CA4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051691" y="1086345"/>
                  <a:ext cx="1126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B435B46-08D7-4D08-8A67-7892943D744E}"/>
                    </a:ext>
                  </a:extLst>
                </p14:cNvPr>
                <p14:cNvContentPartPr/>
                <p14:nvPr/>
              </p14:nvContentPartPr>
              <p14:xfrm>
                <a:off x="4978971" y="1028025"/>
                <a:ext cx="360" cy="3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B435B46-08D7-4D08-8A67-7892943D744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960971" y="10103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1CC3375-F416-45A5-87DF-E219D05F5AB3}"/>
                    </a:ext>
                  </a:extLst>
                </p14:cNvPr>
                <p14:cNvContentPartPr/>
                <p14:nvPr/>
              </p14:nvContentPartPr>
              <p14:xfrm>
                <a:off x="5160411" y="1021545"/>
                <a:ext cx="358560" cy="197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1CC3375-F416-45A5-87DF-E219D05F5AB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42411" y="1003545"/>
                  <a:ext cx="3942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06FCA0F-1DA8-4F09-B4C9-C081986BD485}"/>
                    </a:ext>
                  </a:extLst>
                </p14:cNvPr>
                <p14:cNvContentPartPr/>
                <p14:nvPr/>
              </p14:nvContentPartPr>
              <p14:xfrm>
                <a:off x="5671971" y="566865"/>
                <a:ext cx="477720" cy="574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06FCA0F-1DA8-4F09-B4C9-C081986BD48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54331" y="548865"/>
                  <a:ext cx="51336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3C90AF3-A308-42C8-AE53-F2C36C08F8E2}"/>
                    </a:ext>
                  </a:extLst>
                </p14:cNvPr>
                <p14:cNvContentPartPr/>
                <p14:nvPr/>
              </p14:nvContentPartPr>
              <p14:xfrm>
                <a:off x="1719531" y="3022425"/>
                <a:ext cx="336960" cy="605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3C90AF3-A308-42C8-AE53-F2C36C08F8E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01531" y="3004785"/>
                  <a:ext cx="37260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A86F69D-1D8B-4D7F-ADBB-2C2F0ACA3419}"/>
                    </a:ext>
                  </a:extLst>
                </p14:cNvPr>
                <p14:cNvContentPartPr/>
                <p14:nvPr/>
              </p14:nvContentPartPr>
              <p14:xfrm>
                <a:off x="2252691" y="3113145"/>
                <a:ext cx="214920" cy="273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A86F69D-1D8B-4D7F-ADBB-2C2F0ACA341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35051" y="3095505"/>
                  <a:ext cx="2505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62F2702-B34C-4595-91CA-2FBEDEF2890E}"/>
                    </a:ext>
                  </a:extLst>
                </p14:cNvPr>
                <p14:cNvContentPartPr/>
                <p14:nvPr/>
              </p14:nvContentPartPr>
              <p14:xfrm>
                <a:off x="2606211" y="3085425"/>
                <a:ext cx="147960" cy="202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62F2702-B34C-4595-91CA-2FBEDEF2890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88571" y="3067785"/>
                  <a:ext cx="183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F0D7E09-49A6-4915-A7E2-391CB3A2F61F}"/>
                    </a:ext>
                  </a:extLst>
                </p14:cNvPr>
                <p14:cNvContentPartPr/>
                <p14:nvPr/>
              </p14:nvContentPartPr>
              <p14:xfrm>
                <a:off x="2789091" y="2960145"/>
                <a:ext cx="337320" cy="326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F0D7E09-49A6-4915-A7E2-391CB3A2F61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71451" y="2942505"/>
                  <a:ext cx="3729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82F3409-C0B6-4390-B8D5-FA262344AE14}"/>
                    </a:ext>
                  </a:extLst>
                </p14:cNvPr>
                <p14:cNvContentPartPr/>
                <p14:nvPr/>
              </p14:nvContentPartPr>
              <p14:xfrm>
                <a:off x="3084651" y="2522025"/>
                <a:ext cx="499320" cy="612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82F3409-C0B6-4390-B8D5-FA262344AE1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67011" y="2504385"/>
                  <a:ext cx="5349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74C1AA5-4AD9-4843-8A5B-91764FCFE8F3}"/>
                    </a:ext>
                  </a:extLst>
                </p14:cNvPr>
                <p14:cNvContentPartPr/>
                <p14:nvPr/>
              </p14:nvContentPartPr>
              <p14:xfrm>
                <a:off x="4137291" y="2642625"/>
                <a:ext cx="437040" cy="173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74C1AA5-4AD9-4843-8A5B-91764FCFE8F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19291" y="2624985"/>
                  <a:ext cx="472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FD9DE6-4FA9-4282-B929-37BC0A491D36}"/>
                    </a:ext>
                  </a:extLst>
                </p14:cNvPr>
                <p14:cNvContentPartPr/>
                <p14:nvPr/>
              </p14:nvContentPartPr>
              <p14:xfrm>
                <a:off x="4363371" y="2570625"/>
                <a:ext cx="132120" cy="286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FD9DE6-4FA9-4282-B929-37BC0A491D3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45371" y="2552985"/>
                  <a:ext cx="1677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4A36B12-4CA7-4785-96DC-D59123171320}"/>
                    </a:ext>
                  </a:extLst>
                </p14:cNvPr>
                <p14:cNvContentPartPr/>
                <p14:nvPr/>
              </p14:nvContentPartPr>
              <p14:xfrm>
                <a:off x="4653171" y="2217465"/>
                <a:ext cx="327240" cy="556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4A36B12-4CA7-4785-96DC-D5912317132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35531" y="2199825"/>
                  <a:ext cx="36288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3189DF9-11AC-446D-BE6C-5128C5F4DFC4}"/>
                    </a:ext>
                  </a:extLst>
                </p14:cNvPr>
                <p14:cNvContentPartPr/>
                <p14:nvPr/>
              </p14:nvContentPartPr>
              <p14:xfrm>
                <a:off x="4408371" y="2024145"/>
                <a:ext cx="360" cy="3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3189DF9-11AC-446D-BE6C-5128C5F4DFC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390731" y="20061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A32732F-B916-476F-A7C2-9E917ACF04BF}"/>
                    </a:ext>
                  </a:extLst>
                </p14:cNvPr>
                <p14:cNvContentPartPr/>
                <p14:nvPr/>
              </p14:nvContentPartPr>
              <p14:xfrm>
                <a:off x="4825251" y="2037105"/>
                <a:ext cx="420120" cy="520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A32732F-B916-476F-A7C2-9E917ACF04B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807611" y="2019105"/>
                  <a:ext cx="45576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59F7EE3-0F3D-4749-95B4-A3E2666BA805}"/>
                    </a:ext>
                  </a:extLst>
                </p14:cNvPr>
                <p14:cNvContentPartPr/>
                <p14:nvPr/>
              </p14:nvContentPartPr>
              <p14:xfrm>
                <a:off x="5395491" y="1925505"/>
                <a:ext cx="310680" cy="609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59F7EE3-0F3D-4749-95B4-A3E2666BA80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377491" y="1907865"/>
                  <a:ext cx="34632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9B26BA2-2E6B-4D4C-90EB-7FB2B3767BBF}"/>
                    </a:ext>
                  </a:extLst>
                </p14:cNvPr>
                <p14:cNvContentPartPr/>
                <p14:nvPr/>
              </p14:nvContentPartPr>
              <p14:xfrm>
                <a:off x="5803011" y="2027745"/>
                <a:ext cx="38880" cy="123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9B26BA2-2E6B-4D4C-90EB-7FB2B3767BB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785011" y="2009745"/>
                  <a:ext cx="74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3A25723-BD53-4F95-A27B-6B669C7513F8}"/>
                    </a:ext>
                  </a:extLst>
                </p14:cNvPr>
                <p14:cNvContentPartPr/>
                <p14:nvPr/>
              </p14:nvContentPartPr>
              <p14:xfrm>
                <a:off x="5621931" y="1801305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3A25723-BD53-4F95-A27B-6B669C7513F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03931" y="17833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419DA85-BDF5-4F50-8008-A60EE67E568D}"/>
                    </a:ext>
                  </a:extLst>
                </p14:cNvPr>
                <p14:cNvContentPartPr/>
                <p14:nvPr/>
              </p14:nvContentPartPr>
              <p14:xfrm>
                <a:off x="5821011" y="1853145"/>
                <a:ext cx="378360" cy="377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419DA85-BDF5-4F50-8008-A60EE67E568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803371" y="1835145"/>
                  <a:ext cx="41400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B5CBABC-DDBF-4C21-AD6B-5DB047641EF3}"/>
                    </a:ext>
                  </a:extLst>
                </p14:cNvPr>
                <p14:cNvContentPartPr/>
                <p14:nvPr/>
              </p14:nvContentPartPr>
              <p14:xfrm>
                <a:off x="6155451" y="1335105"/>
                <a:ext cx="419400" cy="671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B5CBABC-DDBF-4C21-AD6B-5DB047641EF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137811" y="1317105"/>
                  <a:ext cx="45504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0E54F8A-2696-43DE-B09A-1EA74C504E9D}"/>
                    </a:ext>
                  </a:extLst>
                </p14:cNvPr>
                <p14:cNvContentPartPr/>
                <p14:nvPr/>
              </p14:nvContentPartPr>
              <p14:xfrm>
                <a:off x="339291" y="4894425"/>
                <a:ext cx="631080" cy="645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0E54F8A-2696-43DE-B09A-1EA74C504E9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21291" y="4876785"/>
                  <a:ext cx="66672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AEA42C8-FA0F-4E5E-B57E-FFCEEB8E35DB}"/>
                    </a:ext>
                  </a:extLst>
                </p14:cNvPr>
                <p14:cNvContentPartPr/>
                <p14:nvPr/>
              </p14:nvContentPartPr>
              <p14:xfrm>
                <a:off x="1173771" y="5467905"/>
                <a:ext cx="205200" cy="554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AEA42C8-FA0F-4E5E-B57E-FFCEEB8E35D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55771" y="5450265"/>
                  <a:ext cx="24084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A188CE0-126B-4D4A-BBCF-F97B9209DEE2}"/>
                    </a:ext>
                  </a:extLst>
                </p14:cNvPr>
                <p14:cNvContentPartPr/>
                <p14:nvPr/>
              </p14:nvContentPartPr>
              <p14:xfrm>
                <a:off x="1674531" y="5059305"/>
                <a:ext cx="200160" cy="209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A188CE0-126B-4D4A-BBCF-F97B9209DEE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656531" y="5041665"/>
                  <a:ext cx="235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5D509B-0FB9-465A-AD0B-90B2A3D75FCA}"/>
                    </a:ext>
                  </a:extLst>
                </p14:cNvPr>
                <p14:cNvContentPartPr/>
                <p14:nvPr/>
              </p14:nvContentPartPr>
              <p14:xfrm>
                <a:off x="1611171" y="5366385"/>
                <a:ext cx="329760" cy="146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5D509B-0FB9-465A-AD0B-90B2A3D75FC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593531" y="5348745"/>
                  <a:ext cx="365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3E5DAB6-BC53-4770-98DF-AF42AD3F4400}"/>
                    </a:ext>
                  </a:extLst>
                </p14:cNvPr>
                <p14:cNvContentPartPr/>
                <p14:nvPr/>
              </p14:nvContentPartPr>
              <p14:xfrm>
                <a:off x="1946331" y="4680225"/>
                <a:ext cx="537120" cy="685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3E5DAB6-BC53-4770-98DF-AF42AD3F440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928331" y="4662585"/>
                  <a:ext cx="57276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1BB2E0E-FF2C-4B25-A817-607EBB3F94E8}"/>
                    </a:ext>
                  </a:extLst>
                </p14:cNvPr>
                <p14:cNvContentPartPr/>
                <p14:nvPr/>
              </p14:nvContentPartPr>
              <p14:xfrm>
                <a:off x="2614131" y="4562505"/>
                <a:ext cx="455760" cy="407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1BB2E0E-FF2C-4B25-A817-607EBB3F9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596131" y="4544505"/>
                  <a:ext cx="4914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071FC71-42B2-49B3-AD50-4600F7DA2339}"/>
                    </a:ext>
                  </a:extLst>
                </p14:cNvPr>
                <p14:cNvContentPartPr/>
                <p14:nvPr/>
              </p14:nvContentPartPr>
              <p14:xfrm>
                <a:off x="2961531" y="4559985"/>
                <a:ext cx="262800" cy="303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071FC71-42B2-49B3-AD50-4600F7DA233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943531" y="4542345"/>
                  <a:ext cx="2984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69AD09B-F8C9-4E4B-9D9D-C17ACA71852A}"/>
                    </a:ext>
                  </a:extLst>
                </p14:cNvPr>
                <p14:cNvContentPartPr/>
                <p14:nvPr/>
              </p14:nvContentPartPr>
              <p14:xfrm>
                <a:off x="3361491" y="4398345"/>
                <a:ext cx="242640" cy="309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69AD09B-F8C9-4E4B-9D9D-C17ACA71852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343491" y="4380705"/>
                  <a:ext cx="2782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25687DD-8D5F-4AF5-9AA5-9DE9867EF034}"/>
                    </a:ext>
                  </a:extLst>
                </p14:cNvPr>
                <p14:cNvContentPartPr/>
                <p14:nvPr/>
              </p14:nvContentPartPr>
              <p14:xfrm>
                <a:off x="3662811" y="3838185"/>
                <a:ext cx="457560" cy="640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25687DD-8D5F-4AF5-9AA5-9DE9867EF03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644811" y="3820545"/>
                  <a:ext cx="49320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AF27EF8-6D9D-4C57-9903-032773CCDEC0}"/>
                    </a:ext>
                  </a:extLst>
                </p14:cNvPr>
                <p14:cNvContentPartPr/>
                <p14:nvPr/>
              </p14:nvContentPartPr>
              <p14:xfrm>
                <a:off x="3765771" y="4525785"/>
                <a:ext cx="601200" cy="335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AF27EF8-6D9D-4C57-9903-032773CCDEC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748131" y="4507785"/>
                  <a:ext cx="6368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4A3B79E-30A2-4D7F-A21E-AA72771D0C9D}"/>
                    </a:ext>
                  </a:extLst>
                </p14:cNvPr>
                <p14:cNvContentPartPr/>
                <p14:nvPr/>
              </p14:nvContentPartPr>
              <p14:xfrm>
                <a:off x="3992211" y="4841865"/>
                <a:ext cx="473400" cy="357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4A3B79E-30A2-4D7F-A21E-AA72771D0C9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74211" y="4823865"/>
                  <a:ext cx="5090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4F19A54-EFDA-4E6C-A1F4-D1D57720398B}"/>
                    </a:ext>
                  </a:extLst>
                </p14:cNvPr>
                <p14:cNvContentPartPr/>
                <p14:nvPr/>
              </p14:nvContentPartPr>
              <p14:xfrm>
                <a:off x="4553451" y="4213665"/>
                <a:ext cx="334440" cy="312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4F19A54-EFDA-4E6C-A1F4-D1D57720398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535811" y="4196025"/>
                  <a:ext cx="3700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9A5A360-8DB5-4370-974D-92D7F0F6F743}"/>
                    </a:ext>
                  </a:extLst>
                </p14:cNvPr>
                <p14:cNvContentPartPr/>
                <p14:nvPr/>
              </p14:nvContentPartPr>
              <p14:xfrm>
                <a:off x="4662171" y="4236705"/>
                <a:ext cx="127800" cy="246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9A5A360-8DB5-4370-974D-92D7F0F6F74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44171" y="4219065"/>
                  <a:ext cx="1634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6C16578-3C04-4520-A653-3AE244ED6427}"/>
                    </a:ext>
                  </a:extLst>
                </p14:cNvPr>
                <p14:cNvContentPartPr/>
                <p14:nvPr/>
              </p14:nvContentPartPr>
              <p14:xfrm>
                <a:off x="4897611" y="3747825"/>
                <a:ext cx="363240" cy="875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6C16578-3C04-4520-A653-3AE244ED642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79611" y="3730185"/>
                  <a:ext cx="398880" cy="9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E9A6B95-C83C-443D-8F70-5B67DF83FD83}"/>
                    </a:ext>
                  </a:extLst>
                </p14:cNvPr>
                <p14:cNvContentPartPr/>
                <p14:nvPr/>
              </p14:nvContentPartPr>
              <p14:xfrm>
                <a:off x="4807251" y="3557745"/>
                <a:ext cx="360" cy="3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E9A6B95-C83C-443D-8F70-5B67DF83FD8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789251" y="35397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639C7E2-136B-4CCD-9BB1-2E9162FBDF2E}"/>
                    </a:ext>
                  </a:extLst>
                </p14:cNvPr>
                <p14:cNvContentPartPr/>
                <p14:nvPr/>
              </p14:nvContentPartPr>
              <p14:xfrm>
                <a:off x="5169051" y="3529665"/>
                <a:ext cx="590760" cy="653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639C7E2-136B-4CCD-9BB1-2E9162FBDF2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51411" y="3512025"/>
                  <a:ext cx="62640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36E8A32-BA0F-46CF-AA8E-BF22E2768F66}"/>
                    </a:ext>
                  </a:extLst>
                </p14:cNvPr>
                <p14:cNvContentPartPr/>
                <p14:nvPr/>
              </p14:nvContentPartPr>
              <p14:xfrm>
                <a:off x="5603931" y="3785265"/>
                <a:ext cx="111960" cy="88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36E8A32-BA0F-46CF-AA8E-BF22E2768F6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85931" y="3767625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4C508A5-D47E-4C57-8C15-BBCBA656BFE6}"/>
                    </a:ext>
                  </a:extLst>
                </p14:cNvPr>
                <p14:cNvContentPartPr/>
                <p14:nvPr/>
              </p14:nvContentPartPr>
              <p14:xfrm>
                <a:off x="5491251" y="3536145"/>
                <a:ext cx="3960" cy="12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4C508A5-D47E-4C57-8C15-BBCBA656BFE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473611" y="3518145"/>
                  <a:ext cx="39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24D950-3708-4BCB-B03F-4F9E782DE3D6}"/>
                    </a:ext>
                  </a:extLst>
                </p14:cNvPr>
                <p14:cNvContentPartPr/>
                <p14:nvPr/>
              </p14:nvContentPartPr>
              <p14:xfrm>
                <a:off x="5676291" y="3558465"/>
                <a:ext cx="350280" cy="279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24D950-3708-4BCB-B03F-4F9E782DE3D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658651" y="3540465"/>
                  <a:ext cx="3859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8D09241-F547-4B92-85AB-3A87520A9FA3}"/>
                    </a:ext>
                  </a:extLst>
                </p14:cNvPr>
                <p14:cNvContentPartPr/>
                <p14:nvPr/>
              </p14:nvContentPartPr>
              <p14:xfrm>
                <a:off x="6062211" y="2887785"/>
                <a:ext cx="402120" cy="748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8D09241-F547-4B92-85AB-3A87520A9FA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044571" y="2869785"/>
                  <a:ext cx="4377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B13AC56-7A2E-4E77-BCFB-1F727C04652E}"/>
                    </a:ext>
                  </a:extLst>
                </p14:cNvPr>
                <p14:cNvContentPartPr/>
                <p14:nvPr/>
              </p14:nvContentPartPr>
              <p14:xfrm>
                <a:off x="6328251" y="3607425"/>
                <a:ext cx="353160" cy="312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B13AC56-7A2E-4E77-BCFB-1F727C04652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310251" y="3589425"/>
                  <a:ext cx="3888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7431EC7-A4C3-45A8-B475-6B1D0E2F508C}"/>
                    </a:ext>
                  </a:extLst>
                </p14:cNvPr>
                <p14:cNvContentPartPr/>
                <p14:nvPr/>
              </p14:nvContentPartPr>
              <p14:xfrm>
                <a:off x="6309891" y="4056705"/>
                <a:ext cx="626400" cy="568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7431EC7-A4C3-45A8-B475-6B1D0E2F508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92251" y="4038705"/>
                  <a:ext cx="662040" cy="60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00E4E72-ACA7-4208-BD48-16564D2CBD35}"/>
              </a:ext>
            </a:extLst>
          </p:cNvPr>
          <p:cNvGrpSpPr/>
          <p:nvPr/>
        </p:nvGrpSpPr>
        <p:grpSpPr>
          <a:xfrm>
            <a:off x="3118131" y="5187465"/>
            <a:ext cx="3399840" cy="1493640"/>
            <a:chOff x="3118131" y="5187465"/>
            <a:chExt cx="3399840" cy="149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A927B5F-F613-407B-8933-048BE9680200}"/>
                    </a:ext>
                  </a:extLst>
                </p14:cNvPr>
                <p14:cNvContentPartPr/>
                <p14:nvPr/>
              </p14:nvContentPartPr>
              <p14:xfrm>
                <a:off x="3118131" y="5963265"/>
                <a:ext cx="243720" cy="435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A927B5F-F613-407B-8933-048BE968020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100131" y="5945265"/>
                  <a:ext cx="27936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003366B-4BEE-45F7-AE0D-F2D15C1B4B81}"/>
                    </a:ext>
                  </a:extLst>
                </p14:cNvPr>
                <p14:cNvContentPartPr/>
                <p14:nvPr/>
              </p14:nvContentPartPr>
              <p14:xfrm>
                <a:off x="3475971" y="6301305"/>
                <a:ext cx="167400" cy="379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003366B-4BEE-45F7-AE0D-F2D15C1B4B8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457971" y="6283305"/>
                  <a:ext cx="203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A4D07E7-A584-45FD-A812-1CC7DE93DA48}"/>
                    </a:ext>
                  </a:extLst>
                </p14:cNvPr>
                <p14:cNvContentPartPr/>
                <p14:nvPr/>
              </p14:nvContentPartPr>
              <p14:xfrm>
                <a:off x="3956211" y="6128865"/>
                <a:ext cx="326160" cy="136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A4D07E7-A584-45FD-A812-1CC7DE93DA4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938211" y="6110865"/>
                  <a:ext cx="361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BE34A60-DB9E-43CC-B67A-68CCF093A4BD}"/>
                    </a:ext>
                  </a:extLst>
                </p14:cNvPr>
                <p14:cNvContentPartPr/>
                <p14:nvPr/>
              </p14:nvContentPartPr>
              <p14:xfrm>
                <a:off x="3992211" y="6404265"/>
                <a:ext cx="257400" cy="141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BE34A60-DB9E-43CC-B67A-68CCF093A4B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974211" y="6386265"/>
                  <a:ext cx="293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255208B-4B32-4265-8E37-8FEC25871A28}"/>
                    </a:ext>
                  </a:extLst>
                </p14:cNvPr>
                <p14:cNvContentPartPr/>
                <p14:nvPr/>
              </p14:nvContentPartPr>
              <p14:xfrm>
                <a:off x="4530771" y="5665545"/>
                <a:ext cx="354600" cy="383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255208B-4B32-4265-8E37-8FEC25871A2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513131" y="5647905"/>
                  <a:ext cx="3902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91B8759-A31C-4479-BA50-77D3775C1190}"/>
                    </a:ext>
                  </a:extLst>
                </p14:cNvPr>
                <p14:cNvContentPartPr/>
                <p14:nvPr/>
              </p14:nvContentPartPr>
              <p14:xfrm>
                <a:off x="5075811" y="5757705"/>
                <a:ext cx="183600" cy="212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91B8759-A31C-4479-BA50-77D3775C119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058171" y="5740065"/>
                  <a:ext cx="2192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57D8992-7F86-4199-871C-FD0B3B5E2106}"/>
                    </a:ext>
                  </a:extLst>
                </p14:cNvPr>
                <p14:cNvContentPartPr/>
                <p14:nvPr/>
              </p14:nvContentPartPr>
              <p14:xfrm>
                <a:off x="5426451" y="5646105"/>
                <a:ext cx="186120" cy="202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57D8992-7F86-4199-871C-FD0B3B5E210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408451" y="5628465"/>
                  <a:ext cx="221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2152C87-8B85-4B6C-8A09-5C8DA3332B81}"/>
                    </a:ext>
                  </a:extLst>
                </p14:cNvPr>
                <p14:cNvContentPartPr/>
                <p14:nvPr/>
              </p14:nvContentPartPr>
              <p14:xfrm>
                <a:off x="5570451" y="5603985"/>
                <a:ext cx="251280" cy="336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2152C87-8B85-4B6C-8A09-5C8DA3332B8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552451" y="5586345"/>
                  <a:ext cx="2869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3F3AD06-DD41-41EE-91E9-C3303580227B}"/>
                    </a:ext>
                  </a:extLst>
                </p14:cNvPr>
                <p14:cNvContentPartPr/>
                <p14:nvPr/>
              </p14:nvContentPartPr>
              <p14:xfrm>
                <a:off x="5959611" y="5187465"/>
                <a:ext cx="333360" cy="560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3F3AD06-DD41-41EE-91E9-C3303580227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941611" y="5169465"/>
                  <a:ext cx="36900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DDF8489-5628-4E7C-911F-EE3DA5754C30}"/>
                    </a:ext>
                  </a:extLst>
                </p14:cNvPr>
                <p14:cNvContentPartPr/>
                <p14:nvPr/>
              </p14:nvContentPartPr>
              <p14:xfrm>
                <a:off x="6146811" y="5862465"/>
                <a:ext cx="241560" cy="113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DDF8489-5628-4E7C-911F-EE3DA5754C3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128811" y="5844465"/>
                  <a:ext cx="27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A13072C-2FA3-48A9-98E7-91371B0E89D6}"/>
                    </a:ext>
                  </a:extLst>
                </p14:cNvPr>
                <p14:cNvContentPartPr/>
                <p14:nvPr/>
              </p14:nvContentPartPr>
              <p14:xfrm>
                <a:off x="6201171" y="6148305"/>
                <a:ext cx="316800" cy="215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A13072C-2FA3-48A9-98E7-91371B0E89D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183531" y="6130665"/>
                  <a:ext cx="35244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65A98FA-EE8E-4BBF-9D80-48D2793C7A1A}"/>
              </a:ext>
            </a:extLst>
          </p:cNvPr>
          <p:cNvGrpSpPr/>
          <p:nvPr/>
        </p:nvGrpSpPr>
        <p:grpSpPr>
          <a:xfrm>
            <a:off x="6681411" y="3376665"/>
            <a:ext cx="5490000" cy="2526120"/>
            <a:chOff x="6681411" y="3376665"/>
            <a:chExt cx="5490000" cy="252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7C59B63-036C-4A55-B74B-73EC9E823676}"/>
                    </a:ext>
                  </a:extLst>
                </p14:cNvPr>
                <p14:cNvContentPartPr/>
                <p14:nvPr/>
              </p14:nvContentPartPr>
              <p14:xfrm>
                <a:off x="7405371" y="4219425"/>
                <a:ext cx="481320" cy="594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7C59B63-036C-4A55-B74B-73EC9E82367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387371" y="4201425"/>
                  <a:ext cx="51696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CAB1A11-5BF8-4EAF-87DB-EB77843C4084}"/>
                    </a:ext>
                  </a:extLst>
                </p14:cNvPr>
                <p14:cNvContentPartPr/>
                <p14:nvPr/>
              </p14:nvContentPartPr>
              <p14:xfrm>
                <a:off x="7984971" y="4616505"/>
                <a:ext cx="119520" cy="231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CAB1A11-5BF8-4EAF-87DB-EB77843C408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966971" y="4598865"/>
                  <a:ext cx="1551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355FFF7-F1D1-47E7-967F-03922B40E2DA}"/>
                    </a:ext>
                  </a:extLst>
                </p14:cNvPr>
                <p14:cNvContentPartPr/>
                <p14:nvPr/>
              </p14:nvContentPartPr>
              <p14:xfrm>
                <a:off x="8374131" y="4509945"/>
                <a:ext cx="178200" cy="89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355FFF7-F1D1-47E7-967F-03922B40E2D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356131" y="4491945"/>
                  <a:ext cx="2138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6ADEEEF-064D-4F1D-AB18-A6C631A33310}"/>
                    </a:ext>
                  </a:extLst>
                </p14:cNvPr>
                <p14:cNvContentPartPr/>
                <p14:nvPr/>
              </p14:nvContentPartPr>
              <p14:xfrm>
                <a:off x="8374131" y="4735665"/>
                <a:ext cx="201600" cy="108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6ADEEEF-064D-4F1D-AB18-A6C631A3331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356131" y="4717665"/>
                  <a:ext cx="237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B3B0ACD-C3FD-4C83-81C0-84806F03B115}"/>
                    </a:ext>
                  </a:extLst>
                </p14:cNvPr>
                <p14:cNvContentPartPr/>
                <p14:nvPr/>
              </p14:nvContentPartPr>
              <p14:xfrm>
                <a:off x="8727291" y="4272345"/>
                <a:ext cx="272160" cy="367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B3B0ACD-C3FD-4C83-81C0-84806F03B11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709291" y="4254345"/>
                  <a:ext cx="3078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5181B2B-A8A0-4B8D-8D9F-C5E94EF29203}"/>
                    </a:ext>
                  </a:extLst>
                </p14:cNvPr>
                <p14:cNvContentPartPr/>
                <p14:nvPr/>
              </p14:nvContentPartPr>
              <p14:xfrm>
                <a:off x="9187731" y="4390425"/>
                <a:ext cx="282240" cy="137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5181B2B-A8A0-4B8D-8D9F-C5E94EF2920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170091" y="4372785"/>
                  <a:ext cx="317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A6C7248-A2E9-416C-9E0E-53FF8212E5FC}"/>
                    </a:ext>
                  </a:extLst>
                </p14:cNvPr>
                <p14:cNvContentPartPr/>
                <p14:nvPr/>
              </p14:nvContentPartPr>
              <p14:xfrm>
                <a:off x="9586251" y="4282065"/>
                <a:ext cx="137880" cy="187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A6C7248-A2E9-416C-9E0E-53FF8212E5F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568611" y="4264065"/>
                  <a:ext cx="173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07A4343-AAFD-41D8-9ACB-18738EC7031C}"/>
                    </a:ext>
                  </a:extLst>
                </p14:cNvPr>
                <p14:cNvContentPartPr/>
                <p14:nvPr/>
              </p14:nvContentPartPr>
              <p14:xfrm>
                <a:off x="9947691" y="4145985"/>
                <a:ext cx="276840" cy="326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07A4343-AAFD-41D8-9ACB-18738EC7031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930051" y="4128345"/>
                  <a:ext cx="3124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9C9AE5F-DA63-4752-BB73-D7C001E97718}"/>
                    </a:ext>
                  </a:extLst>
                </p14:cNvPr>
                <p14:cNvContentPartPr/>
                <p14:nvPr/>
              </p14:nvContentPartPr>
              <p14:xfrm>
                <a:off x="10304811" y="3937905"/>
                <a:ext cx="331560" cy="381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9C9AE5F-DA63-4752-BB73-D7C001E9771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287171" y="3919905"/>
                  <a:ext cx="3672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B2C5125-B705-4C41-9C4A-BC934458D47B}"/>
                    </a:ext>
                  </a:extLst>
                </p14:cNvPr>
                <p14:cNvContentPartPr/>
                <p14:nvPr/>
              </p14:nvContentPartPr>
              <p14:xfrm>
                <a:off x="10465371" y="4369545"/>
                <a:ext cx="265320" cy="102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B2C5125-B705-4C41-9C4A-BC934458D47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447731" y="4351905"/>
                  <a:ext cx="300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E690F10-4904-49DD-AED6-F044C8B3D8C5}"/>
                    </a:ext>
                  </a:extLst>
                </p14:cNvPr>
                <p14:cNvContentPartPr/>
                <p14:nvPr/>
              </p14:nvContentPartPr>
              <p14:xfrm>
                <a:off x="10447371" y="4620825"/>
                <a:ext cx="331560" cy="451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E690F10-4904-49DD-AED6-F044C8B3D8C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429371" y="4603185"/>
                  <a:ext cx="3672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673B5B0-C3B0-498B-8D12-1AE7CF85BB4A}"/>
                    </a:ext>
                  </a:extLst>
                </p14:cNvPr>
                <p14:cNvContentPartPr/>
                <p14:nvPr/>
              </p14:nvContentPartPr>
              <p14:xfrm>
                <a:off x="10926531" y="4261905"/>
                <a:ext cx="164880" cy="74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673B5B0-C3B0-498B-8D12-1AE7CF85BB4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908891" y="4244265"/>
                  <a:ext cx="200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30E8BC0-34D6-4CB6-81E8-B460FFAC0CB7}"/>
                    </a:ext>
                  </a:extLst>
                </p14:cNvPr>
                <p14:cNvContentPartPr/>
                <p14:nvPr/>
              </p14:nvContentPartPr>
              <p14:xfrm>
                <a:off x="10998891" y="4209345"/>
                <a:ext cx="45000" cy="199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30E8BC0-34D6-4CB6-81E8-B460FFAC0CB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981251" y="4191705"/>
                  <a:ext cx="806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4C93D8-E381-4BD1-9C0B-CB4D3885B7B8}"/>
                    </a:ext>
                  </a:extLst>
                </p14:cNvPr>
                <p14:cNvContentPartPr/>
                <p14:nvPr/>
              </p14:nvContentPartPr>
              <p14:xfrm>
                <a:off x="10936251" y="4507785"/>
                <a:ext cx="262440" cy="100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4C93D8-E381-4BD1-9C0B-CB4D3885B7B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918611" y="4489785"/>
                  <a:ext cx="298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FDF9AAD-8C88-4393-ACBE-538CFF094EDA}"/>
                    </a:ext>
                  </a:extLst>
                </p14:cNvPr>
                <p14:cNvContentPartPr/>
                <p14:nvPr/>
              </p14:nvContentPartPr>
              <p14:xfrm>
                <a:off x="11135331" y="3793185"/>
                <a:ext cx="227160" cy="571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FDF9AAD-8C88-4393-ACBE-538CFF094ED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117691" y="3775185"/>
                  <a:ext cx="26280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C4BC3C1-2A38-4778-B747-CC359EBF9888}"/>
                    </a:ext>
                  </a:extLst>
                </p14:cNvPr>
                <p14:cNvContentPartPr/>
                <p14:nvPr/>
              </p14:nvContentPartPr>
              <p14:xfrm>
                <a:off x="10918251" y="3521385"/>
                <a:ext cx="360" cy="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C4BC3C1-2A38-4778-B747-CC359EBF988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900251" y="3503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73CC625-F53F-4373-9F01-7CBA5E5B6D38}"/>
                    </a:ext>
                  </a:extLst>
                </p14:cNvPr>
                <p14:cNvContentPartPr/>
                <p14:nvPr/>
              </p14:nvContentPartPr>
              <p14:xfrm>
                <a:off x="11307411" y="3778425"/>
                <a:ext cx="198360" cy="313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73CC625-F53F-4373-9F01-7CBA5E5B6D3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289771" y="3760425"/>
                  <a:ext cx="2340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6EDB846-D04F-4313-953F-36A7D25DB072}"/>
                    </a:ext>
                  </a:extLst>
                </p14:cNvPr>
                <p14:cNvContentPartPr/>
                <p14:nvPr/>
              </p14:nvContentPartPr>
              <p14:xfrm>
                <a:off x="11524851" y="3874545"/>
                <a:ext cx="79200" cy="66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6EDB846-D04F-4313-953F-36A7D25DB07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506851" y="3856545"/>
                  <a:ext cx="114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90A89E8-B723-4BE3-9A06-3294EBFE8598}"/>
                    </a:ext>
                  </a:extLst>
                </p14:cNvPr>
                <p14:cNvContentPartPr/>
                <p14:nvPr/>
              </p14:nvContentPartPr>
              <p14:xfrm>
                <a:off x="11425131" y="3774825"/>
                <a:ext cx="360" cy="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90A89E8-B723-4BE3-9A06-3294EBFE859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407491" y="37571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B19CB57-F1F7-4B5A-B0E8-AB7559560B38}"/>
                    </a:ext>
                  </a:extLst>
                </p14:cNvPr>
                <p14:cNvContentPartPr/>
                <p14:nvPr/>
              </p14:nvContentPartPr>
              <p14:xfrm>
                <a:off x="11588211" y="3705705"/>
                <a:ext cx="214920" cy="186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B19CB57-F1F7-4B5A-B0E8-AB7559560B3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570211" y="3688065"/>
                  <a:ext cx="250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D8CB361-9993-49A8-86B1-DBB2F4F74DBB}"/>
                    </a:ext>
                  </a:extLst>
                </p14:cNvPr>
                <p14:cNvContentPartPr/>
                <p14:nvPr/>
              </p14:nvContentPartPr>
              <p14:xfrm>
                <a:off x="11817891" y="3376665"/>
                <a:ext cx="353520" cy="342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D8CB361-9993-49A8-86B1-DBB2F4F74DB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800251" y="3358665"/>
                  <a:ext cx="3891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DB92A7F-8312-459D-A452-EE526A68DD83}"/>
                    </a:ext>
                  </a:extLst>
                </p14:cNvPr>
                <p14:cNvContentPartPr/>
                <p14:nvPr/>
              </p14:nvContentPartPr>
              <p14:xfrm>
                <a:off x="11959371" y="3732345"/>
                <a:ext cx="147600" cy="70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DB92A7F-8312-459D-A452-EE526A68DD8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941731" y="3714705"/>
                  <a:ext cx="183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4376877-F271-4CCD-A4E0-7B203FDC5DE7}"/>
                    </a:ext>
                  </a:extLst>
                </p14:cNvPr>
                <p14:cNvContentPartPr/>
                <p14:nvPr/>
              </p14:nvContentPartPr>
              <p14:xfrm>
                <a:off x="11905011" y="3963465"/>
                <a:ext cx="180720" cy="263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4376877-F271-4CCD-A4E0-7B203FDC5DE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887011" y="3945465"/>
                  <a:ext cx="2163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365A99F-35F8-42C6-AD9F-B9029AB37E19}"/>
                    </a:ext>
                  </a:extLst>
                </p14:cNvPr>
                <p14:cNvContentPartPr/>
                <p14:nvPr/>
              </p14:nvContentPartPr>
              <p14:xfrm>
                <a:off x="6681411" y="5742585"/>
                <a:ext cx="401400" cy="87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365A99F-35F8-42C6-AD9F-B9029AB37E1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63411" y="5724585"/>
                  <a:ext cx="437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5ED7062-59B9-4852-AB56-7842CCCF1534}"/>
                    </a:ext>
                  </a:extLst>
                </p14:cNvPr>
                <p14:cNvContentPartPr/>
                <p14:nvPr/>
              </p14:nvContentPartPr>
              <p14:xfrm>
                <a:off x="7142931" y="5359185"/>
                <a:ext cx="274680" cy="507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5ED7062-59B9-4852-AB56-7842CCCF153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24931" y="5341185"/>
                  <a:ext cx="3103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7FCC134-22CB-48E4-AFD1-9B358163080A}"/>
                    </a:ext>
                  </a:extLst>
                </p14:cNvPr>
                <p14:cNvContentPartPr/>
                <p14:nvPr/>
              </p14:nvContentPartPr>
              <p14:xfrm>
                <a:off x="7115931" y="5114745"/>
                <a:ext cx="360" cy="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7FCC134-22CB-48E4-AFD1-9B358163080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097931" y="50971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4C4DA99-4E13-4367-8C7F-4C582E5095FE}"/>
                    </a:ext>
                  </a:extLst>
                </p14:cNvPr>
                <p14:cNvContentPartPr/>
                <p14:nvPr/>
              </p14:nvContentPartPr>
              <p14:xfrm>
                <a:off x="7396371" y="5204745"/>
                <a:ext cx="247320" cy="427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4C4DA99-4E13-4367-8C7F-4C582E5095F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378731" y="5186745"/>
                  <a:ext cx="28296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1B3D6BA-738D-4E8B-960C-7D5DE8E11ECD}"/>
                    </a:ext>
                  </a:extLst>
                </p14:cNvPr>
                <p14:cNvContentPartPr/>
                <p14:nvPr/>
              </p14:nvContentPartPr>
              <p14:xfrm>
                <a:off x="7685811" y="5314185"/>
                <a:ext cx="43920" cy="134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1B3D6BA-738D-4E8B-960C-7D5DE8E11EC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668171" y="5296185"/>
                  <a:ext cx="79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349F1D7-86A3-440D-B0FE-EBFA379D3FC8}"/>
                    </a:ext>
                  </a:extLst>
                </p14:cNvPr>
                <p14:cNvContentPartPr/>
                <p14:nvPr/>
              </p14:nvContentPartPr>
              <p14:xfrm>
                <a:off x="7586451" y="5156505"/>
                <a:ext cx="360" cy="39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349F1D7-86A3-440D-B0FE-EBFA379D3FC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568451" y="51385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98338BC-13C2-41FA-B381-7AF24F264357}"/>
                    </a:ext>
                  </a:extLst>
                </p14:cNvPr>
                <p14:cNvContentPartPr/>
                <p14:nvPr/>
              </p14:nvContentPartPr>
              <p14:xfrm>
                <a:off x="7749531" y="5223105"/>
                <a:ext cx="242280" cy="139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98338BC-13C2-41FA-B381-7AF24F26435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731891" y="5205465"/>
                  <a:ext cx="277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2DF2A14-C180-4013-AB5A-D39855CEE526}"/>
                    </a:ext>
                  </a:extLst>
                </p14:cNvPr>
                <p14:cNvContentPartPr/>
                <p14:nvPr/>
              </p14:nvContentPartPr>
              <p14:xfrm>
                <a:off x="8141931" y="4997025"/>
                <a:ext cx="318960" cy="363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2DF2A14-C180-4013-AB5A-D39855CEE52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123931" y="4979385"/>
                  <a:ext cx="354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40F4E04-4545-4124-9F35-EFF1DC6CF23D}"/>
                    </a:ext>
                  </a:extLst>
                </p14:cNvPr>
                <p14:cNvContentPartPr/>
                <p14:nvPr/>
              </p14:nvContentPartPr>
              <p14:xfrm>
                <a:off x="8238051" y="5443065"/>
                <a:ext cx="273600" cy="522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40F4E04-4545-4124-9F35-EFF1DC6CF23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220411" y="5425065"/>
                  <a:ext cx="309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E0DB2E4-05A5-49E7-B3FA-002CC72EE2FE}"/>
                    </a:ext>
                  </a:extLst>
                </p14:cNvPr>
                <p14:cNvContentPartPr/>
                <p14:nvPr/>
              </p14:nvContentPartPr>
              <p14:xfrm>
                <a:off x="8355771" y="5684985"/>
                <a:ext cx="298440" cy="217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E0DB2E4-05A5-49E7-B3FA-002CC72EE2F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338131" y="5667345"/>
                  <a:ext cx="33408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5993B2E-B570-49DF-861C-B647B1D8F687}"/>
              </a:ext>
            </a:extLst>
          </p:cNvPr>
          <p:cNvGrpSpPr/>
          <p:nvPr/>
        </p:nvGrpSpPr>
        <p:grpSpPr>
          <a:xfrm>
            <a:off x="7867251" y="222705"/>
            <a:ext cx="594000" cy="772920"/>
            <a:chOff x="7867251" y="222705"/>
            <a:chExt cx="594000" cy="772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458223F-491B-4C1B-BF4E-D590644E61E2}"/>
                    </a:ext>
                  </a:extLst>
                </p14:cNvPr>
                <p14:cNvContentPartPr/>
                <p14:nvPr/>
              </p14:nvContentPartPr>
              <p14:xfrm>
                <a:off x="8029971" y="389025"/>
                <a:ext cx="281880" cy="533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458223F-491B-4C1B-BF4E-D590644E61E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012331" y="371385"/>
                  <a:ext cx="31752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504BFF4-756F-47BD-9F20-43E8D85671A9}"/>
                    </a:ext>
                  </a:extLst>
                </p14:cNvPr>
                <p14:cNvContentPartPr/>
                <p14:nvPr/>
              </p14:nvContentPartPr>
              <p14:xfrm>
                <a:off x="8066331" y="868905"/>
                <a:ext cx="394920" cy="126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504BFF4-756F-47BD-9F20-43E8D85671A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048691" y="851265"/>
                  <a:ext cx="430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A2A75E4-4464-4613-9E79-DB2887147F52}"/>
                    </a:ext>
                  </a:extLst>
                </p14:cNvPr>
                <p14:cNvContentPartPr/>
                <p14:nvPr/>
              </p14:nvContentPartPr>
              <p14:xfrm>
                <a:off x="7867251" y="222705"/>
                <a:ext cx="267120" cy="673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A2A75E4-4464-4613-9E79-DB2887147F5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849611" y="204705"/>
                  <a:ext cx="3027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AC0F17C-B624-4B7C-8A69-B5CAE2276A98}"/>
              </a:ext>
            </a:extLst>
          </p:cNvPr>
          <p:cNvGrpSpPr/>
          <p:nvPr/>
        </p:nvGrpSpPr>
        <p:grpSpPr>
          <a:xfrm>
            <a:off x="8609571" y="106785"/>
            <a:ext cx="1646280" cy="572040"/>
            <a:chOff x="8609571" y="106785"/>
            <a:chExt cx="1646280" cy="5720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05EDFBA-DE2A-46F5-983D-8F93108D77F9}"/>
                    </a:ext>
                  </a:extLst>
                </p14:cNvPr>
                <p14:cNvContentPartPr/>
                <p14:nvPr/>
              </p14:nvContentPartPr>
              <p14:xfrm>
                <a:off x="8609571" y="367785"/>
                <a:ext cx="424440" cy="1576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05EDFBA-DE2A-46F5-983D-8F93108D77F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591571" y="349785"/>
                  <a:ext cx="460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0988AC4-CC6D-475A-97C1-DF3DD5F95B32}"/>
                    </a:ext>
                  </a:extLst>
                </p14:cNvPr>
                <p14:cNvContentPartPr/>
                <p14:nvPr/>
              </p14:nvContentPartPr>
              <p14:xfrm>
                <a:off x="8745291" y="592785"/>
                <a:ext cx="354600" cy="86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0988AC4-CC6D-475A-97C1-DF3DD5F95B3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727651" y="575145"/>
                  <a:ext cx="390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44AEE01-7796-41B7-A506-210FFCFB371B}"/>
                    </a:ext>
                  </a:extLst>
                </p14:cNvPr>
                <p14:cNvContentPartPr/>
                <p14:nvPr/>
              </p14:nvContentPartPr>
              <p14:xfrm>
                <a:off x="9478611" y="106785"/>
                <a:ext cx="372240" cy="2800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44AEE01-7796-41B7-A506-210FFCFB371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460611" y="88785"/>
                  <a:ext cx="4078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E194B44-1080-4CE8-94A3-D694829FEE7E}"/>
                    </a:ext>
                  </a:extLst>
                </p14:cNvPr>
                <p14:cNvContentPartPr/>
                <p14:nvPr/>
              </p14:nvContentPartPr>
              <p14:xfrm>
                <a:off x="9659691" y="421065"/>
                <a:ext cx="596160" cy="1310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E194B44-1080-4CE8-94A3-D694829FEE7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641691" y="403425"/>
                  <a:ext cx="631800" cy="16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7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F988F49-BACE-4DD1-881F-799C00B10F75}"/>
                  </a:ext>
                </a:extLst>
              </p14:cNvPr>
              <p14:cNvContentPartPr/>
              <p14:nvPr/>
            </p14:nvContentPartPr>
            <p14:xfrm>
              <a:off x="9822771" y="520065"/>
              <a:ext cx="494280" cy="4356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F988F49-BACE-4DD1-881F-799C00B10F75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9805131" y="502065"/>
                <a:ext cx="529920" cy="47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FC29A5C-A316-42A9-B5AD-167BD7732678}"/>
              </a:ext>
            </a:extLst>
          </p:cNvPr>
          <p:cNvGrpSpPr/>
          <p:nvPr/>
        </p:nvGrpSpPr>
        <p:grpSpPr>
          <a:xfrm>
            <a:off x="561051" y="2321865"/>
            <a:ext cx="12176640" cy="4507920"/>
            <a:chOff x="561051" y="2321865"/>
            <a:chExt cx="12176640" cy="4507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AA06732-79C0-481B-8FA3-B102B243E217}"/>
                    </a:ext>
                  </a:extLst>
                </p14:cNvPr>
                <p14:cNvContentPartPr/>
                <p14:nvPr/>
              </p14:nvContentPartPr>
              <p14:xfrm>
                <a:off x="561051" y="3459465"/>
                <a:ext cx="2085840" cy="1271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AA06732-79C0-481B-8FA3-B102B243E21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43411" y="3441825"/>
                  <a:ext cx="2121480" cy="13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DC2CF8B-3609-4FE8-9508-AC1A20763243}"/>
                    </a:ext>
                  </a:extLst>
                </p14:cNvPr>
                <p14:cNvContentPartPr/>
                <p14:nvPr/>
              </p14:nvContentPartPr>
              <p14:xfrm>
                <a:off x="2054691" y="5385825"/>
                <a:ext cx="1607400" cy="734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DC2CF8B-3609-4FE8-9508-AC1A2076324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036691" y="5367825"/>
                  <a:ext cx="164304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DEE0669-4422-4CC2-8471-04605F0F8566}"/>
                    </a:ext>
                  </a:extLst>
                </p14:cNvPr>
                <p14:cNvContentPartPr/>
                <p14:nvPr/>
              </p14:nvContentPartPr>
              <p14:xfrm>
                <a:off x="1710891" y="4499145"/>
                <a:ext cx="720360" cy="816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DEE0669-4422-4CC2-8471-04605F0F856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692891" y="4481505"/>
                  <a:ext cx="75600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06CB97E-8B6A-4C4B-B295-4671DD68B22E}"/>
                    </a:ext>
                  </a:extLst>
                </p14:cNvPr>
                <p14:cNvContentPartPr/>
                <p14:nvPr/>
              </p14:nvContentPartPr>
              <p14:xfrm>
                <a:off x="1810251" y="2321865"/>
                <a:ext cx="5895000" cy="2831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06CB97E-8B6A-4C4B-B295-4671DD68B22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792611" y="2303865"/>
                  <a:ext cx="5930640" cy="28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CE758A3-82F6-4118-8401-A548F3B7EAB3}"/>
                    </a:ext>
                  </a:extLst>
                </p14:cNvPr>
                <p14:cNvContentPartPr/>
                <p14:nvPr/>
              </p14:nvContentPartPr>
              <p14:xfrm>
                <a:off x="8328771" y="3883545"/>
                <a:ext cx="852840" cy="1229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CE758A3-82F6-4118-8401-A548F3B7EAB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311131" y="3865905"/>
                  <a:ext cx="888480" cy="12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A63C435-000E-4E47-A1A0-54DAD0394986}"/>
                    </a:ext>
                  </a:extLst>
                </p14:cNvPr>
                <p14:cNvContentPartPr/>
                <p14:nvPr/>
              </p14:nvContentPartPr>
              <p14:xfrm>
                <a:off x="8138691" y="2712105"/>
                <a:ext cx="4599000" cy="2849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A63C435-000E-4E47-A1A0-54DAD039498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20691" y="2694465"/>
                  <a:ext cx="4634640" cy="28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F600275-0634-4FE7-9723-DCB04E9168D7}"/>
                    </a:ext>
                  </a:extLst>
                </p14:cNvPr>
                <p14:cNvContentPartPr/>
                <p14:nvPr/>
              </p14:nvContentPartPr>
              <p14:xfrm>
                <a:off x="8591211" y="4961025"/>
                <a:ext cx="363960" cy="6728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F600275-0634-4FE7-9723-DCB04E9168D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573571" y="4943025"/>
                  <a:ext cx="39960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DC4239F-3481-4970-9BD2-C0BD47601D43}"/>
                    </a:ext>
                  </a:extLst>
                </p14:cNvPr>
                <p14:cNvContentPartPr/>
                <p14:nvPr/>
              </p14:nvContentPartPr>
              <p14:xfrm>
                <a:off x="2805291" y="4550625"/>
                <a:ext cx="6179400" cy="22791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DC4239F-3481-4970-9BD2-C0BD47601D4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787291" y="4532625"/>
                  <a:ext cx="6215040" cy="231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286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65564E5-9F7A-44B2-8DF8-5361F80E2D81}"/>
                  </a:ext>
                </a:extLst>
              </p14:cNvPr>
              <p14:cNvContentPartPr/>
              <p14:nvPr/>
            </p14:nvContentPartPr>
            <p14:xfrm>
              <a:off x="524691" y="97065"/>
              <a:ext cx="6020280" cy="2031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65564E5-9F7A-44B2-8DF8-5361F80E2D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051" y="79425"/>
                <a:ext cx="6055920" cy="20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B579729-BBE3-4CAC-8AC4-BE28DFEED7DE}"/>
              </a:ext>
            </a:extLst>
          </p:cNvPr>
          <p:cNvGrpSpPr/>
          <p:nvPr/>
        </p:nvGrpSpPr>
        <p:grpSpPr>
          <a:xfrm>
            <a:off x="180531" y="162585"/>
            <a:ext cx="11978640" cy="4121280"/>
            <a:chOff x="180531" y="162585"/>
            <a:chExt cx="11978640" cy="41212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CD05AB7-B856-4C67-B89E-D5A59A925B70}"/>
                    </a:ext>
                  </a:extLst>
                </p14:cNvPr>
                <p14:cNvContentPartPr/>
                <p14:nvPr/>
              </p14:nvContentPartPr>
              <p14:xfrm>
                <a:off x="998811" y="479385"/>
                <a:ext cx="69480" cy="677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CD05AB7-B856-4C67-B89E-D5A59A925B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0811" y="461385"/>
                  <a:ext cx="10512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5313D3-FB5C-4F65-ABCB-F062F4DE7630}"/>
                    </a:ext>
                  </a:extLst>
                </p14:cNvPr>
                <p14:cNvContentPartPr/>
                <p14:nvPr/>
              </p14:nvContentPartPr>
              <p14:xfrm>
                <a:off x="678771" y="1057545"/>
                <a:ext cx="712800" cy="137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5313D3-FB5C-4F65-ABCB-F062F4DE76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1131" y="1039545"/>
                  <a:ext cx="748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A00935-1E8C-4C25-9B9E-C3ADCCBFCBC4}"/>
                    </a:ext>
                  </a:extLst>
                </p14:cNvPr>
                <p14:cNvContentPartPr/>
                <p14:nvPr/>
              </p14:nvContentPartPr>
              <p14:xfrm>
                <a:off x="814491" y="388305"/>
                <a:ext cx="542160" cy="100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A00935-1E8C-4C25-9B9E-C3ADCCBFCB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6851" y="370665"/>
                  <a:ext cx="577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A0C17E-9748-443E-86D3-BFD57CD90C06}"/>
                    </a:ext>
                  </a:extLst>
                </p14:cNvPr>
                <p14:cNvContentPartPr/>
                <p14:nvPr/>
              </p14:nvContentPartPr>
              <p14:xfrm>
                <a:off x="1638171" y="586305"/>
                <a:ext cx="575280" cy="146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A0C17E-9748-443E-86D3-BFD57CD90C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20531" y="568305"/>
                  <a:ext cx="610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11B4786-265D-4959-8040-40CC4D110A3A}"/>
                    </a:ext>
                  </a:extLst>
                </p14:cNvPr>
                <p14:cNvContentPartPr/>
                <p14:nvPr/>
              </p14:nvContentPartPr>
              <p14:xfrm>
                <a:off x="1846611" y="849825"/>
                <a:ext cx="738360" cy="100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11B4786-265D-4959-8040-40CC4D110A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28971" y="832185"/>
                  <a:ext cx="774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954DCBE-D28A-43CA-93E5-B3671B4058D6}"/>
                    </a:ext>
                  </a:extLst>
                </p14:cNvPr>
                <p14:cNvContentPartPr/>
                <p14:nvPr/>
              </p14:nvContentPartPr>
              <p14:xfrm>
                <a:off x="497331" y="162585"/>
                <a:ext cx="56160" cy="1689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954DCBE-D28A-43CA-93E5-B3671B405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9691" y="144585"/>
                  <a:ext cx="91800" cy="17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B51A759-4769-4C7F-A8F5-EF5945C525F7}"/>
                    </a:ext>
                  </a:extLst>
                </p14:cNvPr>
                <p14:cNvContentPartPr/>
                <p14:nvPr/>
              </p14:nvContentPartPr>
              <p14:xfrm>
                <a:off x="619371" y="2924145"/>
                <a:ext cx="50760" cy="837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B51A759-4769-4C7F-A8F5-EF5945C525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1731" y="2906145"/>
                  <a:ext cx="86400" cy="87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DF6786E-2859-438D-8DCC-03D1BFFABF90}"/>
                    </a:ext>
                  </a:extLst>
                </p14:cNvPr>
                <p14:cNvContentPartPr/>
                <p14:nvPr/>
              </p14:nvContentPartPr>
              <p14:xfrm>
                <a:off x="180531" y="3789585"/>
                <a:ext cx="1072440" cy="67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DF6786E-2859-438D-8DCC-03D1BFFABF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2891" y="3771585"/>
                  <a:ext cx="1108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559138F-9D1B-4807-9F40-9AB4EB954485}"/>
                    </a:ext>
                  </a:extLst>
                </p14:cNvPr>
                <p14:cNvContentPartPr/>
                <p14:nvPr/>
              </p14:nvContentPartPr>
              <p14:xfrm>
                <a:off x="216891" y="2671065"/>
                <a:ext cx="1056600" cy="289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559138F-9D1B-4807-9F40-9AB4EB9544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8891" y="2653065"/>
                  <a:ext cx="10922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6AFBE4-6C0C-4465-A11C-8C090BC90C7A}"/>
                    </a:ext>
                  </a:extLst>
                </p14:cNvPr>
                <p14:cNvContentPartPr/>
                <p14:nvPr/>
              </p14:nvContentPartPr>
              <p14:xfrm>
                <a:off x="1466451" y="3131145"/>
                <a:ext cx="985680" cy="55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6AFBE4-6C0C-4465-A11C-8C090BC90C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48811" y="3113505"/>
                  <a:ext cx="1021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3C0BC9E-7D59-4EE6-9875-0E1A2BF04CEB}"/>
                    </a:ext>
                  </a:extLst>
                </p14:cNvPr>
                <p14:cNvContentPartPr/>
                <p14:nvPr/>
              </p14:nvContentPartPr>
              <p14:xfrm>
                <a:off x="1647531" y="3429945"/>
                <a:ext cx="784440" cy="55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3C0BC9E-7D59-4EE6-9875-0E1A2BF04C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29531" y="3411945"/>
                  <a:ext cx="820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4E9B64-9064-496E-BBF6-A5B6C772759B}"/>
                    </a:ext>
                  </a:extLst>
                </p14:cNvPr>
                <p14:cNvContentPartPr/>
                <p14:nvPr/>
              </p14:nvContentPartPr>
              <p14:xfrm>
                <a:off x="3088971" y="367065"/>
                <a:ext cx="328320" cy="419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4E9B64-9064-496E-BBF6-A5B6C772759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70971" y="349065"/>
                  <a:ext cx="3639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4E38FF-B0D9-498B-8670-FA2597275079}"/>
                    </a:ext>
                  </a:extLst>
                </p14:cNvPr>
                <p14:cNvContentPartPr/>
                <p14:nvPr/>
              </p14:nvContentPartPr>
              <p14:xfrm>
                <a:off x="3496851" y="633465"/>
                <a:ext cx="152280" cy="30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4E38FF-B0D9-498B-8670-FA25972750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78851" y="615825"/>
                  <a:ext cx="1879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B6C44A-5557-45C4-A559-1E2DAF4CFDC0}"/>
                    </a:ext>
                  </a:extLst>
                </p14:cNvPr>
                <p14:cNvContentPartPr/>
                <p14:nvPr/>
              </p14:nvContentPartPr>
              <p14:xfrm>
                <a:off x="3811131" y="745065"/>
                <a:ext cx="586080" cy="60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B6C44A-5557-45C4-A559-1E2DAF4CFD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93131" y="727425"/>
                  <a:ext cx="621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B22CD84-CDDD-4EB2-96DE-72B7CEF71811}"/>
                    </a:ext>
                  </a:extLst>
                </p14:cNvPr>
                <p14:cNvContentPartPr/>
                <p14:nvPr/>
              </p14:nvContentPartPr>
              <p14:xfrm>
                <a:off x="4245651" y="287145"/>
                <a:ext cx="462600" cy="387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22CD84-CDDD-4EB2-96DE-72B7CEF718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28011" y="269505"/>
                  <a:ext cx="4982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BC9AC8-189F-4400-BB99-25B7173766C7}"/>
                    </a:ext>
                  </a:extLst>
                </p14:cNvPr>
                <p14:cNvContentPartPr/>
                <p14:nvPr/>
              </p14:nvContentPartPr>
              <p14:xfrm>
                <a:off x="4861251" y="408825"/>
                <a:ext cx="241920" cy="315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BC9AC8-189F-4400-BB99-25B7173766C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43251" y="391185"/>
                  <a:ext cx="2775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EBE70D2-29BB-4F15-A961-281190BF7146}"/>
                    </a:ext>
                  </a:extLst>
                </p14:cNvPr>
                <p14:cNvContentPartPr/>
                <p14:nvPr/>
              </p14:nvContentPartPr>
              <p14:xfrm>
                <a:off x="2887371" y="958905"/>
                <a:ext cx="2873160" cy="164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EBE70D2-29BB-4F15-A961-281190BF71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69731" y="941265"/>
                  <a:ext cx="2908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83E55C-B727-48A1-ABF1-126ECE8E468A}"/>
                    </a:ext>
                  </a:extLst>
                </p14:cNvPr>
                <p14:cNvContentPartPr/>
                <p14:nvPr/>
              </p14:nvContentPartPr>
              <p14:xfrm>
                <a:off x="4039731" y="1323585"/>
                <a:ext cx="263160" cy="574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83E55C-B727-48A1-ABF1-126ECE8E468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22091" y="1305585"/>
                  <a:ext cx="29880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2187762-06A5-423A-ADA0-C921EF8263B7}"/>
                    </a:ext>
                  </a:extLst>
                </p14:cNvPr>
                <p14:cNvContentPartPr/>
                <p14:nvPr/>
              </p14:nvContentPartPr>
              <p14:xfrm>
                <a:off x="4010211" y="1194705"/>
                <a:ext cx="360" cy="3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2187762-06A5-423A-ADA0-C921EF8263B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92571" y="117706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2CFD42-B6DE-45CD-9AB7-22FB52D2F68F}"/>
                    </a:ext>
                  </a:extLst>
                </p14:cNvPr>
                <p14:cNvContentPartPr/>
                <p14:nvPr/>
              </p14:nvContentPartPr>
              <p14:xfrm>
                <a:off x="4661451" y="1384785"/>
                <a:ext cx="309240" cy="421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2CFD42-B6DE-45CD-9AB7-22FB52D2F68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43451" y="1366785"/>
                  <a:ext cx="3448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71E266-3DCE-42BC-A05C-42EA20935859}"/>
                    </a:ext>
                  </a:extLst>
                </p14:cNvPr>
                <p14:cNvContentPartPr/>
                <p14:nvPr/>
              </p14:nvContentPartPr>
              <p14:xfrm>
                <a:off x="4616811" y="1429785"/>
                <a:ext cx="475560" cy="386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71E266-3DCE-42BC-A05C-42EA2093585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99171" y="1412145"/>
                  <a:ext cx="5112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03A342-3F05-4AEC-90B2-7A969DE87AE1}"/>
                    </a:ext>
                  </a:extLst>
                </p14:cNvPr>
                <p14:cNvContentPartPr/>
                <p14:nvPr/>
              </p14:nvContentPartPr>
              <p14:xfrm>
                <a:off x="2860371" y="3041145"/>
                <a:ext cx="4878360" cy="344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03A342-3F05-4AEC-90B2-7A969DE87A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42731" y="3023505"/>
                  <a:ext cx="49140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BB48063-1891-49AA-A6E4-D15B0DAC9D06}"/>
                    </a:ext>
                  </a:extLst>
                </p14:cNvPr>
                <p14:cNvContentPartPr/>
                <p14:nvPr/>
              </p14:nvContentPartPr>
              <p14:xfrm>
                <a:off x="3077811" y="2370105"/>
                <a:ext cx="483120" cy="680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BB48063-1891-49AA-A6E4-D15B0DAC9D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59811" y="2352105"/>
                  <a:ext cx="51876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87CE1C-E8A8-40A3-AFD1-6495D5189744}"/>
                    </a:ext>
                  </a:extLst>
                </p14:cNvPr>
                <p14:cNvContentPartPr/>
                <p14:nvPr/>
              </p14:nvContentPartPr>
              <p14:xfrm>
                <a:off x="3682971" y="2589705"/>
                <a:ext cx="295920" cy="325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87CE1C-E8A8-40A3-AFD1-6495D51897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65331" y="2572065"/>
                  <a:ext cx="3315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03C2A2-740D-453A-84B3-7BF96DEA999A}"/>
                    </a:ext>
                  </a:extLst>
                </p14:cNvPr>
                <p14:cNvContentPartPr/>
                <p14:nvPr/>
              </p14:nvContentPartPr>
              <p14:xfrm>
                <a:off x="4045491" y="2597985"/>
                <a:ext cx="165960" cy="209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03C2A2-740D-453A-84B3-7BF96DEA99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27491" y="2580345"/>
                  <a:ext cx="201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EFA55DC-B8BA-4269-81C2-EFA73601705B}"/>
                    </a:ext>
                  </a:extLst>
                </p14:cNvPr>
                <p14:cNvContentPartPr/>
                <p14:nvPr/>
              </p14:nvContentPartPr>
              <p14:xfrm>
                <a:off x="4337451" y="2605905"/>
                <a:ext cx="380160" cy="318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EFA55DC-B8BA-4269-81C2-EFA736017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19811" y="2587905"/>
                  <a:ext cx="4158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D13EAF-E738-46AA-85C7-642DBDF13485}"/>
                    </a:ext>
                  </a:extLst>
                </p14:cNvPr>
                <p14:cNvContentPartPr/>
                <p14:nvPr/>
              </p14:nvContentPartPr>
              <p14:xfrm>
                <a:off x="4878171" y="2313585"/>
                <a:ext cx="90720" cy="710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D13EAF-E738-46AA-85C7-642DBDF1348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60531" y="2295945"/>
                  <a:ext cx="12636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67E5CAD-1190-490C-BB11-54FB9633C3BA}"/>
                    </a:ext>
                  </a:extLst>
                </p14:cNvPr>
                <p14:cNvContentPartPr/>
                <p14:nvPr/>
              </p14:nvContentPartPr>
              <p14:xfrm>
                <a:off x="5050611" y="2190465"/>
                <a:ext cx="327600" cy="484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67E5CAD-1190-490C-BB11-54FB9633C3B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32611" y="2172825"/>
                  <a:ext cx="36324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CF2C4B2-2AF3-41AC-ADEB-CD082A8107F7}"/>
                    </a:ext>
                  </a:extLst>
                </p14:cNvPr>
                <p14:cNvContentPartPr/>
                <p14:nvPr/>
              </p14:nvContentPartPr>
              <p14:xfrm>
                <a:off x="5142051" y="2697345"/>
                <a:ext cx="425880" cy="64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CF2C4B2-2AF3-41AC-ADEB-CD082A8107F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24411" y="2679705"/>
                  <a:ext cx="461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D610163-69E0-459A-9DB4-9646CBEE5704}"/>
                    </a:ext>
                  </a:extLst>
                </p14:cNvPr>
                <p14:cNvContentPartPr/>
                <p14:nvPr/>
              </p14:nvContentPartPr>
              <p14:xfrm>
                <a:off x="5169051" y="2877345"/>
                <a:ext cx="262800" cy="178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D610163-69E0-459A-9DB4-9646CBEE570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51411" y="2859705"/>
                  <a:ext cx="2984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E863836-91CE-4FDF-A920-EA57E1465B50}"/>
                    </a:ext>
                  </a:extLst>
                </p14:cNvPr>
                <p14:cNvContentPartPr/>
                <p14:nvPr/>
              </p14:nvContentPartPr>
              <p14:xfrm>
                <a:off x="5676291" y="2000385"/>
                <a:ext cx="291240" cy="738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E863836-91CE-4FDF-A920-EA57E1465B5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58651" y="1982385"/>
                  <a:ext cx="326880" cy="77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693187C-907E-43C6-AA81-5CED4BB52380}"/>
                    </a:ext>
                  </a:extLst>
                </p14:cNvPr>
                <p14:cNvContentPartPr/>
                <p14:nvPr/>
              </p14:nvContentPartPr>
              <p14:xfrm>
                <a:off x="6092811" y="2576025"/>
                <a:ext cx="314280" cy="13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693187C-907E-43C6-AA81-5CED4BB5238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74811" y="2558025"/>
                  <a:ext cx="349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5FE63D6-F7D8-4B96-9918-373EEDC0F3D8}"/>
                    </a:ext>
                  </a:extLst>
                </p14:cNvPr>
                <p14:cNvContentPartPr/>
                <p14:nvPr/>
              </p14:nvContentPartPr>
              <p14:xfrm>
                <a:off x="6282531" y="2407905"/>
                <a:ext cx="55440" cy="308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5FE63D6-F7D8-4B96-9918-373EEDC0F3D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64891" y="2389905"/>
                  <a:ext cx="910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E359C4B-5DAC-450D-A2D3-9B81B80BDC48}"/>
                    </a:ext>
                  </a:extLst>
                </p14:cNvPr>
                <p14:cNvContentPartPr/>
                <p14:nvPr/>
              </p14:nvContentPartPr>
              <p14:xfrm>
                <a:off x="6744411" y="2290185"/>
                <a:ext cx="301320" cy="754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E359C4B-5DAC-450D-A2D3-9B81B80BDC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26771" y="2272185"/>
                  <a:ext cx="33696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E288A17-DBEE-4AF3-AE02-5775C542CAEC}"/>
                    </a:ext>
                  </a:extLst>
                </p14:cNvPr>
                <p14:cNvContentPartPr/>
                <p14:nvPr/>
              </p14:nvContentPartPr>
              <p14:xfrm>
                <a:off x="6581331" y="2105505"/>
                <a:ext cx="360" cy="3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E288A17-DBEE-4AF3-AE02-5775C542CAE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63691" y="20875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DCF16FF-C051-4609-97F3-064F9C5BEF13}"/>
                    </a:ext>
                  </a:extLst>
                </p14:cNvPr>
                <p14:cNvContentPartPr/>
                <p14:nvPr/>
              </p14:nvContentPartPr>
              <p14:xfrm>
                <a:off x="7064811" y="2334465"/>
                <a:ext cx="270720" cy="417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DCF16FF-C051-4609-97F3-064F9C5BEF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47171" y="2316465"/>
                  <a:ext cx="3063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3834E3-5182-4F64-948B-EC64A12B2101}"/>
                    </a:ext>
                  </a:extLst>
                </p14:cNvPr>
                <p14:cNvContentPartPr/>
                <p14:nvPr/>
              </p14:nvContentPartPr>
              <p14:xfrm>
                <a:off x="7342011" y="2425905"/>
                <a:ext cx="131760" cy="168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3834E3-5182-4F64-948B-EC64A12B210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24371" y="2408265"/>
                  <a:ext cx="1674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0E08D0E-B0E2-4312-9BD4-0A3CDE108944}"/>
                    </a:ext>
                  </a:extLst>
                </p14:cNvPr>
                <p14:cNvContentPartPr/>
                <p14:nvPr/>
              </p14:nvContentPartPr>
              <p14:xfrm>
                <a:off x="7260651" y="2235825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0E08D0E-B0E2-4312-9BD4-0A3CDE10894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42651" y="22178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574E59A-3C8B-4290-8471-21D02C1E2446}"/>
                    </a:ext>
                  </a:extLst>
                </p14:cNvPr>
                <p14:cNvContentPartPr/>
                <p14:nvPr/>
              </p14:nvContentPartPr>
              <p14:xfrm>
                <a:off x="7423371" y="2333385"/>
                <a:ext cx="325800" cy="236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574E59A-3C8B-4290-8471-21D02C1E244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05731" y="2315385"/>
                  <a:ext cx="3614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AC42562-0905-4B5F-BD36-118723D58835}"/>
                    </a:ext>
                  </a:extLst>
                </p14:cNvPr>
                <p14:cNvContentPartPr/>
                <p14:nvPr/>
              </p14:nvContentPartPr>
              <p14:xfrm>
                <a:off x="7920171" y="2055105"/>
                <a:ext cx="91800" cy="573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AC42562-0905-4B5F-BD36-118723D5883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02531" y="2037105"/>
                  <a:ext cx="12744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B35B2A1-299C-464C-ACC6-BEF4290A90D2}"/>
                    </a:ext>
                  </a:extLst>
                </p14:cNvPr>
                <p14:cNvContentPartPr/>
                <p14:nvPr/>
              </p14:nvContentPartPr>
              <p14:xfrm>
                <a:off x="8040051" y="1882665"/>
                <a:ext cx="218160" cy="514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B35B2A1-299C-464C-ACC6-BEF4290A90D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22411" y="1864665"/>
                  <a:ext cx="25380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1B48743-D9F2-475E-92F3-8EF317E6EEC9}"/>
                    </a:ext>
                  </a:extLst>
                </p14:cNvPr>
                <p14:cNvContentPartPr/>
                <p14:nvPr/>
              </p14:nvContentPartPr>
              <p14:xfrm>
                <a:off x="8202051" y="2299185"/>
                <a:ext cx="172440" cy="254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1B48743-D9F2-475E-92F3-8EF317E6EEC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84051" y="2281185"/>
                  <a:ext cx="208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D922B90-87BE-44CD-83C2-A81B5DDA98DD}"/>
                    </a:ext>
                  </a:extLst>
                </p14:cNvPr>
                <p14:cNvContentPartPr/>
                <p14:nvPr/>
              </p14:nvContentPartPr>
              <p14:xfrm>
                <a:off x="8292051" y="2516265"/>
                <a:ext cx="128880" cy="128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D922B90-87BE-44CD-83C2-A81B5DDA98D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74051" y="2498625"/>
                  <a:ext cx="164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5BB4E0E-CB39-4529-923C-A325B8B81220}"/>
                    </a:ext>
                  </a:extLst>
                </p14:cNvPr>
                <p14:cNvContentPartPr/>
                <p14:nvPr/>
              </p14:nvContentPartPr>
              <p14:xfrm>
                <a:off x="8491851" y="1882665"/>
                <a:ext cx="235800" cy="554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5BB4E0E-CB39-4529-923C-A325B8B8122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73851" y="1864665"/>
                  <a:ext cx="27144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5DC2B36-5888-4FB7-B283-D40AE1856A77}"/>
                    </a:ext>
                  </a:extLst>
                </p14:cNvPr>
                <p14:cNvContentPartPr/>
                <p14:nvPr/>
              </p14:nvContentPartPr>
              <p14:xfrm>
                <a:off x="8429931" y="1403505"/>
                <a:ext cx="687600" cy="1711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5DC2B36-5888-4FB7-B283-D40AE1856A7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12291" y="1385505"/>
                  <a:ext cx="723240" cy="17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2F7D71D-CE92-4C66-A3DC-CAE2BCD65FAE}"/>
                    </a:ext>
                  </a:extLst>
                </p14:cNvPr>
                <p14:cNvContentPartPr/>
                <p14:nvPr/>
              </p14:nvContentPartPr>
              <p14:xfrm>
                <a:off x="2686851" y="2083905"/>
                <a:ext cx="353160" cy="1021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2F7D71D-CE92-4C66-A3DC-CAE2BCD65FA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69211" y="2065905"/>
                  <a:ext cx="388800" cy="10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C6A1BB3-C4C4-40EB-B5A2-9A40C692BEA0}"/>
                    </a:ext>
                  </a:extLst>
                </p14:cNvPr>
                <p14:cNvContentPartPr/>
                <p14:nvPr/>
              </p14:nvContentPartPr>
              <p14:xfrm>
                <a:off x="7559451" y="2850705"/>
                <a:ext cx="4453200" cy="209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C6A1BB3-C4C4-40EB-B5A2-9A40C692BEA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41451" y="2832705"/>
                  <a:ext cx="44888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2A6FD2-6CDA-43F0-B086-97631627EB82}"/>
                    </a:ext>
                  </a:extLst>
                </p14:cNvPr>
                <p14:cNvContentPartPr/>
                <p14:nvPr/>
              </p14:nvContentPartPr>
              <p14:xfrm>
                <a:off x="9125451" y="2281545"/>
                <a:ext cx="243720" cy="36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2A6FD2-6CDA-43F0-B086-97631627EB8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07811" y="2263545"/>
                  <a:ext cx="279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4F003C-333B-4CFA-8B90-CB17C3E2B288}"/>
                    </a:ext>
                  </a:extLst>
                </p14:cNvPr>
                <p14:cNvContentPartPr/>
                <p14:nvPr/>
              </p14:nvContentPartPr>
              <p14:xfrm>
                <a:off x="9287451" y="1040985"/>
                <a:ext cx="496440" cy="1712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4F003C-333B-4CFA-8B90-CB17C3E2B28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69451" y="1022985"/>
                  <a:ext cx="532080" cy="174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4B9ACD8-E611-467A-8E93-E8DC5B16964F}"/>
                    </a:ext>
                  </a:extLst>
                </p14:cNvPr>
                <p14:cNvContentPartPr/>
                <p14:nvPr/>
              </p14:nvContentPartPr>
              <p14:xfrm>
                <a:off x="9705051" y="1629585"/>
                <a:ext cx="288720" cy="432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4B9ACD8-E611-467A-8E93-E8DC5B16964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87411" y="1611585"/>
                  <a:ext cx="3243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FD0DA69-0467-4389-9D90-D192E319BE2C}"/>
                    </a:ext>
                  </a:extLst>
                </p14:cNvPr>
                <p14:cNvContentPartPr/>
                <p14:nvPr/>
              </p14:nvContentPartPr>
              <p14:xfrm>
                <a:off x="10159371" y="1865385"/>
                <a:ext cx="143280" cy="200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FD0DA69-0467-4389-9D90-D192E319BE2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141731" y="1847745"/>
                  <a:ext cx="178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05D3C49-583C-4419-B262-4A3BFAD72944}"/>
                    </a:ext>
                  </a:extLst>
                </p14:cNvPr>
                <p14:cNvContentPartPr/>
                <p14:nvPr/>
              </p14:nvContentPartPr>
              <p14:xfrm>
                <a:off x="10428291" y="1892025"/>
                <a:ext cx="82080" cy="128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05D3C49-583C-4419-B262-4A3BFAD7294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10651" y="1874025"/>
                  <a:ext cx="117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06BFE5D-2C57-4C18-888B-B253369FC30F}"/>
                    </a:ext>
                  </a:extLst>
                </p14:cNvPr>
                <p14:cNvContentPartPr/>
                <p14:nvPr/>
              </p14:nvContentPartPr>
              <p14:xfrm>
                <a:off x="10541691" y="1828665"/>
                <a:ext cx="115560" cy="244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06BFE5D-2C57-4C18-888B-B253369FC3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23691" y="1810665"/>
                  <a:ext cx="1512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7B9071C-B15D-4346-8A86-056D6B190566}"/>
                    </a:ext>
                  </a:extLst>
                </p14:cNvPr>
                <p14:cNvContentPartPr/>
                <p14:nvPr/>
              </p14:nvContentPartPr>
              <p14:xfrm>
                <a:off x="10756611" y="1583865"/>
                <a:ext cx="75960" cy="397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7B9071C-B15D-4346-8A86-056D6B19056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738611" y="1566225"/>
                  <a:ext cx="1116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A098C36-8214-43A4-937F-55BA5073E54F}"/>
                    </a:ext>
                  </a:extLst>
                </p14:cNvPr>
                <p14:cNvContentPartPr/>
                <p14:nvPr/>
              </p14:nvContentPartPr>
              <p14:xfrm>
                <a:off x="10900251" y="1529865"/>
                <a:ext cx="133200" cy="323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A098C36-8214-43A4-937F-55BA5073E54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882611" y="1511865"/>
                  <a:ext cx="1688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7E9F67A-1BBA-4E2F-B141-6228324009E0}"/>
                    </a:ext>
                  </a:extLst>
                </p14:cNvPr>
                <p14:cNvContentPartPr/>
                <p14:nvPr/>
              </p14:nvContentPartPr>
              <p14:xfrm>
                <a:off x="11026251" y="1692585"/>
                <a:ext cx="109440" cy="292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7E9F67A-1BBA-4E2F-B141-6228324009E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008611" y="1674945"/>
                  <a:ext cx="1450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F3BB2B8-FEC4-4AE4-9723-D549A7218368}"/>
                    </a:ext>
                  </a:extLst>
                </p14:cNvPr>
                <p14:cNvContentPartPr/>
                <p14:nvPr/>
              </p14:nvContentPartPr>
              <p14:xfrm>
                <a:off x="11101491" y="1902825"/>
                <a:ext cx="170280" cy="171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F3BB2B8-FEC4-4AE4-9723-D549A721836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083491" y="1884825"/>
                  <a:ext cx="205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D5DEF74-0F5A-49FA-8351-E62AB1BF6EA0}"/>
                    </a:ext>
                  </a:extLst>
                </p14:cNvPr>
                <p14:cNvContentPartPr/>
                <p14:nvPr/>
              </p14:nvContentPartPr>
              <p14:xfrm>
                <a:off x="11144331" y="1312425"/>
                <a:ext cx="336960" cy="595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D5DEF74-0F5A-49FA-8351-E62AB1BF6EA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126331" y="1294785"/>
                  <a:ext cx="37260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A849BCD-9AF8-4695-83D4-F90658323242}"/>
                    </a:ext>
                  </a:extLst>
                </p14:cNvPr>
                <p14:cNvContentPartPr/>
                <p14:nvPr/>
              </p14:nvContentPartPr>
              <p14:xfrm>
                <a:off x="9985851" y="2516265"/>
                <a:ext cx="297720" cy="18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A849BCD-9AF8-4695-83D4-F9065832324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67851" y="2498265"/>
                  <a:ext cx="3333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82DF62A-87D2-401F-B6DF-3F155746E967}"/>
                    </a:ext>
                  </a:extLst>
                </p14:cNvPr>
                <p14:cNvContentPartPr/>
                <p14:nvPr/>
              </p14:nvContentPartPr>
              <p14:xfrm>
                <a:off x="10448451" y="2371545"/>
                <a:ext cx="136800" cy="327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82DF62A-87D2-401F-B6DF-3F155746E9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30811" y="2353905"/>
                  <a:ext cx="1724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D4C2D15-055C-4181-BCB3-BBAED71AEF0A}"/>
                    </a:ext>
                  </a:extLst>
                </p14:cNvPr>
                <p14:cNvContentPartPr/>
                <p14:nvPr/>
              </p14:nvContentPartPr>
              <p14:xfrm>
                <a:off x="10366011" y="2208825"/>
                <a:ext cx="360" cy="3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D4C2D15-055C-4181-BCB3-BBAED71AEF0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348011" y="21908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8D54C86-34DB-4B95-BB0B-23BEFDC5CCCF}"/>
                    </a:ext>
                  </a:extLst>
                </p14:cNvPr>
                <p14:cNvContentPartPr/>
                <p14:nvPr/>
              </p14:nvContentPartPr>
              <p14:xfrm>
                <a:off x="10565091" y="2317185"/>
                <a:ext cx="209880" cy="221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8D54C86-34DB-4B95-BB0B-23BEFDC5CCC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47091" y="2299545"/>
                  <a:ext cx="2455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1E78836-3F3C-475A-B657-053B7518226A}"/>
                    </a:ext>
                  </a:extLst>
                </p14:cNvPr>
                <p14:cNvContentPartPr/>
                <p14:nvPr/>
              </p14:nvContentPartPr>
              <p14:xfrm>
                <a:off x="10854891" y="2289465"/>
                <a:ext cx="263880" cy="299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1E78836-3F3C-475A-B657-053B7518226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836891" y="2271825"/>
                  <a:ext cx="2995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4130EC1-0F1D-4253-8BDF-E27285C50DDE}"/>
                    </a:ext>
                  </a:extLst>
                </p14:cNvPr>
                <p14:cNvContentPartPr/>
                <p14:nvPr/>
              </p14:nvContentPartPr>
              <p14:xfrm>
                <a:off x="11153691" y="2362545"/>
                <a:ext cx="44280" cy="89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4130EC1-0F1D-4253-8BDF-E27285C50DD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135691" y="2344905"/>
                  <a:ext cx="79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726FEB5-1E16-4CE7-853F-965D0DE68EEC}"/>
                    </a:ext>
                  </a:extLst>
                </p14:cNvPr>
                <p14:cNvContentPartPr/>
                <p14:nvPr/>
              </p14:nvContentPartPr>
              <p14:xfrm>
                <a:off x="11108331" y="2313585"/>
                <a:ext cx="360" cy="3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726FEB5-1E16-4CE7-853F-965D0DE68EE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090691" y="22959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72EACEA-B841-4952-8E44-486D7D070422}"/>
                    </a:ext>
                  </a:extLst>
                </p14:cNvPr>
                <p14:cNvContentPartPr/>
                <p14:nvPr/>
              </p14:nvContentPartPr>
              <p14:xfrm>
                <a:off x="11189691" y="2326545"/>
                <a:ext cx="214920" cy="173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72EACEA-B841-4952-8E44-486D7D07042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172051" y="2308545"/>
                  <a:ext cx="250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C397A8F-F642-4995-92F5-418222B163DA}"/>
                    </a:ext>
                  </a:extLst>
                </p14:cNvPr>
                <p14:cNvContentPartPr/>
                <p14:nvPr/>
              </p14:nvContentPartPr>
              <p14:xfrm>
                <a:off x="11398491" y="2099745"/>
                <a:ext cx="280800" cy="446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C397A8F-F642-4995-92F5-418222B163D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380851" y="2082105"/>
                  <a:ext cx="31644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ABFF29A-059B-4308-A1FB-D4DC0F6BA351}"/>
                    </a:ext>
                  </a:extLst>
                </p14:cNvPr>
                <p14:cNvContentPartPr/>
                <p14:nvPr/>
              </p14:nvContentPartPr>
              <p14:xfrm>
                <a:off x="11513691" y="2054745"/>
                <a:ext cx="266760" cy="423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ABFF29A-059B-4308-A1FB-D4DC0F6BA35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496051" y="2037105"/>
                  <a:ext cx="3024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EFAF5D7-9A2F-49E3-85E8-9067220F26C3}"/>
                    </a:ext>
                  </a:extLst>
                </p14:cNvPr>
                <p14:cNvContentPartPr/>
                <p14:nvPr/>
              </p14:nvContentPartPr>
              <p14:xfrm>
                <a:off x="11769291" y="2072745"/>
                <a:ext cx="101520" cy="344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EFAF5D7-9A2F-49E3-85E8-9067220F26C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751291" y="2055105"/>
                  <a:ext cx="1371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A5B0F79-7082-4F7D-B773-35A3F24C47EA}"/>
                    </a:ext>
                  </a:extLst>
                </p14:cNvPr>
                <p14:cNvContentPartPr/>
                <p14:nvPr/>
              </p14:nvContentPartPr>
              <p14:xfrm>
                <a:off x="11878011" y="2226825"/>
                <a:ext cx="108000" cy="109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A5B0F79-7082-4F7D-B773-35A3F24C47E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860011" y="2209185"/>
                  <a:ext cx="143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2B1714D-0AEA-428B-A628-ECFF29C85F7D}"/>
                    </a:ext>
                  </a:extLst>
                </p14:cNvPr>
                <p14:cNvContentPartPr/>
                <p14:nvPr/>
              </p14:nvContentPartPr>
              <p14:xfrm>
                <a:off x="11832291" y="1937025"/>
                <a:ext cx="226440" cy="361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2B1714D-0AEA-428B-A628-ECFF29C85F7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814651" y="1919385"/>
                  <a:ext cx="2620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8A45E6E-8B9D-4613-A88D-B6858A4F6A67}"/>
                    </a:ext>
                  </a:extLst>
                </p14:cNvPr>
                <p14:cNvContentPartPr/>
                <p14:nvPr/>
              </p14:nvContentPartPr>
              <p14:xfrm>
                <a:off x="11642571" y="1358145"/>
                <a:ext cx="516600" cy="1345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8A45E6E-8B9D-4613-A88D-B6858A4F6A6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624571" y="1340505"/>
                  <a:ext cx="552240" cy="13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3C805DE-5D87-4A01-AC10-4809BBEE3098}"/>
                    </a:ext>
                  </a:extLst>
                </p14:cNvPr>
                <p14:cNvContentPartPr/>
                <p14:nvPr/>
              </p14:nvContentPartPr>
              <p14:xfrm>
                <a:off x="1732491" y="1511865"/>
                <a:ext cx="2567880" cy="2746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3C805DE-5D87-4A01-AC10-4809BBEE30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14491" y="1494225"/>
                  <a:ext cx="2603520" cy="27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CB9E975-F820-4247-A24E-76AE741810E6}"/>
                    </a:ext>
                  </a:extLst>
                </p14:cNvPr>
                <p14:cNvContentPartPr/>
                <p14:nvPr/>
              </p14:nvContentPartPr>
              <p14:xfrm>
                <a:off x="5056371" y="3680865"/>
                <a:ext cx="356400" cy="603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CB9E975-F820-4247-A24E-76AE741810E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38371" y="3662865"/>
                  <a:ext cx="3920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D2DCA88-F30D-4193-B981-C0E22D6F3071}"/>
                    </a:ext>
                  </a:extLst>
                </p14:cNvPr>
                <p14:cNvContentPartPr/>
                <p14:nvPr/>
              </p14:nvContentPartPr>
              <p14:xfrm>
                <a:off x="5051331" y="3570345"/>
                <a:ext cx="3960" cy="5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D2DCA88-F30D-4193-B981-C0E22D6F307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33691" y="3552345"/>
                  <a:ext cx="39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68F02F0-A8BE-45A7-AFA0-17CA6F0414D8}"/>
                    </a:ext>
                  </a:extLst>
                </p14:cNvPr>
                <p14:cNvContentPartPr/>
                <p14:nvPr/>
              </p14:nvContentPartPr>
              <p14:xfrm>
                <a:off x="5832171" y="3539385"/>
                <a:ext cx="523440" cy="557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68F02F0-A8BE-45A7-AFA0-17CA6F0414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14531" y="3521745"/>
                  <a:ext cx="55908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BB3FFE7-CBFB-403C-93F5-4033A4CA0132}"/>
                    </a:ext>
                  </a:extLst>
                </p14:cNvPr>
                <p14:cNvContentPartPr/>
                <p14:nvPr/>
              </p14:nvContentPartPr>
              <p14:xfrm>
                <a:off x="5794011" y="3675465"/>
                <a:ext cx="917280" cy="373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BB3FFE7-CBFB-403C-93F5-4033A4CA013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76011" y="3657465"/>
                  <a:ext cx="952920" cy="40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781B227-9C9F-43E9-92CE-D4B1D2C38F0D}"/>
              </a:ext>
            </a:extLst>
          </p:cNvPr>
          <p:cNvGrpSpPr/>
          <p:nvPr/>
        </p:nvGrpSpPr>
        <p:grpSpPr>
          <a:xfrm>
            <a:off x="99171" y="5346225"/>
            <a:ext cx="1953000" cy="909720"/>
            <a:chOff x="99171" y="5346225"/>
            <a:chExt cx="1953000" cy="9097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F35D47F-BAC1-4A76-A1EF-BD151890504D}"/>
                    </a:ext>
                  </a:extLst>
                </p14:cNvPr>
                <p14:cNvContentPartPr/>
                <p14:nvPr/>
              </p14:nvContentPartPr>
              <p14:xfrm>
                <a:off x="497331" y="5402745"/>
                <a:ext cx="360" cy="693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F35D47F-BAC1-4A76-A1EF-BD151890504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9691" y="5385105"/>
                  <a:ext cx="3600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DD34FBC-5672-4C81-9D0B-81EA699978D9}"/>
                    </a:ext>
                  </a:extLst>
                </p14:cNvPr>
                <p14:cNvContentPartPr/>
                <p14:nvPr/>
              </p14:nvContentPartPr>
              <p14:xfrm>
                <a:off x="99171" y="6237225"/>
                <a:ext cx="770400" cy="18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DD34FBC-5672-4C81-9D0B-81EA699978D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171" y="6219585"/>
                  <a:ext cx="806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5C4CC8C-D839-48F4-906D-9C7AD5742DE5}"/>
                    </a:ext>
                  </a:extLst>
                </p14:cNvPr>
                <p14:cNvContentPartPr/>
                <p14:nvPr/>
              </p14:nvContentPartPr>
              <p14:xfrm>
                <a:off x="234891" y="5346225"/>
                <a:ext cx="587880" cy="67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5C4CC8C-D839-48F4-906D-9C7AD5742DE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7251" y="5328585"/>
                  <a:ext cx="6235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02AF274-489C-4309-89D8-A9D9616832C9}"/>
                    </a:ext>
                  </a:extLst>
                </p14:cNvPr>
                <p14:cNvContentPartPr/>
                <p14:nvPr/>
              </p14:nvContentPartPr>
              <p14:xfrm>
                <a:off x="1231011" y="5712345"/>
                <a:ext cx="771120" cy="22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02AF274-489C-4309-89D8-A9D9616832C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13371" y="5694345"/>
                  <a:ext cx="806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D966CA2-F9CA-47F4-A68F-08D9F198095D}"/>
                    </a:ext>
                  </a:extLst>
                </p14:cNvPr>
                <p14:cNvContentPartPr/>
                <p14:nvPr/>
              </p14:nvContentPartPr>
              <p14:xfrm>
                <a:off x="1203651" y="5965785"/>
                <a:ext cx="848520" cy="92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D966CA2-F9CA-47F4-A68F-08D9F198095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86011" y="5948145"/>
                  <a:ext cx="88416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BC2F7F7-8EDC-46E8-8173-F9017F2383A3}"/>
                  </a:ext>
                </a:extLst>
              </p14:cNvPr>
              <p14:cNvContentPartPr/>
              <p14:nvPr/>
            </p14:nvContentPartPr>
            <p14:xfrm>
              <a:off x="2516571" y="5222385"/>
              <a:ext cx="9441720" cy="5810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BC2F7F7-8EDC-46E8-8173-F9017F2383A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498931" y="5204745"/>
                <a:ext cx="947736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CF0306D-7905-4ED6-B757-4A10445C3E49}"/>
                  </a:ext>
                </a:extLst>
              </p14:cNvPr>
              <p14:cNvContentPartPr/>
              <p14:nvPr/>
            </p14:nvContentPartPr>
            <p14:xfrm>
              <a:off x="2606931" y="4791825"/>
              <a:ext cx="400680" cy="6138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CF0306D-7905-4ED6-B757-4A10445C3E4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589291" y="4774185"/>
                <a:ext cx="43632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EA25805-993E-4682-B62C-94E30A17BDFD}"/>
                  </a:ext>
                </a:extLst>
              </p14:cNvPr>
              <p14:cNvContentPartPr/>
              <p14:nvPr/>
            </p14:nvContentPartPr>
            <p14:xfrm>
              <a:off x="3212451" y="5008545"/>
              <a:ext cx="206280" cy="3128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EA25805-993E-4682-B62C-94E30A17BDF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194451" y="4990545"/>
                <a:ext cx="2419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C9704E0-E33E-409C-B531-9975CBB9041F}"/>
                  </a:ext>
                </a:extLst>
              </p14:cNvPr>
              <p14:cNvContentPartPr/>
              <p14:nvPr/>
            </p14:nvContentPartPr>
            <p14:xfrm>
              <a:off x="3504411" y="5024025"/>
              <a:ext cx="245880" cy="3178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C9704E0-E33E-409C-B531-9975CBB9041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486411" y="5006385"/>
                <a:ext cx="2815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CAE6BD0-689B-4DC3-8BB4-D8AF6ED46739}"/>
                  </a:ext>
                </a:extLst>
              </p14:cNvPr>
              <p14:cNvContentPartPr/>
              <p14:nvPr/>
            </p14:nvContentPartPr>
            <p14:xfrm>
              <a:off x="3764331" y="4942665"/>
              <a:ext cx="336600" cy="3646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CAE6BD0-689B-4DC3-8BB4-D8AF6ED4673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746691" y="4925025"/>
                <a:ext cx="37224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46A1C1C-BCC9-44F7-8A09-12FE237A42D1}"/>
                  </a:ext>
                </a:extLst>
              </p14:cNvPr>
              <p14:cNvContentPartPr/>
              <p14:nvPr/>
            </p14:nvContentPartPr>
            <p14:xfrm>
              <a:off x="4487211" y="4653225"/>
              <a:ext cx="330120" cy="4096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46A1C1C-BCC9-44F7-8A09-12FE237A42D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469211" y="4635225"/>
                <a:ext cx="36576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0A7755A-7B0C-471A-80BB-971A3657D96E}"/>
                  </a:ext>
                </a:extLst>
              </p14:cNvPr>
              <p14:cNvContentPartPr/>
              <p14:nvPr/>
            </p14:nvContentPartPr>
            <p14:xfrm>
              <a:off x="4336371" y="5186025"/>
              <a:ext cx="675720" cy="558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0A7755A-7B0C-471A-80BB-971A3657D96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318371" y="5168025"/>
                <a:ext cx="7113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627B1E1-9BDE-4ACB-84A8-87510C1622DE}"/>
                  </a:ext>
                </a:extLst>
              </p14:cNvPr>
              <p14:cNvContentPartPr/>
              <p14:nvPr/>
            </p14:nvContentPartPr>
            <p14:xfrm>
              <a:off x="4671171" y="5341545"/>
              <a:ext cx="240840" cy="1296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627B1E1-9BDE-4ACB-84A8-87510C1622D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653531" y="5323545"/>
                <a:ext cx="2764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2A4B64D-1E0B-4A0C-B6A9-C8912A29C2E0}"/>
                  </a:ext>
                </a:extLst>
              </p14:cNvPr>
              <p14:cNvContentPartPr/>
              <p14:nvPr/>
            </p14:nvContentPartPr>
            <p14:xfrm>
              <a:off x="4127931" y="4770945"/>
              <a:ext cx="231120" cy="6804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2A4B64D-1E0B-4A0C-B6A9-C8912A29C2E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110291" y="4753305"/>
                <a:ext cx="26676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C1214F6-8F1F-4815-B3EC-B0E967C12AD0}"/>
                  </a:ext>
                </a:extLst>
              </p14:cNvPr>
              <p14:cNvContentPartPr/>
              <p14:nvPr/>
            </p14:nvContentPartPr>
            <p14:xfrm>
              <a:off x="4924971" y="4471785"/>
              <a:ext cx="407880" cy="643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C1214F6-8F1F-4815-B3EC-B0E967C12AD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906971" y="4454145"/>
                <a:ext cx="44352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C7CBCDB-C001-4533-9928-FB63D262CF1F}"/>
                  </a:ext>
                </a:extLst>
              </p14:cNvPr>
              <p14:cNvContentPartPr/>
              <p14:nvPr/>
            </p14:nvContentPartPr>
            <p14:xfrm>
              <a:off x="5612571" y="5024025"/>
              <a:ext cx="457200" cy="345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C7CBCDB-C001-4533-9928-FB63D262CF1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594931" y="5006385"/>
                <a:ext cx="4928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0B04700-8007-4715-9C57-E2DDD3950B64}"/>
                  </a:ext>
                </a:extLst>
              </p14:cNvPr>
              <p14:cNvContentPartPr/>
              <p14:nvPr/>
            </p14:nvContentPartPr>
            <p14:xfrm>
              <a:off x="5812011" y="4861305"/>
              <a:ext cx="205560" cy="4550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0B04700-8007-4715-9C57-E2DDD3950B6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794371" y="4843305"/>
                <a:ext cx="24120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64880D3-2180-45BE-99B6-5A8576DBFE3C}"/>
                  </a:ext>
                </a:extLst>
              </p14:cNvPr>
              <p14:cNvContentPartPr/>
              <p14:nvPr/>
            </p14:nvContentPartPr>
            <p14:xfrm>
              <a:off x="6146811" y="4671225"/>
              <a:ext cx="202320" cy="5637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64880D3-2180-45BE-99B6-5A8576DBFE3C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128811" y="4653585"/>
                <a:ext cx="23796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866D719-9CDC-45A2-9594-D8FA014455C1}"/>
                  </a:ext>
                </a:extLst>
              </p14:cNvPr>
              <p14:cNvContentPartPr/>
              <p14:nvPr/>
            </p14:nvContentPartPr>
            <p14:xfrm>
              <a:off x="6101451" y="4589505"/>
              <a:ext cx="360" cy="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866D719-9CDC-45A2-9594-D8FA014455C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083811" y="45718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A45F574-B267-4EE2-B3F7-4693E1D75F8F}"/>
                  </a:ext>
                </a:extLst>
              </p14:cNvPr>
              <p14:cNvContentPartPr/>
              <p14:nvPr/>
            </p14:nvContentPartPr>
            <p14:xfrm>
              <a:off x="6472971" y="4559985"/>
              <a:ext cx="219600" cy="3326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A45F574-B267-4EE2-B3F7-4693E1D75F8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454971" y="4542345"/>
                <a:ext cx="25524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581758E-C59B-4F08-9A59-2E5DC61BAA3B}"/>
                  </a:ext>
                </a:extLst>
              </p14:cNvPr>
              <p14:cNvContentPartPr/>
              <p14:nvPr/>
            </p14:nvContentPartPr>
            <p14:xfrm>
              <a:off x="6762771" y="4689225"/>
              <a:ext cx="76680" cy="2340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581758E-C59B-4F08-9A59-2E5DC61BAA3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744771" y="4671225"/>
                <a:ext cx="1123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77FB831-2552-461E-B34B-C04D6C4F1D95}"/>
                  </a:ext>
                </a:extLst>
              </p14:cNvPr>
              <p14:cNvContentPartPr/>
              <p14:nvPr/>
            </p14:nvContentPartPr>
            <p14:xfrm>
              <a:off x="6690051" y="4544505"/>
              <a:ext cx="360" cy="9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77FB831-2552-461E-B34B-C04D6C4F1D9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672411" y="4526865"/>
                <a:ext cx="360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A346D5D-56B8-413D-B4AB-6F4324E09DF0}"/>
                  </a:ext>
                </a:extLst>
              </p14:cNvPr>
              <p14:cNvContentPartPr/>
              <p14:nvPr/>
            </p14:nvContentPartPr>
            <p14:xfrm>
              <a:off x="6807771" y="4635225"/>
              <a:ext cx="403920" cy="2833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A346D5D-56B8-413D-B4AB-6F4324E09DF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790131" y="4617225"/>
                <a:ext cx="4395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C368169-DE04-4EE0-951B-4B58FE6AC47D}"/>
                  </a:ext>
                </a:extLst>
              </p14:cNvPr>
              <p14:cNvContentPartPr/>
              <p14:nvPr/>
            </p14:nvContentPartPr>
            <p14:xfrm>
              <a:off x="7520211" y="4336425"/>
              <a:ext cx="339120" cy="4096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C368169-DE04-4EE0-951B-4B58FE6AC47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502571" y="4318425"/>
                <a:ext cx="37476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32DD48C-10BA-4EF5-BC9A-A8F11FEAB08F}"/>
                  </a:ext>
                </a:extLst>
              </p14:cNvPr>
              <p14:cNvContentPartPr/>
              <p14:nvPr/>
            </p14:nvContentPartPr>
            <p14:xfrm>
              <a:off x="7504731" y="4888305"/>
              <a:ext cx="344520" cy="457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32DD48C-10BA-4EF5-BC9A-A8F11FEAB08F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487091" y="4870665"/>
                <a:ext cx="3801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5D48F50-961A-40FB-A2E0-9B8B2E8E5CCE}"/>
                  </a:ext>
                </a:extLst>
              </p14:cNvPr>
              <p14:cNvContentPartPr/>
              <p14:nvPr/>
            </p14:nvContentPartPr>
            <p14:xfrm>
              <a:off x="7667811" y="5123745"/>
              <a:ext cx="204120" cy="1267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5D48F50-961A-40FB-A2E0-9B8B2E8E5CC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649811" y="5105745"/>
                <a:ext cx="2397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3011849-B8B5-46F4-A73D-D11ECCD71862}"/>
                  </a:ext>
                </a:extLst>
              </p14:cNvPr>
              <p14:cNvContentPartPr/>
              <p14:nvPr/>
            </p14:nvContentPartPr>
            <p14:xfrm>
              <a:off x="7259211" y="4526145"/>
              <a:ext cx="123480" cy="5270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3011849-B8B5-46F4-A73D-D11ECCD7186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241211" y="4508505"/>
                <a:ext cx="15912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B73C3F8-90AE-4FA6-A6D8-259569045E43}"/>
                  </a:ext>
                </a:extLst>
              </p14:cNvPr>
              <p14:cNvContentPartPr/>
              <p14:nvPr/>
            </p14:nvContentPartPr>
            <p14:xfrm>
              <a:off x="8038971" y="4263705"/>
              <a:ext cx="201600" cy="5086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B73C3F8-90AE-4FA6-A6D8-259569045E4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021331" y="4246065"/>
                <a:ext cx="23724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C0DBC98-A6E4-4974-A464-867307F45028}"/>
                  </a:ext>
                </a:extLst>
              </p14:cNvPr>
              <p14:cNvContentPartPr/>
              <p14:nvPr/>
            </p14:nvContentPartPr>
            <p14:xfrm>
              <a:off x="8166051" y="4653225"/>
              <a:ext cx="137160" cy="4816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C0DBC98-A6E4-4974-A464-867307F4502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148051" y="4635585"/>
                <a:ext cx="17280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C9C1A85-703F-494D-8E73-0C1BD549881C}"/>
                  </a:ext>
                </a:extLst>
              </p14:cNvPr>
              <p14:cNvContentPartPr/>
              <p14:nvPr/>
            </p14:nvContentPartPr>
            <p14:xfrm>
              <a:off x="8464851" y="4788945"/>
              <a:ext cx="261720" cy="460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C9C1A85-703F-494D-8E73-0C1BD549881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446851" y="4771305"/>
                <a:ext cx="2973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2319EE2-A62E-4A3F-B478-138139C14218}"/>
                  </a:ext>
                </a:extLst>
              </p14:cNvPr>
              <p14:cNvContentPartPr/>
              <p14:nvPr/>
            </p14:nvContentPartPr>
            <p14:xfrm>
              <a:off x="8781651" y="4509225"/>
              <a:ext cx="253440" cy="3409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2319EE2-A62E-4A3F-B478-138139C1421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763651" y="4491225"/>
                <a:ext cx="289080" cy="37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3EF9D98-6CF4-4E82-BF5B-7FDC003C892D}"/>
              </a:ext>
            </a:extLst>
          </p:cNvPr>
          <p:cNvGrpSpPr/>
          <p:nvPr/>
        </p:nvGrpSpPr>
        <p:grpSpPr>
          <a:xfrm>
            <a:off x="9243531" y="3992265"/>
            <a:ext cx="2842920" cy="932400"/>
            <a:chOff x="9243531" y="3992265"/>
            <a:chExt cx="2842920" cy="93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0CF7095-296A-4D0F-8171-D3A420821814}"/>
                    </a:ext>
                  </a:extLst>
                </p14:cNvPr>
                <p14:cNvContentPartPr/>
                <p14:nvPr/>
              </p14:nvContentPartPr>
              <p14:xfrm>
                <a:off x="9243531" y="4598865"/>
                <a:ext cx="171360" cy="182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0CF7095-296A-4D0F-8171-D3A42082181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225531" y="4580865"/>
                  <a:ext cx="207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F779E75-F905-4BAF-B34A-E5BADC51B794}"/>
                    </a:ext>
                  </a:extLst>
                </p14:cNvPr>
                <p14:cNvContentPartPr/>
                <p14:nvPr/>
              </p14:nvContentPartPr>
              <p14:xfrm>
                <a:off x="9415611" y="4652865"/>
                <a:ext cx="187920" cy="99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F779E75-F905-4BAF-B34A-E5BADC51B79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397971" y="4635225"/>
                  <a:ext cx="223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20B607E-A447-422B-97C1-6DC764733B4F}"/>
                    </a:ext>
                  </a:extLst>
                </p14:cNvPr>
                <p14:cNvContentPartPr/>
                <p14:nvPr/>
              </p14:nvContentPartPr>
              <p14:xfrm>
                <a:off x="9618651" y="4471785"/>
                <a:ext cx="140400" cy="243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20B607E-A447-422B-97C1-6DC764733B4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600651" y="4454145"/>
                  <a:ext cx="1760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7280887-348D-4AE9-A055-B6D52D791475}"/>
                    </a:ext>
                  </a:extLst>
                </p14:cNvPr>
                <p14:cNvContentPartPr/>
                <p14:nvPr/>
              </p14:nvContentPartPr>
              <p14:xfrm>
                <a:off x="9893691" y="4408425"/>
                <a:ext cx="109440" cy="417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7280887-348D-4AE9-A055-B6D52D79147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875691" y="4390785"/>
                  <a:ext cx="1450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5F155AD-513B-4678-A98D-D691566DE313}"/>
                    </a:ext>
                  </a:extLst>
                </p14:cNvPr>
                <p14:cNvContentPartPr/>
                <p14:nvPr/>
              </p14:nvContentPartPr>
              <p14:xfrm>
                <a:off x="10032651" y="4372425"/>
                <a:ext cx="225360" cy="297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5F155AD-513B-4678-A98D-D691566DE31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014651" y="4354425"/>
                  <a:ext cx="2610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B8B5898-3C31-4B5E-BC11-B70C726CA874}"/>
                    </a:ext>
                  </a:extLst>
                </p14:cNvPr>
                <p14:cNvContentPartPr/>
                <p14:nvPr/>
              </p14:nvContentPartPr>
              <p14:xfrm>
                <a:off x="10103571" y="4628385"/>
                <a:ext cx="252000" cy="52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B8B5898-3C31-4B5E-BC11-B70C726CA87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085571" y="4610745"/>
                  <a:ext cx="287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41C1AAA-C105-40CB-8CBF-577D2EC6D174}"/>
                    </a:ext>
                  </a:extLst>
                </p14:cNvPr>
                <p14:cNvContentPartPr/>
                <p14:nvPr/>
              </p14:nvContentPartPr>
              <p14:xfrm>
                <a:off x="10130571" y="4771305"/>
                <a:ext cx="217440" cy="153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41C1AAA-C105-40CB-8CBF-577D2EC6D17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112571" y="4753665"/>
                  <a:ext cx="253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6605A53-DD62-4082-ADC1-BBF0BA1E2265}"/>
                    </a:ext>
                  </a:extLst>
                </p14:cNvPr>
                <p14:cNvContentPartPr/>
                <p14:nvPr/>
              </p14:nvContentPartPr>
              <p14:xfrm>
                <a:off x="10384011" y="4345425"/>
                <a:ext cx="149760" cy="544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6605A53-DD62-4082-ADC1-BBF0BA1E226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66011" y="4327425"/>
                  <a:ext cx="18540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307AF89-C5B3-4904-817E-C98D8E2F4643}"/>
                    </a:ext>
                  </a:extLst>
                </p14:cNvPr>
                <p14:cNvContentPartPr/>
                <p14:nvPr/>
              </p14:nvContentPartPr>
              <p14:xfrm>
                <a:off x="10556091" y="4590225"/>
                <a:ext cx="255240" cy="27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307AF89-C5B3-4904-817E-C98D8E2F464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38451" y="4572585"/>
                  <a:ext cx="290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0081233-7810-4656-B1FF-3975D60D9EB0}"/>
                    </a:ext>
                  </a:extLst>
                </p14:cNvPr>
                <p14:cNvContentPartPr/>
                <p14:nvPr/>
              </p14:nvContentPartPr>
              <p14:xfrm>
                <a:off x="10646091" y="4499145"/>
                <a:ext cx="46800" cy="180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0081233-7810-4656-B1FF-3975D60D9EB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628451" y="4481505"/>
                  <a:ext cx="82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123DB76-3279-47CD-B157-FFAF6AC01992}"/>
                    </a:ext>
                  </a:extLst>
                </p14:cNvPr>
                <p14:cNvContentPartPr/>
                <p14:nvPr/>
              </p14:nvContentPartPr>
              <p14:xfrm>
                <a:off x="10768491" y="4282065"/>
                <a:ext cx="208800" cy="474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123DB76-3279-47CD-B157-FFAF6AC0199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750851" y="4264065"/>
                  <a:ext cx="2444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CEE0F53-F76C-470B-801A-9FADC2917BA4}"/>
                    </a:ext>
                  </a:extLst>
                </p14:cNvPr>
                <p14:cNvContentPartPr/>
                <p14:nvPr/>
              </p14:nvContentPartPr>
              <p14:xfrm>
                <a:off x="10755171" y="3992265"/>
                <a:ext cx="36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CEE0F53-F76C-470B-801A-9FADC2917BA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737531" y="39742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6F68565-7F82-4A76-A225-454E705EC39F}"/>
                    </a:ext>
                  </a:extLst>
                </p14:cNvPr>
                <p14:cNvContentPartPr/>
                <p14:nvPr/>
              </p14:nvContentPartPr>
              <p14:xfrm>
                <a:off x="10954251" y="4304745"/>
                <a:ext cx="149040" cy="239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6F68565-7F82-4A76-A225-454E705EC39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936611" y="4287105"/>
                  <a:ext cx="184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20E4989-C6DA-4D31-B349-5F99463E1F6B}"/>
                    </a:ext>
                  </a:extLst>
                </p14:cNvPr>
                <p14:cNvContentPartPr/>
                <p14:nvPr/>
              </p14:nvContentPartPr>
              <p14:xfrm>
                <a:off x="11117331" y="4301145"/>
                <a:ext cx="153360" cy="234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20E4989-C6DA-4D31-B349-5F99463E1F6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099331" y="4283505"/>
                  <a:ext cx="1890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10F8997-9277-4617-A3A9-8DCCC7D63DB5}"/>
                    </a:ext>
                  </a:extLst>
                </p14:cNvPr>
                <p14:cNvContentPartPr/>
                <p14:nvPr/>
              </p14:nvContentPartPr>
              <p14:xfrm>
                <a:off x="11262051" y="4282065"/>
                <a:ext cx="64800" cy="126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10F8997-9277-4617-A3A9-8DCCC7D63DB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244051" y="4264065"/>
                  <a:ext cx="100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022BC1F-97D0-4DA5-B100-548FC2F3C7F6}"/>
                    </a:ext>
                  </a:extLst>
                </p14:cNvPr>
                <p14:cNvContentPartPr/>
                <p14:nvPr/>
              </p14:nvContentPartPr>
              <p14:xfrm>
                <a:off x="11216691" y="4169745"/>
                <a:ext cx="360" cy="3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022BC1F-97D0-4DA5-B100-548FC2F3C7F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199051" y="41517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E14B970-71D4-471B-85EF-F57F343CE384}"/>
                    </a:ext>
                  </a:extLst>
                </p14:cNvPr>
                <p14:cNvContentPartPr/>
                <p14:nvPr/>
              </p14:nvContentPartPr>
              <p14:xfrm>
                <a:off x="11325771" y="4254705"/>
                <a:ext cx="178920" cy="150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E14B970-71D4-471B-85EF-F57F343CE38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307771" y="4236705"/>
                  <a:ext cx="214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FC1A2DD-283B-4BE5-B34F-44DD603F80C5}"/>
                    </a:ext>
                  </a:extLst>
                </p14:cNvPr>
                <p14:cNvContentPartPr/>
                <p14:nvPr/>
              </p14:nvContentPartPr>
              <p14:xfrm>
                <a:off x="11578491" y="4137345"/>
                <a:ext cx="108000" cy="374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FC1A2DD-283B-4BE5-B34F-44DD603F80C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560491" y="4119345"/>
                  <a:ext cx="1436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1610E52-B4B8-4BBE-BBD3-682541A3D5FB}"/>
                    </a:ext>
                  </a:extLst>
                </p14:cNvPr>
                <p14:cNvContentPartPr/>
                <p14:nvPr/>
              </p14:nvContentPartPr>
              <p14:xfrm>
                <a:off x="11650131" y="4209345"/>
                <a:ext cx="146880" cy="254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1610E52-B4B8-4BBE-BBD3-682541A3D5F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632491" y="4191705"/>
                  <a:ext cx="1825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BACF137-8DA7-4E1A-8A0A-858CFB67932F}"/>
                    </a:ext>
                  </a:extLst>
                </p14:cNvPr>
                <p14:cNvContentPartPr/>
                <p14:nvPr/>
              </p14:nvContentPartPr>
              <p14:xfrm>
                <a:off x="11847051" y="4390425"/>
                <a:ext cx="49320" cy="231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BACF137-8DA7-4E1A-8A0A-858CFB67932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829411" y="4372785"/>
                  <a:ext cx="849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97E5143-254B-4925-892F-456A76A56C68}"/>
                    </a:ext>
                  </a:extLst>
                </p14:cNvPr>
                <p14:cNvContentPartPr/>
                <p14:nvPr/>
              </p14:nvContentPartPr>
              <p14:xfrm>
                <a:off x="11932011" y="4544145"/>
                <a:ext cx="104400" cy="127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97E5143-254B-4925-892F-456A76A56C6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914011" y="4526505"/>
                  <a:ext cx="140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E7F63D3-643B-4513-AA12-DBA27079EDB1}"/>
                    </a:ext>
                  </a:extLst>
                </p14:cNvPr>
                <p14:cNvContentPartPr/>
                <p14:nvPr/>
              </p14:nvContentPartPr>
              <p14:xfrm>
                <a:off x="11905011" y="4036545"/>
                <a:ext cx="181440" cy="597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E7F63D3-643B-4513-AA12-DBA27079EDB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887011" y="4018545"/>
                  <a:ext cx="217080" cy="63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38DD4F5-763D-497E-889A-C902E0726DEA}"/>
              </a:ext>
            </a:extLst>
          </p:cNvPr>
          <p:cNvGrpSpPr/>
          <p:nvPr/>
        </p:nvGrpSpPr>
        <p:grpSpPr>
          <a:xfrm>
            <a:off x="6452451" y="5703345"/>
            <a:ext cx="1170000" cy="622800"/>
            <a:chOff x="6452451" y="5703345"/>
            <a:chExt cx="1170000" cy="62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001D4F5-21D0-477B-B586-1CD059CE78C0}"/>
                    </a:ext>
                  </a:extLst>
                </p14:cNvPr>
                <p14:cNvContentPartPr/>
                <p14:nvPr/>
              </p14:nvContentPartPr>
              <p14:xfrm>
                <a:off x="6452451" y="5771745"/>
                <a:ext cx="335520" cy="550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001D4F5-21D0-477B-B586-1CD059CE78C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434451" y="5754105"/>
                  <a:ext cx="3711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541B700-642D-493C-B435-27F945A36C23}"/>
                    </a:ext>
                  </a:extLst>
                </p14:cNvPr>
                <p14:cNvContentPartPr/>
                <p14:nvPr/>
              </p14:nvContentPartPr>
              <p14:xfrm>
                <a:off x="6454611" y="5703345"/>
                <a:ext cx="360" cy="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541B700-642D-493C-B435-27F945A36C2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436971" y="56857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9623BBB-686A-48E8-94C4-41679F50AD08}"/>
                    </a:ext>
                  </a:extLst>
                </p14:cNvPr>
                <p14:cNvContentPartPr/>
                <p14:nvPr/>
              </p14:nvContentPartPr>
              <p14:xfrm>
                <a:off x="7142211" y="5837985"/>
                <a:ext cx="402120" cy="4881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9623BBB-686A-48E8-94C4-41679F50AD0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124211" y="5820345"/>
                  <a:ext cx="4377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B5B79D1-BC9B-48C7-99CD-F4CC4F5B665A}"/>
                    </a:ext>
                  </a:extLst>
                </p14:cNvPr>
                <p14:cNvContentPartPr/>
                <p14:nvPr/>
              </p14:nvContentPartPr>
              <p14:xfrm>
                <a:off x="7061571" y="5920785"/>
                <a:ext cx="560880" cy="264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B5B79D1-BC9B-48C7-99CD-F4CC4F5B665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43571" y="5902785"/>
                  <a:ext cx="596520" cy="30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44734CF-B425-4D6E-ACA5-CDE3DCC47F0E}"/>
                  </a:ext>
                </a:extLst>
              </p14:cNvPr>
              <p14:cNvContentPartPr/>
              <p14:nvPr/>
            </p14:nvContentPartPr>
            <p14:xfrm>
              <a:off x="2462211" y="4666905"/>
              <a:ext cx="3191040" cy="7743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44734CF-B425-4D6E-ACA5-CDE3DCC47F0E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444571" y="4649265"/>
                <a:ext cx="322668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7CAD26A-B150-4181-9568-FD0A8372AAB0}"/>
                  </a:ext>
                </a:extLst>
              </p14:cNvPr>
              <p14:cNvContentPartPr/>
              <p14:nvPr/>
            </p14:nvContentPartPr>
            <p14:xfrm>
              <a:off x="9134811" y="3436425"/>
              <a:ext cx="1176840" cy="17874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7CAD26A-B150-4181-9568-FD0A8372AAB0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116811" y="3418785"/>
                <a:ext cx="1212480" cy="18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750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56D93C-D40F-4DF6-AB7A-50246F1AE44C}"/>
                  </a:ext>
                </a:extLst>
              </p14:cNvPr>
              <p14:cNvContentPartPr/>
              <p14:nvPr/>
            </p14:nvContentPartPr>
            <p14:xfrm>
              <a:off x="1013571" y="461385"/>
              <a:ext cx="145800" cy="962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56D93C-D40F-4DF6-AB7A-50246F1AE4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5931" y="443385"/>
                <a:ext cx="181440" cy="9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E21A18-3925-4F76-8EF7-A62CE95E3AD8}"/>
                  </a:ext>
                </a:extLst>
              </p14:cNvPr>
              <p14:cNvContentPartPr/>
              <p14:nvPr/>
            </p14:nvContentPartPr>
            <p14:xfrm>
              <a:off x="561051" y="1475505"/>
              <a:ext cx="1302480" cy="33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E21A18-3925-4F76-8EF7-A62CE95E3A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411" y="1457505"/>
                <a:ext cx="13381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C3B5BD-8795-478E-AAA8-657F99D8CD0A}"/>
                  </a:ext>
                </a:extLst>
              </p14:cNvPr>
              <p14:cNvContentPartPr/>
              <p14:nvPr/>
            </p14:nvContentPartPr>
            <p14:xfrm>
              <a:off x="524691" y="407025"/>
              <a:ext cx="971640" cy="181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C3B5BD-8795-478E-AAA8-657F99D8CD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7051" y="389025"/>
                <a:ext cx="10072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0BB9389-020B-4046-97AC-99100BB1FF4D}"/>
                  </a:ext>
                </a:extLst>
              </p14:cNvPr>
              <p14:cNvContentPartPr/>
              <p14:nvPr/>
            </p14:nvContentPartPr>
            <p14:xfrm>
              <a:off x="2000691" y="813825"/>
              <a:ext cx="617400" cy="55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0BB9389-020B-4046-97AC-99100BB1FF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82691" y="795825"/>
                <a:ext cx="6530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1A93D9-2ECE-4373-A136-82A46A83D7EC}"/>
                  </a:ext>
                </a:extLst>
              </p14:cNvPr>
              <p14:cNvContentPartPr/>
              <p14:nvPr/>
            </p14:nvContentPartPr>
            <p14:xfrm>
              <a:off x="2100051" y="1085265"/>
              <a:ext cx="527760" cy="45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1A93D9-2ECE-4373-A136-82A46A83D7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2411" y="1067265"/>
                <a:ext cx="5634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59E84E2-6180-4F11-8577-20D7C29AE337}"/>
                  </a:ext>
                </a:extLst>
              </p14:cNvPr>
              <p14:cNvContentPartPr/>
              <p14:nvPr/>
            </p14:nvContentPartPr>
            <p14:xfrm>
              <a:off x="3067011" y="334665"/>
              <a:ext cx="556200" cy="789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59E84E2-6180-4F11-8577-20D7C29AE33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49371" y="316665"/>
                <a:ext cx="591840" cy="8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8583D54-1538-4AE4-B699-545596F880E2}"/>
                  </a:ext>
                </a:extLst>
              </p14:cNvPr>
              <p14:cNvContentPartPr/>
              <p14:nvPr/>
            </p14:nvContentPartPr>
            <p14:xfrm>
              <a:off x="3938211" y="307665"/>
              <a:ext cx="301320" cy="831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8583D54-1538-4AE4-B699-545596F880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20211" y="289665"/>
                <a:ext cx="336960" cy="86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60EBA1D-04FF-4C01-9717-891DC3293520}"/>
                  </a:ext>
                </a:extLst>
              </p14:cNvPr>
              <p14:cNvContentPartPr/>
              <p14:nvPr/>
            </p14:nvContentPartPr>
            <p14:xfrm>
              <a:off x="3847491" y="189945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60EBA1D-04FF-4C01-9717-891DC32935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29491" y="1719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925E46-1AF3-434D-B9C2-BC0B18C3AC33}"/>
                  </a:ext>
                </a:extLst>
              </p14:cNvPr>
              <p14:cNvContentPartPr/>
              <p14:nvPr/>
            </p14:nvContentPartPr>
            <p14:xfrm>
              <a:off x="4336371" y="293985"/>
              <a:ext cx="335880" cy="496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925E46-1AF3-434D-B9C2-BC0B18C3AC3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18371" y="276345"/>
                <a:ext cx="37152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91A6A1-C7B3-4899-9C5D-220B71292BF8}"/>
                  </a:ext>
                </a:extLst>
              </p14:cNvPr>
              <p14:cNvContentPartPr/>
              <p14:nvPr/>
            </p14:nvContentPartPr>
            <p14:xfrm>
              <a:off x="4978971" y="158625"/>
              <a:ext cx="337680" cy="592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91A6A1-C7B3-4899-9C5D-220B71292B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60971" y="140985"/>
                <a:ext cx="37332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C1735C3-8D82-4AE7-BA40-C0360391F271}"/>
                  </a:ext>
                </a:extLst>
              </p14:cNvPr>
              <p14:cNvContentPartPr/>
              <p14:nvPr/>
            </p14:nvContentPartPr>
            <p14:xfrm>
              <a:off x="5486211" y="352665"/>
              <a:ext cx="72000" cy="154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C1735C3-8D82-4AE7-BA40-C0360391F27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68211" y="335025"/>
                <a:ext cx="1076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0117FC2-8499-4C9E-9122-D750B9301993}"/>
                  </a:ext>
                </a:extLst>
              </p14:cNvPr>
              <p14:cNvContentPartPr/>
              <p14:nvPr/>
            </p14:nvContentPartPr>
            <p14:xfrm>
              <a:off x="5404491" y="189945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0117FC2-8499-4C9E-9122-D750B93019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86851" y="1719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0FB4C4-B6EA-4EC6-8870-9A0BC60F01B9}"/>
                  </a:ext>
                </a:extLst>
              </p14:cNvPr>
              <p14:cNvContentPartPr/>
              <p14:nvPr/>
            </p14:nvContentPartPr>
            <p14:xfrm>
              <a:off x="5603931" y="261585"/>
              <a:ext cx="352800" cy="276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0FB4C4-B6EA-4EC6-8870-9A0BC60F01B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85931" y="243585"/>
                <a:ext cx="38844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64DBC69-7604-4E11-9E35-55EAA36FE3F3}"/>
                  </a:ext>
                </a:extLst>
              </p14:cNvPr>
              <p14:cNvContentPartPr/>
              <p14:nvPr/>
            </p14:nvContentPartPr>
            <p14:xfrm>
              <a:off x="6456051" y="162945"/>
              <a:ext cx="243360" cy="352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64DBC69-7604-4E11-9E35-55EAA36FE3F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38411" y="145305"/>
                <a:ext cx="2790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9BC053C-DDF9-45D1-8EE0-D7ED484123D2}"/>
                  </a:ext>
                </a:extLst>
              </p14:cNvPr>
              <p14:cNvContentPartPr/>
              <p14:nvPr/>
            </p14:nvContentPartPr>
            <p14:xfrm>
              <a:off x="6796251" y="171585"/>
              <a:ext cx="184320" cy="586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9BC053C-DDF9-45D1-8EE0-D7ED484123D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78251" y="153945"/>
                <a:ext cx="21996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2AEAD1E-78A1-4945-A575-F2518C5D1D13}"/>
                  </a:ext>
                </a:extLst>
              </p14:cNvPr>
              <p14:cNvContentPartPr/>
              <p14:nvPr/>
            </p14:nvContentPartPr>
            <p14:xfrm>
              <a:off x="7088571" y="460665"/>
              <a:ext cx="493560" cy="143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2AEAD1E-78A1-4945-A575-F2518C5D1D1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70571" y="442665"/>
                <a:ext cx="5292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658D1EE-6596-4451-8DA8-1FA6C76BC4ED}"/>
                  </a:ext>
                </a:extLst>
              </p14:cNvPr>
              <p14:cNvContentPartPr/>
              <p14:nvPr/>
            </p14:nvContentPartPr>
            <p14:xfrm>
              <a:off x="7514091" y="35865"/>
              <a:ext cx="355320" cy="603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658D1EE-6596-4451-8DA8-1FA6C76BC4E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96451" y="18225"/>
                <a:ext cx="39096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B683030-CEF7-4960-B455-328237A15458}"/>
                  </a:ext>
                </a:extLst>
              </p14:cNvPr>
              <p14:cNvContentPartPr/>
              <p14:nvPr/>
            </p14:nvContentPartPr>
            <p14:xfrm>
              <a:off x="6164811" y="189945"/>
              <a:ext cx="266400" cy="634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B683030-CEF7-4960-B455-328237A1545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146811" y="171945"/>
                <a:ext cx="30204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436D3B4-0610-4BCB-8209-4375145E9FCA}"/>
                  </a:ext>
                </a:extLst>
              </p14:cNvPr>
              <p14:cNvContentPartPr/>
              <p14:nvPr/>
            </p14:nvContentPartPr>
            <p14:xfrm>
              <a:off x="2869731" y="956025"/>
              <a:ext cx="5401440" cy="490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436D3B4-0610-4BCB-8209-4375145E9FC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852091" y="938385"/>
                <a:ext cx="543708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6687E0A-709C-4926-AEE5-8E683B1934A1}"/>
                  </a:ext>
                </a:extLst>
              </p14:cNvPr>
              <p14:cNvContentPartPr/>
              <p14:nvPr/>
            </p14:nvContentPartPr>
            <p14:xfrm>
              <a:off x="4431771" y="1710945"/>
              <a:ext cx="195480" cy="735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6687E0A-709C-4926-AEE5-8E683B1934A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413771" y="1692945"/>
                <a:ext cx="231120" cy="7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C9B9818-E324-4945-8EA9-9E61E8FB71BA}"/>
                  </a:ext>
                </a:extLst>
              </p14:cNvPr>
              <p14:cNvContentPartPr/>
              <p14:nvPr/>
            </p14:nvContentPartPr>
            <p14:xfrm>
              <a:off x="4411971" y="1603305"/>
              <a:ext cx="6120" cy="44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C9B9818-E324-4945-8EA9-9E61E8FB71B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94331" y="1585305"/>
                <a:ext cx="41760" cy="7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B45CD4B-F9E2-4476-B009-3A1D88995834}"/>
              </a:ext>
            </a:extLst>
          </p:cNvPr>
          <p:cNvGrpSpPr/>
          <p:nvPr/>
        </p:nvGrpSpPr>
        <p:grpSpPr>
          <a:xfrm>
            <a:off x="5347971" y="1665225"/>
            <a:ext cx="870120" cy="869040"/>
            <a:chOff x="5347971" y="1665225"/>
            <a:chExt cx="870120" cy="86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3E07C0E-2134-496B-B207-EB10E5F4E26A}"/>
                    </a:ext>
                  </a:extLst>
                </p14:cNvPr>
                <p14:cNvContentPartPr/>
                <p14:nvPr/>
              </p14:nvContentPartPr>
              <p14:xfrm>
                <a:off x="5347971" y="1674585"/>
                <a:ext cx="808560" cy="859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3E07C0E-2134-496B-B207-EB10E5F4E26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330331" y="1656945"/>
                  <a:ext cx="84420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EF7E1A0-DBD6-49E7-A345-A238638B46D5}"/>
                    </a:ext>
                  </a:extLst>
                </p14:cNvPr>
                <p14:cNvContentPartPr/>
                <p14:nvPr/>
              </p14:nvContentPartPr>
              <p14:xfrm>
                <a:off x="5359491" y="1665225"/>
                <a:ext cx="858600" cy="669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EF7E1A0-DBD6-49E7-A345-A238638B46D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41491" y="1647585"/>
                  <a:ext cx="894240" cy="70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E5FE626-8B58-43B8-9E69-D7C45EB9EC31}"/>
                  </a:ext>
                </a:extLst>
              </p14:cNvPr>
              <p14:cNvContentPartPr/>
              <p14:nvPr/>
            </p14:nvContentPartPr>
            <p14:xfrm>
              <a:off x="3812211" y="108585"/>
              <a:ext cx="406800" cy="941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E5FE626-8B58-43B8-9E69-D7C45EB9EC3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794211" y="90585"/>
                <a:ext cx="442440" cy="9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C8C8097-C1E7-4D4F-B1E9-6E6C536CADFF}"/>
              </a:ext>
            </a:extLst>
          </p:cNvPr>
          <p:cNvGrpSpPr/>
          <p:nvPr/>
        </p:nvGrpSpPr>
        <p:grpSpPr>
          <a:xfrm>
            <a:off x="904851" y="1520505"/>
            <a:ext cx="9610920" cy="3827880"/>
            <a:chOff x="904851" y="1520505"/>
            <a:chExt cx="9610920" cy="38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7064BEE-0154-48A6-B80D-F30B7D7B5117}"/>
                    </a:ext>
                  </a:extLst>
                </p14:cNvPr>
                <p14:cNvContentPartPr/>
                <p14:nvPr/>
              </p14:nvContentPartPr>
              <p14:xfrm>
                <a:off x="4235211" y="1520505"/>
                <a:ext cx="735480" cy="967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7064BEE-0154-48A6-B80D-F30B7D7B511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17211" y="1502865"/>
                  <a:ext cx="771120" cy="10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8B9BB8A-5445-4200-980F-66C94B32FF05}"/>
                    </a:ext>
                  </a:extLst>
                </p14:cNvPr>
                <p14:cNvContentPartPr/>
                <p14:nvPr/>
              </p14:nvContentPartPr>
              <p14:xfrm>
                <a:off x="2136051" y="3910545"/>
                <a:ext cx="912960" cy="63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8B9BB8A-5445-4200-980F-66C94B32FF0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18411" y="3892905"/>
                  <a:ext cx="948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14F5A3E-6E97-41E3-80FF-E0D73F3D3BEF}"/>
                    </a:ext>
                  </a:extLst>
                </p14:cNvPr>
                <p14:cNvContentPartPr/>
                <p14:nvPr/>
              </p14:nvContentPartPr>
              <p14:xfrm>
                <a:off x="2326491" y="4335705"/>
                <a:ext cx="905040" cy="82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14F5A3E-6E97-41E3-80FF-E0D73F3D3BE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08491" y="4317705"/>
                  <a:ext cx="9406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9CE957-083C-4758-AF2F-7BEC4A5AD6F7}"/>
                    </a:ext>
                  </a:extLst>
                </p14:cNvPr>
                <p14:cNvContentPartPr/>
                <p14:nvPr/>
              </p14:nvContentPartPr>
              <p14:xfrm>
                <a:off x="1139931" y="3720465"/>
                <a:ext cx="216720" cy="709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9CE957-083C-4758-AF2F-7BEC4A5AD6F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21931" y="3702825"/>
                  <a:ext cx="25236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0BDB802-7165-4103-A446-BB2F02125BA8}"/>
                    </a:ext>
                  </a:extLst>
                </p14:cNvPr>
                <p14:cNvContentPartPr/>
                <p14:nvPr/>
              </p14:nvContentPartPr>
              <p14:xfrm>
                <a:off x="923211" y="4441185"/>
                <a:ext cx="642240" cy="12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0BDB802-7165-4103-A446-BB2F02125BA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05211" y="4423545"/>
                  <a:ext cx="677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21D717B-B37E-4F77-98BD-728497B022FD}"/>
                    </a:ext>
                  </a:extLst>
                </p14:cNvPr>
                <p14:cNvContentPartPr/>
                <p14:nvPr/>
              </p14:nvContentPartPr>
              <p14:xfrm>
                <a:off x="904851" y="3608145"/>
                <a:ext cx="718200" cy="58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21D717B-B37E-4F77-98BD-728497B022F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7211" y="3590505"/>
                  <a:ext cx="7538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2EA1AB3-1196-41D6-8672-10B840039EFC}"/>
                    </a:ext>
                  </a:extLst>
                </p14:cNvPr>
                <p14:cNvContentPartPr/>
                <p14:nvPr/>
              </p14:nvContentPartPr>
              <p14:xfrm>
                <a:off x="3716811" y="3360825"/>
                <a:ext cx="893520" cy="914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2EA1AB3-1196-41D6-8672-10B840039EF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98811" y="3342825"/>
                  <a:ext cx="929160" cy="9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A0D125B-F692-4AA9-9F8A-782B7ADCCFBE}"/>
                    </a:ext>
                  </a:extLst>
                </p14:cNvPr>
                <p14:cNvContentPartPr/>
                <p14:nvPr/>
              </p14:nvContentPartPr>
              <p14:xfrm>
                <a:off x="4788891" y="3306825"/>
                <a:ext cx="457560" cy="561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A0D125B-F692-4AA9-9F8A-782B7ADCCFB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771251" y="3288825"/>
                  <a:ext cx="49320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0AAAB1-8F8C-4911-AD89-98C6CF4441E5}"/>
                    </a:ext>
                  </a:extLst>
                </p14:cNvPr>
                <p14:cNvContentPartPr/>
                <p14:nvPr/>
              </p14:nvContentPartPr>
              <p14:xfrm>
                <a:off x="5539851" y="3209625"/>
                <a:ext cx="584280" cy="647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0AAAB1-8F8C-4911-AD89-98C6CF4441E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522211" y="3191625"/>
                  <a:ext cx="61992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739D120-E5EE-439C-BEAC-187FFDE5C9CE}"/>
                    </a:ext>
                  </a:extLst>
                </p14:cNvPr>
                <p14:cNvContentPartPr/>
                <p14:nvPr/>
              </p14:nvContentPartPr>
              <p14:xfrm>
                <a:off x="6192171" y="3376665"/>
                <a:ext cx="124200" cy="302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739D120-E5EE-439C-BEAC-187FFDE5C9C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174531" y="3358665"/>
                  <a:ext cx="1598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578884D-9B65-4A92-9405-E2069D0ED99B}"/>
                    </a:ext>
                  </a:extLst>
                </p14:cNvPr>
                <p14:cNvContentPartPr/>
                <p14:nvPr/>
              </p14:nvContentPartPr>
              <p14:xfrm>
                <a:off x="5947731" y="3032865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578884D-9B65-4A92-9405-E2069D0ED99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929731" y="30148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FDB37EF-AAB9-4333-9A5F-ECF2E3FA240B}"/>
                    </a:ext>
                  </a:extLst>
                </p14:cNvPr>
                <p14:cNvContentPartPr/>
                <p14:nvPr/>
              </p14:nvContentPartPr>
              <p14:xfrm>
                <a:off x="6328251" y="3302865"/>
                <a:ext cx="517320" cy="222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FDB37EF-AAB9-4333-9A5F-ECF2E3FA240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310251" y="3285225"/>
                  <a:ext cx="5529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CD7CEFB-A185-4A6E-ADA4-F806CAAEDE50}"/>
                    </a:ext>
                  </a:extLst>
                </p14:cNvPr>
                <p14:cNvContentPartPr/>
                <p14:nvPr/>
              </p14:nvContentPartPr>
              <p14:xfrm>
                <a:off x="7146891" y="2643705"/>
                <a:ext cx="702000" cy="609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CD7CEFB-A185-4A6E-ADA4-F806CAAEDE5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28891" y="2626065"/>
                  <a:ext cx="7376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F9BF9F8-55F5-45D2-9060-EF7E217F2F84}"/>
                    </a:ext>
                  </a:extLst>
                </p14:cNvPr>
                <p14:cNvContentPartPr/>
                <p14:nvPr/>
              </p14:nvContentPartPr>
              <p14:xfrm>
                <a:off x="8017371" y="2570625"/>
                <a:ext cx="483840" cy="978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F9BF9F8-55F5-45D2-9060-EF7E217F2F8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999371" y="2552985"/>
                  <a:ext cx="519480" cy="10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499F4C1-D9A3-473B-A14F-B30BF41B9A22}"/>
                    </a:ext>
                  </a:extLst>
                </p14:cNvPr>
                <p14:cNvContentPartPr/>
                <p14:nvPr/>
              </p14:nvContentPartPr>
              <p14:xfrm>
                <a:off x="8347131" y="3241305"/>
                <a:ext cx="569160" cy="490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499F4C1-D9A3-473B-A14F-B30BF41B9A2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29131" y="3223665"/>
                  <a:ext cx="60480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02C4D39-B64E-499F-AF68-AC1EB102C215}"/>
                    </a:ext>
                  </a:extLst>
                </p14:cNvPr>
                <p14:cNvContentPartPr/>
                <p14:nvPr/>
              </p14:nvContentPartPr>
              <p14:xfrm>
                <a:off x="9071451" y="2625345"/>
                <a:ext cx="465840" cy="874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02C4D39-B64E-499F-AF68-AC1EB102C21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53451" y="2607345"/>
                  <a:ext cx="501480" cy="9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920701-9B25-456C-806C-EB587B5252CE}"/>
                    </a:ext>
                  </a:extLst>
                </p14:cNvPr>
                <p14:cNvContentPartPr/>
                <p14:nvPr/>
              </p14:nvContentPartPr>
              <p14:xfrm>
                <a:off x="6898491" y="2887785"/>
                <a:ext cx="335160" cy="882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920701-9B25-456C-806C-EB587B5252C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880851" y="2869785"/>
                  <a:ext cx="370800" cy="9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EC3C18F-FC15-438F-B51A-08E820AEEC77}"/>
                    </a:ext>
                  </a:extLst>
                </p14:cNvPr>
                <p14:cNvContentPartPr/>
                <p14:nvPr/>
              </p14:nvContentPartPr>
              <p14:xfrm>
                <a:off x="3439971" y="3942225"/>
                <a:ext cx="7075800" cy="573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EC3C18F-FC15-438F-B51A-08E820AEEC7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421971" y="3924225"/>
                  <a:ext cx="711144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2936B80-1E05-446C-824F-7B6387034604}"/>
                    </a:ext>
                  </a:extLst>
                </p14:cNvPr>
                <p14:cNvContentPartPr/>
                <p14:nvPr/>
              </p14:nvContentPartPr>
              <p14:xfrm>
                <a:off x="6679251" y="4444785"/>
                <a:ext cx="717480" cy="903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2936B80-1E05-446C-824F-7B638703460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61611" y="4427145"/>
                  <a:ext cx="753120" cy="9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8697E9-E66D-4F6B-B80E-20847D5EC3AA}"/>
                    </a:ext>
                  </a:extLst>
                </p14:cNvPr>
                <p14:cNvContentPartPr/>
                <p14:nvPr/>
              </p14:nvContentPartPr>
              <p14:xfrm>
                <a:off x="6663051" y="4656105"/>
                <a:ext cx="895680" cy="634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8697E9-E66D-4F6B-B80E-20847D5EC3A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645411" y="4638465"/>
                  <a:ext cx="931320" cy="66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979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AFC73B0-7019-46F7-AE1B-EDBA60058487}"/>
                  </a:ext>
                </a:extLst>
              </p14:cNvPr>
              <p14:cNvContentPartPr/>
              <p14:nvPr/>
            </p14:nvContentPartPr>
            <p14:xfrm>
              <a:off x="3104811" y="2661345"/>
              <a:ext cx="407880" cy="579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AFC73B0-7019-46F7-AE1B-EDBA600584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7171" y="2643705"/>
                <a:ext cx="44352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673ED3-1C0A-43E9-A939-CC1EA32DFA15}"/>
                  </a:ext>
                </a:extLst>
              </p14:cNvPr>
              <p14:cNvContentPartPr/>
              <p14:nvPr/>
            </p14:nvContentPartPr>
            <p14:xfrm>
              <a:off x="470331" y="624465"/>
              <a:ext cx="192240" cy="835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673ED3-1C0A-43E9-A939-CC1EA32DFA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691" y="606465"/>
                <a:ext cx="22788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D003C48-BA43-4B31-B7BF-9278A42579F8}"/>
                  </a:ext>
                </a:extLst>
              </p14:cNvPr>
              <p14:cNvContentPartPr/>
              <p14:nvPr/>
            </p14:nvContentPartPr>
            <p14:xfrm>
              <a:off x="452331" y="560025"/>
              <a:ext cx="348120" cy="519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D003C48-BA43-4B31-B7BF-9278A42579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4331" y="542385"/>
                <a:ext cx="38376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23065F-E3E1-4DA5-9442-C5EEC0619A20}"/>
                  </a:ext>
                </a:extLst>
              </p14:cNvPr>
              <p14:cNvContentPartPr/>
              <p14:nvPr/>
            </p14:nvContentPartPr>
            <p14:xfrm>
              <a:off x="701091" y="1258425"/>
              <a:ext cx="155160" cy="417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23065F-E3E1-4DA5-9442-C5EEC0619A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3091" y="1240785"/>
                <a:ext cx="190800" cy="45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9EBBFE4-8625-4022-BA87-59DDF98C79E1}"/>
              </a:ext>
            </a:extLst>
          </p:cNvPr>
          <p:cNvGrpSpPr/>
          <p:nvPr/>
        </p:nvGrpSpPr>
        <p:grpSpPr>
          <a:xfrm>
            <a:off x="1312371" y="70785"/>
            <a:ext cx="10657440" cy="6693120"/>
            <a:chOff x="1312371" y="70785"/>
            <a:chExt cx="10657440" cy="66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C7C4C55-EEED-4827-B723-BB01EFA67A5E}"/>
                    </a:ext>
                  </a:extLst>
                </p14:cNvPr>
                <p14:cNvContentPartPr/>
                <p14:nvPr/>
              </p14:nvContentPartPr>
              <p14:xfrm>
                <a:off x="2444211" y="6245505"/>
                <a:ext cx="382320" cy="46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C7C4C55-EEED-4827-B723-BB01EFA67A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26211" y="6227865"/>
                  <a:ext cx="417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270107B-8F7C-443B-BFE0-129468F97FA9}"/>
                    </a:ext>
                  </a:extLst>
                </p14:cNvPr>
                <p14:cNvContentPartPr/>
                <p14:nvPr/>
              </p14:nvContentPartPr>
              <p14:xfrm>
                <a:off x="2425851" y="6480945"/>
                <a:ext cx="543600" cy="128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270107B-8F7C-443B-BFE0-129468F97F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08211" y="6462945"/>
                  <a:ext cx="579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218CC66-ECC1-4D11-90EF-E4D9C9E00287}"/>
                    </a:ext>
                  </a:extLst>
                </p14:cNvPr>
                <p14:cNvContentPartPr/>
                <p14:nvPr/>
              </p14:nvContentPartPr>
              <p14:xfrm>
                <a:off x="1348731" y="863505"/>
                <a:ext cx="200160" cy="23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218CC66-ECC1-4D11-90EF-E4D9C9E002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31091" y="845865"/>
                  <a:ext cx="235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9335BE-E35E-4A2F-8E89-24D2B930C176}"/>
                    </a:ext>
                  </a:extLst>
                </p14:cNvPr>
                <p14:cNvContentPartPr/>
                <p14:nvPr/>
              </p14:nvContentPartPr>
              <p14:xfrm>
                <a:off x="1312371" y="1094265"/>
                <a:ext cx="299160" cy="28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9335BE-E35E-4A2F-8E89-24D2B930C1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94731" y="1076625"/>
                  <a:ext cx="334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27B3057-92DF-473E-86E3-D2FEA53A14B2}"/>
                    </a:ext>
                  </a:extLst>
                </p14:cNvPr>
                <p14:cNvContentPartPr/>
                <p14:nvPr/>
              </p14:nvContentPartPr>
              <p14:xfrm>
                <a:off x="1866771" y="518625"/>
                <a:ext cx="133200" cy="484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27B3057-92DF-473E-86E3-D2FEA53A14B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49131" y="500985"/>
                  <a:ext cx="16884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56C8EAA-B287-48EB-8ADA-E3FB2E8D283F}"/>
                    </a:ext>
                  </a:extLst>
                </p14:cNvPr>
                <p14:cNvContentPartPr/>
                <p14:nvPr/>
              </p14:nvContentPartPr>
              <p14:xfrm>
                <a:off x="1837251" y="370665"/>
                <a:ext cx="355680" cy="397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56C8EAA-B287-48EB-8ADA-E3FB2E8D28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19611" y="352665"/>
                  <a:ext cx="3913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05FFD0-02E3-48A5-A7FD-28893262EF07}"/>
                    </a:ext>
                  </a:extLst>
                </p14:cNvPr>
                <p14:cNvContentPartPr/>
                <p14:nvPr/>
              </p14:nvContentPartPr>
              <p14:xfrm>
                <a:off x="2082051" y="841905"/>
                <a:ext cx="292320" cy="236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05FFD0-02E3-48A5-A7FD-28893262EF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64411" y="823905"/>
                  <a:ext cx="3279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E413563-DB89-49C5-B21E-CF8E9262A735}"/>
                    </a:ext>
                  </a:extLst>
                </p14:cNvPr>
                <p14:cNvContentPartPr/>
                <p14:nvPr/>
              </p14:nvContentPartPr>
              <p14:xfrm>
                <a:off x="2670291" y="769545"/>
                <a:ext cx="574560" cy="36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E413563-DB89-49C5-B21E-CF8E9262A7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52291" y="751905"/>
                  <a:ext cx="610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A6DC362-DBB2-4DB1-B86D-550EC1C748E5}"/>
                    </a:ext>
                  </a:extLst>
                </p14:cNvPr>
                <p14:cNvContentPartPr/>
                <p14:nvPr/>
              </p14:nvContentPartPr>
              <p14:xfrm>
                <a:off x="2752011" y="1094265"/>
                <a:ext cx="596880" cy="19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A6DC362-DBB2-4DB1-B86D-550EC1C748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34371" y="1076625"/>
                  <a:ext cx="6325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4CF1DFE-8F59-4876-9246-9BF5033FBC7C}"/>
                    </a:ext>
                  </a:extLst>
                </p14:cNvPr>
                <p14:cNvContentPartPr/>
                <p14:nvPr/>
              </p14:nvContentPartPr>
              <p14:xfrm>
                <a:off x="3539331" y="488745"/>
                <a:ext cx="281880" cy="699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4CF1DFE-8F59-4876-9246-9BF5033FBC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21691" y="470745"/>
                  <a:ext cx="31752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EB4698F-F6B8-4327-BD19-44D8EE6DCD05}"/>
                    </a:ext>
                  </a:extLst>
                </p14:cNvPr>
                <p14:cNvContentPartPr/>
                <p14:nvPr/>
              </p14:nvContentPartPr>
              <p14:xfrm>
                <a:off x="3512331" y="390105"/>
                <a:ext cx="381960" cy="430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EB4698F-F6B8-4327-BD19-44D8EE6DCD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94691" y="372105"/>
                  <a:ext cx="417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D5D8388-3D6F-47A5-8351-1E1773E3C35A}"/>
                    </a:ext>
                  </a:extLst>
                </p14:cNvPr>
                <p14:cNvContentPartPr/>
                <p14:nvPr/>
              </p14:nvContentPartPr>
              <p14:xfrm>
                <a:off x="4182291" y="886905"/>
                <a:ext cx="257400" cy="24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D5D8388-3D6F-47A5-8351-1E1773E3C3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64651" y="869265"/>
                  <a:ext cx="293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77CDA4-99A1-4DD5-8FE6-1E89B7273896}"/>
                    </a:ext>
                  </a:extLst>
                </p14:cNvPr>
                <p14:cNvContentPartPr/>
                <p14:nvPr/>
              </p14:nvContentPartPr>
              <p14:xfrm>
                <a:off x="4204971" y="976905"/>
                <a:ext cx="266040" cy="68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77CDA4-99A1-4DD5-8FE6-1E89B727389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86971" y="959265"/>
                  <a:ext cx="301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5627510-5103-4936-A1CE-8A9F7C9C4723}"/>
                    </a:ext>
                  </a:extLst>
                </p14:cNvPr>
                <p14:cNvContentPartPr/>
                <p14:nvPr/>
              </p14:nvContentPartPr>
              <p14:xfrm>
                <a:off x="4598811" y="403065"/>
                <a:ext cx="395640" cy="634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5627510-5103-4936-A1CE-8A9F7C9C47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80811" y="385065"/>
                  <a:ext cx="43128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A91878-1C9C-4E90-915A-8C9E8EFD46A8}"/>
                    </a:ext>
                  </a:extLst>
                </p14:cNvPr>
                <p14:cNvContentPartPr/>
                <p14:nvPr/>
              </p14:nvContentPartPr>
              <p14:xfrm>
                <a:off x="5250771" y="371025"/>
                <a:ext cx="179640" cy="511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A91878-1C9C-4E90-915A-8C9E8EFD46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32771" y="353025"/>
                  <a:ext cx="21528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93BDC16-53D1-4C00-8F86-7638106FAAC9}"/>
                    </a:ext>
                  </a:extLst>
                </p14:cNvPr>
                <p14:cNvContentPartPr/>
                <p14:nvPr/>
              </p14:nvContentPartPr>
              <p14:xfrm>
                <a:off x="5160411" y="877905"/>
                <a:ext cx="516960" cy="58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93BDC16-53D1-4C00-8F86-7638106FAA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42411" y="860265"/>
                  <a:ext cx="552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475040D-4D00-4311-A3BA-8C5E92D62F88}"/>
                    </a:ext>
                  </a:extLst>
                </p14:cNvPr>
                <p14:cNvContentPartPr/>
                <p14:nvPr/>
              </p14:nvContentPartPr>
              <p14:xfrm>
                <a:off x="5114691" y="311625"/>
                <a:ext cx="352080" cy="104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475040D-4D00-4311-A3BA-8C5E92D62F8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97051" y="293985"/>
                  <a:ext cx="387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CB5A9F9-EBAB-4D8F-ACB4-1FA7ED6A3E38}"/>
                    </a:ext>
                  </a:extLst>
                </p14:cNvPr>
                <p14:cNvContentPartPr/>
                <p14:nvPr/>
              </p14:nvContentPartPr>
              <p14:xfrm>
                <a:off x="5901651" y="497025"/>
                <a:ext cx="376560" cy="342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CB5A9F9-EBAB-4D8F-ACB4-1FA7ED6A3E3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84011" y="479385"/>
                  <a:ext cx="4122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D61D29-EF74-4997-B8A6-4559610F85AB}"/>
                    </a:ext>
                  </a:extLst>
                </p14:cNvPr>
                <p14:cNvContentPartPr/>
                <p14:nvPr/>
              </p14:nvContentPartPr>
              <p14:xfrm>
                <a:off x="6462171" y="422145"/>
                <a:ext cx="311760" cy="397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D61D29-EF74-4997-B8A6-4559610F85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44531" y="404505"/>
                  <a:ext cx="3474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AE2E16-8CB6-4235-A110-F96F41660C34}"/>
                    </a:ext>
                  </a:extLst>
                </p14:cNvPr>
                <p14:cNvContentPartPr/>
                <p14:nvPr/>
              </p14:nvContentPartPr>
              <p14:xfrm>
                <a:off x="6895971" y="371025"/>
                <a:ext cx="500760" cy="634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AE2E16-8CB6-4235-A110-F96F41660C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78331" y="353025"/>
                  <a:ext cx="53640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8105CB8-682C-44C6-827B-79669F3BDFD3}"/>
                    </a:ext>
                  </a:extLst>
                </p14:cNvPr>
                <p14:cNvContentPartPr/>
                <p14:nvPr/>
              </p14:nvContentPartPr>
              <p14:xfrm>
                <a:off x="7405731" y="70785"/>
                <a:ext cx="646560" cy="774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8105CB8-682C-44C6-827B-79669F3BDFD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88091" y="53145"/>
                  <a:ext cx="682200" cy="8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F94E0CE-F813-4E59-851B-7DCE949667FC}"/>
                    </a:ext>
                  </a:extLst>
                </p14:cNvPr>
                <p14:cNvContentPartPr/>
                <p14:nvPr/>
              </p14:nvContentPartPr>
              <p14:xfrm>
                <a:off x="4843251" y="907425"/>
                <a:ext cx="2457720" cy="496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F94E0CE-F813-4E59-851B-7DCE949667F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25251" y="889785"/>
                  <a:ext cx="249336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C44EE8C-400F-4017-964E-FAFC8FE1A27B}"/>
                    </a:ext>
                  </a:extLst>
                </p14:cNvPr>
                <p14:cNvContentPartPr/>
                <p14:nvPr/>
              </p14:nvContentPartPr>
              <p14:xfrm>
                <a:off x="1732491" y="1375785"/>
                <a:ext cx="4097880" cy="1037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44EE8C-400F-4017-964E-FAFC8FE1A27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14491" y="1358145"/>
                  <a:ext cx="4133520" cy="10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F932374-CF70-4B6D-A7D9-3650B5752BD2}"/>
                    </a:ext>
                  </a:extLst>
                </p14:cNvPr>
                <p14:cNvContentPartPr/>
                <p14:nvPr/>
              </p14:nvContentPartPr>
              <p14:xfrm>
                <a:off x="2145411" y="2797785"/>
                <a:ext cx="638640" cy="18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F932374-CF70-4B6D-A7D9-3650B5752B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27411" y="2779785"/>
                  <a:ext cx="6742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F657B13-832A-43C2-98DF-F02A9419D3A8}"/>
                    </a:ext>
                  </a:extLst>
                </p14:cNvPr>
                <p14:cNvContentPartPr/>
                <p14:nvPr/>
              </p14:nvContentPartPr>
              <p14:xfrm>
                <a:off x="2145411" y="3195585"/>
                <a:ext cx="663120" cy="82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F657B13-832A-43C2-98DF-F02A9419D3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27411" y="3177585"/>
                  <a:ext cx="698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C8DFE3A-3D8E-40D9-8E28-19AFA9E863F4}"/>
                    </a:ext>
                  </a:extLst>
                </p14:cNvPr>
                <p14:cNvContentPartPr/>
                <p14:nvPr/>
              </p14:nvContentPartPr>
              <p14:xfrm>
                <a:off x="3846411" y="2616345"/>
                <a:ext cx="117360" cy="513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C8DFE3A-3D8E-40D9-8E28-19AFA9E863F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28771" y="2598345"/>
                  <a:ext cx="1530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F2D3681-05A6-4AF9-9E39-553D4044141F}"/>
                    </a:ext>
                  </a:extLst>
                </p14:cNvPr>
                <p14:cNvContentPartPr/>
                <p14:nvPr/>
              </p14:nvContentPartPr>
              <p14:xfrm>
                <a:off x="3982491" y="2525625"/>
                <a:ext cx="618120" cy="688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F2D3681-05A6-4AF9-9E39-553D4044141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64491" y="2507625"/>
                  <a:ext cx="65376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808F6F7-8712-4F14-B9B0-7EC70BB5B684}"/>
                    </a:ext>
                  </a:extLst>
                </p14:cNvPr>
                <p14:cNvContentPartPr/>
                <p14:nvPr/>
              </p14:nvContentPartPr>
              <p14:xfrm>
                <a:off x="4571811" y="2570985"/>
                <a:ext cx="429840" cy="544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808F6F7-8712-4F14-B9B0-7EC70BB5B68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53811" y="2553345"/>
                  <a:ext cx="46548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42AF9DE-1DB1-4F60-8668-850C230F1A2C}"/>
                    </a:ext>
                  </a:extLst>
                </p14:cNvPr>
                <p14:cNvContentPartPr/>
                <p14:nvPr/>
              </p14:nvContentPartPr>
              <p14:xfrm>
                <a:off x="5106051" y="2585745"/>
                <a:ext cx="398880" cy="447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42AF9DE-1DB1-4F60-8668-850C230F1A2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88051" y="2567745"/>
                  <a:ext cx="4345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1EEBE7B-1BE5-4746-9AA5-938E6DA91DAA}"/>
                    </a:ext>
                  </a:extLst>
                </p14:cNvPr>
                <p14:cNvContentPartPr/>
                <p14:nvPr/>
              </p14:nvContentPartPr>
              <p14:xfrm>
                <a:off x="5540571" y="2706705"/>
                <a:ext cx="39960" cy="67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1EEBE7B-1BE5-4746-9AA5-938E6DA91D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22571" y="2688705"/>
                  <a:ext cx="756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BBF9362-275B-4B99-B45A-B7CF8DFB3E80}"/>
                    </a:ext>
                  </a:extLst>
                </p14:cNvPr>
                <p14:cNvContentPartPr/>
                <p14:nvPr/>
              </p14:nvContentPartPr>
              <p14:xfrm>
                <a:off x="5440851" y="2549025"/>
                <a:ext cx="360" cy="3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BBF9362-275B-4B99-B45A-B7CF8DFB3E8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23211" y="25313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44EBCD3-821C-43C8-91A6-90AD854CD5AA}"/>
                    </a:ext>
                  </a:extLst>
                </p14:cNvPr>
                <p14:cNvContentPartPr/>
                <p14:nvPr/>
              </p14:nvContentPartPr>
              <p14:xfrm>
                <a:off x="5866371" y="2478465"/>
                <a:ext cx="310320" cy="334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44EBCD3-821C-43C8-91A6-90AD854CD5A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48371" y="2460465"/>
                  <a:ext cx="3459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FD0851D-D659-4CC0-843C-A8C46EAD0B96}"/>
                    </a:ext>
                  </a:extLst>
                </p14:cNvPr>
                <p14:cNvContentPartPr/>
                <p14:nvPr/>
              </p14:nvContentPartPr>
              <p14:xfrm>
                <a:off x="6508611" y="2130345"/>
                <a:ext cx="312480" cy="614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FD0851D-D659-4CC0-843C-A8C46EAD0B9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90971" y="2112345"/>
                  <a:ext cx="34812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1489FB0-B341-4E0C-9F82-A3F469DD23FA}"/>
                    </a:ext>
                  </a:extLst>
                </p14:cNvPr>
                <p14:cNvContentPartPr/>
                <p14:nvPr/>
              </p14:nvContentPartPr>
              <p14:xfrm>
                <a:off x="6938451" y="1846665"/>
                <a:ext cx="886320" cy="823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1489FB0-B341-4E0C-9F82-A3F469DD23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20811" y="1829025"/>
                  <a:ext cx="921960" cy="8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C06EF53-11B3-49B9-91FE-95B3ECF7DC31}"/>
                    </a:ext>
                  </a:extLst>
                </p14:cNvPr>
                <p14:cNvContentPartPr/>
                <p14:nvPr/>
              </p14:nvContentPartPr>
              <p14:xfrm>
                <a:off x="7884531" y="2018385"/>
                <a:ext cx="589320" cy="1105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C06EF53-11B3-49B9-91FE-95B3ECF7DC3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66891" y="2000745"/>
                  <a:ext cx="624960" cy="11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C2A26A-AFFA-4C3B-A32C-3CCA7D305FC1}"/>
                    </a:ext>
                  </a:extLst>
                </p14:cNvPr>
                <p14:cNvContentPartPr/>
                <p14:nvPr/>
              </p14:nvContentPartPr>
              <p14:xfrm>
                <a:off x="8166051" y="2627145"/>
                <a:ext cx="1049040" cy="361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C2A26A-AFFA-4C3B-A32C-3CCA7D305FC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48051" y="2609145"/>
                  <a:ext cx="10846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83FB508-6EC0-48C3-B8B2-FC3837B13988}"/>
                    </a:ext>
                  </a:extLst>
                </p14:cNvPr>
                <p14:cNvContentPartPr/>
                <p14:nvPr/>
              </p14:nvContentPartPr>
              <p14:xfrm>
                <a:off x="8681931" y="1547505"/>
                <a:ext cx="555840" cy="1328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83FB508-6EC0-48C3-B8B2-FC3837B1398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64291" y="1529865"/>
                  <a:ext cx="591480" cy="13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67B931C-AFC2-493B-B685-2D004A44DA72}"/>
                    </a:ext>
                  </a:extLst>
                </p14:cNvPr>
                <p14:cNvContentPartPr/>
                <p14:nvPr/>
              </p14:nvContentPartPr>
              <p14:xfrm>
                <a:off x="3240531" y="2950425"/>
                <a:ext cx="6699960" cy="471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67B931C-AFC2-493B-B685-2D004A44DA7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22891" y="2932785"/>
                  <a:ext cx="673560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E31C31F-2B24-450F-A242-24574097F7F2}"/>
                    </a:ext>
                  </a:extLst>
                </p14:cNvPr>
                <p14:cNvContentPartPr/>
                <p14:nvPr/>
              </p14:nvContentPartPr>
              <p14:xfrm>
                <a:off x="5539851" y="3367665"/>
                <a:ext cx="815760" cy="758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E31C31F-2B24-450F-A242-24574097F7F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21851" y="3350025"/>
                  <a:ext cx="851400" cy="79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102EFF8-BBFC-446E-A0B7-1CB8C366095F}"/>
                    </a:ext>
                  </a:extLst>
                </p14:cNvPr>
                <p14:cNvContentPartPr/>
                <p14:nvPr/>
              </p14:nvContentPartPr>
              <p14:xfrm>
                <a:off x="5612571" y="3585105"/>
                <a:ext cx="970560" cy="651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102EFF8-BBFC-446E-A0B7-1CB8C366095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94931" y="3567105"/>
                  <a:ext cx="100620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3F82EC4-D592-4F9B-A756-1498036C71B5}"/>
                    </a:ext>
                  </a:extLst>
                </p14:cNvPr>
                <p14:cNvContentPartPr/>
                <p14:nvPr/>
              </p14:nvContentPartPr>
              <p14:xfrm>
                <a:off x="9584451" y="2000385"/>
                <a:ext cx="331200" cy="330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3F82EC4-D592-4F9B-A756-1498036C71B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66451" y="1982385"/>
                  <a:ext cx="3668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26985E2-F550-4EDB-8124-4AC5F098C4F1}"/>
                    </a:ext>
                  </a:extLst>
                </p14:cNvPr>
                <p14:cNvContentPartPr/>
                <p14:nvPr/>
              </p14:nvContentPartPr>
              <p14:xfrm>
                <a:off x="10020051" y="1989585"/>
                <a:ext cx="306720" cy="267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26985E2-F550-4EDB-8124-4AC5F098C4F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02051" y="1971945"/>
                  <a:ext cx="3423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66EF199-D225-4B34-8659-AAF587B2D920}"/>
                    </a:ext>
                  </a:extLst>
                </p14:cNvPr>
                <p14:cNvContentPartPr/>
                <p14:nvPr/>
              </p14:nvContentPartPr>
              <p14:xfrm>
                <a:off x="10446651" y="1611225"/>
                <a:ext cx="393480" cy="581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66EF199-D225-4B34-8659-AAF587B2D92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29011" y="1593585"/>
                  <a:ext cx="42912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AD43F4A-D9E1-4B44-9839-121E5A81506D}"/>
                    </a:ext>
                  </a:extLst>
                </p14:cNvPr>
                <p14:cNvContentPartPr/>
                <p14:nvPr/>
              </p14:nvContentPartPr>
              <p14:xfrm>
                <a:off x="10958211" y="1230705"/>
                <a:ext cx="394920" cy="692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AD43F4A-D9E1-4B44-9839-121E5A81506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940211" y="1213065"/>
                  <a:ext cx="43056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688D77C-CAF4-4064-BE70-0D39EEB69AA0}"/>
                    </a:ext>
                  </a:extLst>
                </p14:cNvPr>
                <p14:cNvContentPartPr/>
                <p14:nvPr/>
              </p14:nvContentPartPr>
              <p14:xfrm>
                <a:off x="11053971" y="1865025"/>
                <a:ext cx="459720" cy="244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688D77C-CAF4-4064-BE70-0D39EEB69AA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036331" y="1847025"/>
                  <a:ext cx="4953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E0E29B9-BFBA-4EA0-9AAE-F8F2588B5928}"/>
                    </a:ext>
                  </a:extLst>
                </p14:cNvPr>
                <p14:cNvContentPartPr/>
                <p14:nvPr/>
              </p14:nvContentPartPr>
              <p14:xfrm>
                <a:off x="11198691" y="2161305"/>
                <a:ext cx="294840" cy="323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E0E29B9-BFBA-4EA0-9AAE-F8F2588B592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181051" y="2143305"/>
                  <a:ext cx="3304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85C845C-3BA5-4045-BC7B-7A051FE88E6D}"/>
                    </a:ext>
                  </a:extLst>
                </p14:cNvPr>
                <p14:cNvContentPartPr/>
                <p14:nvPr/>
              </p14:nvContentPartPr>
              <p14:xfrm>
                <a:off x="10773531" y="1538865"/>
                <a:ext cx="310680" cy="798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85C845C-3BA5-4045-BC7B-7A051FE88E6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755531" y="1520865"/>
                  <a:ext cx="34632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F05CAE5-487A-42B2-999A-18B30A96253E}"/>
                    </a:ext>
                  </a:extLst>
                </p14:cNvPr>
                <p14:cNvContentPartPr/>
                <p14:nvPr/>
              </p14:nvContentPartPr>
              <p14:xfrm>
                <a:off x="11642571" y="1267065"/>
                <a:ext cx="327240" cy="934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F05CAE5-487A-42B2-999A-18B30A96253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624571" y="1249065"/>
                  <a:ext cx="362880" cy="9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E1798E5-4FF9-4914-AEE1-F88091AC3653}"/>
                    </a:ext>
                  </a:extLst>
                </p14:cNvPr>
                <p14:cNvContentPartPr/>
                <p14:nvPr/>
              </p14:nvContentPartPr>
              <p14:xfrm>
                <a:off x="1601811" y="5062185"/>
                <a:ext cx="889560" cy="97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E1798E5-4FF9-4914-AEE1-F88091AC365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84171" y="5044545"/>
                  <a:ext cx="925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BD9A158-66BC-4ACC-BB84-FA7EB1EC63B9}"/>
                    </a:ext>
                  </a:extLst>
                </p14:cNvPr>
                <p14:cNvContentPartPr/>
                <p14:nvPr/>
              </p14:nvContentPartPr>
              <p14:xfrm>
                <a:off x="1638171" y="5442345"/>
                <a:ext cx="1306800" cy="107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BD9A158-66BC-4ACC-BB84-FA7EB1EC63B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20531" y="5424705"/>
                  <a:ext cx="1342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400C1DF-6A49-4243-9AF8-B2505B8EBF8B}"/>
                    </a:ext>
                  </a:extLst>
                </p14:cNvPr>
                <p14:cNvContentPartPr/>
                <p14:nvPr/>
              </p14:nvContentPartPr>
              <p14:xfrm>
                <a:off x="3095811" y="1763505"/>
                <a:ext cx="427320" cy="614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400C1DF-6A49-4243-9AF8-B2505B8EBF8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78171" y="1745505"/>
                  <a:ext cx="4629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5549DB0-33C4-4C35-A78D-492EB1025BEF}"/>
                    </a:ext>
                  </a:extLst>
                </p14:cNvPr>
                <p14:cNvContentPartPr/>
                <p14:nvPr/>
              </p14:nvContentPartPr>
              <p14:xfrm>
                <a:off x="3186531" y="4605345"/>
                <a:ext cx="568080" cy="885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5549DB0-33C4-4C35-A78D-492EB1025BE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68891" y="4587345"/>
                  <a:ext cx="603720" cy="9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9FE8B06-360B-458A-A8B2-75305B8C90F3}"/>
                    </a:ext>
                  </a:extLst>
                </p14:cNvPr>
                <p14:cNvContentPartPr/>
                <p14:nvPr/>
              </p14:nvContentPartPr>
              <p14:xfrm>
                <a:off x="4198851" y="4860945"/>
                <a:ext cx="404280" cy="200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9FE8B06-360B-458A-A8B2-75305B8C90F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80851" y="4842945"/>
                  <a:ext cx="4399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697FAB4-90B8-4D58-9072-2FBD35E4BB49}"/>
                    </a:ext>
                  </a:extLst>
                </p14:cNvPr>
                <p14:cNvContentPartPr/>
                <p14:nvPr/>
              </p14:nvContentPartPr>
              <p14:xfrm>
                <a:off x="4706091" y="4733145"/>
                <a:ext cx="120240" cy="210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697FAB4-90B8-4D58-9072-2FBD35E4BB4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88091" y="4715145"/>
                  <a:ext cx="155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86E3EE-EFEC-458F-B38C-8C37CD2EBE25}"/>
                    </a:ext>
                  </a:extLst>
                </p14:cNvPr>
                <p14:cNvContentPartPr/>
                <p14:nvPr/>
              </p14:nvContentPartPr>
              <p14:xfrm>
                <a:off x="4981131" y="4589505"/>
                <a:ext cx="217800" cy="327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86E3EE-EFEC-458F-B38C-8C37CD2EBE2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63491" y="4571865"/>
                  <a:ext cx="2534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8C8F1D3-FEA4-4802-9BD2-931A9BFBDF8D}"/>
                    </a:ext>
                  </a:extLst>
                </p14:cNvPr>
                <p14:cNvContentPartPr/>
                <p14:nvPr/>
              </p14:nvContentPartPr>
              <p14:xfrm>
                <a:off x="5840091" y="4282065"/>
                <a:ext cx="396000" cy="446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8C8F1D3-FEA4-4802-9BD2-931A9BFBDF8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22091" y="4264065"/>
                  <a:ext cx="43164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A910D92-B1BC-4600-8094-DD89514AAC00}"/>
                    </a:ext>
                  </a:extLst>
                </p14:cNvPr>
                <p14:cNvContentPartPr/>
                <p14:nvPr/>
              </p14:nvContentPartPr>
              <p14:xfrm>
                <a:off x="5821011" y="4816665"/>
                <a:ext cx="519840" cy="90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A910D92-B1BC-4600-8094-DD89514AAC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03371" y="4798665"/>
                  <a:ext cx="555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A6CAB98-404A-44C9-B2B5-382C4C50DE72}"/>
                    </a:ext>
                  </a:extLst>
                </p14:cNvPr>
                <p14:cNvContentPartPr/>
                <p14:nvPr/>
              </p14:nvContentPartPr>
              <p14:xfrm>
                <a:off x="5984091" y="5068305"/>
                <a:ext cx="253080" cy="298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A6CAB98-404A-44C9-B2B5-382C4C50DE7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66091" y="5050305"/>
                  <a:ext cx="2887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001FBF2-6510-4AC7-BC91-41C3118D3CAF}"/>
                    </a:ext>
                  </a:extLst>
                </p14:cNvPr>
                <p14:cNvContentPartPr/>
                <p14:nvPr/>
              </p14:nvContentPartPr>
              <p14:xfrm>
                <a:off x="5458851" y="4471785"/>
                <a:ext cx="207720" cy="797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001FBF2-6510-4AC7-BC91-41C3118D3CA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40851" y="4454145"/>
                  <a:ext cx="243360" cy="83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4EDFE39-29B8-480F-8B99-7408DF8AD71E}"/>
                    </a:ext>
                  </a:extLst>
                </p14:cNvPr>
                <p14:cNvContentPartPr/>
                <p14:nvPr/>
              </p14:nvContentPartPr>
              <p14:xfrm>
                <a:off x="6382251" y="4363425"/>
                <a:ext cx="317160" cy="703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4EDFE39-29B8-480F-8B99-7408DF8AD71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64251" y="4345785"/>
                  <a:ext cx="35280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EB6A020-9666-4E39-BCDC-131531F9F33D}"/>
                    </a:ext>
                  </a:extLst>
                </p14:cNvPr>
                <p14:cNvContentPartPr/>
                <p14:nvPr/>
              </p14:nvContentPartPr>
              <p14:xfrm>
                <a:off x="6878691" y="4481145"/>
                <a:ext cx="291600" cy="409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EB6A020-9666-4E39-BCDC-131531F9F33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60691" y="4463145"/>
                  <a:ext cx="3272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586721A-9AF8-4A93-9D73-BBE71903E745}"/>
                    </a:ext>
                  </a:extLst>
                </p14:cNvPr>
                <p14:cNvContentPartPr/>
                <p14:nvPr/>
              </p14:nvContentPartPr>
              <p14:xfrm>
                <a:off x="6826131" y="4471785"/>
                <a:ext cx="315720" cy="329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586721A-9AF8-4A93-9D73-BBE71903E74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08131" y="4454145"/>
                  <a:ext cx="3513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9D9793C-5F18-4950-941B-DBF8D81502A4}"/>
                    </a:ext>
                  </a:extLst>
                </p14:cNvPr>
                <p14:cNvContentPartPr/>
                <p14:nvPr/>
              </p14:nvContentPartPr>
              <p14:xfrm>
                <a:off x="6717051" y="4625865"/>
                <a:ext cx="392040" cy="81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9D9793C-5F18-4950-941B-DBF8D81502A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99411" y="4607865"/>
                  <a:ext cx="427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27B6443-7517-463C-86C5-176FB28272A5}"/>
                    </a:ext>
                  </a:extLst>
                </p14:cNvPr>
                <p14:cNvContentPartPr/>
                <p14:nvPr/>
              </p14:nvContentPartPr>
              <p14:xfrm>
                <a:off x="6979851" y="4417785"/>
                <a:ext cx="136800" cy="401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27B6443-7517-463C-86C5-176FB28272A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62211" y="4400145"/>
                  <a:ext cx="1724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ABD710C-94CC-480C-95C4-CB1DF92FFE61}"/>
                    </a:ext>
                  </a:extLst>
                </p14:cNvPr>
                <p14:cNvContentPartPr/>
                <p14:nvPr/>
              </p14:nvContentPartPr>
              <p14:xfrm>
                <a:off x="7521651" y="4292505"/>
                <a:ext cx="3006360" cy="243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ABD710C-94CC-480C-95C4-CB1DF92FFE6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03651" y="4274865"/>
                  <a:ext cx="30420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1825ABC-2D22-43B2-B752-AEE36B08213E}"/>
                    </a:ext>
                  </a:extLst>
                </p14:cNvPr>
                <p14:cNvContentPartPr/>
                <p14:nvPr/>
              </p14:nvContentPartPr>
              <p14:xfrm>
                <a:off x="8905131" y="4635225"/>
                <a:ext cx="637200" cy="520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1825ABC-2D22-43B2-B752-AEE36B08213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87131" y="4617225"/>
                  <a:ext cx="67284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0F8C5B9-12DB-4DD4-A919-B12FBBABB0E1}"/>
                    </a:ext>
                  </a:extLst>
                </p14:cNvPr>
                <p14:cNvContentPartPr/>
                <p14:nvPr/>
              </p14:nvContentPartPr>
              <p14:xfrm>
                <a:off x="8944371" y="4716585"/>
                <a:ext cx="577080" cy="383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0F8C5B9-12DB-4DD4-A919-B12FBBABB0E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26731" y="4698585"/>
                  <a:ext cx="6127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4D4F7FF-5311-4BE8-896C-0CB91AE0BF2A}"/>
                    </a:ext>
                  </a:extLst>
                </p14:cNvPr>
                <p14:cNvContentPartPr/>
                <p14:nvPr/>
              </p14:nvContentPartPr>
              <p14:xfrm>
                <a:off x="7432731" y="4025745"/>
                <a:ext cx="539280" cy="354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4D4F7FF-5311-4BE8-896C-0CB91AE0BF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14731" y="4008105"/>
                  <a:ext cx="57492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C5F836A-FB29-4211-8F5B-E1092C1340B4}"/>
                    </a:ext>
                  </a:extLst>
                </p14:cNvPr>
                <p14:cNvContentPartPr/>
                <p14:nvPr/>
              </p14:nvContentPartPr>
              <p14:xfrm>
                <a:off x="7921251" y="3864825"/>
                <a:ext cx="277560" cy="361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C5F836A-FB29-4211-8F5B-E1092C1340B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903611" y="3846825"/>
                  <a:ext cx="3132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12119AC-5CD9-4A14-9047-04CE4443F0C4}"/>
                    </a:ext>
                  </a:extLst>
                </p14:cNvPr>
                <p14:cNvContentPartPr/>
                <p14:nvPr/>
              </p14:nvContentPartPr>
              <p14:xfrm>
                <a:off x="8509131" y="3801105"/>
                <a:ext cx="308880" cy="499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12119AC-5CD9-4A14-9047-04CE4443F0C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91491" y="3783105"/>
                  <a:ext cx="34452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AC495C7-AA30-4331-8BF2-27E29BE00219}"/>
                    </a:ext>
                  </a:extLst>
                </p14:cNvPr>
                <p14:cNvContentPartPr/>
                <p14:nvPr/>
              </p14:nvContentPartPr>
              <p14:xfrm>
                <a:off x="8917371" y="3946905"/>
                <a:ext cx="24120" cy="130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AC495C7-AA30-4331-8BF2-27E29BE0021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99731" y="3929265"/>
                  <a:ext cx="59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2C13DC8-9A08-4E64-A077-CF162C4A16A9}"/>
                    </a:ext>
                  </a:extLst>
                </p14:cNvPr>
                <p14:cNvContentPartPr/>
                <p14:nvPr/>
              </p14:nvContentPartPr>
              <p14:xfrm>
                <a:off x="8808651" y="3738465"/>
                <a:ext cx="36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2C13DC8-9A08-4E64-A077-CF162C4A16A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90651" y="37208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E8B01FB-97D9-441D-87AA-A5455245A7B0}"/>
                    </a:ext>
                  </a:extLst>
                </p14:cNvPr>
                <p14:cNvContentPartPr/>
                <p14:nvPr/>
              </p14:nvContentPartPr>
              <p14:xfrm>
                <a:off x="9071451" y="3896865"/>
                <a:ext cx="288720" cy="222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E8B01FB-97D9-441D-87AA-A5455245A7B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53451" y="3879225"/>
                  <a:ext cx="3243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B311E72-50A1-431A-BE24-397B0A5B3412}"/>
                    </a:ext>
                  </a:extLst>
                </p14:cNvPr>
                <p14:cNvContentPartPr/>
                <p14:nvPr/>
              </p14:nvContentPartPr>
              <p14:xfrm>
                <a:off x="9622251" y="3516345"/>
                <a:ext cx="374400" cy="541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B311E72-50A1-431A-BE24-397B0A5B341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604611" y="3498345"/>
                  <a:ext cx="41004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E552496-226D-4534-96A3-9A6FBCD24DC1}"/>
                    </a:ext>
                  </a:extLst>
                </p14:cNvPr>
                <p14:cNvContentPartPr/>
                <p14:nvPr/>
              </p14:nvContentPartPr>
              <p14:xfrm>
                <a:off x="9750411" y="4019985"/>
                <a:ext cx="361440" cy="72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E552496-226D-4534-96A3-9A6FBCD24DC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32411" y="4001985"/>
                  <a:ext cx="397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FF0D2E2-0DBD-4F51-9931-B86DB6A5A831}"/>
                    </a:ext>
                  </a:extLst>
                </p14:cNvPr>
                <p14:cNvContentPartPr/>
                <p14:nvPr/>
              </p14:nvContentPartPr>
              <p14:xfrm>
                <a:off x="9976491" y="4127985"/>
                <a:ext cx="237240" cy="122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FF0D2E2-0DBD-4F51-9931-B86DB6A5A83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958491" y="4110345"/>
                  <a:ext cx="2728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0F4DB4D-221A-4225-B30E-6EF31950FC62}"/>
                    </a:ext>
                  </a:extLst>
                </p14:cNvPr>
                <p14:cNvContentPartPr/>
                <p14:nvPr/>
              </p14:nvContentPartPr>
              <p14:xfrm>
                <a:off x="10275291" y="3494385"/>
                <a:ext cx="191880" cy="669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0F4DB4D-221A-4225-B30E-6EF31950FC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57291" y="3476385"/>
                  <a:ext cx="22752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75FB8E1-5AE0-4D75-BD84-D66380885AC7}"/>
                    </a:ext>
                  </a:extLst>
                </p14:cNvPr>
                <p14:cNvContentPartPr/>
                <p14:nvPr/>
              </p14:nvContentPartPr>
              <p14:xfrm>
                <a:off x="9341451" y="3630105"/>
                <a:ext cx="55800" cy="584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75FB8E1-5AE0-4D75-BD84-D66380885AC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323811" y="3612465"/>
                  <a:ext cx="9144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9AEDE06-B436-413A-990B-3E49914C3021}"/>
                    </a:ext>
                  </a:extLst>
                </p14:cNvPr>
                <p14:cNvContentPartPr/>
                <p14:nvPr/>
              </p14:nvContentPartPr>
              <p14:xfrm>
                <a:off x="3965211" y="5740425"/>
                <a:ext cx="519480" cy="448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9AEDE06-B436-413A-990B-3E49914C302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47211" y="5722425"/>
                  <a:ext cx="5551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35EA324-BCDF-4858-828B-BC474938BC41}"/>
                    </a:ext>
                  </a:extLst>
                </p14:cNvPr>
                <p14:cNvContentPartPr/>
                <p14:nvPr/>
              </p14:nvContentPartPr>
              <p14:xfrm>
                <a:off x="7939611" y="3829185"/>
                <a:ext cx="360" cy="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35EA324-BCDF-4858-828B-BC474938BC4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21611" y="38115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F5A6461-1345-4FF5-AD6C-2CD3C978FC31}"/>
                    </a:ext>
                  </a:extLst>
                </p14:cNvPr>
                <p14:cNvContentPartPr/>
                <p14:nvPr/>
              </p14:nvContentPartPr>
              <p14:xfrm>
                <a:off x="3322251" y="4218705"/>
                <a:ext cx="3960" cy="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F5A6461-1345-4FF5-AD6C-2CD3C978FC3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304251" y="420070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76EAAC5-C036-4DDE-A198-31EBDE26ABF9}"/>
                    </a:ext>
                  </a:extLst>
                </p14:cNvPr>
                <p14:cNvContentPartPr/>
                <p14:nvPr/>
              </p14:nvContentPartPr>
              <p14:xfrm>
                <a:off x="4237011" y="5350185"/>
                <a:ext cx="390600" cy="213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76EAAC5-C036-4DDE-A198-31EBDE26ABF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219371" y="5332185"/>
                  <a:ext cx="426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D7AAFE4-869B-438E-B28A-0EED64A52C8A}"/>
                    </a:ext>
                  </a:extLst>
                </p14:cNvPr>
                <p14:cNvContentPartPr/>
                <p14:nvPr/>
              </p14:nvContentPartPr>
              <p14:xfrm>
                <a:off x="3910491" y="6291945"/>
                <a:ext cx="1023480" cy="61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D7AAFE4-869B-438E-B28A-0EED64A52C8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892851" y="6274305"/>
                  <a:ext cx="1059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6025327-E3CC-4AAD-B53A-029449327C46}"/>
                    </a:ext>
                  </a:extLst>
                </p14:cNvPr>
                <p14:cNvContentPartPr/>
                <p14:nvPr/>
              </p14:nvContentPartPr>
              <p14:xfrm>
                <a:off x="4145211" y="6527385"/>
                <a:ext cx="336240" cy="236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6025327-E3CC-4AAD-B53A-029449327C4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127211" y="6509385"/>
                  <a:ext cx="3718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463E641-51DB-4CD5-88F8-04EF38CC8E71}"/>
                    </a:ext>
                  </a:extLst>
                </p14:cNvPr>
                <p14:cNvContentPartPr/>
                <p14:nvPr/>
              </p14:nvContentPartPr>
              <p14:xfrm>
                <a:off x="4145931" y="6473025"/>
                <a:ext cx="359640" cy="268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463E641-51DB-4CD5-88F8-04EF38CC8E7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128291" y="6455025"/>
                  <a:ext cx="3952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DD7E723-1432-49DE-9D63-DF225FAB4F97}"/>
                    </a:ext>
                  </a:extLst>
                </p14:cNvPr>
                <p14:cNvContentPartPr/>
                <p14:nvPr/>
              </p14:nvContentPartPr>
              <p14:xfrm>
                <a:off x="5205411" y="5845185"/>
                <a:ext cx="298800" cy="441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DD7E723-1432-49DE-9D63-DF225FAB4F9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187771" y="5827545"/>
                  <a:ext cx="3344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2611297-5E6C-417E-971F-D1A204E12E70}"/>
                    </a:ext>
                  </a:extLst>
                </p14:cNvPr>
                <p14:cNvContentPartPr/>
                <p14:nvPr/>
              </p14:nvContentPartPr>
              <p14:xfrm>
                <a:off x="5603931" y="6065505"/>
                <a:ext cx="5760" cy="61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2611297-5E6C-417E-971F-D1A204E12E7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585931" y="6047505"/>
                  <a:ext cx="414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4E73B79-4705-4F05-B5F8-AB24479C4E74}"/>
                    </a:ext>
                  </a:extLst>
                </p14:cNvPr>
                <p14:cNvContentPartPr/>
                <p14:nvPr/>
              </p14:nvContentPartPr>
              <p14:xfrm>
                <a:off x="5486211" y="5830065"/>
                <a:ext cx="360" cy="3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4E73B79-4705-4F05-B5F8-AB24479C4E7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68211" y="581206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16B6510-47AD-47D5-8C6D-CBFD9BBEB0EA}"/>
                    </a:ext>
                  </a:extLst>
                </p14:cNvPr>
                <p14:cNvContentPartPr/>
                <p14:nvPr/>
              </p14:nvContentPartPr>
              <p14:xfrm>
                <a:off x="5648931" y="5941665"/>
                <a:ext cx="240120" cy="130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16B6510-47AD-47D5-8C6D-CBFD9BBEB0E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630931" y="5923665"/>
                  <a:ext cx="2757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CAE79B7-1F60-471D-AE75-B93F4465514C}"/>
                    </a:ext>
                  </a:extLst>
                </p14:cNvPr>
                <p14:cNvContentPartPr/>
                <p14:nvPr/>
              </p14:nvContentPartPr>
              <p14:xfrm>
                <a:off x="6363531" y="5603985"/>
                <a:ext cx="318240" cy="298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CAE79B7-1F60-471D-AE75-B93F4465514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345531" y="5585985"/>
                  <a:ext cx="3538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EB7C826-EFFE-4C29-87DB-4943C241DAAD}"/>
                    </a:ext>
                  </a:extLst>
                </p14:cNvPr>
                <p14:cNvContentPartPr/>
                <p14:nvPr/>
              </p14:nvContentPartPr>
              <p14:xfrm>
                <a:off x="6373251" y="5929425"/>
                <a:ext cx="382680" cy="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EB7C826-EFFE-4C29-87DB-4943C241DAA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55611" y="5911785"/>
                  <a:ext cx="418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34BDACE-58DA-47BF-860F-2963115DAE76}"/>
                    </a:ext>
                  </a:extLst>
                </p14:cNvPr>
                <p14:cNvContentPartPr/>
                <p14:nvPr/>
              </p14:nvContentPartPr>
              <p14:xfrm>
                <a:off x="6517971" y="6091425"/>
                <a:ext cx="407880" cy="147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34BDACE-58DA-47BF-860F-2963115DAE7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00331" y="6073785"/>
                  <a:ext cx="443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726F31C-D9C1-4226-8818-94A1443156AD}"/>
                    </a:ext>
                  </a:extLst>
                </p14:cNvPr>
                <p14:cNvContentPartPr/>
                <p14:nvPr/>
              </p14:nvContentPartPr>
              <p14:xfrm>
                <a:off x="5947731" y="5612625"/>
                <a:ext cx="510840" cy="712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726F31C-D9C1-4226-8818-94A1443156A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29731" y="5594985"/>
                  <a:ext cx="546480" cy="7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2BB5856-0954-4464-9B2B-9FB60B6FC8E6}"/>
                    </a:ext>
                  </a:extLst>
                </p14:cNvPr>
                <p14:cNvContentPartPr/>
                <p14:nvPr/>
              </p14:nvContentPartPr>
              <p14:xfrm>
                <a:off x="6952491" y="5404545"/>
                <a:ext cx="345240" cy="678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2BB5856-0954-4464-9B2B-9FB60B6FC8E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934851" y="5386905"/>
                  <a:ext cx="380880" cy="71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FB2DD26-FFAC-47AE-9F9B-FED8977A484A}"/>
              </a:ext>
            </a:extLst>
          </p:cNvPr>
          <p:cNvGrpSpPr/>
          <p:nvPr/>
        </p:nvGrpSpPr>
        <p:grpSpPr>
          <a:xfrm>
            <a:off x="135171" y="5876505"/>
            <a:ext cx="851760" cy="914400"/>
            <a:chOff x="135171" y="5876505"/>
            <a:chExt cx="851760" cy="91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08E96A5-D523-4880-A7D1-F2B733912CF5}"/>
                    </a:ext>
                  </a:extLst>
                </p14:cNvPr>
                <p14:cNvContentPartPr/>
                <p14:nvPr/>
              </p14:nvContentPartPr>
              <p14:xfrm>
                <a:off x="135531" y="6183225"/>
                <a:ext cx="203040" cy="585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08E96A5-D523-4880-A7D1-F2B733912CF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7531" y="6165225"/>
                  <a:ext cx="23868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D486FB6-4AE6-491F-AD87-7345B3C5DA7B}"/>
                    </a:ext>
                  </a:extLst>
                </p14:cNvPr>
                <p14:cNvContentPartPr/>
                <p14:nvPr/>
              </p14:nvContentPartPr>
              <p14:xfrm>
                <a:off x="135171" y="5876505"/>
                <a:ext cx="488160" cy="535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D486FB6-4AE6-491F-AD87-7345B3C5DA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7171" y="5858505"/>
                  <a:ext cx="52380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2BBCD83-0138-4F36-9205-4213A006D15C}"/>
                    </a:ext>
                  </a:extLst>
                </p14:cNvPr>
                <p14:cNvContentPartPr/>
                <p14:nvPr/>
              </p14:nvContentPartPr>
              <p14:xfrm>
                <a:off x="586611" y="6436305"/>
                <a:ext cx="400320" cy="354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2BBCD83-0138-4F36-9205-4213A006D15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68971" y="6418665"/>
                  <a:ext cx="435960" cy="39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435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36568B3-79A8-429F-8EC9-948B8EFEEDAD}"/>
              </a:ext>
            </a:extLst>
          </p:cNvPr>
          <p:cNvGrpSpPr/>
          <p:nvPr/>
        </p:nvGrpSpPr>
        <p:grpSpPr>
          <a:xfrm>
            <a:off x="291051" y="157185"/>
            <a:ext cx="9215280" cy="3374280"/>
            <a:chOff x="291051" y="157185"/>
            <a:chExt cx="9215280" cy="337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675686E-CE72-4F83-814A-7CD11C602BD5}"/>
                    </a:ext>
                  </a:extLst>
                </p14:cNvPr>
                <p14:cNvContentPartPr/>
                <p14:nvPr/>
              </p14:nvContentPartPr>
              <p14:xfrm>
                <a:off x="291051" y="458145"/>
                <a:ext cx="479880" cy="668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675686E-CE72-4F83-814A-7CD11C602BD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3411" y="440145"/>
                  <a:ext cx="51552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5EA877-9622-4F0B-91B0-C7BB04C0E4A7}"/>
                    </a:ext>
                  </a:extLst>
                </p14:cNvPr>
                <p14:cNvContentPartPr/>
                <p14:nvPr/>
              </p14:nvContentPartPr>
              <p14:xfrm>
                <a:off x="660771" y="950265"/>
                <a:ext cx="203400" cy="318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5EA877-9622-4F0B-91B0-C7BB04C0E4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2771" y="932265"/>
                  <a:ext cx="2390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288347C-4165-415E-B6D2-B0063A60254C}"/>
                    </a:ext>
                  </a:extLst>
                </p14:cNvPr>
                <p14:cNvContentPartPr/>
                <p14:nvPr/>
              </p14:nvContentPartPr>
              <p14:xfrm>
                <a:off x="960651" y="1067985"/>
                <a:ext cx="145440" cy="361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288347C-4165-415E-B6D2-B0063A6025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2651" y="1049985"/>
                  <a:ext cx="1810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17CFE4-8226-48D9-AB19-2E4039E93E42}"/>
                    </a:ext>
                  </a:extLst>
                </p14:cNvPr>
                <p14:cNvContentPartPr/>
                <p14:nvPr/>
              </p14:nvContentPartPr>
              <p14:xfrm>
                <a:off x="1249371" y="825705"/>
                <a:ext cx="324360" cy="70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17CFE4-8226-48D9-AB19-2E4039E93E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1371" y="807705"/>
                  <a:ext cx="360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923EF29-9575-4EAF-8DB6-F9934A188534}"/>
                    </a:ext>
                  </a:extLst>
                </p14:cNvPr>
                <p14:cNvContentPartPr/>
                <p14:nvPr/>
              </p14:nvContentPartPr>
              <p14:xfrm>
                <a:off x="1348731" y="1010745"/>
                <a:ext cx="351000" cy="30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923EF29-9575-4EAF-8DB6-F9934A1885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31091" y="993105"/>
                  <a:ext cx="386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200BFA-0B8A-4498-BF50-76498B34BD64}"/>
                    </a:ext>
                  </a:extLst>
                </p14:cNvPr>
                <p14:cNvContentPartPr/>
                <p14:nvPr/>
              </p14:nvContentPartPr>
              <p14:xfrm>
                <a:off x="2164851" y="157185"/>
                <a:ext cx="606600" cy="914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200BFA-0B8A-4498-BF50-76498B34BD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46851" y="139185"/>
                  <a:ext cx="642240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60EC3DC-A961-43F9-8194-9588E6A88AB8}"/>
                    </a:ext>
                  </a:extLst>
                </p14:cNvPr>
                <p14:cNvContentPartPr/>
                <p14:nvPr/>
              </p14:nvContentPartPr>
              <p14:xfrm>
                <a:off x="2435211" y="669465"/>
                <a:ext cx="528120" cy="320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60EC3DC-A961-43F9-8194-9588E6A88A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17211" y="651825"/>
                  <a:ext cx="5637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16B82D-A159-48C3-8809-DCE86E88A78C}"/>
                    </a:ext>
                  </a:extLst>
                </p14:cNvPr>
                <p14:cNvContentPartPr/>
                <p14:nvPr/>
              </p14:nvContentPartPr>
              <p14:xfrm>
                <a:off x="2969451" y="591345"/>
                <a:ext cx="201960" cy="29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16B82D-A159-48C3-8809-DCE86E88A7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51451" y="573345"/>
                  <a:ext cx="2376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0A31906-541B-4821-993D-A8EAE4738C1D}"/>
                    </a:ext>
                  </a:extLst>
                </p14:cNvPr>
                <p14:cNvContentPartPr/>
                <p14:nvPr/>
              </p14:nvContentPartPr>
              <p14:xfrm>
                <a:off x="3403971" y="503865"/>
                <a:ext cx="400320" cy="166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0A31906-541B-4821-993D-A8EAE4738C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85971" y="485865"/>
                  <a:ext cx="435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538F505-5FF8-4825-B2A9-C6345FE8219B}"/>
                    </a:ext>
                  </a:extLst>
                </p14:cNvPr>
                <p14:cNvContentPartPr/>
                <p14:nvPr/>
              </p14:nvContentPartPr>
              <p14:xfrm>
                <a:off x="3573171" y="751185"/>
                <a:ext cx="344520" cy="11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538F505-5FF8-4825-B2A9-C6345FE8219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55171" y="733185"/>
                  <a:ext cx="380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720BA6-CCD3-4D71-8B47-9EF1AF8544F8}"/>
                    </a:ext>
                  </a:extLst>
                </p14:cNvPr>
                <p14:cNvContentPartPr/>
                <p14:nvPr/>
              </p14:nvContentPartPr>
              <p14:xfrm>
                <a:off x="4154211" y="286065"/>
                <a:ext cx="373680" cy="486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720BA6-CCD3-4D71-8B47-9EF1AF8544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36571" y="268065"/>
                  <a:ext cx="40932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C07056-1451-4FCA-85AC-4DFFA5754797}"/>
                    </a:ext>
                  </a:extLst>
                </p14:cNvPr>
                <p14:cNvContentPartPr/>
                <p14:nvPr/>
              </p14:nvContentPartPr>
              <p14:xfrm>
                <a:off x="4209291" y="496665"/>
                <a:ext cx="417960" cy="272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C07056-1451-4FCA-85AC-4DFFA57547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91651" y="478665"/>
                  <a:ext cx="4536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30FF0E7-007A-4890-8B07-7B98138692C1}"/>
                    </a:ext>
                  </a:extLst>
                </p14:cNvPr>
                <p14:cNvContentPartPr/>
                <p14:nvPr/>
              </p14:nvContentPartPr>
              <p14:xfrm>
                <a:off x="5323131" y="971145"/>
                <a:ext cx="500400" cy="79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30FF0E7-007A-4890-8B07-7B98138692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05491" y="953145"/>
                  <a:ext cx="536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499316-9A89-400A-97B7-07C33E93AC58}"/>
                    </a:ext>
                  </a:extLst>
                </p14:cNvPr>
                <p14:cNvContentPartPr/>
                <p14:nvPr/>
              </p14:nvContentPartPr>
              <p14:xfrm>
                <a:off x="5133051" y="613665"/>
                <a:ext cx="640440" cy="92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499316-9A89-400A-97B7-07C33E93AC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15051" y="596025"/>
                  <a:ext cx="676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694D88-975E-45FB-921B-AD6349A27251}"/>
                    </a:ext>
                  </a:extLst>
                </p14:cNvPr>
                <p14:cNvContentPartPr/>
                <p14:nvPr/>
              </p14:nvContentPartPr>
              <p14:xfrm>
                <a:off x="6038451" y="438345"/>
                <a:ext cx="349560" cy="339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694D88-975E-45FB-921B-AD6349A272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20451" y="420705"/>
                  <a:ext cx="3852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3793DE-F394-476E-8A9C-3AB7A1754CE2}"/>
                    </a:ext>
                  </a:extLst>
                </p14:cNvPr>
                <p14:cNvContentPartPr/>
                <p14:nvPr/>
              </p14:nvContentPartPr>
              <p14:xfrm>
                <a:off x="6654051" y="316665"/>
                <a:ext cx="142560" cy="383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3793DE-F394-476E-8A9C-3AB7A1754C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36051" y="298665"/>
                  <a:ext cx="1782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F6E5960-9CE7-4D26-B6B7-ADF121336581}"/>
                    </a:ext>
                  </a:extLst>
                </p14:cNvPr>
                <p14:cNvContentPartPr/>
                <p14:nvPr/>
              </p14:nvContentPartPr>
              <p14:xfrm>
                <a:off x="6617691" y="651465"/>
                <a:ext cx="347400" cy="54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F6E5960-9CE7-4D26-B6B7-ADF1213365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99691" y="633825"/>
                  <a:ext cx="383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21FFA74-EA3D-4104-90A2-421EF83D3557}"/>
                    </a:ext>
                  </a:extLst>
                </p14:cNvPr>
                <p14:cNvContentPartPr/>
                <p14:nvPr/>
              </p14:nvContentPartPr>
              <p14:xfrm>
                <a:off x="6509331" y="328545"/>
                <a:ext cx="267120" cy="69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21FFA74-EA3D-4104-90A2-421EF83D35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91331" y="310545"/>
                  <a:ext cx="302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0403264-ED53-414E-917E-B85A9ECB4DC3}"/>
                    </a:ext>
                  </a:extLst>
                </p14:cNvPr>
                <p14:cNvContentPartPr/>
                <p14:nvPr/>
              </p14:nvContentPartPr>
              <p14:xfrm>
                <a:off x="7142931" y="336825"/>
                <a:ext cx="367920" cy="262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0403264-ED53-414E-917E-B85A9ECB4DC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24931" y="318825"/>
                  <a:ext cx="403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F0AF7F-A9D2-4C83-AD9A-FB8F63E0D363}"/>
                    </a:ext>
                  </a:extLst>
                </p14:cNvPr>
                <p14:cNvContentPartPr/>
                <p14:nvPr/>
              </p14:nvContentPartPr>
              <p14:xfrm>
                <a:off x="7532451" y="379665"/>
                <a:ext cx="126360" cy="181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F0AF7F-A9D2-4C83-AD9A-FB8F63E0D3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14451" y="362025"/>
                  <a:ext cx="162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344C7E0-E512-4224-AE1F-AB60186E7F15}"/>
                    </a:ext>
                  </a:extLst>
                </p14:cNvPr>
                <p14:cNvContentPartPr/>
                <p14:nvPr/>
              </p14:nvContentPartPr>
              <p14:xfrm>
                <a:off x="7486731" y="280305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344C7E0-E512-4224-AE1F-AB60186E7F1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69091" y="2623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6AC1290-CC37-4618-98F6-9FDD4CD70829}"/>
                    </a:ext>
                  </a:extLst>
                </p14:cNvPr>
                <p14:cNvContentPartPr/>
                <p14:nvPr/>
              </p14:nvContentPartPr>
              <p14:xfrm>
                <a:off x="7695171" y="282825"/>
                <a:ext cx="562680" cy="292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6AC1290-CC37-4618-98F6-9FDD4CD708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77171" y="264825"/>
                  <a:ext cx="5983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EA7B0C-ED97-4B4E-B3D3-90A484CA454F}"/>
                    </a:ext>
                  </a:extLst>
                </p14:cNvPr>
                <p14:cNvContentPartPr/>
                <p14:nvPr/>
              </p14:nvContentPartPr>
              <p14:xfrm>
                <a:off x="8379171" y="233505"/>
                <a:ext cx="504360" cy="456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EA7B0C-ED97-4B4E-B3D3-90A484CA454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61171" y="215505"/>
                  <a:ext cx="5400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7207101-7BE6-435E-92B6-4353B2E169B8}"/>
                    </a:ext>
                  </a:extLst>
                </p14:cNvPr>
                <p14:cNvContentPartPr/>
                <p14:nvPr/>
              </p14:nvContentPartPr>
              <p14:xfrm>
                <a:off x="705771" y="2541465"/>
                <a:ext cx="667440" cy="174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7207101-7BE6-435E-92B6-4353B2E169B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8131" y="2523465"/>
                  <a:ext cx="703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92D6C90-8885-4D55-BEB4-7F71E55648B4}"/>
                    </a:ext>
                  </a:extLst>
                </p14:cNvPr>
                <p14:cNvContentPartPr/>
                <p14:nvPr/>
              </p14:nvContentPartPr>
              <p14:xfrm>
                <a:off x="724131" y="2913705"/>
                <a:ext cx="787680" cy="109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92D6C90-8885-4D55-BEB4-7F71E55648B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6131" y="2896065"/>
                  <a:ext cx="823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7648F1C-29A8-4BDC-BAFF-F439EBD67287}"/>
                    </a:ext>
                  </a:extLst>
                </p14:cNvPr>
                <p14:cNvContentPartPr/>
                <p14:nvPr/>
              </p14:nvContentPartPr>
              <p14:xfrm>
                <a:off x="1665531" y="2314305"/>
                <a:ext cx="353880" cy="414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7648F1C-29A8-4BDC-BAFF-F439EBD672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47891" y="2296665"/>
                  <a:ext cx="3895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E8471E-C1FF-48BE-A9DB-53864A410922}"/>
                    </a:ext>
                  </a:extLst>
                </p14:cNvPr>
                <p14:cNvContentPartPr/>
                <p14:nvPr/>
              </p14:nvContentPartPr>
              <p14:xfrm>
                <a:off x="2505411" y="1638225"/>
                <a:ext cx="489960" cy="1069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E8471E-C1FF-48BE-A9DB-53864A4109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87771" y="1620585"/>
                  <a:ext cx="525600" cy="11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312FAFF-4470-4E2B-AC27-D07318F91C88}"/>
                    </a:ext>
                  </a:extLst>
                </p14:cNvPr>
                <p14:cNvContentPartPr/>
                <p14:nvPr/>
              </p14:nvContentPartPr>
              <p14:xfrm>
                <a:off x="3050811" y="1772505"/>
                <a:ext cx="532800" cy="508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312FAFF-4470-4E2B-AC27-D07318F91C8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32811" y="1754505"/>
                  <a:ext cx="56844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E1AF2C7-9226-4270-A98F-B17EB8B45559}"/>
                    </a:ext>
                  </a:extLst>
                </p14:cNvPr>
                <p14:cNvContentPartPr/>
                <p14:nvPr/>
              </p14:nvContentPartPr>
              <p14:xfrm>
                <a:off x="3838491" y="1683945"/>
                <a:ext cx="246960" cy="530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E1AF2C7-9226-4270-A98F-B17EB8B455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20491" y="1666305"/>
                  <a:ext cx="28260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3C5609-E361-40C7-B629-C5FAC96BB98A}"/>
                    </a:ext>
                  </a:extLst>
                </p14:cNvPr>
                <p14:cNvContentPartPr/>
                <p14:nvPr/>
              </p14:nvContentPartPr>
              <p14:xfrm>
                <a:off x="4082931" y="1755945"/>
                <a:ext cx="125280" cy="200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3C5609-E361-40C7-B629-C5FAC96BB9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64931" y="1738305"/>
                  <a:ext cx="160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8098FB-7069-4E56-8F20-47C62E014282}"/>
                    </a:ext>
                  </a:extLst>
                </p14:cNvPr>
                <p14:cNvContentPartPr/>
                <p14:nvPr/>
              </p14:nvContentPartPr>
              <p14:xfrm>
                <a:off x="3992211" y="1602225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8098FB-7069-4E56-8F20-47C62E0142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74211" y="15842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A1D0E18-115C-4898-BB63-7B8672160AF6}"/>
                    </a:ext>
                  </a:extLst>
                </p14:cNvPr>
                <p14:cNvContentPartPr/>
                <p14:nvPr/>
              </p14:nvContentPartPr>
              <p14:xfrm>
                <a:off x="4200651" y="1737945"/>
                <a:ext cx="381600" cy="190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A1D0E18-115C-4898-BB63-7B8672160AF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182651" y="1719945"/>
                  <a:ext cx="4172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45B04B6-2552-4D60-BF45-4FE4B8A9BE21}"/>
                    </a:ext>
                  </a:extLst>
                </p14:cNvPr>
                <p14:cNvContentPartPr/>
                <p14:nvPr/>
              </p14:nvContentPartPr>
              <p14:xfrm>
                <a:off x="4778451" y="1412145"/>
                <a:ext cx="118440" cy="610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45B04B6-2552-4D60-BF45-4FE4B8A9BE2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60811" y="1394505"/>
                  <a:ext cx="15408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26C676-8ACB-4144-9F9B-69A6E965DB75}"/>
                    </a:ext>
                  </a:extLst>
                </p14:cNvPr>
                <p14:cNvContentPartPr/>
                <p14:nvPr/>
              </p14:nvContentPartPr>
              <p14:xfrm>
                <a:off x="5095971" y="1375785"/>
                <a:ext cx="275040" cy="495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26C676-8ACB-4144-9F9B-69A6E965DB7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78331" y="1358145"/>
                  <a:ext cx="31068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7ECFACE-6B4E-4449-9E41-03FF6979D543}"/>
                    </a:ext>
                  </a:extLst>
                </p14:cNvPr>
                <p14:cNvContentPartPr/>
                <p14:nvPr/>
              </p14:nvContentPartPr>
              <p14:xfrm>
                <a:off x="5371011" y="1611225"/>
                <a:ext cx="260280" cy="348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7ECFACE-6B4E-4449-9E41-03FF6979D5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353011" y="1593585"/>
                  <a:ext cx="2959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C05A49C-242C-47DA-BA3B-2585F9931533}"/>
                    </a:ext>
                  </a:extLst>
                </p14:cNvPr>
                <p14:cNvContentPartPr/>
                <p14:nvPr/>
              </p14:nvContentPartPr>
              <p14:xfrm>
                <a:off x="5531211" y="1853505"/>
                <a:ext cx="424080" cy="235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C05A49C-242C-47DA-BA3B-2585F993153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513571" y="1835865"/>
                  <a:ext cx="4597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661E87F-CB05-44A9-8FF5-D692F4E3D037}"/>
                    </a:ext>
                  </a:extLst>
                </p14:cNvPr>
                <p14:cNvContentPartPr/>
                <p14:nvPr/>
              </p14:nvContentPartPr>
              <p14:xfrm>
                <a:off x="5766651" y="1321425"/>
                <a:ext cx="474840" cy="831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661E87F-CB05-44A9-8FF5-D692F4E3D03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48651" y="1303785"/>
                  <a:ext cx="510480" cy="86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AE22431-FF32-4F66-B3D4-BCB3400AF199}"/>
                    </a:ext>
                  </a:extLst>
                </p14:cNvPr>
                <p14:cNvContentPartPr/>
                <p14:nvPr/>
              </p14:nvContentPartPr>
              <p14:xfrm>
                <a:off x="3403971" y="2700225"/>
                <a:ext cx="2485800" cy="124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AE22431-FF32-4F66-B3D4-BCB3400AF19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385971" y="2682225"/>
                  <a:ext cx="2521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49E0110-7672-4265-93D5-C162AE6B8E64}"/>
                    </a:ext>
                  </a:extLst>
                </p14:cNvPr>
                <p14:cNvContentPartPr/>
                <p14:nvPr/>
              </p14:nvContentPartPr>
              <p14:xfrm>
                <a:off x="4996971" y="2706705"/>
                <a:ext cx="360" cy="3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49E0110-7672-4265-93D5-C162AE6B8E6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979331" y="26887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2BB8D49-3534-43F3-9388-64167542452F}"/>
                    </a:ext>
                  </a:extLst>
                </p14:cNvPr>
                <p14:cNvContentPartPr/>
                <p14:nvPr/>
              </p14:nvContentPartPr>
              <p14:xfrm>
                <a:off x="4364811" y="2878785"/>
                <a:ext cx="460800" cy="652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2BB8D49-3534-43F3-9388-64167542452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347171" y="2860785"/>
                  <a:ext cx="49644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60F2CE8-AB61-4FBF-BCAC-331804EEBA6B}"/>
                    </a:ext>
                  </a:extLst>
                </p14:cNvPr>
                <p14:cNvContentPartPr/>
                <p14:nvPr/>
              </p14:nvContentPartPr>
              <p14:xfrm>
                <a:off x="4363371" y="3141225"/>
                <a:ext cx="417240" cy="250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60F2CE8-AB61-4FBF-BCAC-331804EEBA6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45371" y="3123225"/>
                  <a:ext cx="452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2656308-7E5D-4E9B-B51B-213A4193D1ED}"/>
                    </a:ext>
                  </a:extLst>
                </p14:cNvPr>
                <p14:cNvContentPartPr/>
                <p14:nvPr/>
              </p14:nvContentPartPr>
              <p14:xfrm>
                <a:off x="6174171" y="1356345"/>
                <a:ext cx="541440" cy="1292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2656308-7E5D-4E9B-B51B-213A4193D1E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156171" y="1338705"/>
                  <a:ext cx="577080" cy="13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05F3942-9B78-4589-9A0F-1CEB74BDDB26}"/>
                    </a:ext>
                  </a:extLst>
                </p14:cNvPr>
                <p14:cNvContentPartPr/>
                <p14:nvPr/>
              </p14:nvContentPartPr>
              <p14:xfrm>
                <a:off x="6934491" y="1536345"/>
                <a:ext cx="547920" cy="523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05F3942-9B78-4589-9A0F-1CEB74BDDB2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916491" y="1518705"/>
                  <a:ext cx="5835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28E4D3-FCD1-4DB3-A561-55CF603158BB}"/>
                    </a:ext>
                  </a:extLst>
                </p14:cNvPr>
                <p14:cNvContentPartPr/>
                <p14:nvPr/>
              </p14:nvContentPartPr>
              <p14:xfrm>
                <a:off x="7504731" y="1692585"/>
                <a:ext cx="78480" cy="125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28E4D3-FCD1-4DB3-A561-55CF603158B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487091" y="1674945"/>
                  <a:ext cx="114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9E689E2-71B2-4768-A642-F3A3BFC84384}"/>
                    </a:ext>
                  </a:extLst>
                </p14:cNvPr>
                <p14:cNvContentPartPr/>
                <p14:nvPr/>
              </p14:nvContentPartPr>
              <p14:xfrm>
                <a:off x="7441731" y="1511505"/>
                <a:ext cx="360" cy="9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9E689E2-71B2-4768-A642-F3A3BFC8438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423731" y="149386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5F82837-F3F0-44C3-98F0-7AAA3D9B776A}"/>
                    </a:ext>
                  </a:extLst>
                </p14:cNvPr>
                <p14:cNvContentPartPr/>
                <p14:nvPr/>
              </p14:nvContentPartPr>
              <p14:xfrm>
                <a:off x="7704171" y="1590345"/>
                <a:ext cx="324360" cy="209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5F82837-F3F0-44C3-98F0-7AAA3D9B776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686171" y="1572705"/>
                  <a:ext cx="3600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A55A42C-F47A-46E2-AA8F-C48B6291B63A}"/>
                    </a:ext>
                  </a:extLst>
                </p14:cNvPr>
                <p14:cNvContentPartPr/>
                <p14:nvPr/>
              </p14:nvContentPartPr>
              <p14:xfrm>
                <a:off x="8316171" y="1085985"/>
                <a:ext cx="404280" cy="599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A55A42C-F47A-46E2-AA8F-C48B6291B63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298171" y="1068345"/>
                  <a:ext cx="43992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C96C084-1E8B-460F-B9C0-1A1F0A345306}"/>
                    </a:ext>
                  </a:extLst>
                </p14:cNvPr>
                <p14:cNvContentPartPr/>
                <p14:nvPr/>
              </p14:nvContentPartPr>
              <p14:xfrm>
                <a:off x="8464851" y="1677825"/>
                <a:ext cx="529920" cy="141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C96C084-1E8B-460F-B9C0-1A1F0A34530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446851" y="1660185"/>
                  <a:ext cx="5655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241B9A-0808-4988-A359-09DC3FDC8031}"/>
                    </a:ext>
                  </a:extLst>
                </p14:cNvPr>
                <p14:cNvContentPartPr/>
                <p14:nvPr/>
              </p14:nvContentPartPr>
              <p14:xfrm>
                <a:off x="8573211" y="1972665"/>
                <a:ext cx="386280" cy="266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241B9A-0808-4988-A359-09DC3FDC803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555211" y="1955025"/>
                  <a:ext cx="4219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22E8DC6-5862-42C6-B408-750BD7102D32}"/>
                    </a:ext>
                  </a:extLst>
                </p14:cNvPr>
                <p14:cNvContentPartPr/>
                <p14:nvPr/>
              </p14:nvContentPartPr>
              <p14:xfrm>
                <a:off x="8093331" y="1394145"/>
                <a:ext cx="248760" cy="605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22E8DC6-5862-42C6-B408-750BD7102D3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075691" y="1376145"/>
                  <a:ext cx="28440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19BADF2-FF93-4E1B-99EF-788939B6E1E5}"/>
                    </a:ext>
                  </a:extLst>
                </p14:cNvPr>
                <p14:cNvContentPartPr/>
                <p14:nvPr/>
              </p14:nvContentPartPr>
              <p14:xfrm>
                <a:off x="9116451" y="1212705"/>
                <a:ext cx="389880" cy="844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19BADF2-FF93-4E1B-99EF-788939B6E1E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098811" y="1194705"/>
                  <a:ext cx="425520" cy="88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1A23777-BCC8-4F96-BA52-02A6DF1468E3}"/>
                  </a:ext>
                </a:extLst>
              </p14:cNvPr>
              <p14:cNvContentPartPr/>
              <p14:nvPr/>
            </p14:nvContentPartPr>
            <p14:xfrm>
              <a:off x="4654251" y="3792825"/>
              <a:ext cx="270720" cy="521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1A23777-BCC8-4F96-BA52-02A6DF1468E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636611" y="3774825"/>
                <a:ext cx="30636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74870E0-979C-435F-AAEA-D0690623F20F}"/>
                  </a:ext>
                </a:extLst>
              </p14:cNvPr>
              <p14:cNvContentPartPr/>
              <p14:nvPr/>
            </p14:nvContentPartPr>
            <p14:xfrm>
              <a:off x="4598811" y="4325985"/>
              <a:ext cx="489240" cy="1555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74870E0-979C-435F-AAEA-D0690623F20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580811" y="4308345"/>
                <a:ext cx="5248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1713AA2-58BA-4632-8083-CDDE7FB69359}"/>
                  </a:ext>
                </a:extLst>
              </p14:cNvPr>
              <p14:cNvContentPartPr/>
              <p14:nvPr/>
            </p14:nvContentPartPr>
            <p14:xfrm>
              <a:off x="4743531" y="4597065"/>
              <a:ext cx="425880" cy="3016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1713AA2-58BA-4632-8083-CDDE7FB6935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725531" y="4579425"/>
                <a:ext cx="4615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190123D-5D85-4B66-AB43-7A58663C5959}"/>
                  </a:ext>
                </a:extLst>
              </p14:cNvPr>
              <p14:cNvContentPartPr/>
              <p14:nvPr/>
            </p14:nvContentPartPr>
            <p14:xfrm>
              <a:off x="5241771" y="3784185"/>
              <a:ext cx="412560" cy="968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190123D-5D85-4B66-AB43-7A58663C5959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223771" y="3766185"/>
                <a:ext cx="448200" cy="10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15DA6CA-DFF6-4EBE-A077-D7D2AFA0980E}"/>
                  </a:ext>
                </a:extLst>
              </p14:cNvPr>
              <p14:cNvContentPartPr/>
              <p14:nvPr/>
            </p14:nvContentPartPr>
            <p14:xfrm>
              <a:off x="4282011" y="4082985"/>
              <a:ext cx="179280" cy="949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15DA6CA-DFF6-4EBE-A077-D7D2AFA0980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264011" y="4064985"/>
                <a:ext cx="214920" cy="9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BE3D80F-02DD-4B2C-B1B2-AA39A84FAF43}"/>
              </a:ext>
            </a:extLst>
          </p:cNvPr>
          <p:cNvGrpSpPr/>
          <p:nvPr/>
        </p:nvGrpSpPr>
        <p:grpSpPr>
          <a:xfrm>
            <a:off x="5784651" y="3132225"/>
            <a:ext cx="6248880" cy="1971000"/>
            <a:chOff x="5784651" y="3132225"/>
            <a:chExt cx="6248880" cy="197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F657A9B-0A62-4527-861F-D3E7AAA47DAB}"/>
                    </a:ext>
                  </a:extLst>
                </p14:cNvPr>
                <p14:cNvContentPartPr/>
                <p14:nvPr/>
              </p14:nvContentPartPr>
              <p14:xfrm>
                <a:off x="5784651" y="3848625"/>
                <a:ext cx="401400" cy="477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F657A9B-0A62-4527-861F-D3E7AAA47DA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767011" y="3830985"/>
                  <a:ext cx="43704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6665DAE-839E-47A0-9F99-AF4CFEEB1011}"/>
                    </a:ext>
                  </a:extLst>
                </p14:cNvPr>
                <p14:cNvContentPartPr/>
                <p14:nvPr/>
              </p14:nvContentPartPr>
              <p14:xfrm>
                <a:off x="6391611" y="3706785"/>
                <a:ext cx="299520" cy="494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6665DAE-839E-47A0-9F99-AF4CFEEB101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373611" y="3689145"/>
                  <a:ext cx="33516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0319D1-6201-4889-85EF-C4B1502A21FB}"/>
                    </a:ext>
                  </a:extLst>
                </p14:cNvPr>
                <p14:cNvContentPartPr/>
                <p14:nvPr/>
              </p14:nvContentPartPr>
              <p14:xfrm>
                <a:off x="6717051" y="3820185"/>
                <a:ext cx="106200" cy="194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0319D1-6201-4889-85EF-C4B1502A21F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699411" y="3802185"/>
                  <a:ext cx="141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FB21041-CFFB-4FFD-B805-08374F64F778}"/>
                    </a:ext>
                  </a:extLst>
                </p14:cNvPr>
                <p14:cNvContentPartPr/>
                <p14:nvPr/>
              </p14:nvContentPartPr>
              <p14:xfrm>
                <a:off x="6681411" y="3653505"/>
                <a:ext cx="360" cy="3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FB21041-CFFB-4FFD-B805-08374F64F77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63411" y="363586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49BAE85-BF88-42A7-9F21-A804AFE9F5C0}"/>
                    </a:ext>
                  </a:extLst>
                </p14:cNvPr>
                <p14:cNvContentPartPr/>
                <p14:nvPr/>
              </p14:nvContentPartPr>
              <p14:xfrm>
                <a:off x="6862131" y="3756825"/>
                <a:ext cx="279720" cy="288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49BAE85-BF88-42A7-9F21-A804AFE9F5C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44491" y="3738825"/>
                  <a:ext cx="3153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6BBD29B-27DB-450A-8863-37FBBF63B68A}"/>
                    </a:ext>
                  </a:extLst>
                </p14:cNvPr>
                <p14:cNvContentPartPr/>
                <p14:nvPr/>
              </p14:nvContentPartPr>
              <p14:xfrm>
                <a:off x="7423731" y="3267945"/>
                <a:ext cx="299520" cy="408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6BBD29B-27DB-450A-8863-37FBBF63B68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5731" y="3250305"/>
                  <a:ext cx="3351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92F1B1E-25A1-4CFD-A38D-51D5FC88A11F}"/>
                    </a:ext>
                  </a:extLst>
                </p14:cNvPr>
                <p14:cNvContentPartPr/>
                <p14:nvPr/>
              </p14:nvContentPartPr>
              <p14:xfrm>
                <a:off x="7712811" y="3403665"/>
                <a:ext cx="227160" cy="558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92F1B1E-25A1-4CFD-A38D-51D5FC88A11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95171" y="3385665"/>
                  <a:ext cx="26280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C746F83-5800-476E-8CD7-8989752C15FD}"/>
                    </a:ext>
                  </a:extLst>
                </p14:cNvPr>
                <p14:cNvContentPartPr/>
                <p14:nvPr/>
              </p14:nvContentPartPr>
              <p14:xfrm>
                <a:off x="7876251" y="3874545"/>
                <a:ext cx="235080" cy="82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C746F83-5800-476E-8CD7-8989752C15F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58251" y="3856545"/>
                  <a:ext cx="270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7388F62-8403-4A4A-BAD1-10CFA6BC57AF}"/>
                    </a:ext>
                  </a:extLst>
                </p14:cNvPr>
                <p14:cNvContentPartPr/>
                <p14:nvPr/>
              </p14:nvContentPartPr>
              <p14:xfrm>
                <a:off x="8057331" y="3132225"/>
                <a:ext cx="465480" cy="755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7388F62-8403-4A4A-BAD1-10CFA6BC57A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39331" y="3114585"/>
                  <a:ext cx="50112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CEB0F30-2034-4338-8B71-6CD412C9CD23}"/>
                    </a:ext>
                  </a:extLst>
                </p14:cNvPr>
                <p14:cNvContentPartPr/>
                <p14:nvPr/>
              </p14:nvContentPartPr>
              <p14:xfrm>
                <a:off x="7315011" y="3285945"/>
                <a:ext cx="111240" cy="816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CEB0F30-2034-4338-8B71-6CD412C9CD2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97011" y="3267945"/>
                  <a:ext cx="14688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457662A-149D-4857-8C41-8FA5B8616129}"/>
                    </a:ext>
                  </a:extLst>
                </p14:cNvPr>
                <p14:cNvContentPartPr/>
                <p14:nvPr/>
              </p14:nvContentPartPr>
              <p14:xfrm>
                <a:off x="5920731" y="4355505"/>
                <a:ext cx="2723400" cy="171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457662A-149D-4857-8C41-8FA5B861612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02731" y="4337505"/>
                  <a:ext cx="2759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285DEAC-492F-481E-9EC2-5A0B49AAB60F}"/>
                    </a:ext>
                  </a:extLst>
                </p14:cNvPr>
                <p14:cNvContentPartPr/>
                <p14:nvPr/>
              </p14:nvContentPartPr>
              <p14:xfrm>
                <a:off x="7058331" y="4571865"/>
                <a:ext cx="637200" cy="531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285DEAC-492F-481E-9EC2-5A0B49AAB60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40331" y="4553865"/>
                  <a:ext cx="6728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F4E9AF3-B184-43B8-93D1-ABA86FAF2129}"/>
                    </a:ext>
                  </a:extLst>
                </p14:cNvPr>
                <p14:cNvContentPartPr/>
                <p14:nvPr/>
              </p14:nvContentPartPr>
              <p14:xfrm>
                <a:off x="7034211" y="4571865"/>
                <a:ext cx="689400" cy="389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F4E9AF3-B184-43B8-93D1-ABA86FAF212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016211" y="4553865"/>
                  <a:ext cx="7250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12144FC-54D0-4B53-9B3A-5C1395C3D1B5}"/>
                    </a:ext>
                  </a:extLst>
                </p14:cNvPr>
                <p14:cNvContentPartPr/>
                <p14:nvPr/>
              </p14:nvContentPartPr>
              <p14:xfrm>
                <a:off x="8772291" y="4120425"/>
                <a:ext cx="192240" cy="43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12144FC-54D0-4B53-9B3A-5C1395C3D1B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54651" y="4102785"/>
                  <a:ext cx="227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F567856-272E-4391-8A85-316BC11BE915}"/>
                    </a:ext>
                  </a:extLst>
                </p14:cNvPr>
                <p14:cNvContentPartPr/>
                <p14:nvPr/>
              </p14:nvContentPartPr>
              <p14:xfrm>
                <a:off x="8799651" y="4273065"/>
                <a:ext cx="330120" cy="54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F567856-272E-4391-8A85-316BC11BE91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82011" y="4255065"/>
                  <a:ext cx="365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604C5B3-0331-4E26-92E2-A70DA4478216}"/>
                    </a:ext>
                  </a:extLst>
                </p14:cNvPr>
                <p14:cNvContentPartPr/>
                <p14:nvPr/>
              </p14:nvContentPartPr>
              <p14:xfrm>
                <a:off x="9188811" y="3554865"/>
                <a:ext cx="372960" cy="548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604C5B3-0331-4E26-92E2-A70DA447821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70811" y="3537225"/>
                  <a:ext cx="40860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32922A-AFBD-45F4-9CB1-1451C2445E6F}"/>
                    </a:ext>
                  </a:extLst>
                </p14:cNvPr>
                <p14:cNvContentPartPr/>
                <p14:nvPr/>
              </p14:nvContentPartPr>
              <p14:xfrm>
                <a:off x="9243171" y="3202785"/>
                <a:ext cx="473760" cy="280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32922A-AFBD-45F4-9CB1-1451C2445E6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25171" y="3185145"/>
                  <a:ext cx="5094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892B150-1961-40FA-B0D9-578AE91CEF6E}"/>
                    </a:ext>
                  </a:extLst>
                </p14:cNvPr>
                <p14:cNvContentPartPr/>
                <p14:nvPr/>
              </p14:nvContentPartPr>
              <p14:xfrm>
                <a:off x="9342891" y="4262985"/>
                <a:ext cx="576360" cy="82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892B150-1961-40FA-B0D9-578AE91CEF6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24891" y="4245345"/>
                  <a:ext cx="612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8CF62A2-BC53-4D9A-93A2-4F1D1EFD43FF}"/>
                    </a:ext>
                  </a:extLst>
                </p14:cNvPr>
                <p14:cNvContentPartPr/>
                <p14:nvPr/>
              </p14:nvContentPartPr>
              <p14:xfrm>
                <a:off x="9460251" y="4515345"/>
                <a:ext cx="245160" cy="290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8CF62A2-BC53-4D9A-93A2-4F1D1EFD43F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42611" y="4497345"/>
                  <a:ext cx="2808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5975BCA-98FF-413E-8866-089A01115D95}"/>
                    </a:ext>
                  </a:extLst>
                </p14:cNvPr>
                <p14:cNvContentPartPr/>
                <p14:nvPr/>
              </p14:nvContentPartPr>
              <p14:xfrm>
                <a:off x="9405891" y="4535505"/>
                <a:ext cx="306360" cy="254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5975BCA-98FF-413E-8866-089A01115D9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88251" y="4517865"/>
                  <a:ext cx="3420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14D883B-6942-40C9-8826-F484221825C7}"/>
                    </a:ext>
                  </a:extLst>
                </p14:cNvPr>
                <p14:cNvContentPartPr/>
                <p14:nvPr/>
              </p14:nvContentPartPr>
              <p14:xfrm>
                <a:off x="10021851" y="3530745"/>
                <a:ext cx="180000" cy="964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14D883B-6942-40C9-8826-F484221825C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004211" y="3512745"/>
                  <a:ext cx="215640" cy="9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10425D4-56A8-48C3-9F66-EDBF8B91E228}"/>
                    </a:ext>
                  </a:extLst>
                </p14:cNvPr>
                <p14:cNvContentPartPr/>
                <p14:nvPr/>
              </p14:nvContentPartPr>
              <p14:xfrm>
                <a:off x="10211931" y="3820185"/>
                <a:ext cx="62280" cy="235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10425D4-56A8-48C3-9F66-EDBF8B91E22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193931" y="3802185"/>
                  <a:ext cx="979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91C2EBF-D8DB-4692-9B2D-17B3BF08FC7C}"/>
                    </a:ext>
                  </a:extLst>
                </p14:cNvPr>
                <p14:cNvContentPartPr/>
                <p14:nvPr/>
              </p14:nvContentPartPr>
              <p14:xfrm>
                <a:off x="10420371" y="3882825"/>
                <a:ext cx="275400" cy="10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91C2EBF-D8DB-4692-9B2D-17B3BF08FC7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402371" y="3865185"/>
                  <a:ext cx="3110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C322A92-D83A-4122-82A9-1EEF167054E2}"/>
                    </a:ext>
                  </a:extLst>
                </p14:cNvPr>
                <p14:cNvContentPartPr/>
                <p14:nvPr/>
              </p14:nvContentPartPr>
              <p14:xfrm>
                <a:off x="10872171" y="3747825"/>
                <a:ext cx="213120" cy="223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C322A92-D83A-4122-82A9-1EEF167054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854531" y="3729825"/>
                  <a:ext cx="2487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F93723D-9354-49F7-808E-EC43007BA469}"/>
                    </a:ext>
                  </a:extLst>
                </p14:cNvPr>
                <p14:cNvContentPartPr/>
                <p14:nvPr/>
              </p14:nvContentPartPr>
              <p14:xfrm>
                <a:off x="11134611" y="3792465"/>
                <a:ext cx="173880" cy="103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F93723D-9354-49F7-808E-EC43007BA46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116611" y="3774825"/>
                  <a:ext cx="209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CBA4793-3DBA-4A2A-8DBB-4AF555DD7A37}"/>
                    </a:ext>
                  </a:extLst>
                </p14:cNvPr>
                <p14:cNvContentPartPr/>
                <p14:nvPr/>
              </p14:nvContentPartPr>
              <p14:xfrm>
                <a:off x="11349531" y="3702825"/>
                <a:ext cx="262800" cy="254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CBA4793-3DBA-4A2A-8DBB-4AF555DD7A3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331891" y="3684825"/>
                  <a:ext cx="2984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9B75AE7-054A-4A19-A75A-D22A000B4278}"/>
                    </a:ext>
                  </a:extLst>
                </p14:cNvPr>
                <p14:cNvContentPartPr/>
                <p14:nvPr/>
              </p14:nvContentPartPr>
              <p14:xfrm>
                <a:off x="11670651" y="3585105"/>
                <a:ext cx="246600" cy="342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9B75AE7-054A-4A19-A75A-D22A000B427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652651" y="3567105"/>
                  <a:ext cx="2822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C5C0EA0-0160-445E-B1E9-9D4AB67A7D4C}"/>
                    </a:ext>
                  </a:extLst>
                </p14:cNvPr>
                <p14:cNvContentPartPr/>
                <p14:nvPr/>
              </p14:nvContentPartPr>
              <p14:xfrm>
                <a:off x="11914011" y="3322305"/>
                <a:ext cx="119520" cy="828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C5C0EA0-0160-445E-B1E9-9D4AB67A7D4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896011" y="3304305"/>
                  <a:ext cx="155160" cy="86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278AE29-9CDF-4AFC-85E3-0C2ACFAA61AB}"/>
              </a:ext>
            </a:extLst>
          </p:cNvPr>
          <p:cNvGrpSpPr/>
          <p:nvPr/>
        </p:nvGrpSpPr>
        <p:grpSpPr>
          <a:xfrm>
            <a:off x="161091" y="4188465"/>
            <a:ext cx="3838320" cy="1398960"/>
            <a:chOff x="161091" y="4188465"/>
            <a:chExt cx="3838320" cy="139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C04FCFF-FE7D-4C81-BEBC-0F502C30D811}"/>
                    </a:ext>
                  </a:extLst>
                </p14:cNvPr>
                <p14:cNvContentPartPr/>
                <p14:nvPr/>
              </p14:nvContentPartPr>
              <p14:xfrm>
                <a:off x="1240011" y="4697145"/>
                <a:ext cx="602640" cy="38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C04FCFF-FE7D-4C81-BEBC-0F502C30D81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222011" y="4679145"/>
                  <a:ext cx="638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01A07A-6A01-43C8-B338-1DC24C7AF1FF}"/>
                    </a:ext>
                  </a:extLst>
                </p14:cNvPr>
                <p14:cNvContentPartPr/>
                <p14:nvPr/>
              </p14:nvContentPartPr>
              <p14:xfrm>
                <a:off x="1122291" y="5131665"/>
                <a:ext cx="708120" cy="29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01A07A-6A01-43C8-B338-1DC24C7AF1F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04291" y="5114025"/>
                  <a:ext cx="743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9C7737B-79E1-4834-926B-171EED971895}"/>
                    </a:ext>
                  </a:extLst>
                </p14:cNvPr>
                <p14:cNvContentPartPr/>
                <p14:nvPr/>
              </p14:nvContentPartPr>
              <p14:xfrm>
                <a:off x="2072691" y="4188465"/>
                <a:ext cx="553680" cy="807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9C7737B-79E1-4834-926B-171EED97189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55051" y="4170465"/>
                  <a:ext cx="589320" cy="84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EF66D9E-12A0-4C8A-9CF6-491272D3CDEE}"/>
                    </a:ext>
                  </a:extLst>
                </p14:cNvPr>
                <p14:cNvContentPartPr/>
                <p14:nvPr/>
              </p14:nvContentPartPr>
              <p14:xfrm>
                <a:off x="2894931" y="4225905"/>
                <a:ext cx="685800" cy="681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EF66D9E-12A0-4C8A-9CF6-491272D3CDE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77291" y="4208265"/>
                  <a:ext cx="7214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98813C1-4D4D-4482-AB37-35DEC920208A}"/>
                    </a:ext>
                  </a:extLst>
                </p14:cNvPr>
                <p14:cNvContentPartPr/>
                <p14:nvPr/>
              </p14:nvContentPartPr>
              <p14:xfrm>
                <a:off x="3539331" y="4607505"/>
                <a:ext cx="101160" cy="191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98813C1-4D4D-4482-AB37-35DEC920208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521691" y="4589505"/>
                  <a:ext cx="136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5687C81-7280-4C60-B93E-1D44A4EDF947}"/>
                    </a:ext>
                  </a:extLst>
                </p14:cNvPr>
                <p14:cNvContentPartPr/>
                <p14:nvPr/>
              </p14:nvContentPartPr>
              <p14:xfrm>
                <a:off x="3530331" y="4350825"/>
                <a:ext cx="360" cy="3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5687C81-7280-4C60-B93E-1D44A4EDF94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12691" y="43331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E89BF8A-7219-42FE-8920-DF8409F93D23}"/>
                    </a:ext>
                  </a:extLst>
                </p14:cNvPr>
                <p14:cNvContentPartPr/>
                <p14:nvPr/>
              </p14:nvContentPartPr>
              <p14:xfrm>
                <a:off x="3765771" y="4449105"/>
                <a:ext cx="233640" cy="293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E89BF8A-7219-42FE-8920-DF8409F93D2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48131" y="4431105"/>
                  <a:ext cx="2692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04279BE-7053-4FA9-B96B-A8BA3276941C}"/>
                    </a:ext>
                  </a:extLst>
                </p14:cNvPr>
                <p14:cNvContentPartPr/>
                <p14:nvPr/>
              </p14:nvContentPartPr>
              <p14:xfrm>
                <a:off x="161091" y="4557105"/>
                <a:ext cx="431640" cy="821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04279BE-7053-4FA9-B96B-A8BA3276941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43451" y="4539465"/>
                  <a:ext cx="4672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2F8A194-F661-45BA-BFDB-B844E27DD406}"/>
                    </a:ext>
                  </a:extLst>
                </p14:cNvPr>
                <p14:cNvContentPartPr/>
                <p14:nvPr/>
              </p14:nvContentPartPr>
              <p14:xfrm>
                <a:off x="488691" y="5143185"/>
                <a:ext cx="101520" cy="394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2F8A194-F661-45BA-BFDB-B844E27DD40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70691" y="5125185"/>
                  <a:ext cx="1371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63B5168-593E-4037-A209-EA853ADC10BC}"/>
                    </a:ext>
                  </a:extLst>
                </p14:cNvPr>
                <p14:cNvContentPartPr/>
                <p14:nvPr/>
              </p14:nvContentPartPr>
              <p14:xfrm>
                <a:off x="706131" y="5295825"/>
                <a:ext cx="145440" cy="291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63B5168-593E-4037-A209-EA853ADC10B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88491" y="5278185"/>
                  <a:ext cx="18108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1B3B062-5E0B-4CAE-A5D4-340A3B03E80B}"/>
              </a:ext>
            </a:extLst>
          </p:cNvPr>
          <p:cNvGrpSpPr/>
          <p:nvPr/>
        </p:nvGrpSpPr>
        <p:grpSpPr>
          <a:xfrm>
            <a:off x="10363491" y="1881945"/>
            <a:ext cx="790200" cy="1594800"/>
            <a:chOff x="10363491" y="1881945"/>
            <a:chExt cx="790200" cy="159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5F76820-FCE9-469E-86AF-FE53EE7A94FF}"/>
                    </a:ext>
                  </a:extLst>
                </p14:cNvPr>
                <p14:cNvContentPartPr/>
                <p14:nvPr/>
              </p14:nvContentPartPr>
              <p14:xfrm>
                <a:off x="10363491" y="2360025"/>
                <a:ext cx="790200" cy="1116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5F76820-FCE9-469E-86AF-FE53EE7A94F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345851" y="2342385"/>
                  <a:ext cx="825840" cy="11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502F233-BB88-4E65-B7BD-93B12B25753B}"/>
                    </a:ext>
                  </a:extLst>
                </p14:cNvPr>
                <p14:cNvContentPartPr/>
                <p14:nvPr/>
              </p14:nvContentPartPr>
              <p14:xfrm>
                <a:off x="10689651" y="1881945"/>
                <a:ext cx="282240" cy="324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502F233-BB88-4E65-B7BD-93B12B25753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672011" y="1864305"/>
                  <a:ext cx="317880" cy="35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92AEDB2-9826-4FE3-8B59-5A4E826A25ED}"/>
              </a:ext>
            </a:extLst>
          </p:cNvPr>
          <p:cNvGrpSpPr/>
          <p:nvPr/>
        </p:nvGrpSpPr>
        <p:grpSpPr>
          <a:xfrm>
            <a:off x="986931" y="6007545"/>
            <a:ext cx="2556720" cy="747360"/>
            <a:chOff x="986931" y="6007545"/>
            <a:chExt cx="2556720" cy="74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783E4CA-C869-4E7C-AF41-8F67F3551C62}"/>
                    </a:ext>
                  </a:extLst>
                </p14:cNvPr>
                <p14:cNvContentPartPr/>
                <p14:nvPr/>
              </p14:nvContentPartPr>
              <p14:xfrm>
                <a:off x="986931" y="6007545"/>
                <a:ext cx="670320" cy="747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783E4CA-C869-4E7C-AF41-8F67F3551C6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68931" y="5989905"/>
                  <a:ext cx="70596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FFDD7B3-7D0F-4653-833F-D5BFA9575475}"/>
                    </a:ext>
                  </a:extLst>
                </p14:cNvPr>
                <p14:cNvContentPartPr/>
                <p14:nvPr/>
              </p14:nvContentPartPr>
              <p14:xfrm>
                <a:off x="1439091" y="6517665"/>
                <a:ext cx="355680" cy="205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FFDD7B3-7D0F-4653-833F-D5BFA957547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421451" y="6500025"/>
                  <a:ext cx="391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F507BF0-CA97-4393-80F2-AB30E3C2C8BC}"/>
                    </a:ext>
                  </a:extLst>
                </p14:cNvPr>
                <p14:cNvContentPartPr/>
                <p14:nvPr/>
              </p14:nvContentPartPr>
              <p14:xfrm>
                <a:off x="2036331" y="6237585"/>
                <a:ext cx="146160" cy="416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F507BF0-CA97-4393-80F2-AB30E3C2C8B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18331" y="6219585"/>
                  <a:ext cx="1818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E10CF4C-CD82-4238-9C86-BC98EC139E77}"/>
                    </a:ext>
                  </a:extLst>
                </p14:cNvPr>
                <p14:cNvContentPartPr/>
                <p14:nvPr/>
              </p14:nvContentPartPr>
              <p14:xfrm>
                <a:off x="2570571" y="6065505"/>
                <a:ext cx="592560" cy="163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E10CF4C-CD82-4238-9C86-BC98EC139E7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552931" y="6047505"/>
                  <a:ext cx="628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1BFD9C9-97AC-446A-B9CC-FCF167F2B73B}"/>
                    </a:ext>
                  </a:extLst>
                </p14:cNvPr>
                <p14:cNvContentPartPr/>
                <p14:nvPr/>
              </p14:nvContentPartPr>
              <p14:xfrm>
                <a:off x="2742651" y="6362865"/>
                <a:ext cx="801000" cy="46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1BFD9C9-97AC-446A-B9CC-FCF167F2B73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725011" y="6345225"/>
                  <a:ext cx="836640" cy="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666E231-4AC3-4706-B94A-88F08C64E400}"/>
                  </a:ext>
                </a:extLst>
              </p14:cNvPr>
              <p14:cNvContentPartPr/>
              <p14:nvPr/>
            </p14:nvContentPartPr>
            <p14:xfrm>
              <a:off x="3964491" y="5666985"/>
              <a:ext cx="693720" cy="8172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666E231-4AC3-4706-B94A-88F08C64E400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3946851" y="5649345"/>
                <a:ext cx="729360" cy="85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980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>
            <a:extLst>
              <a:ext uri="{FF2B5EF4-FFF2-40B4-BE49-F238E27FC236}">
                <a16:creationId xmlns:a16="http://schemas.microsoft.com/office/drawing/2014/main" id="{B0E1D877-D0F1-4F98-A526-F3E3D760EF9A}"/>
              </a:ext>
            </a:extLst>
          </p:cNvPr>
          <p:cNvGrpSpPr/>
          <p:nvPr/>
        </p:nvGrpSpPr>
        <p:grpSpPr>
          <a:xfrm>
            <a:off x="280611" y="218025"/>
            <a:ext cx="11480400" cy="6715800"/>
            <a:chOff x="280611" y="218025"/>
            <a:chExt cx="11480400" cy="671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844ECC-B6C4-43B7-95C3-67834E589248}"/>
                    </a:ext>
                  </a:extLst>
                </p14:cNvPr>
                <p14:cNvContentPartPr/>
                <p14:nvPr/>
              </p14:nvContentPartPr>
              <p14:xfrm>
                <a:off x="2676051" y="284625"/>
                <a:ext cx="553680" cy="584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844ECC-B6C4-43B7-95C3-67834E58924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58051" y="266625"/>
                  <a:ext cx="58932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717B499-9E85-4243-BD52-3BD93581E47E}"/>
                    </a:ext>
                  </a:extLst>
                </p14:cNvPr>
                <p14:cNvContentPartPr/>
                <p14:nvPr/>
              </p14:nvContentPartPr>
              <p14:xfrm>
                <a:off x="2869731" y="570465"/>
                <a:ext cx="242280" cy="99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717B499-9E85-4243-BD52-3BD93581E47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52091" y="552465"/>
                  <a:ext cx="277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D2C25B-A592-46E2-9EDF-AE9331A95D24}"/>
                    </a:ext>
                  </a:extLst>
                </p14:cNvPr>
                <p14:cNvContentPartPr/>
                <p14:nvPr/>
              </p14:nvContentPartPr>
              <p14:xfrm>
                <a:off x="3267891" y="397665"/>
                <a:ext cx="263160" cy="254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D2C25B-A592-46E2-9EDF-AE9331A95D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50251" y="379665"/>
                  <a:ext cx="2988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47E4EB-EAAD-430C-ABC7-1866D46F36C6}"/>
                    </a:ext>
                  </a:extLst>
                </p14:cNvPr>
                <p14:cNvContentPartPr/>
                <p14:nvPr/>
              </p14:nvContentPartPr>
              <p14:xfrm>
                <a:off x="3593691" y="337905"/>
                <a:ext cx="280440" cy="388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47E4EB-EAAD-430C-ABC7-1866D46F36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76051" y="319905"/>
                  <a:ext cx="31608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896A288-C85B-4A32-B288-1410A7BBB567}"/>
                    </a:ext>
                  </a:extLst>
                </p14:cNvPr>
                <p14:cNvContentPartPr/>
                <p14:nvPr/>
              </p14:nvContentPartPr>
              <p14:xfrm>
                <a:off x="3883491" y="533745"/>
                <a:ext cx="12240" cy="21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896A288-C85B-4A32-B288-1410A7BBB5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65851" y="516105"/>
                  <a:ext cx="47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EF4FAA9-F85D-460B-9683-7F08D59CC5D2}"/>
                    </a:ext>
                  </a:extLst>
                </p14:cNvPr>
                <p14:cNvContentPartPr/>
                <p14:nvPr/>
              </p14:nvContentPartPr>
              <p14:xfrm>
                <a:off x="3802131" y="389025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EF4FAA9-F85D-460B-9683-7F08D59CC5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4491" y="371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76F688A-9AC8-4AF2-B2ED-F5AFC7B6FE67}"/>
                    </a:ext>
                  </a:extLst>
                </p14:cNvPr>
                <p14:cNvContentPartPr/>
                <p14:nvPr/>
              </p14:nvContentPartPr>
              <p14:xfrm>
                <a:off x="3923811" y="296865"/>
                <a:ext cx="431640" cy="822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76F688A-9AC8-4AF2-B2ED-F5AFC7B6FE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05811" y="278865"/>
                  <a:ext cx="467280" cy="85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5160DC-B9DE-4B52-B155-4FF0A4E5E32E}"/>
                    </a:ext>
                  </a:extLst>
                </p14:cNvPr>
                <p14:cNvContentPartPr/>
                <p14:nvPr/>
              </p14:nvContentPartPr>
              <p14:xfrm>
                <a:off x="4363371" y="459585"/>
                <a:ext cx="380160" cy="240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5160DC-B9DE-4B52-B155-4FF0A4E5E3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45371" y="441945"/>
                  <a:ext cx="4158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24DF59-29DD-4516-83B7-AC3CB72D1BD8}"/>
                    </a:ext>
                  </a:extLst>
                </p14:cNvPr>
                <p14:cNvContentPartPr/>
                <p14:nvPr/>
              </p14:nvContentPartPr>
              <p14:xfrm>
                <a:off x="4779891" y="515745"/>
                <a:ext cx="539280" cy="191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24DF59-29DD-4516-83B7-AC3CB72D1B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1891" y="497745"/>
                  <a:ext cx="574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440C3F-1E53-4FE2-9218-ACD6A1EF8FF6}"/>
                    </a:ext>
                  </a:extLst>
                </p14:cNvPr>
                <p14:cNvContentPartPr/>
                <p14:nvPr/>
              </p14:nvContentPartPr>
              <p14:xfrm>
                <a:off x="5413491" y="218025"/>
                <a:ext cx="973080" cy="480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440C3F-1E53-4FE2-9218-ACD6A1EF8F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95491" y="200385"/>
                  <a:ext cx="10087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CDD4B8-7C68-43FC-977C-AC167B9FF860}"/>
                    </a:ext>
                  </a:extLst>
                </p14:cNvPr>
                <p14:cNvContentPartPr/>
                <p14:nvPr/>
              </p14:nvContentPartPr>
              <p14:xfrm>
                <a:off x="6129171" y="319905"/>
                <a:ext cx="254160" cy="51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CDD4B8-7C68-43FC-977C-AC167B9FF8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11171" y="301905"/>
                  <a:ext cx="289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7216A29-F306-4B7E-A214-C83F352D5D92}"/>
                    </a:ext>
                  </a:extLst>
                </p14:cNvPr>
                <p14:cNvContentPartPr/>
                <p14:nvPr/>
              </p14:nvContentPartPr>
              <p14:xfrm>
                <a:off x="6622731" y="241785"/>
                <a:ext cx="198000" cy="344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7216A29-F306-4B7E-A214-C83F352D5D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05091" y="224145"/>
                  <a:ext cx="2336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6EB621-98CB-4CE0-ABBC-55C570C696A8}"/>
                    </a:ext>
                  </a:extLst>
                </p14:cNvPr>
                <p14:cNvContentPartPr/>
                <p14:nvPr/>
              </p14:nvContentPartPr>
              <p14:xfrm>
                <a:off x="6570531" y="234945"/>
                <a:ext cx="29160" cy="70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6EB621-98CB-4CE0-ABBC-55C570C696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52891" y="217305"/>
                  <a:ext cx="64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68CBAAA-D7EA-4343-9CF4-FD7878C6FA08}"/>
                    </a:ext>
                  </a:extLst>
                </p14:cNvPr>
                <p14:cNvContentPartPr/>
                <p14:nvPr/>
              </p14:nvContentPartPr>
              <p14:xfrm>
                <a:off x="2498571" y="895185"/>
                <a:ext cx="4871880" cy="351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68CBAAA-D7EA-4343-9CF4-FD7878C6FA0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80571" y="877545"/>
                  <a:ext cx="49075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078345-C1D4-4549-919E-ACA9292EDB00}"/>
                    </a:ext>
                  </a:extLst>
                </p14:cNvPr>
                <p14:cNvContentPartPr/>
                <p14:nvPr/>
              </p14:nvContentPartPr>
              <p14:xfrm>
                <a:off x="2208051" y="771705"/>
                <a:ext cx="4971240" cy="397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078345-C1D4-4549-919E-ACA9292EDB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90411" y="753705"/>
                  <a:ext cx="50068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0318D5E-DE49-4B3E-A2D5-D110D5A9DCFB}"/>
                    </a:ext>
                  </a:extLst>
                </p14:cNvPr>
                <p14:cNvContentPartPr/>
                <p14:nvPr/>
              </p14:nvContentPartPr>
              <p14:xfrm>
                <a:off x="6871131" y="1391985"/>
                <a:ext cx="630000" cy="331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0318D5E-DE49-4B3E-A2D5-D110D5A9DC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53491" y="1373985"/>
                  <a:ext cx="6656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D5C4C18-0F11-4963-9B59-3AE70DD07912}"/>
                    </a:ext>
                  </a:extLst>
                </p14:cNvPr>
                <p14:cNvContentPartPr/>
                <p14:nvPr/>
              </p14:nvContentPartPr>
              <p14:xfrm>
                <a:off x="6934491" y="1203705"/>
                <a:ext cx="3960" cy="9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D5C4C18-0F11-4963-9B59-3AE70DD0791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16491" y="1186065"/>
                  <a:ext cx="39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CBA2A88-285D-47FE-93CA-CE7712688399}"/>
                    </a:ext>
                  </a:extLst>
                </p14:cNvPr>
                <p14:cNvContentPartPr/>
                <p14:nvPr/>
              </p14:nvContentPartPr>
              <p14:xfrm>
                <a:off x="7740171" y="1294425"/>
                <a:ext cx="175680" cy="322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CBA2A88-285D-47FE-93CA-CE771268839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22531" y="1276785"/>
                  <a:ext cx="2113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8D4683-52A4-4752-8CAB-3F51849BB17B}"/>
                    </a:ext>
                  </a:extLst>
                </p14:cNvPr>
                <p14:cNvContentPartPr/>
                <p14:nvPr/>
              </p14:nvContentPartPr>
              <p14:xfrm>
                <a:off x="7921251" y="1258065"/>
                <a:ext cx="649800" cy="451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8D4683-52A4-4752-8CAB-3F51849BB1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03611" y="1240425"/>
                  <a:ext cx="6854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D338138-12B8-4DC4-8B82-C26A8BAD82C2}"/>
                    </a:ext>
                  </a:extLst>
                </p14:cNvPr>
                <p14:cNvContentPartPr/>
                <p14:nvPr/>
              </p14:nvContentPartPr>
              <p14:xfrm>
                <a:off x="8627571" y="1228545"/>
                <a:ext cx="380880" cy="393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D338138-12B8-4DC4-8B82-C26A8BAD82C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09931" y="1210905"/>
                  <a:ext cx="4165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AF0D7EC-2792-41A0-B396-97D5ECBFACB1}"/>
                    </a:ext>
                  </a:extLst>
                </p14:cNvPr>
                <p14:cNvContentPartPr/>
                <p14:nvPr/>
              </p14:nvContentPartPr>
              <p14:xfrm>
                <a:off x="7877331" y="1249065"/>
                <a:ext cx="397440" cy="327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AF0D7EC-2792-41A0-B396-97D5ECBFAC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59331" y="1231065"/>
                  <a:ext cx="4330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80B46E3-A39B-4490-8841-D3372AAA15CD}"/>
                    </a:ext>
                  </a:extLst>
                </p14:cNvPr>
                <p14:cNvContentPartPr/>
                <p14:nvPr/>
              </p14:nvContentPartPr>
              <p14:xfrm>
                <a:off x="9234171" y="1104345"/>
                <a:ext cx="780840" cy="371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80B46E3-A39B-4490-8841-D3372AAA15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16531" y="1086705"/>
                  <a:ext cx="8164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85F5C6D-3CCE-45BA-98E3-5E7AD843A24F}"/>
                    </a:ext>
                  </a:extLst>
                </p14:cNvPr>
                <p14:cNvContentPartPr/>
                <p14:nvPr/>
              </p14:nvContentPartPr>
              <p14:xfrm>
                <a:off x="10232091" y="877545"/>
                <a:ext cx="506520" cy="310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85F5C6D-3CCE-45BA-98E3-5E7AD843A24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14451" y="859545"/>
                  <a:ext cx="5421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74DC6D2-8862-479C-8230-6CAC3F51B5B7}"/>
                    </a:ext>
                  </a:extLst>
                </p14:cNvPr>
                <p14:cNvContentPartPr/>
                <p14:nvPr/>
              </p14:nvContentPartPr>
              <p14:xfrm>
                <a:off x="10690731" y="913905"/>
                <a:ext cx="223560" cy="290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74DC6D2-8862-479C-8230-6CAC3F51B5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72731" y="896265"/>
                  <a:ext cx="2592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980A994-DD18-419A-A2D3-12AC7B90B107}"/>
                    </a:ext>
                  </a:extLst>
                </p14:cNvPr>
                <p14:cNvContentPartPr/>
                <p14:nvPr/>
              </p14:nvContentPartPr>
              <p14:xfrm>
                <a:off x="10891251" y="931905"/>
                <a:ext cx="298080" cy="210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980A994-DD18-419A-A2D3-12AC7B90B10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73251" y="914265"/>
                  <a:ext cx="3337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C5564B9-934B-448C-ACB2-66C23C2F3E64}"/>
                    </a:ext>
                  </a:extLst>
                </p14:cNvPr>
                <p14:cNvContentPartPr/>
                <p14:nvPr/>
              </p14:nvContentPartPr>
              <p14:xfrm>
                <a:off x="11189691" y="886905"/>
                <a:ext cx="44280" cy="98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C5564B9-934B-448C-ACB2-66C23C2F3E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72051" y="868905"/>
                  <a:ext cx="79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8710DFF-106B-4223-890E-2F045983E2ED}"/>
                    </a:ext>
                  </a:extLst>
                </p14:cNvPr>
                <p14:cNvContentPartPr/>
                <p14:nvPr/>
              </p14:nvContentPartPr>
              <p14:xfrm>
                <a:off x="11108331" y="805545"/>
                <a:ext cx="396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8710DFF-106B-4223-890E-2F045983E2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90691" y="78754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F39593-4CD8-45DD-8F52-C45130A0D119}"/>
                    </a:ext>
                  </a:extLst>
                </p14:cNvPr>
                <p14:cNvContentPartPr/>
                <p14:nvPr/>
              </p14:nvContentPartPr>
              <p14:xfrm>
                <a:off x="11180691" y="784305"/>
                <a:ext cx="275040" cy="178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F39593-4CD8-45DD-8F52-C45130A0D11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162691" y="766665"/>
                  <a:ext cx="310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5A19DA3-DCF9-44DC-A42D-12E485E9373D}"/>
                    </a:ext>
                  </a:extLst>
                </p14:cNvPr>
                <p14:cNvContentPartPr/>
                <p14:nvPr/>
              </p14:nvContentPartPr>
              <p14:xfrm>
                <a:off x="11460051" y="544545"/>
                <a:ext cx="300960" cy="688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5A19DA3-DCF9-44DC-A42D-12E485E9373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442411" y="526905"/>
                  <a:ext cx="336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D187274-6704-4633-8C64-52D2443B6839}"/>
                    </a:ext>
                  </a:extLst>
                </p14:cNvPr>
                <p14:cNvContentPartPr/>
                <p14:nvPr/>
              </p14:nvContentPartPr>
              <p14:xfrm>
                <a:off x="280611" y="2087865"/>
                <a:ext cx="555120" cy="800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D187274-6704-4633-8C64-52D2443B683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2971" y="2069865"/>
                  <a:ext cx="590760" cy="83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E912DA-AF6A-4EAC-B31C-0C6D666B48AC}"/>
                    </a:ext>
                  </a:extLst>
                </p14:cNvPr>
                <p14:cNvContentPartPr/>
                <p14:nvPr/>
              </p14:nvContentPartPr>
              <p14:xfrm>
                <a:off x="1031931" y="2037105"/>
                <a:ext cx="121320" cy="498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E912DA-AF6A-4EAC-B31C-0C6D666B48A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3931" y="2019465"/>
                  <a:ext cx="156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C0286F-62B4-4537-923B-87028A0909A3}"/>
                    </a:ext>
                  </a:extLst>
                </p14:cNvPr>
                <p14:cNvContentPartPr/>
                <p14:nvPr/>
              </p14:nvContentPartPr>
              <p14:xfrm>
                <a:off x="1457091" y="2136105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C0286F-62B4-4537-923B-87028A0909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39451" y="21184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D47514-6825-4097-AE54-379BCB80C025}"/>
                    </a:ext>
                  </a:extLst>
                </p14:cNvPr>
                <p14:cNvContentPartPr/>
                <p14:nvPr/>
              </p14:nvContentPartPr>
              <p14:xfrm>
                <a:off x="1457091" y="2317185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D47514-6825-4097-AE54-379BCB80C0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39451" y="22995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6ADA2CD-F041-4E31-B70F-5A866DB11D46}"/>
                    </a:ext>
                  </a:extLst>
                </p14:cNvPr>
                <p14:cNvContentPartPr/>
                <p14:nvPr/>
              </p14:nvContentPartPr>
              <p14:xfrm>
                <a:off x="1556811" y="2207745"/>
                <a:ext cx="236520" cy="28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6ADA2CD-F041-4E31-B70F-5A866DB11D4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39171" y="2190105"/>
                  <a:ext cx="2721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0FB9527-1C40-4B6C-B09A-FF1E03BAAAE7}"/>
                    </a:ext>
                  </a:extLst>
                </p14:cNvPr>
                <p14:cNvContentPartPr/>
                <p14:nvPr/>
              </p14:nvContentPartPr>
              <p14:xfrm>
                <a:off x="1940211" y="1828305"/>
                <a:ext cx="715320" cy="717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0FB9527-1C40-4B6C-B09A-FF1E03BAAAE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22211" y="1810665"/>
                  <a:ext cx="75096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EBB4A1-F827-4B01-A3E9-EB7AEC5CEB92}"/>
                    </a:ext>
                  </a:extLst>
                </p14:cNvPr>
                <p14:cNvContentPartPr/>
                <p14:nvPr/>
              </p14:nvContentPartPr>
              <p14:xfrm>
                <a:off x="2770011" y="1772145"/>
                <a:ext cx="497520" cy="503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EBB4A1-F827-4B01-A3E9-EB7AEC5CEB9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52371" y="1754505"/>
                  <a:ext cx="53316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71608E-933E-4F60-8F17-A8C18C5A8A3F}"/>
                    </a:ext>
                  </a:extLst>
                </p14:cNvPr>
                <p14:cNvContentPartPr/>
                <p14:nvPr/>
              </p14:nvContentPartPr>
              <p14:xfrm>
                <a:off x="3242331" y="1789785"/>
                <a:ext cx="176760" cy="555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71608E-933E-4F60-8F17-A8C18C5A8A3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24331" y="1772145"/>
                  <a:ext cx="21240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CCE917-5A43-489F-96FD-63420228E4C5}"/>
                    </a:ext>
                  </a:extLst>
                </p14:cNvPr>
                <p14:cNvContentPartPr/>
                <p14:nvPr/>
              </p14:nvContentPartPr>
              <p14:xfrm>
                <a:off x="3168531" y="2114145"/>
                <a:ext cx="308880" cy="77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CCE917-5A43-489F-96FD-63420228E4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50531" y="2096145"/>
                  <a:ext cx="344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2DBD23C-81B5-43C0-AAD5-C8F0DEFC39E6}"/>
                    </a:ext>
                  </a:extLst>
                </p14:cNvPr>
                <p14:cNvContentPartPr/>
                <p14:nvPr/>
              </p14:nvContentPartPr>
              <p14:xfrm>
                <a:off x="3566691" y="2072745"/>
                <a:ext cx="37800" cy="50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2DBD23C-81B5-43C0-AAD5-C8F0DEFC39E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49051" y="2055105"/>
                  <a:ext cx="734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F30BE9C-0C9F-4215-BA44-440FEC5A1E87}"/>
                    </a:ext>
                  </a:extLst>
                </p14:cNvPr>
                <p14:cNvContentPartPr/>
                <p14:nvPr/>
              </p14:nvContentPartPr>
              <p14:xfrm>
                <a:off x="3467331" y="1873665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F30BE9C-0C9F-4215-BA44-440FEC5A1E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49331" y="18560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A273534-B4C5-43B2-B98E-5BDCAE6CCEB8}"/>
                    </a:ext>
                  </a:extLst>
                </p14:cNvPr>
                <p14:cNvContentPartPr/>
                <p14:nvPr/>
              </p14:nvContentPartPr>
              <p14:xfrm>
                <a:off x="3621051" y="1937025"/>
                <a:ext cx="296640" cy="124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A273534-B4C5-43B2-B98E-5BDCAE6CCEB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03411" y="1919385"/>
                  <a:ext cx="332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91CB45-8D14-474E-B07B-87D61B48E977}"/>
                    </a:ext>
                  </a:extLst>
                </p14:cNvPr>
                <p14:cNvContentPartPr/>
                <p14:nvPr/>
              </p14:nvContentPartPr>
              <p14:xfrm>
                <a:off x="4051971" y="1785465"/>
                <a:ext cx="244440" cy="228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91CB45-8D14-474E-B07B-87D61B48E97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034331" y="1767465"/>
                  <a:ext cx="2800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0DBBC8D-37D7-4392-8F6A-69ACD0DF8D44}"/>
                    </a:ext>
                  </a:extLst>
                </p14:cNvPr>
                <p14:cNvContentPartPr/>
                <p14:nvPr/>
              </p14:nvContentPartPr>
              <p14:xfrm>
                <a:off x="4375971" y="1565865"/>
                <a:ext cx="295920" cy="757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0DBBC8D-37D7-4392-8F6A-69ACD0DF8D4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57971" y="1547865"/>
                  <a:ext cx="33156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FF97017-BF0A-477B-BFBA-10FC13B5FA9A}"/>
                    </a:ext>
                  </a:extLst>
                </p14:cNvPr>
                <p14:cNvContentPartPr/>
                <p14:nvPr/>
              </p14:nvContentPartPr>
              <p14:xfrm>
                <a:off x="4825251" y="1732545"/>
                <a:ext cx="372600" cy="254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FF97017-BF0A-477B-BFBA-10FC13B5FA9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807251" y="1714905"/>
                  <a:ext cx="4082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6D9852C-A5DF-40F7-8664-09B9E4895D01}"/>
                    </a:ext>
                  </a:extLst>
                </p14:cNvPr>
                <p14:cNvContentPartPr/>
                <p14:nvPr/>
              </p14:nvContentPartPr>
              <p14:xfrm>
                <a:off x="5323851" y="1463625"/>
                <a:ext cx="334440" cy="505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6D9852C-A5DF-40F7-8664-09B9E4895D0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05851" y="1445625"/>
                  <a:ext cx="37008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AD395EE-9572-478F-9C0F-C9C1B6FE3888}"/>
                    </a:ext>
                  </a:extLst>
                </p14:cNvPr>
                <p14:cNvContentPartPr/>
                <p14:nvPr/>
              </p14:nvContentPartPr>
              <p14:xfrm>
                <a:off x="5151411" y="1638225"/>
                <a:ext cx="54360" cy="245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AD395EE-9572-478F-9C0F-C9C1B6FE388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133771" y="1620585"/>
                  <a:ext cx="900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CC200E4-EBB1-4917-B6EE-4E36C6EF6F17}"/>
                    </a:ext>
                  </a:extLst>
                </p14:cNvPr>
                <p14:cNvContentPartPr/>
                <p14:nvPr/>
              </p14:nvContentPartPr>
              <p14:xfrm>
                <a:off x="5724531" y="1357065"/>
                <a:ext cx="603000" cy="642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CC200E4-EBB1-4917-B6EE-4E36C6EF6F1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706891" y="1339065"/>
                  <a:ext cx="63864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704EDCD-F0A8-4DE6-BB2E-8CB62F431E98}"/>
                    </a:ext>
                  </a:extLst>
                </p14:cNvPr>
                <p14:cNvContentPartPr/>
                <p14:nvPr/>
              </p14:nvContentPartPr>
              <p14:xfrm>
                <a:off x="5965731" y="1573425"/>
                <a:ext cx="239040" cy="110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704EDCD-F0A8-4DE6-BB2E-8CB62F431E9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948091" y="1555425"/>
                  <a:ext cx="274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DE659D3-CC7D-4A72-8B70-8E3166330A61}"/>
                    </a:ext>
                  </a:extLst>
                </p14:cNvPr>
                <p14:cNvContentPartPr/>
                <p14:nvPr/>
              </p14:nvContentPartPr>
              <p14:xfrm>
                <a:off x="2388411" y="2670345"/>
                <a:ext cx="264600" cy="530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DE659D3-CC7D-4A72-8B70-8E3166330A6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370411" y="2652345"/>
                  <a:ext cx="30024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73D1CCB-A0FB-4D2F-B27C-938364476D58}"/>
                    </a:ext>
                  </a:extLst>
                </p14:cNvPr>
                <p14:cNvContentPartPr/>
                <p14:nvPr/>
              </p14:nvContentPartPr>
              <p14:xfrm>
                <a:off x="2462211" y="2931345"/>
                <a:ext cx="226080" cy="29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73D1CCB-A0FB-4D2F-B27C-938364476D5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444571" y="2913345"/>
                  <a:ext cx="261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60CAACE-2AAC-468B-BE4A-674D5785C909}"/>
                    </a:ext>
                  </a:extLst>
                </p14:cNvPr>
                <p14:cNvContentPartPr/>
                <p14:nvPr/>
              </p14:nvContentPartPr>
              <p14:xfrm>
                <a:off x="2922651" y="2704185"/>
                <a:ext cx="339840" cy="393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60CAACE-2AAC-468B-BE4A-674D5785C90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905011" y="2686545"/>
                  <a:ext cx="3754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CC1DA25-840F-4E67-BFC6-F4C2AEE86CAE}"/>
                    </a:ext>
                  </a:extLst>
                </p14:cNvPr>
                <p14:cNvContentPartPr/>
                <p14:nvPr/>
              </p14:nvContentPartPr>
              <p14:xfrm>
                <a:off x="2887371" y="2860065"/>
                <a:ext cx="353160" cy="37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CC1DA25-840F-4E67-BFC6-F4C2AEE86CA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869731" y="2842065"/>
                  <a:ext cx="3888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653283F-5AE6-426D-8CA2-0FB7ED6F2194}"/>
                    </a:ext>
                  </a:extLst>
                </p14:cNvPr>
                <p14:cNvContentPartPr/>
                <p14:nvPr/>
              </p14:nvContentPartPr>
              <p14:xfrm>
                <a:off x="3430611" y="2633625"/>
                <a:ext cx="459360" cy="164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53283F-5AE6-426D-8CA2-0FB7ED6F219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412971" y="2615985"/>
                  <a:ext cx="495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3072D15-DCF6-4D9A-A664-C2887FE39675}"/>
                    </a:ext>
                  </a:extLst>
                </p14:cNvPr>
                <p14:cNvContentPartPr/>
                <p14:nvPr/>
              </p14:nvContentPartPr>
              <p14:xfrm>
                <a:off x="3847491" y="2552625"/>
                <a:ext cx="115560" cy="227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3072D15-DCF6-4D9A-A664-C2887FE3967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829491" y="2534985"/>
                  <a:ext cx="1512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D4FCC83-2CBF-4AF8-85B6-AE7AA56AEEE4}"/>
                    </a:ext>
                  </a:extLst>
                </p14:cNvPr>
                <p14:cNvContentPartPr/>
                <p14:nvPr/>
              </p14:nvContentPartPr>
              <p14:xfrm>
                <a:off x="3666411" y="2494665"/>
                <a:ext cx="180720" cy="49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D4FCC83-2CBF-4AF8-85B6-AE7AA56AEEE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48411" y="2477025"/>
                  <a:ext cx="216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3B20E4D-D66F-4AAD-B489-ECC2FDB74628}"/>
                    </a:ext>
                  </a:extLst>
                </p14:cNvPr>
                <p14:cNvContentPartPr/>
                <p14:nvPr/>
              </p14:nvContentPartPr>
              <p14:xfrm>
                <a:off x="4121811" y="2452905"/>
                <a:ext cx="234000" cy="265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3B20E4D-D66F-4AAD-B489-ECC2FDB7462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104171" y="2435265"/>
                  <a:ext cx="2696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CD0D1E2-5B7E-42A3-8EFD-BCAE7DC746C0}"/>
                    </a:ext>
                  </a:extLst>
                </p14:cNvPr>
                <p14:cNvContentPartPr/>
                <p14:nvPr/>
              </p14:nvContentPartPr>
              <p14:xfrm>
                <a:off x="449451" y="3674025"/>
                <a:ext cx="620280" cy="1090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CD0D1E2-5B7E-42A3-8EFD-BCAE7DC746C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1451" y="3656025"/>
                  <a:ext cx="655920" cy="11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4AC7B6F-AFE5-485A-B6E5-8D6BE6F4459F}"/>
                    </a:ext>
                  </a:extLst>
                </p14:cNvPr>
                <p14:cNvContentPartPr/>
                <p14:nvPr/>
              </p14:nvContentPartPr>
              <p14:xfrm>
                <a:off x="1235691" y="3886065"/>
                <a:ext cx="320400" cy="696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4AC7B6F-AFE5-485A-B6E5-8D6BE6F4459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217691" y="3868065"/>
                  <a:ext cx="35604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19C81DF-C990-47F1-AB7D-9A10D24C13B7}"/>
                    </a:ext>
                  </a:extLst>
                </p14:cNvPr>
                <p14:cNvContentPartPr/>
                <p14:nvPr/>
              </p14:nvContentPartPr>
              <p14:xfrm>
                <a:off x="1692531" y="3910905"/>
                <a:ext cx="39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19C81DF-C990-47F1-AB7D-9A10D24C13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74891" y="389290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C590376-5EB6-46D0-A02B-2DE3F860DFEA}"/>
                    </a:ext>
                  </a:extLst>
                </p14:cNvPr>
                <p14:cNvContentPartPr/>
                <p14:nvPr/>
              </p14:nvContentPartPr>
              <p14:xfrm>
                <a:off x="1746891" y="4191345"/>
                <a:ext cx="36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C590376-5EB6-46D0-A02B-2DE3F860DF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9251" y="41733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6DCCD3F-CD5B-44CC-BF92-834DAD6378E2}"/>
                    </a:ext>
                  </a:extLst>
                </p14:cNvPr>
                <p14:cNvContentPartPr/>
                <p14:nvPr/>
              </p14:nvContentPartPr>
              <p14:xfrm>
                <a:off x="2308131" y="3611745"/>
                <a:ext cx="110160" cy="556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6DCCD3F-CD5B-44CC-BF92-834DAD6378E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290491" y="3593745"/>
                  <a:ext cx="14580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DA4573E-A9F7-4F00-91F2-FB7759276D59}"/>
                    </a:ext>
                  </a:extLst>
                </p14:cNvPr>
                <p14:cNvContentPartPr/>
                <p14:nvPr/>
              </p14:nvContentPartPr>
              <p14:xfrm>
                <a:off x="1991331" y="3539025"/>
                <a:ext cx="407160" cy="91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DA4573E-A9F7-4F00-91F2-FB7759276D5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973691" y="3521025"/>
                  <a:ext cx="4428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2CCD02D-A7E4-402A-B5AC-DC48A71C13BB}"/>
                    </a:ext>
                  </a:extLst>
                </p14:cNvPr>
                <p14:cNvContentPartPr/>
                <p14:nvPr/>
              </p14:nvContentPartPr>
              <p14:xfrm>
                <a:off x="2506851" y="3411225"/>
                <a:ext cx="373320" cy="855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2CCD02D-A7E4-402A-B5AC-DC48A71C13B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488851" y="3393225"/>
                  <a:ext cx="408960" cy="8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2CE1F40-83EC-4FF2-A8EF-695888B54F04}"/>
                    </a:ext>
                  </a:extLst>
                </p14:cNvPr>
                <p14:cNvContentPartPr/>
                <p14:nvPr/>
              </p14:nvContentPartPr>
              <p14:xfrm>
                <a:off x="2996451" y="3385665"/>
                <a:ext cx="256320" cy="811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2CE1F40-83EC-4FF2-A8EF-695888B54F0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78451" y="3367665"/>
                  <a:ext cx="29196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2E18238-8C7B-4885-8A0F-4F608AAFBD48}"/>
                    </a:ext>
                  </a:extLst>
                </p14:cNvPr>
                <p14:cNvContentPartPr/>
                <p14:nvPr/>
              </p14:nvContentPartPr>
              <p14:xfrm>
                <a:off x="3032091" y="3303225"/>
                <a:ext cx="475920" cy="473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2E18238-8C7B-4885-8A0F-4F608AAFBD4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14451" y="3285225"/>
                  <a:ext cx="51156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A80C2DF-9DD0-403A-BB48-7E65349AB32B}"/>
                    </a:ext>
                  </a:extLst>
                </p14:cNvPr>
                <p14:cNvContentPartPr/>
                <p14:nvPr/>
              </p14:nvContentPartPr>
              <p14:xfrm>
                <a:off x="3289851" y="3363345"/>
                <a:ext cx="830880" cy="633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A80C2DF-9DD0-403A-BB48-7E65349AB32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271851" y="3345345"/>
                  <a:ext cx="86652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CC9E118-0184-4409-BBF5-A41277471812}"/>
                    </a:ext>
                  </a:extLst>
                </p14:cNvPr>
                <p14:cNvContentPartPr/>
                <p14:nvPr/>
              </p14:nvContentPartPr>
              <p14:xfrm>
                <a:off x="4519251" y="2983545"/>
                <a:ext cx="988560" cy="1000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CC9E118-0184-4409-BBF5-A4127747181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501611" y="2965545"/>
                  <a:ext cx="1024200" cy="10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EE443AE-93E6-4D7E-B3F3-515351E1A779}"/>
                    </a:ext>
                  </a:extLst>
                </p14:cNvPr>
                <p14:cNvContentPartPr/>
                <p14:nvPr/>
              </p14:nvContentPartPr>
              <p14:xfrm>
                <a:off x="5313771" y="3605985"/>
                <a:ext cx="219960" cy="187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EE443AE-93E6-4D7E-B3F3-515351E1A77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296131" y="3588345"/>
                  <a:ext cx="255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6D59A5A-D433-42AD-B82F-BFEF19963A4F}"/>
                    </a:ext>
                  </a:extLst>
                </p14:cNvPr>
                <p14:cNvContentPartPr/>
                <p14:nvPr/>
              </p14:nvContentPartPr>
              <p14:xfrm>
                <a:off x="6816411" y="2353545"/>
                <a:ext cx="286200" cy="875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6D59A5A-D433-42AD-B82F-BFEF19963A4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98411" y="2335905"/>
                  <a:ext cx="32184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CE03DB9-5129-4D9A-9510-D48D172E8207}"/>
                    </a:ext>
                  </a:extLst>
                </p14:cNvPr>
                <p14:cNvContentPartPr/>
                <p14:nvPr/>
              </p14:nvContentPartPr>
              <p14:xfrm>
                <a:off x="6880491" y="2805705"/>
                <a:ext cx="141480" cy="73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CE03DB9-5129-4D9A-9510-D48D172E820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62491" y="2788065"/>
                  <a:ext cx="177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A95DE5F-97CE-4F88-BE7C-101B522D2821}"/>
                    </a:ext>
                  </a:extLst>
                </p14:cNvPr>
                <p14:cNvContentPartPr/>
                <p14:nvPr/>
              </p14:nvContentPartPr>
              <p14:xfrm>
                <a:off x="7305651" y="2484945"/>
                <a:ext cx="360720" cy="509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A95DE5F-97CE-4F88-BE7C-101B522D282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288011" y="2467305"/>
                  <a:ext cx="39636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3DB87A1-E835-41C3-9818-08108DAD41FC}"/>
                    </a:ext>
                  </a:extLst>
                </p14:cNvPr>
                <p14:cNvContentPartPr/>
                <p14:nvPr/>
              </p14:nvContentPartPr>
              <p14:xfrm>
                <a:off x="7342011" y="2616705"/>
                <a:ext cx="456840" cy="135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3DB87A1-E835-41C3-9818-08108DAD41F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324371" y="2598705"/>
                  <a:ext cx="492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4DA3978-BDC1-4389-B96F-973DADCFDEC1}"/>
                    </a:ext>
                  </a:extLst>
                </p14:cNvPr>
                <p14:cNvContentPartPr/>
                <p14:nvPr/>
              </p14:nvContentPartPr>
              <p14:xfrm>
                <a:off x="7750611" y="2452905"/>
                <a:ext cx="350280" cy="364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4DA3978-BDC1-4389-B96F-973DADCFDEC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32611" y="2435265"/>
                  <a:ext cx="3859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FD350D7-0BC1-4249-B40F-CE64A8E42E6E}"/>
                    </a:ext>
                  </a:extLst>
                </p14:cNvPr>
                <p14:cNvContentPartPr/>
                <p14:nvPr/>
              </p14:nvContentPartPr>
              <p14:xfrm>
                <a:off x="8084331" y="2326545"/>
                <a:ext cx="144000" cy="460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FD350D7-0BC1-4249-B40F-CE64A8E42E6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66691" y="2308545"/>
                  <a:ext cx="1796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9D3D781-7794-4C73-B00B-610402EFDCD0}"/>
                    </a:ext>
                  </a:extLst>
                </p14:cNvPr>
                <p14:cNvContentPartPr/>
                <p14:nvPr/>
              </p14:nvContentPartPr>
              <p14:xfrm>
                <a:off x="7857891" y="2222145"/>
                <a:ext cx="280080" cy="104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9D3D781-7794-4C73-B00B-610402EFDCD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840251" y="2204145"/>
                  <a:ext cx="315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434A36F-6034-447F-B195-607379AF5306}"/>
                    </a:ext>
                  </a:extLst>
                </p14:cNvPr>
                <p14:cNvContentPartPr/>
                <p14:nvPr/>
              </p14:nvContentPartPr>
              <p14:xfrm>
                <a:off x="8240211" y="2154465"/>
                <a:ext cx="444960" cy="558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434A36F-6034-447F-B195-607379AF530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222211" y="2136465"/>
                  <a:ext cx="48060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58F5166-522E-44A5-8DE7-B000FF90D3F5}"/>
                    </a:ext>
                  </a:extLst>
                </p14:cNvPr>
                <p14:cNvContentPartPr/>
                <p14:nvPr/>
              </p14:nvContentPartPr>
              <p14:xfrm>
                <a:off x="8966331" y="2019825"/>
                <a:ext cx="445680" cy="711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58F5166-522E-44A5-8DE7-B000FF90D3F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48331" y="2001825"/>
                  <a:ext cx="48132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5DC4A8B-85E1-4667-B687-29D1F40CB738}"/>
                    </a:ext>
                  </a:extLst>
                </p14:cNvPr>
                <p14:cNvContentPartPr/>
                <p14:nvPr/>
              </p14:nvContentPartPr>
              <p14:xfrm>
                <a:off x="9578331" y="2018745"/>
                <a:ext cx="322200" cy="403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5DC4A8B-85E1-4667-B687-29D1F40CB73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560331" y="2000745"/>
                  <a:ext cx="3578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70386B8-EF52-4C3F-9BBE-197C1AB7BA37}"/>
                    </a:ext>
                  </a:extLst>
                </p14:cNvPr>
                <p14:cNvContentPartPr/>
                <p14:nvPr/>
              </p14:nvContentPartPr>
              <p14:xfrm>
                <a:off x="10121571" y="1932705"/>
                <a:ext cx="268200" cy="390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70386B8-EF52-4C3F-9BBE-197C1AB7BA3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103571" y="1914705"/>
                  <a:ext cx="3038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F961F89-45E4-4142-9CC1-8DFB6C96C40A}"/>
                    </a:ext>
                  </a:extLst>
                </p14:cNvPr>
                <p14:cNvContentPartPr/>
                <p14:nvPr/>
              </p14:nvContentPartPr>
              <p14:xfrm>
                <a:off x="10565091" y="2064105"/>
                <a:ext cx="30960" cy="180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F961F89-45E4-4142-9CC1-8DFB6C96C40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547091" y="2046105"/>
                  <a:ext cx="66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2F5C5CE-05A7-4BAA-8E07-2ABEB6161252}"/>
                    </a:ext>
                  </a:extLst>
                </p14:cNvPr>
                <p14:cNvContentPartPr/>
                <p14:nvPr/>
              </p14:nvContentPartPr>
              <p14:xfrm>
                <a:off x="10384011" y="1728945"/>
                <a:ext cx="3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2F5C5CE-05A7-4BAA-8E07-2ABEB61612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66011" y="17113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0033CD8-6357-4E31-BFA3-208E173EEE09}"/>
                    </a:ext>
                  </a:extLst>
                </p14:cNvPr>
                <p14:cNvContentPartPr/>
                <p14:nvPr/>
              </p14:nvContentPartPr>
              <p14:xfrm>
                <a:off x="10655451" y="1846665"/>
                <a:ext cx="182520" cy="275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0033CD8-6357-4E31-BFA3-208E173EEE0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637451" y="1829025"/>
                  <a:ext cx="2181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D69A469-24FE-4EBC-8875-B27C8CB88920}"/>
                    </a:ext>
                  </a:extLst>
                </p14:cNvPr>
                <p14:cNvContentPartPr/>
                <p14:nvPr/>
              </p14:nvContentPartPr>
              <p14:xfrm>
                <a:off x="10801251" y="1369305"/>
                <a:ext cx="691920" cy="950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D69A469-24FE-4EBC-8875-B27C8CB8892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783251" y="1351305"/>
                  <a:ext cx="727560" cy="9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DB0F0A8-34ED-455E-BD98-714066728F61}"/>
                    </a:ext>
                  </a:extLst>
                </p14:cNvPr>
                <p14:cNvContentPartPr/>
                <p14:nvPr/>
              </p14:nvContentPartPr>
              <p14:xfrm>
                <a:off x="570411" y="5399505"/>
                <a:ext cx="393480" cy="565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DB0F0A8-34ED-455E-BD98-714066728F6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52771" y="5381505"/>
                  <a:ext cx="42912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5D07357-9C99-4055-9A43-DC0C1443EDF7}"/>
                    </a:ext>
                  </a:extLst>
                </p14:cNvPr>
                <p14:cNvContentPartPr/>
                <p14:nvPr/>
              </p14:nvContentPartPr>
              <p14:xfrm>
                <a:off x="832491" y="5641425"/>
                <a:ext cx="136080" cy="497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5D07357-9C99-4055-9A43-DC0C1443EDF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4491" y="5623425"/>
                  <a:ext cx="17172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B2B76B7-AA7E-4FD3-83C9-0771A9D8C05C}"/>
                    </a:ext>
                  </a:extLst>
                </p14:cNvPr>
                <p14:cNvContentPartPr/>
                <p14:nvPr/>
              </p14:nvContentPartPr>
              <p14:xfrm>
                <a:off x="1457091" y="5609025"/>
                <a:ext cx="360" cy="3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B2B76B7-AA7E-4FD3-83C9-0771A9D8C05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39451" y="55913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06A2956-C085-4E04-9D25-8E4A02C4CA30}"/>
                    </a:ext>
                  </a:extLst>
                </p14:cNvPr>
                <p14:cNvContentPartPr/>
                <p14:nvPr/>
              </p14:nvContentPartPr>
              <p14:xfrm>
                <a:off x="1312371" y="5933025"/>
                <a:ext cx="3960" cy="6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06A2956-C085-4E04-9D25-8E4A02C4CA3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294731" y="5915385"/>
                  <a:ext cx="39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491AFF1-F2F1-4696-8B88-B70BC8567E76}"/>
                    </a:ext>
                  </a:extLst>
                </p14:cNvPr>
                <p14:cNvContentPartPr/>
                <p14:nvPr/>
              </p14:nvContentPartPr>
              <p14:xfrm>
                <a:off x="1049571" y="5497065"/>
                <a:ext cx="210240" cy="420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491AFF1-F2F1-4696-8B88-B70BC8567E7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31931" y="5479425"/>
                  <a:ext cx="2458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C2DA1B2-6533-43B9-82E0-E586F826204C}"/>
                    </a:ext>
                  </a:extLst>
                </p14:cNvPr>
                <p14:cNvContentPartPr/>
                <p14:nvPr/>
              </p14:nvContentPartPr>
              <p14:xfrm>
                <a:off x="1932651" y="5153625"/>
                <a:ext cx="581400" cy="747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C2DA1B2-6533-43B9-82E0-E586F826204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914651" y="5135985"/>
                  <a:ext cx="61704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70492FC-7FB2-4D64-96EC-62A32FC02DF2}"/>
                    </a:ext>
                  </a:extLst>
                </p14:cNvPr>
                <p14:cNvContentPartPr/>
                <p14:nvPr/>
              </p14:nvContentPartPr>
              <p14:xfrm>
                <a:off x="2091051" y="5477265"/>
                <a:ext cx="452520" cy="99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70492FC-7FB2-4D64-96EC-62A32FC02DF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73051" y="5459625"/>
                  <a:ext cx="488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4E1DB14-7C8A-4175-806C-39BE97D0F727}"/>
                    </a:ext>
                  </a:extLst>
                </p14:cNvPr>
                <p14:cNvContentPartPr/>
                <p14:nvPr/>
              </p14:nvContentPartPr>
              <p14:xfrm>
                <a:off x="2469051" y="4906665"/>
                <a:ext cx="516960" cy="837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4E1DB14-7C8A-4175-806C-39BE97D0F72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51411" y="4888665"/>
                  <a:ext cx="5526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E43E913-5835-46BE-B7B5-0A373689E663}"/>
                    </a:ext>
                  </a:extLst>
                </p14:cNvPr>
                <p14:cNvContentPartPr/>
                <p14:nvPr/>
              </p14:nvContentPartPr>
              <p14:xfrm>
                <a:off x="3032451" y="4860945"/>
                <a:ext cx="529920" cy="597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E43E913-5835-46BE-B7B5-0A373689E6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14811" y="4843305"/>
                  <a:ext cx="56556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BA352BD-49A8-4435-9DD9-BB290C7BAB42}"/>
                    </a:ext>
                  </a:extLst>
                </p14:cNvPr>
                <p14:cNvContentPartPr/>
                <p14:nvPr/>
              </p14:nvContentPartPr>
              <p14:xfrm>
                <a:off x="3700971" y="5033025"/>
                <a:ext cx="428760" cy="308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BA352BD-49A8-4435-9DD9-BB290C7BAB4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83331" y="5015385"/>
                  <a:ext cx="4644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A4EEBEF-F946-4F3B-A88E-848918C47F02}"/>
                    </a:ext>
                  </a:extLst>
                </p14:cNvPr>
                <p14:cNvContentPartPr/>
                <p14:nvPr/>
              </p14:nvContentPartPr>
              <p14:xfrm>
                <a:off x="3983211" y="4961025"/>
                <a:ext cx="375120" cy="155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A4EEBEF-F946-4F3B-A88E-848918C47F0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965211" y="4943025"/>
                  <a:ext cx="4107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3AEAE2D-DDAF-4DD9-A4B7-9701F65B3EC2}"/>
                    </a:ext>
                  </a:extLst>
                </p14:cNvPr>
                <p14:cNvContentPartPr/>
                <p14:nvPr/>
              </p14:nvContentPartPr>
              <p14:xfrm>
                <a:off x="4309011" y="4598865"/>
                <a:ext cx="365040" cy="326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3AEAE2D-DDAF-4DD9-A4B7-9701F65B3E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91011" y="4580865"/>
                  <a:ext cx="4006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90A2F31-BB81-4D29-82B4-C8DA6E797730}"/>
                    </a:ext>
                  </a:extLst>
                </p14:cNvPr>
                <p14:cNvContentPartPr/>
                <p14:nvPr/>
              </p14:nvContentPartPr>
              <p14:xfrm>
                <a:off x="4410171" y="4786065"/>
                <a:ext cx="70200" cy="21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90A2F31-BB81-4D29-82B4-C8DA6E79773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92171" y="4768425"/>
                  <a:ext cx="105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B649CDF-5D53-4971-96CF-AF55E11D5A36}"/>
                    </a:ext>
                  </a:extLst>
                </p14:cNvPr>
                <p14:cNvContentPartPr/>
                <p14:nvPr/>
              </p14:nvContentPartPr>
              <p14:xfrm>
                <a:off x="4737051" y="4643865"/>
                <a:ext cx="286200" cy="240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B649CDF-5D53-4971-96CF-AF55E11D5A3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19411" y="4626225"/>
                  <a:ext cx="3218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2644FCE-EEED-42BB-9D5A-67EB2993951E}"/>
                    </a:ext>
                  </a:extLst>
                </p14:cNvPr>
                <p14:cNvContentPartPr/>
                <p14:nvPr/>
              </p14:nvContentPartPr>
              <p14:xfrm>
                <a:off x="5121531" y="4381065"/>
                <a:ext cx="461520" cy="909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2644FCE-EEED-42BB-9D5A-67EB2993951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03531" y="4363065"/>
                  <a:ext cx="497160" cy="9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3DD4851-990B-4058-83F8-4E1CFB517759}"/>
                    </a:ext>
                  </a:extLst>
                </p14:cNvPr>
                <p14:cNvContentPartPr/>
                <p14:nvPr/>
              </p14:nvContentPartPr>
              <p14:xfrm>
                <a:off x="5594931" y="4260825"/>
                <a:ext cx="606240" cy="596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3DD4851-990B-4058-83F8-4E1CFB51775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576931" y="4242825"/>
                  <a:ext cx="64188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E17C69C-B7CE-41FF-9F6A-C183944D5227}"/>
                    </a:ext>
                  </a:extLst>
                </p14:cNvPr>
                <p14:cNvContentPartPr/>
                <p14:nvPr/>
              </p14:nvContentPartPr>
              <p14:xfrm>
                <a:off x="6814971" y="3810825"/>
                <a:ext cx="900000" cy="1167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E17C69C-B7CE-41FF-9F6A-C183944D522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796971" y="3792825"/>
                  <a:ext cx="935640" cy="12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3769700-D331-4B0F-B484-91297174A885}"/>
                    </a:ext>
                  </a:extLst>
                </p14:cNvPr>
                <p14:cNvContentPartPr/>
                <p14:nvPr/>
              </p14:nvContentPartPr>
              <p14:xfrm>
                <a:off x="7496091" y="4604625"/>
                <a:ext cx="124200" cy="102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3769700-D331-4B0F-B484-91297174A88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78091" y="4586985"/>
                  <a:ext cx="1598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AD5168E-DD13-418F-A295-645F2394B03A}"/>
                    </a:ext>
                  </a:extLst>
                </p14:cNvPr>
                <p14:cNvContentPartPr/>
                <p14:nvPr/>
              </p14:nvContentPartPr>
              <p14:xfrm>
                <a:off x="8170731" y="3666465"/>
                <a:ext cx="493560" cy="1006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AD5168E-DD13-418F-A295-645F2394B03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53091" y="3648465"/>
                  <a:ext cx="529200" cy="10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9DE02A3-E94A-414C-A996-DBA869E69841}"/>
                    </a:ext>
                  </a:extLst>
                </p14:cNvPr>
                <p14:cNvContentPartPr/>
                <p14:nvPr/>
              </p14:nvContentPartPr>
              <p14:xfrm>
                <a:off x="8419491" y="4169745"/>
                <a:ext cx="178560" cy="158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9DE02A3-E94A-414C-A996-DBA869E6984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401851" y="4151745"/>
                  <a:ext cx="2142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AD3A36B-3AD5-4AE6-A3A5-3BC67AC71F23}"/>
                    </a:ext>
                  </a:extLst>
                </p14:cNvPr>
                <p14:cNvContentPartPr/>
                <p14:nvPr/>
              </p14:nvContentPartPr>
              <p14:xfrm>
                <a:off x="8836011" y="3652065"/>
                <a:ext cx="342720" cy="5497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AD3A36B-3AD5-4AE6-A3A5-3BC67AC71F2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18011" y="3634425"/>
                  <a:ext cx="37836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C514F74-1247-4B1B-B28C-1F561CA4AE53}"/>
                    </a:ext>
                  </a:extLst>
                </p14:cNvPr>
                <p14:cNvContentPartPr/>
                <p14:nvPr/>
              </p14:nvContentPartPr>
              <p14:xfrm>
                <a:off x="8980731" y="3901545"/>
                <a:ext cx="127440" cy="820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C514F74-1247-4B1B-B28C-1F561CA4AE5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62731" y="3883905"/>
                  <a:ext cx="163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E3D6AD5-37AB-4BE4-918F-91649B413026}"/>
                    </a:ext>
                  </a:extLst>
                </p14:cNvPr>
                <p14:cNvContentPartPr/>
                <p14:nvPr/>
              </p14:nvContentPartPr>
              <p14:xfrm>
                <a:off x="9351171" y="3575745"/>
                <a:ext cx="277200" cy="165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E3D6AD5-37AB-4BE4-918F-91649B41302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33531" y="3557745"/>
                  <a:ext cx="312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6591D12-4A37-41AE-9439-BF6AB62AFC63}"/>
                    </a:ext>
                  </a:extLst>
                </p14:cNvPr>
                <p14:cNvContentPartPr/>
                <p14:nvPr/>
              </p14:nvContentPartPr>
              <p14:xfrm>
                <a:off x="9672651" y="3376665"/>
                <a:ext cx="246240" cy="448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6591D12-4A37-41AE-9439-BF6AB62AFC6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655011" y="3358665"/>
                  <a:ext cx="2818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C78D51E-9C6D-41A8-8AEF-3483475CCE40}"/>
                    </a:ext>
                  </a:extLst>
                </p14:cNvPr>
                <p14:cNvContentPartPr/>
                <p14:nvPr/>
              </p14:nvContentPartPr>
              <p14:xfrm>
                <a:off x="9365211" y="3225465"/>
                <a:ext cx="500040" cy="178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C78D51E-9C6D-41A8-8AEF-3483475CCE4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347211" y="3207465"/>
                  <a:ext cx="535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B7D063A-EFF0-4203-97BC-3B65421F8285}"/>
                    </a:ext>
                  </a:extLst>
                </p14:cNvPr>
                <p14:cNvContentPartPr/>
                <p14:nvPr/>
              </p14:nvContentPartPr>
              <p14:xfrm>
                <a:off x="10170171" y="3086865"/>
                <a:ext cx="447120" cy="649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B7D063A-EFF0-4203-97BC-3B65421F828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152531" y="3068865"/>
                  <a:ext cx="48276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CDD2C55-863F-4581-8384-A3D1D391DE3D}"/>
                    </a:ext>
                  </a:extLst>
                </p14:cNvPr>
                <p14:cNvContentPartPr/>
                <p14:nvPr/>
              </p14:nvContentPartPr>
              <p14:xfrm>
                <a:off x="850491" y="6227865"/>
                <a:ext cx="1047960" cy="705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CDD2C55-863F-4581-8384-A3D1D391DE3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32851" y="6209865"/>
                  <a:ext cx="1083600" cy="7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CBAE257-B347-42B2-888B-5A9FC9DF8DBF}"/>
                    </a:ext>
                  </a:extLst>
                </p14:cNvPr>
                <p14:cNvContentPartPr/>
                <p14:nvPr/>
              </p14:nvContentPartPr>
              <p14:xfrm>
                <a:off x="1801251" y="6204265"/>
                <a:ext cx="376200" cy="344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CBAE257-B347-42B2-888B-5A9FC9DF8DB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783251" y="6186625"/>
                  <a:ext cx="4118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8082A1B-26AF-4082-8E9A-11F4B3446D4F}"/>
                    </a:ext>
                  </a:extLst>
                </p14:cNvPr>
                <p14:cNvContentPartPr/>
                <p14:nvPr/>
              </p14:nvContentPartPr>
              <p14:xfrm>
                <a:off x="2226771" y="6346105"/>
                <a:ext cx="360" cy="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8082A1B-26AF-4082-8E9A-11F4B3446D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09131" y="63284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864EE51-AE3D-4DC6-9D85-F154F97FD326}"/>
                    </a:ext>
                  </a:extLst>
                </p14:cNvPr>
                <p14:cNvContentPartPr/>
                <p14:nvPr/>
              </p14:nvContentPartPr>
              <p14:xfrm>
                <a:off x="2353491" y="6472825"/>
                <a:ext cx="360" cy="9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864EE51-AE3D-4DC6-9D85-F154F97FD32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335491" y="645482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9DFD21D-D948-4D3A-9D52-FCD8508109C5}"/>
                    </a:ext>
                  </a:extLst>
                </p14:cNvPr>
                <p14:cNvContentPartPr/>
                <p14:nvPr/>
              </p14:nvContentPartPr>
              <p14:xfrm>
                <a:off x="2650491" y="5962345"/>
                <a:ext cx="682560" cy="720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9DFD21D-D948-4D3A-9D52-FCD8508109C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632491" y="5944705"/>
                  <a:ext cx="71820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C354007-E526-4480-8CD0-8B5DF7F409F1}"/>
                    </a:ext>
                  </a:extLst>
                </p14:cNvPr>
                <p14:cNvContentPartPr/>
                <p14:nvPr/>
              </p14:nvContentPartPr>
              <p14:xfrm>
                <a:off x="2779011" y="6330985"/>
                <a:ext cx="236880" cy="151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C354007-E526-4480-8CD0-8B5DF7F409F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761371" y="6312985"/>
                  <a:ext cx="272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8416811-2807-4205-A900-A438BDD95A67}"/>
                    </a:ext>
                  </a:extLst>
                </p14:cNvPr>
                <p14:cNvContentPartPr/>
                <p14:nvPr/>
              </p14:nvContentPartPr>
              <p14:xfrm>
                <a:off x="3297411" y="6192025"/>
                <a:ext cx="410040" cy="524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8416811-2807-4205-A900-A438BDD95A6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279771" y="6174385"/>
                  <a:ext cx="4456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9D839F8-7841-46BA-98B6-5637E84B40BD}"/>
                    </a:ext>
                  </a:extLst>
                </p14:cNvPr>
                <p14:cNvContentPartPr/>
                <p14:nvPr/>
              </p14:nvContentPartPr>
              <p14:xfrm>
                <a:off x="3331251" y="6235945"/>
                <a:ext cx="212040" cy="226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9D839F8-7841-46BA-98B6-5637E84B40B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313611" y="6217945"/>
                  <a:ext cx="2476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70CF3CA-B0F9-4697-94F8-E08C4074CBE8}"/>
                    </a:ext>
                  </a:extLst>
                </p14:cNvPr>
                <p14:cNvContentPartPr/>
                <p14:nvPr/>
              </p14:nvContentPartPr>
              <p14:xfrm>
                <a:off x="3711411" y="5901505"/>
                <a:ext cx="387360" cy="7041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70CF3CA-B0F9-4697-94F8-E08C4074CBE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693771" y="5883505"/>
                  <a:ext cx="42300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1D57424-2130-46AA-9405-163131819C38}"/>
                    </a:ext>
                  </a:extLst>
                </p14:cNvPr>
                <p14:cNvContentPartPr/>
                <p14:nvPr/>
              </p14:nvContentPartPr>
              <p14:xfrm>
                <a:off x="4163931" y="5688385"/>
                <a:ext cx="314280" cy="447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1D57424-2130-46AA-9405-163131819C3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146291" y="5670385"/>
                  <a:ext cx="34992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D517ED8-B4BF-4F32-8C45-CB1A31717342}"/>
                    </a:ext>
                  </a:extLst>
                </p14:cNvPr>
                <p14:cNvContentPartPr/>
                <p14:nvPr/>
              </p14:nvContentPartPr>
              <p14:xfrm>
                <a:off x="4499091" y="5902585"/>
                <a:ext cx="360" cy="9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D517ED8-B4BF-4F32-8C45-CB1A3171734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481451" y="588458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661309D-8217-469B-B519-A1C9EB403CB4}"/>
                    </a:ext>
                  </a:extLst>
                </p14:cNvPr>
                <p14:cNvContentPartPr/>
                <p14:nvPr/>
              </p14:nvContentPartPr>
              <p14:xfrm>
                <a:off x="4363371" y="5757505"/>
                <a:ext cx="142920" cy="203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661309D-8217-469B-B519-A1C9EB403CB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345371" y="5739865"/>
                  <a:ext cx="1785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4738CFB-CAAF-4EAD-9B4F-3F49AB27F5C2}"/>
                    </a:ext>
                  </a:extLst>
                </p14:cNvPr>
                <p14:cNvContentPartPr/>
                <p14:nvPr/>
              </p14:nvContentPartPr>
              <p14:xfrm>
                <a:off x="4291011" y="5631145"/>
                <a:ext cx="360" cy="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4738CFB-CAAF-4EAD-9B4F-3F49AB27F5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3371" y="56131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33A8070-1CEB-4075-8DED-A363321B9E7D}"/>
                    </a:ext>
                  </a:extLst>
                </p14:cNvPr>
                <p14:cNvContentPartPr/>
                <p14:nvPr/>
              </p14:nvContentPartPr>
              <p14:xfrm>
                <a:off x="4476771" y="5736985"/>
                <a:ext cx="566640" cy="240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33A8070-1CEB-4075-8DED-A363321B9E7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459131" y="5718985"/>
                  <a:ext cx="6022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56D5445-102A-4CE2-BC53-EDF8FAD313CD}"/>
                    </a:ext>
                  </a:extLst>
                </p14:cNvPr>
                <p14:cNvContentPartPr/>
                <p14:nvPr/>
              </p14:nvContentPartPr>
              <p14:xfrm>
                <a:off x="5125131" y="5788465"/>
                <a:ext cx="450720" cy="215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56D5445-102A-4CE2-BC53-EDF8FAD313C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107131" y="5770465"/>
                  <a:ext cx="4863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7CDA6EE-A1C1-47A0-8678-B9DC6A9B438E}"/>
                    </a:ext>
                  </a:extLst>
                </p14:cNvPr>
                <p14:cNvContentPartPr/>
                <p14:nvPr/>
              </p14:nvContentPartPr>
              <p14:xfrm>
                <a:off x="5176611" y="5802865"/>
                <a:ext cx="194760" cy="45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7CDA6EE-A1C1-47A0-8678-B9DC6A9B438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158971" y="5785225"/>
                  <a:ext cx="230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004B6AD-3091-4DB8-9722-C72E771136BF}"/>
                    </a:ext>
                  </a:extLst>
                </p14:cNvPr>
                <p14:cNvContentPartPr/>
                <p14:nvPr/>
              </p14:nvContentPartPr>
              <p14:xfrm>
                <a:off x="5607891" y="5560945"/>
                <a:ext cx="329040" cy="369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004B6AD-3091-4DB8-9722-C72E771136B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590251" y="5543305"/>
                  <a:ext cx="3646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8772EDA-D521-4E25-9B7F-76ABEB75C391}"/>
                    </a:ext>
                  </a:extLst>
                </p14:cNvPr>
                <p14:cNvContentPartPr/>
                <p14:nvPr/>
              </p14:nvContentPartPr>
              <p14:xfrm>
                <a:off x="5422851" y="5631145"/>
                <a:ext cx="334440" cy="108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8772EDA-D521-4E25-9B7F-76ABEB75C39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404851" y="5613145"/>
                  <a:ext cx="370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FBD072C-2922-4AC4-9505-B576C797355B}"/>
                    </a:ext>
                  </a:extLst>
                </p14:cNvPr>
                <p14:cNvContentPartPr/>
                <p14:nvPr/>
              </p14:nvContentPartPr>
              <p14:xfrm>
                <a:off x="5965731" y="5730505"/>
                <a:ext cx="179280" cy="130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FBD072C-2922-4AC4-9505-B576C797355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948091" y="5712865"/>
                  <a:ext cx="214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CF8B5BD-1833-472E-9FF4-D775C7F18D61}"/>
                    </a:ext>
                  </a:extLst>
                </p14:cNvPr>
                <p14:cNvContentPartPr/>
                <p14:nvPr/>
              </p14:nvContentPartPr>
              <p14:xfrm>
                <a:off x="5920731" y="5495065"/>
                <a:ext cx="360" cy="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CF8B5BD-1833-472E-9FF4-D775C7F18D6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02731" y="54774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751D151-F12B-4586-B4E3-078FF9040216}"/>
                    </a:ext>
                  </a:extLst>
                </p14:cNvPr>
                <p14:cNvContentPartPr/>
                <p14:nvPr/>
              </p14:nvContentPartPr>
              <p14:xfrm>
                <a:off x="6156891" y="5560585"/>
                <a:ext cx="311040" cy="291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751D151-F12B-4586-B4E3-078FF90402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138891" y="5542945"/>
                  <a:ext cx="3466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0A3A56B-BFC2-4956-95B1-52CBD582AC90}"/>
                    </a:ext>
                  </a:extLst>
                </p14:cNvPr>
                <p14:cNvContentPartPr/>
                <p14:nvPr/>
              </p14:nvContentPartPr>
              <p14:xfrm>
                <a:off x="6608691" y="5514145"/>
                <a:ext cx="354240" cy="233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0A3A56B-BFC2-4956-95B1-52CBD582AC9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591051" y="5496505"/>
                  <a:ext cx="3898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40A6C74-2677-4883-8D75-8E7D7EFE862B}"/>
                    </a:ext>
                  </a:extLst>
                </p14:cNvPr>
                <p14:cNvContentPartPr/>
                <p14:nvPr/>
              </p14:nvContentPartPr>
              <p14:xfrm>
                <a:off x="6970851" y="5456905"/>
                <a:ext cx="274680" cy="246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40A6C74-2677-4883-8D75-8E7D7EFE862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952851" y="5438905"/>
                  <a:ext cx="3103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E7E4016-48C0-4CED-B39C-DDACE2442E45}"/>
                    </a:ext>
                  </a:extLst>
                </p14:cNvPr>
                <p14:cNvContentPartPr/>
                <p14:nvPr/>
              </p14:nvContentPartPr>
              <p14:xfrm>
                <a:off x="7765371" y="5016265"/>
                <a:ext cx="629640" cy="10681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E7E4016-48C0-4CED-B39C-DDACE2442E4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747731" y="4998625"/>
                  <a:ext cx="665280" cy="11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EFBCC3C-3568-4205-8C2E-E23AFB190911}"/>
                    </a:ext>
                  </a:extLst>
                </p14:cNvPr>
                <p14:cNvContentPartPr/>
                <p14:nvPr/>
              </p14:nvContentPartPr>
              <p14:xfrm>
                <a:off x="8278011" y="5624305"/>
                <a:ext cx="77760" cy="97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EFBCC3C-3568-4205-8C2E-E23AFB19091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260011" y="5606665"/>
                  <a:ext cx="113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08214A9-E77D-4241-9DAB-D52E7AFF3598}"/>
                    </a:ext>
                  </a:extLst>
                </p14:cNvPr>
                <p14:cNvContentPartPr/>
                <p14:nvPr/>
              </p14:nvContentPartPr>
              <p14:xfrm>
                <a:off x="8766531" y="4656625"/>
                <a:ext cx="295920" cy="771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08214A9-E77D-4241-9DAB-D52E7AFF359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748891" y="4638625"/>
                  <a:ext cx="331560" cy="8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B34AEC0-2678-4D6B-B1A6-3B1D41E68770}"/>
                    </a:ext>
                  </a:extLst>
                </p14:cNvPr>
                <p14:cNvContentPartPr/>
                <p14:nvPr/>
              </p14:nvContentPartPr>
              <p14:xfrm>
                <a:off x="8962731" y="4982785"/>
                <a:ext cx="169920" cy="1778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B34AEC0-2678-4D6B-B1A6-3B1D41E6877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944731" y="4964785"/>
                  <a:ext cx="205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756BE8F-877C-487F-B4D1-2ED40144FC2A}"/>
                    </a:ext>
                  </a:extLst>
                </p14:cNvPr>
                <p14:cNvContentPartPr/>
                <p14:nvPr/>
              </p14:nvContentPartPr>
              <p14:xfrm>
                <a:off x="9252531" y="4702345"/>
                <a:ext cx="483480" cy="650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756BE8F-877C-487F-B4D1-2ED40144FC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234531" y="4684705"/>
                  <a:ext cx="51912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661EAA5-EB20-453C-A549-6880C3B124EC}"/>
                    </a:ext>
                  </a:extLst>
                </p14:cNvPr>
                <p14:cNvContentPartPr/>
                <p14:nvPr/>
              </p14:nvContentPartPr>
              <p14:xfrm>
                <a:off x="9333891" y="4864705"/>
                <a:ext cx="280800" cy="196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661EAA5-EB20-453C-A549-6880C3B124E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315891" y="4846705"/>
                  <a:ext cx="3164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1457F38-ADAF-4227-BDB8-876977C9309D}"/>
                    </a:ext>
                  </a:extLst>
                </p14:cNvPr>
                <p14:cNvContentPartPr/>
                <p14:nvPr/>
              </p14:nvContentPartPr>
              <p14:xfrm>
                <a:off x="9707571" y="4471945"/>
                <a:ext cx="259200" cy="414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1457F38-ADAF-4227-BDB8-876977C9309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689931" y="4454305"/>
                  <a:ext cx="2948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F4F5BB9-5284-4F88-87F0-E57EA116E2FF}"/>
                    </a:ext>
                  </a:extLst>
                </p14:cNvPr>
                <p14:cNvContentPartPr/>
                <p14:nvPr/>
              </p14:nvContentPartPr>
              <p14:xfrm>
                <a:off x="10175571" y="4281865"/>
                <a:ext cx="180720" cy="4284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F4F5BB9-5284-4F88-87F0-E57EA116E2F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157931" y="4263865"/>
                  <a:ext cx="2163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A82FC85-846F-434E-8FAF-1F2EB2ECFB63}"/>
                    </a:ext>
                  </a:extLst>
                </p14:cNvPr>
                <p14:cNvContentPartPr/>
                <p14:nvPr/>
              </p14:nvContentPartPr>
              <p14:xfrm>
                <a:off x="9958491" y="4064785"/>
                <a:ext cx="447840" cy="271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A82FC85-846F-434E-8FAF-1F2EB2ECFB6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940491" y="4046785"/>
                  <a:ext cx="4834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00A0799-1708-48BE-BDF4-3957AFE93A2C}"/>
                    </a:ext>
                  </a:extLst>
                </p14:cNvPr>
                <p14:cNvContentPartPr/>
                <p14:nvPr/>
              </p14:nvContentPartPr>
              <p14:xfrm>
                <a:off x="10559331" y="4164145"/>
                <a:ext cx="276120" cy="550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00A0799-1708-48BE-BDF4-3957AFE93A2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541331" y="4146505"/>
                  <a:ext cx="311760" cy="58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DC31C41-0FE2-464B-88F0-ADC070FA6EB0}"/>
                  </a:ext>
                </a:extLst>
              </p14:cNvPr>
              <p14:cNvContentPartPr/>
              <p14:nvPr/>
            </p14:nvContentPartPr>
            <p14:xfrm>
              <a:off x="316251" y="961585"/>
              <a:ext cx="1569960" cy="11376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DC31C41-0FE2-464B-88F0-ADC070FA6EB0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298611" y="943945"/>
                <a:ext cx="1605600" cy="11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C028A77-398A-468E-AD15-28CD8830CC78}"/>
                  </a:ext>
                </a:extLst>
              </p14:cNvPr>
              <p14:cNvContentPartPr/>
              <p14:nvPr/>
            </p14:nvContentPartPr>
            <p14:xfrm>
              <a:off x="425331" y="2732065"/>
              <a:ext cx="1424160" cy="10537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C028A77-398A-468E-AD15-28CD8830CC78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07331" y="2714065"/>
                <a:ext cx="1459800" cy="10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EA043F68-EBD3-475E-AC68-CEDEC5362A72}"/>
                  </a:ext>
                </a:extLst>
              </p14:cNvPr>
              <p14:cNvContentPartPr/>
              <p14:nvPr/>
            </p14:nvContentPartPr>
            <p14:xfrm>
              <a:off x="687771" y="4716385"/>
              <a:ext cx="890280" cy="6714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EA043F68-EBD3-475E-AC68-CEDEC5362A7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69771" y="4698385"/>
                <a:ext cx="92592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DC2DFE6-DBD2-49B5-8147-7469EE2E905D}"/>
                  </a:ext>
                </a:extLst>
              </p14:cNvPr>
              <p14:cNvContentPartPr/>
              <p14:nvPr/>
            </p14:nvContentPartPr>
            <p14:xfrm>
              <a:off x="1213011" y="5606665"/>
              <a:ext cx="752760" cy="5137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DC2DFE6-DBD2-49B5-8147-7469EE2E905D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195011" y="5588665"/>
                <a:ext cx="788400" cy="54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E790A55-8989-4609-A10A-5004B76DC77F}"/>
              </a:ext>
            </a:extLst>
          </p:cNvPr>
          <p:cNvGrpSpPr/>
          <p:nvPr/>
        </p:nvGrpSpPr>
        <p:grpSpPr>
          <a:xfrm>
            <a:off x="7052211" y="-64415"/>
            <a:ext cx="5233680" cy="2446920"/>
            <a:chOff x="7052211" y="-64415"/>
            <a:chExt cx="5233680" cy="244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603AFA5-DA83-423E-9B6A-3EE6346E249D}"/>
                    </a:ext>
                  </a:extLst>
                </p14:cNvPr>
                <p14:cNvContentPartPr/>
                <p14:nvPr/>
              </p14:nvContentPartPr>
              <p14:xfrm>
                <a:off x="7387371" y="289105"/>
                <a:ext cx="234360" cy="4935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603AFA5-DA83-423E-9B6A-3EE6346E249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369371" y="271465"/>
                  <a:ext cx="27000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55CC417-807F-4055-B36E-715A08A736D1}"/>
                    </a:ext>
                  </a:extLst>
                </p14:cNvPr>
                <p14:cNvContentPartPr/>
                <p14:nvPr/>
              </p14:nvContentPartPr>
              <p14:xfrm>
                <a:off x="7719291" y="311785"/>
                <a:ext cx="528840" cy="3546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55CC417-807F-4055-B36E-715A08A736D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701291" y="293785"/>
                  <a:ext cx="5644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C1AF105-CFE1-40FD-8FBC-1ACAAD431F41}"/>
                    </a:ext>
                  </a:extLst>
                </p14:cNvPr>
                <p14:cNvContentPartPr/>
                <p14:nvPr/>
              </p14:nvContentPartPr>
              <p14:xfrm>
                <a:off x="8220051" y="280465"/>
                <a:ext cx="366840" cy="369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C1AF105-CFE1-40FD-8FBC-1ACAAD431F4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202411" y="262465"/>
                  <a:ext cx="4024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61AA755-2370-425C-8654-834A0E53BC58}"/>
                    </a:ext>
                  </a:extLst>
                </p14:cNvPr>
                <p14:cNvContentPartPr/>
                <p14:nvPr/>
              </p14:nvContentPartPr>
              <p14:xfrm>
                <a:off x="8166051" y="398545"/>
                <a:ext cx="119520" cy="81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61AA755-2370-425C-8654-834A0E53BC5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48051" y="380905"/>
                  <a:ext cx="1551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E0A4EE9-C95B-45CB-9D8B-185456738DF4}"/>
                    </a:ext>
                  </a:extLst>
                </p14:cNvPr>
                <p14:cNvContentPartPr/>
                <p14:nvPr/>
              </p14:nvContentPartPr>
              <p14:xfrm>
                <a:off x="8780211" y="292705"/>
                <a:ext cx="179280" cy="3351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E0A4EE9-C95B-45CB-9D8B-185456738DF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762211" y="274705"/>
                  <a:ext cx="2149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1A9ECC2-232D-48D9-894B-C57E46177D83}"/>
                    </a:ext>
                  </a:extLst>
                </p14:cNvPr>
                <p14:cNvContentPartPr/>
                <p14:nvPr/>
              </p14:nvContentPartPr>
              <p14:xfrm>
                <a:off x="9031491" y="126385"/>
                <a:ext cx="513720" cy="4622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1A9ECC2-232D-48D9-894B-C57E46177D8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13491" y="108745"/>
                  <a:ext cx="54936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7ED87D8-853C-42E4-9BDA-BADC33FB6F59}"/>
                    </a:ext>
                  </a:extLst>
                </p14:cNvPr>
                <p14:cNvContentPartPr/>
                <p14:nvPr/>
              </p14:nvContentPartPr>
              <p14:xfrm>
                <a:off x="9225171" y="235825"/>
                <a:ext cx="154080" cy="630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7ED87D8-853C-42E4-9BDA-BADC33FB6F5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207171" y="218185"/>
                  <a:ext cx="189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B241C6B-B202-4627-A573-F32D76F72E0A}"/>
                    </a:ext>
                  </a:extLst>
                </p14:cNvPr>
                <p14:cNvContentPartPr/>
                <p14:nvPr/>
              </p14:nvContentPartPr>
              <p14:xfrm>
                <a:off x="9385011" y="224305"/>
                <a:ext cx="328680" cy="274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B241C6B-B202-4627-A573-F32D76F72E0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367371" y="206305"/>
                  <a:ext cx="364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0C34A75-9099-41C5-AB5B-8D721C5695F3}"/>
                    </a:ext>
                  </a:extLst>
                </p14:cNvPr>
                <p14:cNvContentPartPr/>
                <p14:nvPr/>
              </p14:nvContentPartPr>
              <p14:xfrm>
                <a:off x="9994491" y="361825"/>
                <a:ext cx="118440" cy="2844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0C34A75-9099-41C5-AB5B-8D721C5695F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976851" y="343825"/>
                  <a:ext cx="1540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5008C05-18A0-4708-8082-77A7E969DCB4}"/>
                    </a:ext>
                  </a:extLst>
                </p14:cNvPr>
                <p14:cNvContentPartPr/>
                <p14:nvPr/>
              </p14:nvContentPartPr>
              <p14:xfrm>
                <a:off x="10148571" y="352825"/>
                <a:ext cx="329040" cy="3621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5008C05-18A0-4708-8082-77A7E969DCB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130571" y="335185"/>
                  <a:ext cx="3646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4131198-B420-435C-ACB5-5AFC70D163B6}"/>
                    </a:ext>
                  </a:extLst>
                </p14:cNvPr>
                <p14:cNvContentPartPr/>
                <p14:nvPr/>
              </p14:nvContentPartPr>
              <p14:xfrm>
                <a:off x="10601091" y="408265"/>
                <a:ext cx="128880" cy="356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4131198-B420-435C-ACB5-5AFC70D163B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583451" y="390265"/>
                  <a:ext cx="1645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463D5C1-1670-47AD-8E38-22E370E7B601}"/>
                    </a:ext>
                  </a:extLst>
                </p14:cNvPr>
                <p14:cNvContentPartPr/>
                <p14:nvPr/>
              </p14:nvContentPartPr>
              <p14:xfrm>
                <a:off x="10800531" y="226105"/>
                <a:ext cx="108000" cy="2260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463D5C1-1670-47AD-8E38-22E370E7B60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782531" y="208105"/>
                  <a:ext cx="143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5832A82-E090-43D0-99F3-ED7AA5DE2305}"/>
                    </a:ext>
                  </a:extLst>
                </p14:cNvPr>
                <p14:cNvContentPartPr/>
                <p14:nvPr/>
              </p14:nvContentPartPr>
              <p14:xfrm>
                <a:off x="11008971" y="179665"/>
                <a:ext cx="388440" cy="223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5832A82-E090-43D0-99F3-ED7AA5DE230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990971" y="161665"/>
                  <a:ext cx="4240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C9FF7D9-0343-40FB-BA06-006716237951}"/>
                    </a:ext>
                  </a:extLst>
                </p14:cNvPr>
                <p14:cNvContentPartPr/>
                <p14:nvPr/>
              </p14:nvContentPartPr>
              <p14:xfrm>
                <a:off x="11569851" y="226105"/>
                <a:ext cx="119520" cy="140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C9FF7D9-0343-40FB-BA06-00671623795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552211" y="208105"/>
                  <a:ext cx="155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9E2470C-F9DA-4F9A-8E38-AE81D6E28603}"/>
                    </a:ext>
                  </a:extLst>
                </p14:cNvPr>
                <p14:cNvContentPartPr/>
                <p14:nvPr/>
              </p14:nvContentPartPr>
              <p14:xfrm>
                <a:off x="11642571" y="398905"/>
                <a:ext cx="190080" cy="2124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9E2470C-F9DA-4F9A-8E38-AE81D6E2860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624571" y="380905"/>
                  <a:ext cx="2257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835C422-C150-4E10-8784-25094E0A6436}"/>
                    </a:ext>
                  </a:extLst>
                </p14:cNvPr>
                <p14:cNvContentPartPr/>
                <p14:nvPr/>
              </p14:nvContentPartPr>
              <p14:xfrm>
                <a:off x="11895651" y="352825"/>
                <a:ext cx="147240" cy="1915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835C422-C150-4E10-8784-25094E0A643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878011" y="335185"/>
                  <a:ext cx="182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C8E06C1-694B-4984-A1C8-19D10046E383}"/>
                    </a:ext>
                  </a:extLst>
                </p14:cNvPr>
                <p14:cNvContentPartPr/>
                <p14:nvPr/>
              </p14:nvContentPartPr>
              <p14:xfrm>
                <a:off x="7061571" y="171385"/>
                <a:ext cx="333000" cy="10260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C8E06C1-694B-4984-A1C8-19D10046E38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043571" y="153745"/>
                  <a:ext cx="368640" cy="10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ED59ADE-0D85-4EB6-86B8-FF639045A35C}"/>
                    </a:ext>
                  </a:extLst>
                </p14:cNvPr>
                <p14:cNvContentPartPr/>
                <p14:nvPr/>
              </p14:nvContentPartPr>
              <p14:xfrm>
                <a:off x="7052211" y="-64415"/>
                <a:ext cx="5233680" cy="2446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ED59ADE-0D85-4EB6-86B8-FF639045A35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034211" y="-82055"/>
                  <a:ext cx="5269320" cy="248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2708C47-DF9F-41E0-A088-A46E724E7677}"/>
                  </a:ext>
                </a:extLst>
              </p14:cNvPr>
              <p14:cNvContentPartPr/>
              <p14:nvPr/>
            </p14:nvContentPartPr>
            <p14:xfrm>
              <a:off x="189891" y="805345"/>
              <a:ext cx="360" cy="3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2708C47-DF9F-41E0-A088-A46E724E7677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71891" y="78734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859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0E18042-8A1F-4D89-909C-1BDE736A419F}"/>
              </a:ext>
            </a:extLst>
          </p:cNvPr>
          <p:cNvGrpSpPr/>
          <p:nvPr/>
        </p:nvGrpSpPr>
        <p:grpSpPr>
          <a:xfrm>
            <a:off x="216531" y="93825"/>
            <a:ext cx="11126520" cy="6120720"/>
            <a:chOff x="216531" y="93825"/>
            <a:chExt cx="11126520" cy="612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0F04EB-1E89-477F-92E2-410ED5107916}"/>
                    </a:ext>
                  </a:extLst>
                </p14:cNvPr>
                <p14:cNvContentPartPr/>
                <p14:nvPr/>
              </p14:nvContentPartPr>
              <p14:xfrm>
                <a:off x="5022531" y="246105"/>
                <a:ext cx="237600" cy="180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0F04EB-1E89-477F-92E2-410ED510791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04891" y="228465"/>
                  <a:ext cx="2732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AC83C7-0709-4567-99DC-79C0C56DD440}"/>
                    </a:ext>
                  </a:extLst>
                </p14:cNvPr>
                <p14:cNvContentPartPr/>
                <p14:nvPr/>
              </p14:nvContentPartPr>
              <p14:xfrm>
                <a:off x="5404491" y="153585"/>
                <a:ext cx="500040" cy="389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AC83C7-0709-4567-99DC-79C0C56DD4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86851" y="135945"/>
                  <a:ext cx="5356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57EF787-D9EE-444E-87C6-5A42FD299B46}"/>
                    </a:ext>
                  </a:extLst>
                </p14:cNvPr>
                <p14:cNvContentPartPr/>
                <p14:nvPr/>
              </p14:nvContentPartPr>
              <p14:xfrm>
                <a:off x="5866011" y="325665"/>
                <a:ext cx="203400" cy="351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57EF787-D9EE-444E-87C6-5A42FD299B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48011" y="308025"/>
                  <a:ext cx="2390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B03A7D-A493-44B5-A517-677C8923D3C3}"/>
                    </a:ext>
                  </a:extLst>
                </p14:cNvPr>
                <p14:cNvContentPartPr/>
                <p14:nvPr/>
              </p14:nvContentPartPr>
              <p14:xfrm>
                <a:off x="5821011" y="253305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B03A7D-A493-44B5-A517-677C8923D3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03371" y="2353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593A4BC-978A-400F-930D-9F2F176929F2}"/>
                    </a:ext>
                  </a:extLst>
                </p14:cNvPr>
                <p14:cNvContentPartPr/>
                <p14:nvPr/>
              </p14:nvContentPartPr>
              <p14:xfrm>
                <a:off x="5920731" y="207945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593A4BC-978A-400F-930D-9F2F176929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2731" y="1903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35B5CEE-71D7-4CCD-BFBF-25DB3D436F85}"/>
                    </a:ext>
                  </a:extLst>
                </p14:cNvPr>
                <p14:cNvContentPartPr/>
                <p14:nvPr/>
              </p14:nvContentPartPr>
              <p14:xfrm>
                <a:off x="6092811" y="115785"/>
                <a:ext cx="295920" cy="404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35B5CEE-71D7-4CCD-BFBF-25DB3D436F8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74811" y="98145"/>
                  <a:ext cx="3315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079167-E69C-47FE-8A6C-1304B7D4F632}"/>
                    </a:ext>
                  </a:extLst>
                </p14:cNvPr>
                <p14:cNvContentPartPr/>
                <p14:nvPr/>
              </p14:nvContentPartPr>
              <p14:xfrm>
                <a:off x="6542451" y="243945"/>
                <a:ext cx="149040" cy="266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079167-E69C-47FE-8A6C-1304B7D4F63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24811" y="226305"/>
                  <a:ext cx="1846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A52599-EC20-4AEB-B26B-5E41F1738AC1}"/>
                    </a:ext>
                  </a:extLst>
                </p14:cNvPr>
                <p14:cNvContentPartPr/>
                <p14:nvPr/>
              </p14:nvContentPartPr>
              <p14:xfrm>
                <a:off x="6789771" y="171585"/>
                <a:ext cx="143640" cy="238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A52599-EC20-4AEB-B26B-5E41F1738AC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71771" y="153945"/>
                  <a:ext cx="1792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918567F-3CBA-44F0-BA11-457B95307DC1}"/>
                    </a:ext>
                  </a:extLst>
                </p14:cNvPr>
                <p14:cNvContentPartPr/>
                <p14:nvPr/>
              </p14:nvContentPartPr>
              <p14:xfrm>
                <a:off x="6805971" y="262305"/>
                <a:ext cx="227880" cy="81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918567F-3CBA-44F0-BA11-457B95307DC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87971" y="244305"/>
                  <a:ext cx="2635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A1EF053-8681-4737-9E53-311EEE255A8A}"/>
                    </a:ext>
                  </a:extLst>
                </p14:cNvPr>
                <p14:cNvContentPartPr/>
                <p14:nvPr/>
              </p14:nvContentPartPr>
              <p14:xfrm>
                <a:off x="7106571" y="253305"/>
                <a:ext cx="121320" cy="142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A1EF053-8681-4737-9E53-311EEE255A8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88931" y="235305"/>
                  <a:ext cx="156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82A1778-0ACF-4EF4-A8F6-29745B015B17}"/>
                    </a:ext>
                  </a:extLst>
                </p14:cNvPr>
                <p14:cNvContentPartPr/>
                <p14:nvPr/>
              </p14:nvContentPartPr>
              <p14:xfrm>
                <a:off x="7097571" y="171585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82A1778-0ACF-4EF4-A8F6-29745B015B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79931" y="1539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555FAC-2C66-4B71-9B8E-92F1D3C4F049}"/>
                    </a:ext>
                  </a:extLst>
                </p14:cNvPr>
                <p14:cNvContentPartPr/>
                <p14:nvPr/>
              </p14:nvContentPartPr>
              <p14:xfrm>
                <a:off x="7160931" y="171225"/>
                <a:ext cx="220680" cy="192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555FAC-2C66-4B71-9B8E-92F1D3C4F0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43291" y="153225"/>
                  <a:ext cx="256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E42551D-3E27-44C2-8681-D16687A0DC20}"/>
                    </a:ext>
                  </a:extLst>
                </p14:cNvPr>
                <p14:cNvContentPartPr/>
                <p14:nvPr/>
              </p14:nvContentPartPr>
              <p14:xfrm>
                <a:off x="7486731" y="93825"/>
                <a:ext cx="335880" cy="31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E42551D-3E27-44C2-8681-D16687A0DC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69091" y="76185"/>
                  <a:ext cx="3715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21FA68C-E1CC-459E-8489-7FB24BF5F0C3}"/>
                    </a:ext>
                  </a:extLst>
                </p14:cNvPr>
                <p14:cNvContentPartPr/>
                <p14:nvPr/>
              </p14:nvContentPartPr>
              <p14:xfrm>
                <a:off x="8256771" y="196065"/>
                <a:ext cx="672120" cy="742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21FA68C-E1CC-459E-8489-7FB24BF5F0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39131" y="178065"/>
                  <a:ext cx="707760" cy="77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8BB8557-BFDC-480E-8295-8F93E5CBD534}"/>
                    </a:ext>
                  </a:extLst>
                </p14:cNvPr>
                <p14:cNvContentPartPr/>
                <p14:nvPr/>
              </p14:nvContentPartPr>
              <p14:xfrm>
                <a:off x="8790291" y="696825"/>
                <a:ext cx="172800" cy="90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8BB8557-BFDC-480E-8295-8F93E5CBD53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72651" y="679185"/>
                  <a:ext cx="208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E627A2-8404-41FB-8094-F9538AF2BF0A}"/>
                    </a:ext>
                  </a:extLst>
                </p14:cNvPr>
                <p14:cNvContentPartPr/>
                <p14:nvPr/>
              </p14:nvContentPartPr>
              <p14:xfrm>
                <a:off x="9406251" y="414225"/>
                <a:ext cx="139680" cy="546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E627A2-8404-41FB-8094-F9538AF2BF0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88251" y="396225"/>
                  <a:ext cx="17532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6D6D94-37D8-4215-965E-6F42C1EB718D}"/>
                    </a:ext>
                  </a:extLst>
                </p14:cNvPr>
                <p14:cNvContentPartPr/>
                <p14:nvPr/>
              </p14:nvContentPartPr>
              <p14:xfrm>
                <a:off x="9451611" y="691425"/>
                <a:ext cx="233280" cy="96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6D6D94-37D8-4215-965E-6F42C1EB718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33611" y="673425"/>
                  <a:ext cx="268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B56262D-B142-4EA1-82F4-4C8FD60394FD}"/>
                    </a:ext>
                  </a:extLst>
                </p14:cNvPr>
                <p14:cNvContentPartPr/>
                <p14:nvPr/>
              </p14:nvContentPartPr>
              <p14:xfrm>
                <a:off x="9822771" y="389025"/>
                <a:ext cx="370800" cy="413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B56262D-B142-4EA1-82F4-4C8FD60394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05131" y="371385"/>
                  <a:ext cx="4064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C6F5E51-4FBF-4367-A082-1A723D552B51}"/>
                    </a:ext>
                  </a:extLst>
                </p14:cNvPr>
                <p14:cNvContentPartPr/>
                <p14:nvPr/>
              </p14:nvContentPartPr>
              <p14:xfrm>
                <a:off x="9886131" y="529785"/>
                <a:ext cx="145080" cy="67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C6F5E51-4FBF-4367-A082-1A723D552B5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68131" y="512145"/>
                  <a:ext cx="180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8E94C1A-C856-4BFA-B2F1-D0052B0C6EA4}"/>
                    </a:ext>
                  </a:extLst>
                </p14:cNvPr>
                <p14:cNvContentPartPr/>
                <p14:nvPr/>
              </p14:nvContentPartPr>
              <p14:xfrm>
                <a:off x="10330011" y="461385"/>
                <a:ext cx="359640" cy="128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8E94C1A-C856-4BFA-B2F1-D0052B0C6EA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12371" y="443385"/>
                  <a:ext cx="395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18C3707-B6A1-4D5D-B0F0-1E279FCD11CD}"/>
                    </a:ext>
                  </a:extLst>
                </p14:cNvPr>
                <p14:cNvContentPartPr/>
                <p14:nvPr/>
              </p14:nvContentPartPr>
              <p14:xfrm>
                <a:off x="10737171" y="343665"/>
                <a:ext cx="160920" cy="266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18C3707-B6A1-4D5D-B0F0-1E279FCD11C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19171" y="325665"/>
                  <a:ext cx="1965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76380C4-C787-4ECF-955F-F2312D37BF8A}"/>
                    </a:ext>
                  </a:extLst>
                </p14:cNvPr>
                <p14:cNvContentPartPr/>
                <p14:nvPr/>
              </p14:nvContentPartPr>
              <p14:xfrm>
                <a:off x="10501731" y="171585"/>
                <a:ext cx="336240" cy="27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76380C4-C787-4ECF-955F-F2312D37BF8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83731" y="153585"/>
                  <a:ext cx="371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A523F57-81F2-43F0-B7E5-EF3C4390AAEA}"/>
                    </a:ext>
                  </a:extLst>
                </p14:cNvPr>
                <p14:cNvContentPartPr/>
                <p14:nvPr/>
              </p14:nvContentPartPr>
              <p14:xfrm>
                <a:off x="10718811" y="216945"/>
                <a:ext cx="46080" cy="189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A523F57-81F2-43F0-B7E5-EF3C4390A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01171" y="198945"/>
                  <a:ext cx="81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FF20EDD-E9DE-427E-8548-46F9D17C660D}"/>
                    </a:ext>
                  </a:extLst>
                </p14:cNvPr>
                <p14:cNvContentPartPr/>
                <p14:nvPr/>
              </p14:nvContentPartPr>
              <p14:xfrm>
                <a:off x="11172411" y="342945"/>
                <a:ext cx="163440" cy="388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FF20EDD-E9DE-427E-8548-46F9D17C66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54411" y="324945"/>
                  <a:ext cx="199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5CBB6D-5832-44D6-8246-DAFEA5891AC3}"/>
                    </a:ext>
                  </a:extLst>
                </p14:cNvPr>
                <p14:cNvContentPartPr/>
                <p14:nvPr/>
              </p14:nvContentPartPr>
              <p14:xfrm>
                <a:off x="7632171" y="895905"/>
                <a:ext cx="214200" cy="625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5CBB6D-5832-44D6-8246-DAFEA5891A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14171" y="877905"/>
                  <a:ext cx="24984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C049C61-D781-45FC-96A6-4FB0C0BB5A1D}"/>
                    </a:ext>
                  </a:extLst>
                </p14:cNvPr>
                <p14:cNvContentPartPr/>
                <p14:nvPr/>
              </p14:nvContentPartPr>
              <p14:xfrm>
                <a:off x="8029251" y="1098225"/>
                <a:ext cx="833760" cy="476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C049C61-D781-45FC-96A6-4FB0C0BB5A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11611" y="1080225"/>
                  <a:ext cx="86940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A5387AB-3B5E-4E04-8688-E9D02C3C6A75}"/>
                    </a:ext>
                  </a:extLst>
                </p14:cNvPr>
                <p14:cNvContentPartPr/>
                <p14:nvPr/>
              </p14:nvContentPartPr>
              <p14:xfrm>
                <a:off x="8799651" y="995265"/>
                <a:ext cx="270360" cy="408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A5387AB-3B5E-4E04-8688-E9D02C3C6A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82011" y="977625"/>
                  <a:ext cx="3060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655A176-5C60-45E9-ABD4-8A75BA22980C}"/>
                    </a:ext>
                  </a:extLst>
                </p14:cNvPr>
                <p14:cNvContentPartPr/>
                <p14:nvPr/>
              </p14:nvContentPartPr>
              <p14:xfrm>
                <a:off x="8827371" y="1167345"/>
                <a:ext cx="144360" cy="61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655A176-5C60-45E9-ABD4-8A75BA22980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09371" y="1149705"/>
                  <a:ext cx="180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D203E16-C8DD-4C8F-A2C1-EE81ECD52715}"/>
                    </a:ext>
                  </a:extLst>
                </p14:cNvPr>
                <p14:cNvContentPartPr/>
                <p14:nvPr/>
              </p14:nvContentPartPr>
              <p14:xfrm>
                <a:off x="8863011" y="1125585"/>
                <a:ext cx="369000" cy="183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D203E16-C8DD-4C8F-A2C1-EE81ECD5271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45011" y="1107585"/>
                  <a:ext cx="404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4B9B40A-9DBB-4FA9-82C1-9004080F9923}"/>
                    </a:ext>
                  </a:extLst>
                </p14:cNvPr>
                <p14:cNvContentPartPr/>
                <p14:nvPr/>
              </p14:nvContentPartPr>
              <p14:xfrm>
                <a:off x="9278811" y="1049625"/>
                <a:ext cx="194760" cy="392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4B9B40A-9DBB-4FA9-82C1-9004080F99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61171" y="1031985"/>
                  <a:ext cx="2304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19AF67D-BA93-4B53-96D5-DA781CA9A81C}"/>
                    </a:ext>
                  </a:extLst>
                </p14:cNvPr>
                <p14:cNvContentPartPr/>
                <p14:nvPr/>
              </p14:nvContentPartPr>
              <p14:xfrm>
                <a:off x="9538011" y="954945"/>
                <a:ext cx="222120" cy="469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19AF67D-BA93-4B53-96D5-DA781CA9A8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20011" y="936945"/>
                  <a:ext cx="25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A284C4A-70A9-4BC6-B46E-C5F8A26B5CFD}"/>
                    </a:ext>
                  </a:extLst>
                </p14:cNvPr>
                <p14:cNvContentPartPr/>
                <p14:nvPr/>
              </p14:nvContentPartPr>
              <p14:xfrm>
                <a:off x="9705051" y="941265"/>
                <a:ext cx="221040" cy="396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A284C4A-70A9-4BC6-B46E-C5F8A26B5CF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87411" y="923625"/>
                  <a:ext cx="2566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C67BC62-4154-4DDA-A7BF-9FB7DE349CD0}"/>
                    </a:ext>
                  </a:extLst>
                </p14:cNvPr>
                <p14:cNvContentPartPr/>
                <p14:nvPr/>
              </p14:nvContentPartPr>
              <p14:xfrm>
                <a:off x="10004211" y="840465"/>
                <a:ext cx="615600" cy="764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C67BC62-4154-4DDA-A7BF-9FB7DE349CD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86211" y="822465"/>
                  <a:ext cx="65124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8F18813-3F90-4AFB-9F14-57C8E53E5168}"/>
                    </a:ext>
                  </a:extLst>
                </p14:cNvPr>
                <p14:cNvContentPartPr/>
                <p14:nvPr/>
              </p14:nvContentPartPr>
              <p14:xfrm>
                <a:off x="10682811" y="909585"/>
                <a:ext cx="344520" cy="529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8F18813-3F90-4AFB-9F14-57C8E53E516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664811" y="891945"/>
                  <a:ext cx="38016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ED9D755-B155-4621-B7A8-1FB124CEE8DE}"/>
                    </a:ext>
                  </a:extLst>
                </p14:cNvPr>
                <p14:cNvContentPartPr/>
                <p14:nvPr/>
              </p14:nvContentPartPr>
              <p14:xfrm>
                <a:off x="11171691" y="877185"/>
                <a:ext cx="171360" cy="501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ED9D755-B155-4621-B7A8-1FB124CEE8D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154051" y="859545"/>
                  <a:ext cx="2070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36DEB5C-2D97-4E7A-9658-0C2B10159FC5}"/>
                    </a:ext>
                  </a:extLst>
                </p14:cNvPr>
                <p14:cNvContentPartPr/>
                <p14:nvPr/>
              </p14:nvContentPartPr>
              <p14:xfrm>
                <a:off x="11280051" y="1647225"/>
                <a:ext cx="360" cy="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36DEB5C-2D97-4E7A-9658-0C2B10159F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62411" y="16292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682DFC6-AB21-46D6-95C1-EA3CA95B9781}"/>
                    </a:ext>
                  </a:extLst>
                </p14:cNvPr>
                <p14:cNvContentPartPr/>
                <p14:nvPr/>
              </p14:nvContentPartPr>
              <p14:xfrm>
                <a:off x="7666731" y="1954665"/>
                <a:ext cx="486000" cy="522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682DFC6-AB21-46D6-95C1-EA3CA95B978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648731" y="1937025"/>
                  <a:ext cx="52164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A15F314-ECFD-4E2E-BA07-3CCECF71574D}"/>
                    </a:ext>
                  </a:extLst>
                </p14:cNvPr>
                <p14:cNvContentPartPr/>
                <p14:nvPr/>
              </p14:nvContentPartPr>
              <p14:xfrm>
                <a:off x="8265411" y="2099385"/>
                <a:ext cx="691920" cy="341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A15F314-ECFD-4E2E-BA07-3CCECF71574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247771" y="2081385"/>
                  <a:ext cx="7275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1D87DD9-CE76-49D1-B5DB-4B10AE2D2892}"/>
                    </a:ext>
                  </a:extLst>
                </p14:cNvPr>
                <p14:cNvContentPartPr/>
                <p14:nvPr/>
              </p14:nvContentPartPr>
              <p14:xfrm>
                <a:off x="8845371" y="1570545"/>
                <a:ext cx="923400" cy="934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1D87DD9-CE76-49D1-B5DB-4B10AE2D289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27371" y="1552545"/>
                  <a:ext cx="95904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0A8CF40-AA9E-47B8-B27F-9F68F32C0527}"/>
                    </a:ext>
                  </a:extLst>
                </p14:cNvPr>
                <p14:cNvContentPartPr/>
                <p14:nvPr/>
              </p14:nvContentPartPr>
              <p14:xfrm>
                <a:off x="3601251" y="917865"/>
                <a:ext cx="748080" cy="833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0A8CF40-AA9E-47B8-B27F-9F68F32C052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83611" y="900225"/>
                  <a:ext cx="783720" cy="86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9CB2C0-0769-482C-80E4-1EEFF83F0E4C}"/>
                    </a:ext>
                  </a:extLst>
                </p14:cNvPr>
                <p14:cNvContentPartPr/>
                <p14:nvPr/>
              </p14:nvContentPartPr>
              <p14:xfrm>
                <a:off x="4118931" y="1497465"/>
                <a:ext cx="376200" cy="86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9CB2C0-0769-482C-80E4-1EEFF83F0E4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01291" y="1479825"/>
                  <a:ext cx="411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1568EB6-B4D2-4503-A9C1-C7D431AD3678}"/>
                    </a:ext>
                  </a:extLst>
                </p14:cNvPr>
                <p14:cNvContentPartPr/>
                <p14:nvPr/>
              </p14:nvContentPartPr>
              <p14:xfrm>
                <a:off x="4932531" y="941265"/>
                <a:ext cx="327600" cy="721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1568EB6-B4D2-4503-A9C1-C7D431AD367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914531" y="923625"/>
                  <a:ext cx="36324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8641B85-8402-4432-98B3-3D8E6B868BFB}"/>
                    </a:ext>
                  </a:extLst>
                </p14:cNvPr>
                <p14:cNvContentPartPr/>
                <p14:nvPr/>
              </p14:nvContentPartPr>
              <p14:xfrm>
                <a:off x="5051331" y="1276065"/>
                <a:ext cx="270360" cy="100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8641B85-8402-4432-98B3-3D8E6B868BF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33691" y="1258065"/>
                  <a:ext cx="306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4802A90-4197-448B-92C7-E8718C2BD1B1}"/>
                    </a:ext>
                  </a:extLst>
                </p14:cNvPr>
                <p14:cNvContentPartPr/>
                <p14:nvPr/>
              </p14:nvContentPartPr>
              <p14:xfrm>
                <a:off x="5502411" y="1028385"/>
                <a:ext cx="381960" cy="508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4802A90-4197-448B-92C7-E8718C2BD1B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84771" y="1010745"/>
                  <a:ext cx="4176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854F2E4-F918-471C-8E20-25E5B15648BA}"/>
                    </a:ext>
                  </a:extLst>
                </p14:cNvPr>
                <p14:cNvContentPartPr/>
                <p14:nvPr/>
              </p14:nvContentPartPr>
              <p14:xfrm>
                <a:off x="5567571" y="1202985"/>
                <a:ext cx="282960" cy="136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854F2E4-F918-471C-8E20-25E5B15648B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549571" y="1185345"/>
                  <a:ext cx="318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DBEF4E4-C1BE-4D4E-85E8-D88DFA0E0AFC}"/>
                    </a:ext>
                  </a:extLst>
                </p14:cNvPr>
                <p14:cNvContentPartPr/>
                <p14:nvPr/>
              </p14:nvContentPartPr>
              <p14:xfrm>
                <a:off x="6118731" y="1022625"/>
                <a:ext cx="194040" cy="282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DBEF4E4-C1BE-4D4E-85E8-D88DFA0E0AF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101091" y="1004985"/>
                  <a:ext cx="2296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8BF53EB-4F67-4E5C-9BAE-2F311A726D74}"/>
                    </a:ext>
                  </a:extLst>
                </p14:cNvPr>
                <p14:cNvContentPartPr/>
                <p14:nvPr/>
              </p14:nvContentPartPr>
              <p14:xfrm>
                <a:off x="6463971" y="1013625"/>
                <a:ext cx="163080" cy="338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8BF53EB-4F67-4E5C-9BAE-2F311A726D7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446331" y="995625"/>
                  <a:ext cx="1987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746CA2F-1292-4B6B-BC61-CB5A82F0D23D}"/>
                    </a:ext>
                  </a:extLst>
                </p14:cNvPr>
                <p14:cNvContentPartPr/>
                <p14:nvPr/>
              </p14:nvContentPartPr>
              <p14:xfrm>
                <a:off x="6336891" y="918945"/>
                <a:ext cx="267480" cy="67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746CA2F-1292-4B6B-BC61-CB5A82F0D23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319251" y="901305"/>
                  <a:ext cx="303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80BB659-EDF9-4A0D-8D49-BBC1C36B5621}"/>
                    </a:ext>
                  </a:extLst>
                </p14:cNvPr>
                <p14:cNvContentPartPr/>
                <p14:nvPr/>
              </p14:nvContentPartPr>
              <p14:xfrm>
                <a:off x="6777171" y="877545"/>
                <a:ext cx="432000" cy="515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80BB659-EDF9-4A0D-8D49-BBC1C36B562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759531" y="859905"/>
                  <a:ext cx="46764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40F8CD-7D57-48A5-85C3-BB8FDE85C60B}"/>
                    </a:ext>
                  </a:extLst>
                </p14:cNvPr>
                <p14:cNvContentPartPr/>
                <p14:nvPr/>
              </p14:nvContentPartPr>
              <p14:xfrm>
                <a:off x="633771" y="2870505"/>
                <a:ext cx="763200" cy="534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40F8CD-7D57-48A5-85C3-BB8FDE85C60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15771" y="2852505"/>
                  <a:ext cx="79884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B8543F8-6A50-4AF4-BAFF-46F321E19CF7}"/>
                    </a:ext>
                  </a:extLst>
                </p14:cNvPr>
                <p14:cNvContentPartPr/>
                <p14:nvPr/>
              </p14:nvContentPartPr>
              <p14:xfrm>
                <a:off x="1538811" y="2896785"/>
                <a:ext cx="36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B8543F8-6A50-4AF4-BAFF-46F321E19C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20811" y="28791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148B6AF-82E3-46FE-A104-B725390B6A36}"/>
                    </a:ext>
                  </a:extLst>
                </p14:cNvPr>
                <p14:cNvContentPartPr/>
                <p14:nvPr/>
              </p14:nvContentPartPr>
              <p14:xfrm>
                <a:off x="1566171" y="3114225"/>
                <a:ext cx="36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148B6AF-82E3-46FE-A104-B725390B6A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48171" y="30962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F59439C-879D-497E-8A55-3F52C2DD7307}"/>
                    </a:ext>
                  </a:extLst>
                </p14:cNvPr>
                <p14:cNvContentPartPr/>
                <p14:nvPr/>
              </p14:nvContentPartPr>
              <p14:xfrm>
                <a:off x="1870371" y="2570625"/>
                <a:ext cx="349200" cy="620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F59439C-879D-497E-8A55-3F52C2DD730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852731" y="2552985"/>
                  <a:ext cx="38484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C347DF7-2543-407B-B36D-72FFC652CC11}"/>
                    </a:ext>
                  </a:extLst>
                </p14:cNvPr>
                <p14:cNvContentPartPr/>
                <p14:nvPr/>
              </p14:nvContentPartPr>
              <p14:xfrm>
                <a:off x="1909971" y="2878425"/>
                <a:ext cx="191160" cy="91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C347DF7-2543-407B-B36D-72FFC652CC1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891971" y="2860785"/>
                  <a:ext cx="226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842C8C3-08A0-4C3F-AADD-33EE6C5A193D}"/>
                    </a:ext>
                  </a:extLst>
                </p14:cNvPr>
                <p14:cNvContentPartPr/>
                <p14:nvPr/>
              </p14:nvContentPartPr>
              <p14:xfrm>
                <a:off x="2541051" y="2706705"/>
                <a:ext cx="120600" cy="241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842C8C3-08A0-4C3F-AADD-33EE6C5A193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523051" y="2688705"/>
                  <a:ext cx="1562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BAFD54C-5D25-44B3-9C5F-BCA0000D6697}"/>
                    </a:ext>
                  </a:extLst>
                </p14:cNvPr>
                <p14:cNvContentPartPr/>
                <p14:nvPr/>
              </p14:nvContentPartPr>
              <p14:xfrm>
                <a:off x="2435211" y="2697705"/>
                <a:ext cx="262800" cy="192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BAFD54C-5D25-44B3-9C5F-BCA0000D669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417211" y="2680065"/>
                  <a:ext cx="2984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B409843-EEA6-47FB-85E5-65C3E39189A2}"/>
                    </a:ext>
                  </a:extLst>
                </p14:cNvPr>
                <p14:cNvContentPartPr/>
                <p14:nvPr/>
              </p14:nvContentPartPr>
              <p14:xfrm>
                <a:off x="2761011" y="2588985"/>
                <a:ext cx="260280" cy="424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B409843-EEA6-47FB-85E5-65C3E39189A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743011" y="2570985"/>
                  <a:ext cx="2959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2F7F50D-5615-4449-A3D2-E8C588CF812D}"/>
                    </a:ext>
                  </a:extLst>
                </p14:cNvPr>
                <p14:cNvContentPartPr/>
                <p14:nvPr/>
              </p14:nvContentPartPr>
              <p14:xfrm>
                <a:off x="2761011" y="2568825"/>
                <a:ext cx="273960" cy="137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2F7F50D-5615-4449-A3D2-E8C588CF812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743011" y="2551185"/>
                  <a:ext cx="309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D7DFF48-67D0-4D65-A7D1-42A32C2F97F1}"/>
                    </a:ext>
                  </a:extLst>
                </p14:cNvPr>
                <p14:cNvContentPartPr/>
                <p14:nvPr/>
              </p14:nvContentPartPr>
              <p14:xfrm>
                <a:off x="3014451" y="2362545"/>
                <a:ext cx="286560" cy="394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D7DFF48-67D0-4D65-A7D1-42A32C2F97F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996811" y="2344905"/>
                  <a:ext cx="3222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7F46ABC-BDE2-41CD-8368-38B805B71E97}"/>
                    </a:ext>
                  </a:extLst>
                </p14:cNvPr>
                <p14:cNvContentPartPr/>
                <p14:nvPr/>
              </p14:nvContentPartPr>
              <p14:xfrm>
                <a:off x="3312891" y="2500425"/>
                <a:ext cx="299160" cy="252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7F46ABC-BDE2-41CD-8368-38B805B71E9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295251" y="2482425"/>
                  <a:ext cx="3348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B3E37D9-AB84-4D42-B77B-326B7E01D4DF}"/>
                    </a:ext>
                  </a:extLst>
                </p14:cNvPr>
                <p14:cNvContentPartPr/>
                <p14:nvPr/>
              </p14:nvContentPartPr>
              <p14:xfrm>
                <a:off x="3612051" y="2588985"/>
                <a:ext cx="152640" cy="140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B3E37D9-AB84-4D42-B77B-326B7E01D4D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594051" y="2570985"/>
                  <a:ext cx="188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AF16892-46AD-4333-95B8-FC59101826FB}"/>
                    </a:ext>
                  </a:extLst>
                </p14:cNvPr>
                <p14:cNvContentPartPr/>
                <p14:nvPr/>
              </p14:nvContentPartPr>
              <p14:xfrm>
                <a:off x="3585051" y="2462265"/>
                <a:ext cx="360" cy="9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AF16892-46AD-4333-95B8-FC59101826F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567051" y="244426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6682128-0EA3-4541-9C47-621666AF43AB}"/>
                    </a:ext>
                  </a:extLst>
                </p14:cNvPr>
                <p14:cNvContentPartPr/>
                <p14:nvPr/>
              </p14:nvContentPartPr>
              <p14:xfrm>
                <a:off x="3829131" y="2489265"/>
                <a:ext cx="269640" cy="186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6682128-0EA3-4541-9C47-621666AF43A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11491" y="2471265"/>
                  <a:ext cx="305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F443EDA-52EE-4A73-8D72-01C634242217}"/>
                    </a:ext>
                  </a:extLst>
                </p14:cNvPr>
                <p14:cNvContentPartPr/>
                <p14:nvPr/>
              </p14:nvContentPartPr>
              <p14:xfrm>
                <a:off x="4211451" y="2226825"/>
                <a:ext cx="175680" cy="371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F443EDA-52EE-4A73-8D72-01C63424221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193451" y="2209185"/>
                  <a:ext cx="2113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C5C962E-5547-4AB5-AA07-CC05381F93B4}"/>
                    </a:ext>
                  </a:extLst>
                </p14:cNvPr>
                <p14:cNvContentPartPr/>
                <p14:nvPr/>
              </p14:nvContentPartPr>
              <p14:xfrm>
                <a:off x="4336371" y="2235825"/>
                <a:ext cx="333000" cy="344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C5C962E-5547-4AB5-AA07-CC05381F93B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318371" y="2217825"/>
                  <a:ext cx="3686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EB2B004-E4C9-4E92-A2FE-1F3783CD1C8A}"/>
                    </a:ext>
                  </a:extLst>
                </p14:cNvPr>
                <p14:cNvContentPartPr/>
                <p14:nvPr/>
              </p14:nvContentPartPr>
              <p14:xfrm>
                <a:off x="4800771" y="2352105"/>
                <a:ext cx="216000" cy="219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EB2B004-E4C9-4E92-A2FE-1F3783CD1C8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782771" y="2334465"/>
                  <a:ext cx="2516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F27718B-E09D-4159-9D77-226B709B09E4}"/>
                    </a:ext>
                  </a:extLst>
                </p14:cNvPr>
                <p14:cNvContentPartPr/>
                <p14:nvPr/>
              </p14:nvContentPartPr>
              <p14:xfrm>
                <a:off x="4402611" y="2344545"/>
                <a:ext cx="205920" cy="59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F27718B-E09D-4159-9D77-226B709B09E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84971" y="2326905"/>
                  <a:ext cx="241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8BABF29-F87E-42EE-825A-308BDFFE7616}"/>
                    </a:ext>
                  </a:extLst>
                </p14:cNvPr>
                <p14:cNvContentPartPr/>
                <p14:nvPr/>
              </p14:nvContentPartPr>
              <p14:xfrm>
                <a:off x="5377491" y="1910025"/>
                <a:ext cx="294120" cy="572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8BABF29-F87E-42EE-825A-308BDFFE761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359491" y="1892025"/>
                  <a:ext cx="32976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CB5387C-E3CF-4A25-AAD1-595936204247}"/>
                    </a:ext>
                  </a:extLst>
                </p14:cNvPr>
                <p14:cNvContentPartPr/>
                <p14:nvPr/>
              </p14:nvContentPartPr>
              <p14:xfrm>
                <a:off x="5665851" y="2060145"/>
                <a:ext cx="532800" cy="621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CB5387C-E3CF-4A25-AAD1-59593620424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648211" y="2042505"/>
                  <a:ext cx="56844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73FD06B-B791-4AD0-B035-921748C44630}"/>
                    </a:ext>
                  </a:extLst>
                </p14:cNvPr>
                <p14:cNvContentPartPr/>
                <p14:nvPr/>
              </p14:nvContentPartPr>
              <p14:xfrm>
                <a:off x="6201171" y="2281185"/>
                <a:ext cx="80280" cy="142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73FD06B-B791-4AD0-B035-921748C4463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83531" y="2263545"/>
                  <a:ext cx="115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D004CE1-3806-49E1-A585-9F2ABFD7C898}"/>
                    </a:ext>
                  </a:extLst>
                </p14:cNvPr>
                <p14:cNvContentPartPr/>
                <p14:nvPr/>
              </p14:nvContentPartPr>
              <p14:xfrm>
                <a:off x="6092811" y="2069505"/>
                <a:ext cx="360" cy="3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D004CE1-3806-49E1-A585-9F2ABFD7C89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074811" y="20515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0A32A1-7C83-4F76-BDA2-6D30C173E0E1}"/>
                    </a:ext>
                  </a:extLst>
                </p14:cNvPr>
                <p14:cNvContentPartPr/>
                <p14:nvPr/>
              </p14:nvContentPartPr>
              <p14:xfrm>
                <a:off x="6391611" y="1800945"/>
                <a:ext cx="897840" cy="613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0A32A1-7C83-4F76-BDA2-6D30C173E0E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373611" y="1782945"/>
                  <a:ext cx="93348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63C2381-C10A-4B67-AF1D-9FEF390EDBE5}"/>
                    </a:ext>
                  </a:extLst>
                </p14:cNvPr>
                <p14:cNvContentPartPr/>
                <p14:nvPr/>
              </p14:nvContentPartPr>
              <p14:xfrm>
                <a:off x="1846611" y="3371625"/>
                <a:ext cx="772560" cy="911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63C2381-C10A-4B67-AF1D-9FEF390EDBE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828971" y="3353625"/>
                  <a:ext cx="808200" cy="9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7E1F3F4-5F17-4552-9656-4DDC6D060634}"/>
                    </a:ext>
                  </a:extLst>
                </p14:cNvPr>
                <p14:cNvContentPartPr/>
                <p14:nvPr/>
              </p14:nvContentPartPr>
              <p14:xfrm>
                <a:off x="2601531" y="3298545"/>
                <a:ext cx="745560" cy="1070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7E1F3F4-5F17-4552-9656-4DDC6D06063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583891" y="3280545"/>
                  <a:ext cx="781200" cy="11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46FB182-F5DC-4F5D-B166-4C5B0606A6B0}"/>
                    </a:ext>
                  </a:extLst>
                </p14:cNvPr>
                <p14:cNvContentPartPr/>
                <p14:nvPr/>
              </p14:nvContentPartPr>
              <p14:xfrm>
                <a:off x="3367611" y="3516705"/>
                <a:ext cx="518760" cy="460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46FB182-F5DC-4F5D-B166-4C5B0606A6B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349971" y="3499065"/>
                  <a:ext cx="5544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93865D5-426C-4D2B-96CB-6C335143FB39}"/>
                    </a:ext>
                  </a:extLst>
                </p14:cNvPr>
                <p14:cNvContentPartPr/>
                <p14:nvPr/>
              </p14:nvContentPartPr>
              <p14:xfrm>
                <a:off x="3901851" y="2896425"/>
                <a:ext cx="1224000" cy="1010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93865D5-426C-4D2B-96CB-6C335143FB3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883851" y="2878425"/>
                  <a:ext cx="1259640" cy="10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39408E6-0C80-4528-AC9B-7CA43E545DCA}"/>
                    </a:ext>
                  </a:extLst>
                </p14:cNvPr>
                <p14:cNvContentPartPr/>
                <p14:nvPr/>
              </p14:nvContentPartPr>
              <p14:xfrm>
                <a:off x="4408371" y="3116745"/>
                <a:ext cx="393840" cy="178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39408E6-0C80-4528-AC9B-7CA43E545DC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390731" y="3099105"/>
                  <a:ext cx="429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28DBC24-DCEF-424A-AE76-21C73E611489}"/>
                    </a:ext>
                  </a:extLst>
                </p14:cNvPr>
                <p14:cNvContentPartPr/>
                <p14:nvPr/>
              </p14:nvContentPartPr>
              <p14:xfrm>
                <a:off x="5711931" y="2869425"/>
                <a:ext cx="504000" cy="417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28DBC24-DCEF-424A-AE76-21C73E61148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694291" y="2851785"/>
                  <a:ext cx="5396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5FC1818-3ACF-4202-865F-D0E1E622A522}"/>
                    </a:ext>
                  </a:extLst>
                </p14:cNvPr>
                <p14:cNvContentPartPr/>
                <p14:nvPr/>
              </p14:nvContentPartPr>
              <p14:xfrm>
                <a:off x="6233931" y="2985345"/>
                <a:ext cx="216000" cy="274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5FC1818-3ACF-4202-865F-D0E1E622A52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215931" y="2967345"/>
                  <a:ext cx="2516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BF7847F-4A95-44D5-9203-5A153E83EE63}"/>
                    </a:ext>
                  </a:extLst>
                </p14:cNvPr>
                <p14:cNvContentPartPr/>
                <p14:nvPr/>
              </p14:nvContentPartPr>
              <p14:xfrm>
                <a:off x="6443091" y="2890665"/>
                <a:ext cx="481320" cy="289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BF7847F-4A95-44D5-9203-5A153E83EE6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425451" y="2872665"/>
                  <a:ext cx="5169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4032905-2E7E-44CA-B37C-00904AC20750}"/>
                    </a:ext>
                  </a:extLst>
                </p14:cNvPr>
                <p14:cNvContentPartPr/>
                <p14:nvPr/>
              </p14:nvContentPartPr>
              <p14:xfrm>
                <a:off x="7025211" y="2887785"/>
                <a:ext cx="419760" cy="519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4032905-2E7E-44CA-B37C-00904AC2075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007211" y="2869785"/>
                  <a:ext cx="4554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5A8CA98-F7D3-4DC8-9528-4500694B2ED9}"/>
                    </a:ext>
                  </a:extLst>
                </p14:cNvPr>
                <p14:cNvContentPartPr/>
                <p14:nvPr/>
              </p14:nvContentPartPr>
              <p14:xfrm>
                <a:off x="7097571" y="2862585"/>
                <a:ext cx="348840" cy="254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5A8CA98-F7D3-4DC8-9528-4500694B2ED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079931" y="2844585"/>
                  <a:ext cx="3844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390676F-6644-4BB3-92F5-DD580E577DDA}"/>
                    </a:ext>
                  </a:extLst>
                </p14:cNvPr>
                <p14:cNvContentPartPr/>
                <p14:nvPr/>
              </p14:nvContentPartPr>
              <p14:xfrm>
                <a:off x="7540731" y="2788065"/>
                <a:ext cx="1098360" cy="402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390676F-6644-4BB3-92F5-DD580E577DD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522731" y="2770065"/>
                  <a:ext cx="11340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BA7D13C-10E4-438C-920B-AF4C085A237D}"/>
                    </a:ext>
                  </a:extLst>
                </p14:cNvPr>
                <p14:cNvContentPartPr/>
                <p14:nvPr/>
              </p14:nvContentPartPr>
              <p14:xfrm>
                <a:off x="8746731" y="2361825"/>
                <a:ext cx="753480" cy="681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BA7D13C-10E4-438C-920B-AF4C085A237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728731" y="2344185"/>
                  <a:ext cx="78912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D6B4E79-1C79-46CF-9B72-A064D525DA9B}"/>
                    </a:ext>
                  </a:extLst>
                </p14:cNvPr>
                <p14:cNvContentPartPr/>
                <p14:nvPr/>
              </p14:nvContentPartPr>
              <p14:xfrm>
                <a:off x="8998731" y="2560185"/>
                <a:ext cx="186120" cy="47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D6B4E79-1C79-46CF-9B72-A064D525DA9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981091" y="2542185"/>
                  <a:ext cx="221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7F4B58A-14E0-4235-B4F4-6987C4BF8510}"/>
                    </a:ext>
                  </a:extLst>
                </p14:cNvPr>
                <p14:cNvContentPartPr/>
                <p14:nvPr/>
              </p14:nvContentPartPr>
              <p14:xfrm>
                <a:off x="9397251" y="2543625"/>
                <a:ext cx="41760" cy="135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7F4B58A-14E0-4235-B4F4-6987C4BF851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379251" y="2525985"/>
                  <a:ext cx="77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7D0D66-FA49-4C77-89E5-FE3C59C3E2D4}"/>
                    </a:ext>
                  </a:extLst>
                </p14:cNvPr>
                <p14:cNvContentPartPr/>
                <p14:nvPr/>
              </p14:nvContentPartPr>
              <p14:xfrm>
                <a:off x="9236331" y="2368305"/>
                <a:ext cx="7200" cy="39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7D0D66-FA49-4C77-89E5-FE3C59C3E2D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218331" y="2350665"/>
                  <a:ext cx="42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64F2615-09CC-4EF1-8F2F-FB07DAED2D4F}"/>
                    </a:ext>
                  </a:extLst>
                </p14:cNvPr>
                <p14:cNvContentPartPr/>
                <p14:nvPr/>
              </p14:nvContentPartPr>
              <p14:xfrm>
                <a:off x="9523611" y="2516265"/>
                <a:ext cx="184680" cy="255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64F2615-09CC-4EF1-8F2F-FB07DAED2D4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505971" y="2498625"/>
                  <a:ext cx="2203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039D59E-E25C-450F-B0B8-4CA4B2ED0354}"/>
                    </a:ext>
                  </a:extLst>
                </p14:cNvPr>
                <p14:cNvContentPartPr/>
                <p14:nvPr/>
              </p14:nvContentPartPr>
              <p14:xfrm>
                <a:off x="9813411" y="2511225"/>
                <a:ext cx="421560" cy="267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039D59E-E25C-450F-B0B8-4CA4B2ED035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795771" y="2493585"/>
                  <a:ext cx="4572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02D7041-2D8A-4973-AC7F-D9284D541300}"/>
                    </a:ext>
                  </a:extLst>
                </p14:cNvPr>
                <p14:cNvContentPartPr/>
                <p14:nvPr/>
              </p14:nvContentPartPr>
              <p14:xfrm>
                <a:off x="216531" y="259425"/>
                <a:ext cx="311040" cy="382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02D7041-2D8A-4973-AC7F-D9284D54130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98531" y="241785"/>
                  <a:ext cx="3466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9E42220-A23B-475D-BA3F-5A7E619ADF1D}"/>
                    </a:ext>
                  </a:extLst>
                </p14:cNvPr>
                <p14:cNvContentPartPr/>
                <p14:nvPr/>
              </p14:nvContentPartPr>
              <p14:xfrm>
                <a:off x="742131" y="367065"/>
                <a:ext cx="360" cy="3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9E42220-A23B-475D-BA3F-5A7E619ADF1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24131" y="3494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A65EEAA-5B1A-4AB7-A316-AA5C4A7A4711}"/>
                    </a:ext>
                  </a:extLst>
                </p14:cNvPr>
                <p14:cNvContentPartPr/>
                <p14:nvPr/>
              </p14:nvContentPartPr>
              <p14:xfrm>
                <a:off x="778491" y="615105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A65EEAA-5B1A-4AB7-A316-AA5C4A7A47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0491" y="5974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B2D94E-516E-47BB-8DF6-3D6068419928}"/>
                    </a:ext>
                  </a:extLst>
                </p14:cNvPr>
                <p14:cNvContentPartPr/>
                <p14:nvPr/>
              </p14:nvContentPartPr>
              <p14:xfrm>
                <a:off x="1092771" y="298305"/>
                <a:ext cx="405000" cy="454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B2D94E-516E-47BB-8DF6-3D606841992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75131" y="280665"/>
                  <a:ext cx="44064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E17383-F901-4604-A990-ECCBC6904B6F}"/>
                    </a:ext>
                  </a:extLst>
                </p14:cNvPr>
                <p14:cNvContentPartPr/>
                <p14:nvPr/>
              </p14:nvContentPartPr>
              <p14:xfrm>
                <a:off x="1140291" y="555705"/>
                <a:ext cx="53640" cy="23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E17383-F901-4604-A990-ECCBC6904B6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22651" y="538065"/>
                  <a:ext cx="89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889DB2-11DD-4ACE-86B5-DC9F707A3323}"/>
                    </a:ext>
                  </a:extLst>
                </p14:cNvPr>
                <p14:cNvContentPartPr/>
                <p14:nvPr/>
              </p14:nvContentPartPr>
              <p14:xfrm>
                <a:off x="1755171" y="226305"/>
                <a:ext cx="191520" cy="257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889DB2-11DD-4ACE-86B5-DC9F707A332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37171" y="208305"/>
                  <a:ext cx="2271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C3C47C-D0D5-4F06-94CD-1761EE93FA07}"/>
                    </a:ext>
                  </a:extLst>
                </p14:cNvPr>
                <p14:cNvContentPartPr/>
                <p14:nvPr/>
              </p14:nvContentPartPr>
              <p14:xfrm>
                <a:off x="1638171" y="307665"/>
                <a:ext cx="373320" cy="276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C3C47C-D0D5-4F06-94CD-1761EE93FA0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20531" y="289665"/>
                  <a:ext cx="4089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D1AC43-BDA9-4481-A572-EF61EEFABA7D}"/>
                    </a:ext>
                  </a:extLst>
                </p14:cNvPr>
                <p14:cNvContentPartPr/>
                <p14:nvPr/>
              </p14:nvContentPartPr>
              <p14:xfrm>
                <a:off x="1946331" y="280305"/>
                <a:ext cx="295560" cy="354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D1AC43-BDA9-4481-A572-EF61EEFABA7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28331" y="262305"/>
                  <a:ext cx="3312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A6C740-C8E6-49A9-905B-8CB98DC562B5}"/>
                    </a:ext>
                  </a:extLst>
                </p14:cNvPr>
                <p14:cNvContentPartPr/>
                <p14:nvPr/>
              </p14:nvContentPartPr>
              <p14:xfrm>
                <a:off x="2182491" y="122265"/>
                <a:ext cx="353880" cy="360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A6C740-C8E6-49A9-905B-8CB98DC562B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164491" y="104625"/>
                  <a:ext cx="3895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99F1531-F381-4BBA-A549-7E78E8610F7D}"/>
                    </a:ext>
                  </a:extLst>
                </p14:cNvPr>
                <p14:cNvContentPartPr/>
                <p14:nvPr/>
              </p14:nvContentPartPr>
              <p14:xfrm>
                <a:off x="2561931" y="300465"/>
                <a:ext cx="359640" cy="262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99F1531-F381-4BBA-A549-7E78E8610F7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43931" y="282465"/>
                  <a:ext cx="3952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DA234B-51B7-462B-A8AF-4802CBA405AF}"/>
                    </a:ext>
                  </a:extLst>
                </p14:cNvPr>
                <p14:cNvContentPartPr/>
                <p14:nvPr/>
              </p14:nvContentPartPr>
              <p14:xfrm>
                <a:off x="2588571" y="343665"/>
                <a:ext cx="91440" cy="54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DA234B-51B7-462B-A8AF-4802CBA405A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570931" y="325665"/>
                  <a:ext cx="127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E14A4C5-F195-431D-AB0E-A2F51CBF5EC2}"/>
                    </a:ext>
                  </a:extLst>
                </p14:cNvPr>
                <p14:cNvContentPartPr/>
                <p14:nvPr/>
              </p14:nvContentPartPr>
              <p14:xfrm>
                <a:off x="2905731" y="391545"/>
                <a:ext cx="182160" cy="172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E14A4C5-F195-431D-AB0E-A2F51CBF5EC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887731" y="373905"/>
                  <a:ext cx="217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1E60B4-97F9-4001-A348-70D9B104D25B}"/>
                    </a:ext>
                  </a:extLst>
                </p14:cNvPr>
                <p14:cNvContentPartPr/>
                <p14:nvPr/>
              </p14:nvContentPartPr>
              <p14:xfrm>
                <a:off x="2915091" y="271305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1E60B4-97F9-4001-A348-70D9B104D2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97091" y="2536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B2B5A0C-E3D4-4A05-A9E2-58E2C8DB8EA7}"/>
                    </a:ext>
                  </a:extLst>
                </p14:cNvPr>
                <p14:cNvContentPartPr/>
                <p14:nvPr/>
              </p14:nvContentPartPr>
              <p14:xfrm>
                <a:off x="3132171" y="362025"/>
                <a:ext cx="264240" cy="124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B2B5A0C-E3D4-4A05-A9E2-58E2C8DB8EA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114531" y="344385"/>
                  <a:ext cx="299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AFC29F4-CE2A-4E29-94B5-C71C9FFA89E9}"/>
                    </a:ext>
                  </a:extLst>
                </p14:cNvPr>
                <p14:cNvContentPartPr/>
                <p14:nvPr/>
              </p14:nvContentPartPr>
              <p14:xfrm>
                <a:off x="3566691" y="198945"/>
                <a:ext cx="176400" cy="261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AFC29F4-CE2A-4E29-94B5-C71C9FFA89E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549051" y="180945"/>
                  <a:ext cx="2120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9336E8D-47D2-4382-AAC5-F3A992CB1DFC}"/>
                    </a:ext>
                  </a:extLst>
                </p14:cNvPr>
                <p14:cNvContentPartPr/>
                <p14:nvPr/>
              </p14:nvContentPartPr>
              <p14:xfrm>
                <a:off x="3693411" y="234945"/>
                <a:ext cx="498240" cy="383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9336E8D-47D2-4382-AAC5-F3A992CB1DF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675411" y="217305"/>
                  <a:ext cx="5338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939A0A9-5514-4314-B4C3-5CB276DBFC33}"/>
                    </a:ext>
                  </a:extLst>
                </p14:cNvPr>
                <p14:cNvContentPartPr/>
                <p14:nvPr/>
              </p14:nvContentPartPr>
              <p14:xfrm>
                <a:off x="4289931" y="188505"/>
                <a:ext cx="214200" cy="337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939A0A9-5514-4314-B4C3-5CB276DBFC3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271931" y="170865"/>
                  <a:ext cx="2498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4FBBEFD-0BC2-4392-848B-7609852FB62D}"/>
                    </a:ext>
                  </a:extLst>
                </p14:cNvPr>
                <p14:cNvContentPartPr/>
                <p14:nvPr/>
              </p14:nvContentPartPr>
              <p14:xfrm>
                <a:off x="3745251" y="416385"/>
                <a:ext cx="76320" cy="54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4FBBEFD-0BC2-4392-848B-7609852FB62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727611" y="398745"/>
                  <a:ext cx="111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7539E41-ECBE-47C2-94C3-2EA1DA1A49F2}"/>
                    </a:ext>
                  </a:extLst>
                </p14:cNvPr>
                <p14:cNvContentPartPr/>
                <p14:nvPr/>
              </p14:nvContentPartPr>
              <p14:xfrm>
                <a:off x="703611" y="234945"/>
                <a:ext cx="214200" cy="564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7539E41-ECBE-47C2-94C3-2EA1DA1A49F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85611" y="217305"/>
                  <a:ext cx="24984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4E85DC1-6A17-4154-AA73-3019939B4705}"/>
                    </a:ext>
                  </a:extLst>
                </p14:cNvPr>
                <p14:cNvContentPartPr/>
                <p14:nvPr/>
              </p14:nvContentPartPr>
              <p14:xfrm>
                <a:off x="724131" y="149625"/>
                <a:ext cx="88920" cy="122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4E85DC1-6A17-4154-AA73-3019939B470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06131" y="131985"/>
                  <a:ext cx="124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1F7194B-064E-4F14-A725-DAD7FF3F2835}"/>
                    </a:ext>
                  </a:extLst>
                </p14:cNvPr>
                <p14:cNvContentPartPr/>
                <p14:nvPr/>
              </p14:nvContentPartPr>
              <p14:xfrm>
                <a:off x="258291" y="1536705"/>
                <a:ext cx="738720" cy="526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1F7194B-064E-4F14-A725-DAD7FF3F283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40651" y="1518705"/>
                  <a:ext cx="77436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3EDCECD-5D2A-4923-BC04-836696D855FC}"/>
                    </a:ext>
                  </a:extLst>
                </p14:cNvPr>
                <p14:cNvContentPartPr/>
                <p14:nvPr/>
              </p14:nvContentPartPr>
              <p14:xfrm>
                <a:off x="1249371" y="1565865"/>
                <a:ext cx="36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3EDCECD-5D2A-4923-BC04-836696D855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1371" y="15478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8EED55F-0130-4AE0-A69B-9FD528A300C9}"/>
                    </a:ext>
                  </a:extLst>
                </p14:cNvPr>
                <p14:cNvContentPartPr/>
                <p14:nvPr/>
              </p14:nvContentPartPr>
              <p14:xfrm>
                <a:off x="1240011" y="1882665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8EED55F-0130-4AE0-A69B-9FD528A300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22011" y="18646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02C095C-E44B-4539-80E5-32F7C88B9A61}"/>
                    </a:ext>
                  </a:extLst>
                </p14:cNvPr>
                <p14:cNvContentPartPr/>
                <p14:nvPr/>
              </p14:nvContentPartPr>
              <p14:xfrm>
                <a:off x="1511811" y="1529865"/>
                <a:ext cx="35280" cy="326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02C095C-E44B-4539-80E5-32F7C88B9A6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493811" y="1511865"/>
                  <a:ext cx="709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36C6C96-4025-46B5-A30A-BB921CF3CC32}"/>
                    </a:ext>
                  </a:extLst>
                </p14:cNvPr>
                <p14:cNvContentPartPr/>
                <p14:nvPr/>
              </p14:nvContentPartPr>
              <p14:xfrm>
                <a:off x="1249371" y="1366065"/>
                <a:ext cx="271440" cy="91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36C6C96-4025-46B5-A30A-BB921CF3CC3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231371" y="1348065"/>
                  <a:ext cx="307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C76027-3D92-4B79-8A39-1EE317BD3B99}"/>
                    </a:ext>
                  </a:extLst>
                </p14:cNvPr>
                <p14:cNvContentPartPr/>
                <p14:nvPr/>
              </p14:nvContentPartPr>
              <p14:xfrm>
                <a:off x="1704411" y="1209105"/>
                <a:ext cx="545040" cy="1009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C76027-3D92-4B79-8A39-1EE317BD3B9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686771" y="1191465"/>
                  <a:ext cx="580680" cy="10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6B64D7-44FD-4CD8-82BE-6A47EB769A50}"/>
                    </a:ext>
                  </a:extLst>
                </p14:cNvPr>
                <p14:cNvContentPartPr/>
                <p14:nvPr/>
              </p14:nvContentPartPr>
              <p14:xfrm>
                <a:off x="2241891" y="1114065"/>
                <a:ext cx="293760" cy="709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6B64D7-44FD-4CD8-82BE-6A47EB769A5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223891" y="1096425"/>
                  <a:ext cx="32940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E77CD50-CFD9-4540-A439-A6249F15C24C}"/>
                    </a:ext>
                  </a:extLst>
                </p14:cNvPr>
                <p14:cNvContentPartPr/>
                <p14:nvPr/>
              </p14:nvContentPartPr>
              <p14:xfrm>
                <a:off x="2344491" y="1142145"/>
                <a:ext cx="900000" cy="644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E77CD50-CFD9-4540-A439-A6249F15C24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326851" y="1124145"/>
                  <a:ext cx="93564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E6C390C-4A8B-4789-8052-9DB6E8964224}"/>
                    </a:ext>
                  </a:extLst>
                </p14:cNvPr>
                <p14:cNvContentPartPr/>
                <p14:nvPr/>
              </p14:nvContentPartPr>
              <p14:xfrm>
                <a:off x="913851" y="1181385"/>
                <a:ext cx="232560" cy="521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E6C390C-4A8B-4789-8052-9DB6E896422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95851" y="1163745"/>
                  <a:ext cx="2682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5F9FFA7-DBE3-4047-914D-7141C1FBDEB9}"/>
                    </a:ext>
                  </a:extLst>
                </p14:cNvPr>
                <p14:cNvContentPartPr/>
                <p14:nvPr/>
              </p14:nvContentPartPr>
              <p14:xfrm>
                <a:off x="1221651" y="2484225"/>
                <a:ext cx="407520" cy="6660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5F9FFA7-DBE3-4047-914D-7141C1FBDEB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204011" y="2466225"/>
                  <a:ext cx="44316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EB73E6A-F035-45A1-AEA4-A0AD0539B165}"/>
                    </a:ext>
                  </a:extLst>
                </p14:cNvPr>
                <p14:cNvContentPartPr/>
                <p14:nvPr/>
              </p14:nvContentPartPr>
              <p14:xfrm>
                <a:off x="1511811" y="2852505"/>
                <a:ext cx="131040" cy="108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EB73E6A-F035-45A1-AEA4-A0AD0539B16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493811" y="2834505"/>
                  <a:ext cx="166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F0AC634-CA45-491D-ADA7-CDB58859DCB3}"/>
                    </a:ext>
                  </a:extLst>
                </p14:cNvPr>
                <p14:cNvContentPartPr/>
                <p14:nvPr/>
              </p14:nvContentPartPr>
              <p14:xfrm>
                <a:off x="1792251" y="2675745"/>
                <a:ext cx="360" cy="3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F0AC634-CA45-491D-ADA7-CDB58859DCB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774251" y="26581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E78E4E6-D714-41D1-B94C-84BE2F1AF5D1}"/>
                    </a:ext>
                  </a:extLst>
                </p14:cNvPr>
                <p14:cNvContentPartPr/>
                <p14:nvPr/>
              </p14:nvContentPartPr>
              <p14:xfrm>
                <a:off x="1765251" y="2887785"/>
                <a:ext cx="360" cy="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E78E4E6-D714-41D1-B94C-84BE2F1AF5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47251" y="28697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B65B51F-2E6E-4B65-8CFF-2D9D8C5CE375}"/>
                    </a:ext>
                  </a:extLst>
                </p14:cNvPr>
                <p14:cNvContentPartPr/>
                <p14:nvPr/>
              </p14:nvContentPartPr>
              <p14:xfrm>
                <a:off x="541971" y="4780305"/>
                <a:ext cx="617040" cy="1056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B65B51F-2E6E-4B65-8CFF-2D9D8C5CE37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23971" y="4762665"/>
                  <a:ext cx="652680" cy="10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5018D61-0131-4222-B251-BDBCE9CF8B08}"/>
                    </a:ext>
                  </a:extLst>
                </p14:cNvPr>
                <p14:cNvContentPartPr/>
                <p14:nvPr/>
              </p14:nvContentPartPr>
              <p14:xfrm>
                <a:off x="841491" y="5197545"/>
                <a:ext cx="334440" cy="625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5018D61-0131-4222-B251-BDBCE9CF8B0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23851" y="5179905"/>
                  <a:ext cx="37008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92E3B23-EE47-4B99-9B75-8086EFCFA7EF}"/>
                    </a:ext>
                  </a:extLst>
                </p14:cNvPr>
                <p14:cNvContentPartPr/>
                <p14:nvPr/>
              </p14:nvContentPartPr>
              <p14:xfrm>
                <a:off x="1348731" y="5198265"/>
                <a:ext cx="360" cy="16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92E3B23-EE47-4B99-9B75-8086EFCFA7E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331091" y="5180265"/>
                  <a:ext cx="36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6591615-8F6D-4739-A611-702C1C2E86C5}"/>
                    </a:ext>
                  </a:extLst>
                </p14:cNvPr>
                <p14:cNvContentPartPr/>
                <p14:nvPr/>
              </p14:nvContentPartPr>
              <p14:xfrm>
                <a:off x="1348731" y="5639985"/>
                <a:ext cx="360" cy="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6591615-8F6D-4739-A611-702C1C2E86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31091" y="56223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9478799-A783-4368-A792-262B3A977926}"/>
                    </a:ext>
                  </a:extLst>
                </p14:cNvPr>
                <p14:cNvContentPartPr/>
                <p14:nvPr/>
              </p14:nvContentPartPr>
              <p14:xfrm>
                <a:off x="2055051" y="4725585"/>
                <a:ext cx="579600" cy="770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9478799-A783-4368-A792-262B3A97792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037051" y="4707585"/>
                  <a:ext cx="61524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407D78B-CAF2-4076-9D36-3FB5F8D8A9F4}"/>
                    </a:ext>
                  </a:extLst>
                </p14:cNvPr>
                <p14:cNvContentPartPr/>
                <p14:nvPr/>
              </p14:nvContentPartPr>
              <p14:xfrm>
                <a:off x="2018331" y="4981185"/>
                <a:ext cx="536400" cy="179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407D78B-CAF2-4076-9D36-3FB5F8D8A9F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000691" y="4963545"/>
                  <a:ext cx="5720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AF2E281-A00C-4559-8B8A-AC25E01D8FC4}"/>
                    </a:ext>
                  </a:extLst>
                </p14:cNvPr>
                <p14:cNvContentPartPr/>
                <p14:nvPr/>
              </p14:nvContentPartPr>
              <p14:xfrm>
                <a:off x="2923011" y="4580865"/>
                <a:ext cx="399240" cy="596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AF2E281-A00C-4559-8B8A-AC25E01D8FC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905371" y="4562865"/>
                  <a:ext cx="43488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88DB580-3145-45F0-A25B-30DA06838DC7}"/>
                    </a:ext>
                  </a:extLst>
                </p14:cNvPr>
                <p14:cNvContentPartPr/>
                <p14:nvPr/>
              </p14:nvContentPartPr>
              <p14:xfrm>
                <a:off x="2905731" y="4752945"/>
                <a:ext cx="294840" cy="252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88DB580-3145-45F0-A25B-30DA06838DC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887731" y="4734945"/>
                  <a:ext cx="3304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4F57CDE-7BFA-4C34-AAC6-49B981D90DA6}"/>
                    </a:ext>
                  </a:extLst>
                </p14:cNvPr>
                <p14:cNvContentPartPr/>
                <p14:nvPr/>
              </p14:nvContentPartPr>
              <p14:xfrm>
                <a:off x="3340251" y="4463505"/>
                <a:ext cx="244440" cy="599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4F57CDE-7BFA-4C34-AAC6-49B981D90DA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322251" y="4445505"/>
                  <a:ext cx="28008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91133D1-88F8-48E4-B1A4-CA78C445B995}"/>
                    </a:ext>
                  </a:extLst>
                </p14:cNvPr>
                <p14:cNvContentPartPr/>
                <p14:nvPr/>
              </p14:nvContentPartPr>
              <p14:xfrm>
                <a:off x="3620691" y="4117545"/>
                <a:ext cx="335880" cy="744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91133D1-88F8-48E4-B1A4-CA78C445B99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602691" y="4099545"/>
                  <a:ext cx="37152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9D118E0-A193-44EB-A653-896E29AC16CF}"/>
                    </a:ext>
                  </a:extLst>
                </p14:cNvPr>
                <p14:cNvContentPartPr/>
                <p14:nvPr/>
              </p14:nvContentPartPr>
              <p14:xfrm>
                <a:off x="3981411" y="4504905"/>
                <a:ext cx="255600" cy="331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9D118E0-A193-44EB-A653-896E29AC16C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63771" y="4486905"/>
                  <a:ext cx="2912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061B3EB-B892-4E9B-ADB6-02F48D22DC42}"/>
                    </a:ext>
                  </a:extLst>
                </p14:cNvPr>
                <p14:cNvContentPartPr/>
                <p14:nvPr/>
              </p14:nvContentPartPr>
              <p14:xfrm>
                <a:off x="4218651" y="4581945"/>
                <a:ext cx="164520" cy="97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061B3EB-B892-4E9B-ADB6-02F48D22DC4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200651" y="4563945"/>
                  <a:ext cx="200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3441E80-76A4-493D-9F79-758B04B4CD42}"/>
                    </a:ext>
                  </a:extLst>
                </p14:cNvPr>
                <p14:cNvContentPartPr/>
                <p14:nvPr/>
              </p14:nvContentPartPr>
              <p14:xfrm>
                <a:off x="4227651" y="4454145"/>
                <a:ext cx="360" cy="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3441E80-76A4-493D-9F79-758B04B4CD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9651" y="44361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BF0DC21-1014-49CF-A468-8457AB7ADCC9}"/>
                    </a:ext>
                  </a:extLst>
                </p14:cNvPr>
                <p14:cNvContentPartPr/>
                <p14:nvPr/>
              </p14:nvContentPartPr>
              <p14:xfrm>
                <a:off x="4480371" y="4433625"/>
                <a:ext cx="181080" cy="175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BF0DC21-1014-49CF-A468-8457AB7ADCC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462731" y="4415985"/>
                  <a:ext cx="216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A246809-031D-49C6-BE6D-FE36B04709B3}"/>
                    </a:ext>
                  </a:extLst>
                </p14:cNvPr>
                <p14:cNvContentPartPr/>
                <p14:nvPr/>
              </p14:nvContentPartPr>
              <p14:xfrm>
                <a:off x="4899771" y="4182705"/>
                <a:ext cx="316080" cy="238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A246809-031D-49C6-BE6D-FE36B04709B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882131" y="4165065"/>
                  <a:ext cx="3517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F296C6F-38D6-46A5-8268-0F6159D6C674}"/>
                    </a:ext>
                  </a:extLst>
                </p14:cNvPr>
                <p14:cNvContentPartPr/>
                <p14:nvPr/>
              </p14:nvContentPartPr>
              <p14:xfrm>
                <a:off x="5286771" y="4300065"/>
                <a:ext cx="38520" cy="597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F296C6F-38D6-46A5-8268-0F6159D6C67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269131" y="4282425"/>
                  <a:ext cx="74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1638179-6B5B-4362-92C0-89FBFAA33FDA}"/>
                    </a:ext>
                  </a:extLst>
                </p14:cNvPr>
                <p14:cNvContentPartPr/>
                <p14:nvPr/>
              </p14:nvContentPartPr>
              <p14:xfrm>
                <a:off x="5268771" y="4127985"/>
                <a:ext cx="360" cy="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1638179-6B5B-4362-92C0-89FBFAA33F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50771" y="41103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7AA8FEC-A63E-470C-BBF9-A570AFE5C77B}"/>
                    </a:ext>
                  </a:extLst>
                </p14:cNvPr>
                <p14:cNvContentPartPr/>
                <p14:nvPr/>
              </p14:nvContentPartPr>
              <p14:xfrm>
                <a:off x="5331051" y="4088025"/>
                <a:ext cx="126360" cy="243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7AA8FEC-A63E-470C-BBF9-A570AFE5C77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313051" y="4070025"/>
                  <a:ext cx="1620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E4966C8-8D2D-4E69-9B6E-A466B86D82A7}"/>
                    </a:ext>
                  </a:extLst>
                </p14:cNvPr>
                <p14:cNvContentPartPr/>
                <p14:nvPr/>
              </p14:nvContentPartPr>
              <p14:xfrm>
                <a:off x="5395491" y="4010265"/>
                <a:ext cx="440640" cy="3207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E4966C8-8D2D-4E69-9B6E-A466B86D82A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377491" y="3992625"/>
                  <a:ext cx="4762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3429902-0B3F-4655-B8EC-179466421148}"/>
                    </a:ext>
                  </a:extLst>
                </p14:cNvPr>
                <p14:cNvContentPartPr/>
                <p14:nvPr/>
              </p14:nvContentPartPr>
              <p14:xfrm>
                <a:off x="5468931" y="4082985"/>
                <a:ext cx="153360" cy="435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3429902-0B3F-4655-B8EC-17946642114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450931" y="4064985"/>
                  <a:ext cx="189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9C22927-AC83-4EC6-AA9B-B5FA3590FC31}"/>
                    </a:ext>
                  </a:extLst>
                </p14:cNvPr>
                <p14:cNvContentPartPr/>
                <p14:nvPr/>
              </p14:nvContentPartPr>
              <p14:xfrm>
                <a:off x="6213051" y="3830625"/>
                <a:ext cx="378000" cy="5263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9C22927-AC83-4EC6-AA9B-B5FA3590FC3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195051" y="3812985"/>
                  <a:ext cx="41364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4151ECB-14DE-4C74-A878-3EAF3D625C73}"/>
                    </a:ext>
                  </a:extLst>
                </p14:cNvPr>
                <p14:cNvContentPartPr/>
                <p14:nvPr/>
              </p14:nvContentPartPr>
              <p14:xfrm>
                <a:off x="6667731" y="3771225"/>
                <a:ext cx="917280" cy="5396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4151ECB-14DE-4C74-A878-3EAF3D625C7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649731" y="3753225"/>
                  <a:ext cx="9529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ECCA925-FAB5-4F87-AFCE-F1C748430452}"/>
                    </a:ext>
                  </a:extLst>
                </p14:cNvPr>
                <p14:cNvContentPartPr/>
                <p14:nvPr/>
              </p14:nvContentPartPr>
              <p14:xfrm>
                <a:off x="7550451" y="3883545"/>
                <a:ext cx="218160" cy="2293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ECCA925-FAB5-4F87-AFCE-F1C74843045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532451" y="3865905"/>
                  <a:ext cx="2538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CC47D9D-8C6E-4B11-855C-25C270438CB2}"/>
                    </a:ext>
                  </a:extLst>
                </p14:cNvPr>
                <p14:cNvContentPartPr/>
                <p14:nvPr/>
              </p14:nvContentPartPr>
              <p14:xfrm>
                <a:off x="7459731" y="3729825"/>
                <a:ext cx="360" cy="3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CC47D9D-8C6E-4B11-855C-25C270438C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42091" y="37118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8629518-8645-48D7-BB87-9A8894EC6BCC}"/>
                    </a:ext>
                  </a:extLst>
                </p14:cNvPr>
                <p14:cNvContentPartPr/>
                <p14:nvPr/>
              </p14:nvContentPartPr>
              <p14:xfrm>
                <a:off x="7722171" y="3628665"/>
                <a:ext cx="308520" cy="4766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8629518-8645-48D7-BB87-9A8894EC6BC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704531" y="3611025"/>
                  <a:ext cx="3441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913AC49-B4D9-4F6C-81B0-8F8D9EFFB175}"/>
                    </a:ext>
                  </a:extLst>
                </p14:cNvPr>
                <p14:cNvContentPartPr/>
                <p14:nvPr/>
              </p14:nvContentPartPr>
              <p14:xfrm>
                <a:off x="8164971" y="3364785"/>
                <a:ext cx="810720" cy="6022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913AC49-B4D9-4F6C-81B0-8F8D9EFFB17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147331" y="3347145"/>
                  <a:ext cx="84636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BCB4250-59FD-4ED8-BE4F-FB6CCF928282}"/>
                    </a:ext>
                  </a:extLst>
                </p14:cNvPr>
                <p14:cNvContentPartPr/>
                <p14:nvPr/>
              </p14:nvContentPartPr>
              <p14:xfrm>
                <a:off x="8645571" y="3538665"/>
                <a:ext cx="263520" cy="82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BCB4250-59FD-4ED8-BE4F-FB6CCF92828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627931" y="3520665"/>
                  <a:ext cx="299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8CEC158-B711-4259-A548-77DCD5DCD13A}"/>
                    </a:ext>
                  </a:extLst>
                </p14:cNvPr>
                <p14:cNvContentPartPr/>
                <p14:nvPr/>
              </p14:nvContentPartPr>
              <p14:xfrm>
                <a:off x="9098451" y="3530745"/>
                <a:ext cx="75960" cy="1598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8CEC158-B711-4259-A548-77DCD5DCD13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080451" y="3512745"/>
                  <a:ext cx="111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CA9E29A-2F99-44F4-870D-F261C7B8942E}"/>
                    </a:ext>
                  </a:extLst>
                </p14:cNvPr>
                <p14:cNvContentPartPr/>
                <p14:nvPr/>
              </p14:nvContentPartPr>
              <p14:xfrm>
                <a:off x="8998731" y="3340305"/>
                <a:ext cx="360" cy="39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CA9E29A-2F99-44F4-870D-F261C7B8942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981091" y="332266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7D3B4A0-E76E-4A93-91E8-67369B5FA66D}"/>
                    </a:ext>
                  </a:extLst>
                </p14:cNvPr>
                <p14:cNvContentPartPr/>
                <p14:nvPr/>
              </p14:nvContentPartPr>
              <p14:xfrm>
                <a:off x="9297171" y="3220425"/>
                <a:ext cx="804960" cy="5558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7D3B4A0-E76E-4A93-91E8-67369B5FA66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279171" y="3202425"/>
                  <a:ext cx="84060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E49C222-D947-46B0-BF81-56EA454255FA}"/>
                    </a:ext>
                  </a:extLst>
                </p14:cNvPr>
                <p14:cNvContentPartPr/>
                <p14:nvPr/>
              </p14:nvContentPartPr>
              <p14:xfrm>
                <a:off x="2453931" y="5241105"/>
                <a:ext cx="588240" cy="9734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E49C222-D947-46B0-BF81-56EA454255F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436291" y="5223105"/>
                  <a:ext cx="623880" cy="10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913ECD7-AC2B-47CA-B437-F2371C88E49F}"/>
                    </a:ext>
                  </a:extLst>
                </p14:cNvPr>
                <p14:cNvContentPartPr/>
                <p14:nvPr/>
              </p14:nvContentPartPr>
              <p14:xfrm>
                <a:off x="2815371" y="5869665"/>
                <a:ext cx="151200" cy="784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913ECD7-AC2B-47CA-B437-F2371C88E49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797371" y="5851665"/>
                  <a:ext cx="186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4F4B30B-AA2A-4544-859C-FA70163A4A9C}"/>
                    </a:ext>
                  </a:extLst>
                </p14:cNvPr>
                <p14:cNvContentPartPr/>
                <p14:nvPr/>
              </p14:nvContentPartPr>
              <p14:xfrm>
                <a:off x="3648051" y="5260905"/>
                <a:ext cx="198360" cy="595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4F4B30B-AA2A-4544-859C-FA70163A4A9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630411" y="5242905"/>
                  <a:ext cx="2340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BBEE35A-6B2D-407A-977E-6FC44597369D}"/>
                    </a:ext>
                  </a:extLst>
                </p14:cNvPr>
                <p14:cNvContentPartPr/>
                <p14:nvPr/>
              </p14:nvContentPartPr>
              <p14:xfrm>
                <a:off x="3367611" y="5098185"/>
                <a:ext cx="425160" cy="3340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BBEE35A-6B2D-407A-977E-6FC44597369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349971" y="5080185"/>
                  <a:ext cx="4608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15875B9-D36D-46E6-9AB2-FB4DB3A6AD1D}"/>
                    </a:ext>
                  </a:extLst>
                </p14:cNvPr>
                <p14:cNvContentPartPr/>
                <p14:nvPr/>
              </p14:nvContentPartPr>
              <p14:xfrm>
                <a:off x="3909411" y="5051385"/>
                <a:ext cx="312120" cy="6037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15875B9-D36D-46E6-9AB2-FB4DB3A6AD1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891411" y="5033745"/>
                  <a:ext cx="34776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B9D6254-19EB-4A55-941B-83E5A2C8A218}"/>
                    </a:ext>
                  </a:extLst>
                </p14:cNvPr>
                <p14:cNvContentPartPr/>
                <p14:nvPr/>
              </p14:nvContentPartPr>
              <p14:xfrm>
                <a:off x="4425291" y="5069745"/>
                <a:ext cx="261000" cy="3096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B9D6254-19EB-4A55-941B-83E5A2C8A21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407651" y="5051745"/>
                  <a:ext cx="296640" cy="34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5CDB035-CB8D-43A4-8F6C-3B852AB79325}"/>
                  </a:ext>
                </a:extLst>
              </p14:cNvPr>
              <p14:cNvContentPartPr/>
              <p14:nvPr/>
            </p14:nvContentPartPr>
            <p14:xfrm>
              <a:off x="1113291" y="4725745"/>
              <a:ext cx="360" cy="3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5CDB035-CB8D-43A4-8F6C-3B852AB79325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1095651" y="470774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078C817-A5E2-4FB5-AAB5-6C1EBCB99509}"/>
              </a:ext>
            </a:extLst>
          </p:cNvPr>
          <p:cNvGrpSpPr/>
          <p:nvPr/>
        </p:nvGrpSpPr>
        <p:grpSpPr>
          <a:xfrm>
            <a:off x="2273571" y="3906025"/>
            <a:ext cx="8348760" cy="2859480"/>
            <a:chOff x="2273571" y="3906025"/>
            <a:chExt cx="8348760" cy="285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F84E95F-58BD-4B48-A1E3-F1E09104D631}"/>
                    </a:ext>
                  </a:extLst>
                </p14:cNvPr>
                <p14:cNvContentPartPr/>
                <p14:nvPr/>
              </p14:nvContentPartPr>
              <p14:xfrm>
                <a:off x="9768771" y="3906025"/>
                <a:ext cx="732960" cy="7200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F84E95F-58BD-4B48-A1E3-F1E09104D63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750771" y="3888025"/>
                  <a:ext cx="76860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7CD36EF-7327-438B-AFD6-50B411C3D6BD}"/>
                    </a:ext>
                  </a:extLst>
                </p14:cNvPr>
                <p14:cNvContentPartPr/>
                <p14:nvPr/>
              </p14:nvContentPartPr>
              <p14:xfrm>
                <a:off x="10257291" y="4340545"/>
                <a:ext cx="112680" cy="687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7CD36EF-7327-438B-AFD6-50B411C3D6B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239651" y="4322545"/>
                  <a:ext cx="148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B0D1922-AD49-4587-BB56-A17FE7252007}"/>
                    </a:ext>
                  </a:extLst>
                </p14:cNvPr>
                <p14:cNvContentPartPr/>
                <p14:nvPr/>
              </p14:nvContentPartPr>
              <p14:xfrm>
                <a:off x="2273571" y="6174025"/>
                <a:ext cx="278280" cy="5914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B0D1922-AD49-4587-BB56-A17FE725200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255571" y="6156385"/>
                  <a:ext cx="31392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4819B1F-2375-44C1-91C2-1DF076BC89AA}"/>
                    </a:ext>
                  </a:extLst>
                </p14:cNvPr>
                <p14:cNvContentPartPr/>
                <p14:nvPr/>
              </p14:nvContentPartPr>
              <p14:xfrm>
                <a:off x="2711691" y="6328105"/>
                <a:ext cx="176400" cy="2656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4819B1F-2375-44C1-91C2-1DF076BC89A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693691" y="6310105"/>
                  <a:ext cx="2120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C703643-B827-45C1-8D7B-C21E754F4952}"/>
                    </a:ext>
                  </a:extLst>
                </p14:cNvPr>
                <p14:cNvContentPartPr/>
                <p14:nvPr/>
              </p14:nvContentPartPr>
              <p14:xfrm>
                <a:off x="2706651" y="6364105"/>
                <a:ext cx="181800" cy="1746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C703643-B827-45C1-8D7B-C21E754F495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688651" y="6346465"/>
                  <a:ext cx="2174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AF2D324-8E2E-4866-A504-86934EBC3F34}"/>
                    </a:ext>
                  </a:extLst>
                </p14:cNvPr>
                <p14:cNvContentPartPr/>
                <p14:nvPr/>
              </p14:nvContentPartPr>
              <p14:xfrm>
                <a:off x="2969451" y="6190945"/>
                <a:ext cx="255960" cy="4284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AF2D324-8E2E-4866-A504-86934EBC3F3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951451" y="6173305"/>
                  <a:ext cx="2916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7E4B30A-BB6E-4E1E-9CA9-3D0BD54422DE}"/>
                    </a:ext>
                  </a:extLst>
                </p14:cNvPr>
                <p14:cNvContentPartPr/>
                <p14:nvPr/>
              </p14:nvContentPartPr>
              <p14:xfrm>
                <a:off x="3239451" y="5939665"/>
                <a:ext cx="437400" cy="5608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7E4B30A-BB6E-4E1E-9CA9-3D0BD54422D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221811" y="5921665"/>
                  <a:ext cx="47304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589E09F-B9CC-4EE9-8D82-F56D30D5CA4C}"/>
                    </a:ext>
                  </a:extLst>
                </p14:cNvPr>
                <p14:cNvContentPartPr/>
                <p14:nvPr/>
              </p14:nvContentPartPr>
              <p14:xfrm>
                <a:off x="3640851" y="6147025"/>
                <a:ext cx="225000" cy="1983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589E09F-B9CC-4EE9-8D82-F56D30D5CA4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622851" y="6129025"/>
                  <a:ext cx="260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B4D12CC-BA6A-42DE-8436-D98487BE5C6D}"/>
                    </a:ext>
                  </a:extLst>
                </p14:cNvPr>
                <p14:cNvContentPartPr/>
                <p14:nvPr/>
              </p14:nvContentPartPr>
              <p14:xfrm>
                <a:off x="3847491" y="6129025"/>
                <a:ext cx="134280" cy="1407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B4D12CC-BA6A-42DE-8436-D98487BE5C6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829491" y="6111025"/>
                  <a:ext cx="1699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07E5ED8-A147-4D2B-AE76-21E580AF5077}"/>
                    </a:ext>
                  </a:extLst>
                </p14:cNvPr>
                <p14:cNvContentPartPr/>
                <p14:nvPr/>
              </p14:nvContentPartPr>
              <p14:xfrm>
                <a:off x="3738771" y="5998705"/>
                <a:ext cx="360" cy="3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07E5ED8-A147-4D2B-AE76-21E580AF507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721131" y="59807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05558FC-4387-49B0-8D1C-4F747B2DE4FD}"/>
                    </a:ext>
                  </a:extLst>
                </p14:cNvPr>
                <p14:cNvContentPartPr/>
                <p14:nvPr/>
              </p14:nvContentPartPr>
              <p14:xfrm>
                <a:off x="4005891" y="6090145"/>
                <a:ext cx="398880" cy="1378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05558FC-4387-49B0-8D1C-4F747B2DE4F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988251" y="6072145"/>
                  <a:ext cx="434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8AA056D-B76B-4C7D-9666-78D31CFEB082}"/>
                    </a:ext>
                  </a:extLst>
                </p14:cNvPr>
                <p14:cNvContentPartPr/>
                <p14:nvPr/>
              </p14:nvContentPartPr>
              <p14:xfrm>
                <a:off x="4454091" y="5769025"/>
                <a:ext cx="454680" cy="3312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8AA056D-B76B-4C7D-9666-78D31CFEB082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436091" y="5751025"/>
                  <a:ext cx="4903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EAB4DD3-3DFC-4339-A7AB-F219E1AE3026}"/>
                    </a:ext>
                  </a:extLst>
                </p14:cNvPr>
                <p14:cNvContentPartPr/>
                <p14:nvPr/>
              </p14:nvContentPartPr>
              <p14:xfrm>
                <a:off x="4988331" y="5772265"/>
                <a:ext cx="111960" cy="108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EAB4DD3-3DFC-4339-A7AB-F219E1AE302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970331" y="5754265"/>
                  <a:ext cx="147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E1ADC79-E21D-4530-9F00-63FEFD748CDD}"/>
                    </a:ext>
                  </a:extLst>
                </p14:cNvPr>
                <p14:cNvContentPartPr/>
                <p14:nvPr/>
              </p14:nvContentPartPr>
              <p14:xfrm>
                <a:off x="4930371" y="5609185"/>
                <a:ext cx="3960" cy="39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E1ADC79-E21D-4530-9F00-63FEFD748CD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912371" y="5591545"/>
                  <a:ext cx="39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A993BB2-42BB-4399-81CA-761C0A225E6F}"/>
                    </a:ext>
                  </a:extLst>
                </p14:cNvPr>
                <p14:cNvContentPartPr/>
                <p14:nvPr/>
              </p14:nvContentPartPr>
              <p14:xfrm>
                <a:off x="4978971" y="5422705"/>
                <a:ext cx="291600" cy="4716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A993BB2-42BB-4399-81CA-761C0A225E6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960971" y="5404705"/>
                  <a:ext cx="3272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E16FF8C-CA4A-4E63-A609-8AFEE2747E2A}"/>
                    </a:ext>
                  </a:extLst>
                </p14:cNvPr>
                <p14:cNvContentPartPr/>
                <p14:nvPr/>
              </p14:nvContentPartPr>
              <p14:xfrm>
                <a:off x="5114691" y="5386345"/>
                <a:ext cx="496800" cy="3931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E16FF8C-CA4A-4E63-A609-8AFEE2747E2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097051" y="5368345"/>
                  <a:ext cx="532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BB87C51-189E-44BC-9AB3-02D514B98804}"/>
                    </a:ext>
                  </a:extLst>
                </p14:cNvPr>
                <p14:cNvContentPartPr/>
                <p14:nvPr/>
              </p14:nvContentPartPr>
              <p14:xfrm>
                <a:off x="5246451" y="5513425"/>
                <a:ext cx="77040" cy="388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BB87C51-189E-44BC-9AB3-02D514B98804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228811" y="5495425"/>
                  <a:ext cx="112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EEF14D0-7D19-4C08-A504-B545C931CCEA}"/>
                    </a:ext>
                  </a:extLst>
                </p14:cNvPr>
                <p14:cNvContentPartPr/>
                <p14:nvPr/>
              </p14:nvContentPartPr>
              <p14:xfrm>
                <a:off x="5983731" y="5160265"/>
                <a:ext cx="353880" cy="5857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EEF14D0-7D19-4C08-A504-B545C931CCE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965731" y="5142625"/>
                  <a:ext cx="38952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E314F7E-1052-4605-8D22-854639D6C3C1}"/>
                    </a:ext>
                  </a:extLst>
                </p14:cNvPr>
                <p14:cNvContentPartPr/>
                <p14:nvPr/>
              </p14:nvContentPartPr>
              <p14:xfrm>
                <a:off x="6444891" y="4962265"/>
                <a:ext cx="774000" cy="523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E314F7E-1052-4605-8D22-854639D6C3C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426891" y="4944265"/>
                  <a:ext cx="8096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235A85C-8178-4FB5-AF9A-B6616D5DBEEB}"/>
                    </a:ext>
                  </a:extLst>
                </p14:cNvPr>
                <p14:cNvContentPartPr/>
                <p14:nvPr/>
              </p14:nvContentPartPr>
              <p14:xfrm>
                <a:off x="7187931" y="5168905"/>
                <a:ext cx="135360" cy="2052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235A85C-8178-4FB5-AF9A-B6616D5DBEE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170291" y="5151265"/>
                  <a:ext cx="1710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1C76C7C-2292-4261-8C00-C06D68B073AC}"/>
                    </a:ext>
                  </a:extLst>
                </p14:cNvPr>
                <p14:cNvContentPartPr/>
                <p14:nvPr/>
              </p14:nvContentPartPr>
              <p14:xfrm>
                <a:off x="7061571" y="4897825"/>
                <a:ext cx="360" cy="3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1C76C7C-2292-4261-8C00-C06D68B073A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043571" y="48798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ABFC3A9-887F-4C21-A5C7-8196A75E52A5}"/>
                    </a:ext>
                  </a:extLst>
                </p14:cNvPr>
                <p14:cNvContentPartPr/>
                <p14:nvPr/>
              </p14:nvContentPartPr>
              <p14:xfrm>
                <a:off x="7233291" y="4866145"/>
                <a:ext cx="411120" cy="4752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ABFC3A9-887F-4C21-A5C7-8196A75E52A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15291" y="4848505"/>
                  <a:ext cx="4467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AD1B343-F185-4836-8214-BFEDB61BB44C}"/>
                    </a:ext>
                  </a:extLst>
                </p14:cNvPr>
                <p14:cNvContentPartPr/>
                <p14:nvPr/>
              </p14:nvContentPartPr>
              <p14:xfrm>
                <a:off x="7684011" y="4496785"/>
                <a:ext cx="684000" cy="7416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AD1B343-F185-4836-8214-BFEDB61BB44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666011" y="4479145"/>
                  <a:ext cx="71964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7FC57F1-AB9D-4948-ABF7-08D073A37C97}"/>
                    </a:ext>
                  </a:extLst>
                </p14:cNvPr>
                <p14:cNvContentPartPr/>
                <p14:nvPr/>
              </p14:nvContentPartPr>
              <p14:xfrm>
                <a:off x="8029611" y="4713145"/>
                <a:ext cx="268560" cy="864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7FC57F1-AB9D-4948-ABF7-08D073A37C9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011971" y="4695505"/>
                  <a:ext cx="3042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445652A-9CA4-4671-ABED-2EF997131BE5}"/>
                    </a:ext>
                  </a:extLst>
                </p14:cNvPr>
                <p14:cNvContentPartPr/>
                <p14:nvPr/>
              </p14:nvContentPartPr>
              <p14:xfrm>
                <a:off x="8500851" y="4770745"/>
                <a:ext cx="81360" cy="1155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445652A-9CA4-4671-ABED-2EF997131BE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483211" y="4753105"/>
                  <a:ext cx="117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9E7F8D0-53E4-4B0F-874A-788EA5715348}"/>
                    </a:ext>
                  </a:extLst>
                </p14:cNvPr>
                <p14:cNvContentPartPr/>
                <p14:nvPr/>
              </p14:nvContentPartPr>
              <p14:xfrm>
                <a:off x="8401851" y="4691545"/>
                <a:ext cx="18000" cy="252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9E7F8D0-53E4-4B0F-874A-788EA571534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384211" y="4673545"/>
                  <a:ext cx="536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E39904F-2757-4F49-A34F-BCDB7630B7FB}"/>
                    </a:ext>
                  </a:extLst>
                </p14:cNvPr>
                <p14:cNvContentPartPr/>
                <p14:nvPr/>
              </p14:nvContentPartPr>
              <p14:xfrm>
                <a:off x="8645931" y="4434505"/>
                <a:ext cx="767520" cy="4654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E39904F-2757-4F49-A34F-BCDB7630B7F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627931" y="4416865"/>
                  <a:ext cx="80316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A2AD1D7-CCE6-4049-ADD4-FC35D388DEB8}"/>
                    </a:ext>
                  </a:extLst>
                </p14:cNvPr>
                <p14:cNvContentPartPr/>
                <p14:nvPr/>
              </p14:nvContentPartPr>
              <p14:xfrm>
                <a:off x="4824531" y="6086545"/>
                <a:ext cx="1027800" cy="5745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A2AD1D7-CCE6-4049-ADD4-FC35D388DEB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806891" y="6068545"/>
                  <a:ext cx="10634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93F95BE-5FD5-40FD-A83A-39398787AD82}"/>
                    </a:ext>
                  </a:extLst>
                </p14:cNvPr>
                <p14:cNvContentPartPr/>
                <p14:nvPr/>
              </p14:nvContentPartPr>
              <p14:xfrm>
                <a:off x="5784651" y="6219385"/>
                <a:ext cx="114840" cy="1047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93F95BE-5FD5-40FD-A83A-39398787AD8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767011" y="6201745"/>
                  <a:ext cx="150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96F917F-E84B-4501-B60A-0337272B51BF}"/>
                    </a:ext>
                  </a:extLst>
                </p14:cNvPr>
                <p14:cNvContentPartPr/>
                <p14:nvPr/>
              </p14:nvContentPartPr>
              <p14:xfrm>
                <a:off x="5581611" y="6034705"/>
                <a:ext cx="4320" cy="129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96F917F-E84B-4501-B60A-0337272B51B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563971" y="6017065"/>
                  <a:ext cx="39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4568924-CA1B-47EB-9C8A-B79587C808FC}"/>
                    </a:ext>
                  </a:extLst>
                </p14:cNvPr>
                <p14:cNvContentPartPr/>
                <p14:nvPr/>
              </p14:nvContentPartPr>
              <p14:xfrm>
                <a:off x="5910651" y="5819065"/>
                <a:ext cx="236160" cy="4608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4568924-CA1B-47EB-9C8A-B79587C808F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893011" y="5801065"/>
                  <a:ext cx="2718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622BB37-735E-44B8-BC47-C8BF9F95EFD5}"/>
                    </a:ext>
                  </a:extLst>
                </p14:cNvPr>
                <p14:cNvContentPartPr/>
                <p14:nvPr/>
              </p14:nvContentPartPr>
              <p14:xfrm>
                <a:off x="6309891" y="5775865"/>
                <a:ext cx="317880" cy="3366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622BB37-735E-44B8-BC47-C8BF9F95EFD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292251" y="5757865"/>
                  <a:ext cx="3535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C80D3BA-BEBB-49B7-82B8-374631E89937}"/>
                    </a:ext>
                  </a:extLst>
                </p14:cNvPr>
                <p14:cNvContentPartPr/>
                <p14:nvPr/>
              </p14:nvContentPartPr>
              <p14:xfrm>
                <a:off x="6408171" y="5674705"/>
                <a:ext cx="375480" cy="3024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C80D3BA-BEBB-49B7-82B8-374631E8993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390171" y="5657065"/>
                  <a:ext cx="4111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4C54B0E-4932-462B-BD41-4B8A0ACD385A}"/>
                    </a:ext>
                  </a:extLst>
                </p14:cNvPr>
                <p14:cNvContentPartPr/>
                <p14:nvPr/>
              </p14:nvContentPartPr>
              <p14:xfrm>
                <a:off x="6941691" y="5761105"/>
                <a:ext cx="122040" cy="2055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4C54B0E-4932-462B-BD41-4B8A0ACD385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923691" y="5743105"/>
                  <a:ext cx="1576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73AD0A5-018B-4C3B-9963-1816BD294752}"/>
                    </a:ext>
                  </a:extLst>
                </p14:cNvPr>
                <p14:cNvContentPartPr/>
                <p14:nvPr/>
              </p14:nvContentPartPr>
              <p14:xfrm>
                <a:off x="7097571" y="5748865"/>
                <a:ext cx="47160" cy="547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73AD0A5-018B-4C3B-9963-1816BD29475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079931" y="5730865"/>
                  <a:ext cx="82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9691BBF-42D2-4BC0-A707-B34F4517E00C}"/>
                    </a:ext>
                  </a:extLst>
                </p14:cNvPr>
                <p14:cNvContentPartPr/>
                <p14:nvPr/>
              </p14:nvContentPartPr>
              <p14:xfrm>
                <a:off x="6934491" y="5639785"/>
                <a:ext cx="360" cy="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9691BBF-42D2-4BC0-A707-B34F4517E00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916491" y="56221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3EE4FAE-4C9F-42C5-99E8-9B8A864DD3B5}"/>
                    </a:ext>
                  </a:extLst>
                </p14:cNvPr>
                <p14:cNvContentPartPr/>
                <p14:nvPr/>
              </p14:nvContentPartPr>
              <p14:xfrm>
                <a:off x="7187931" y="5400025"/>
                <a:ext cx="713880" cy="4071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3EE4FAE-4C9F-42C5-99E8-9B8A864DD3B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170291" y="5382385"/>
                  <a:ext cx="74952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FA25BF6-15E3-48CA-ABDA-C5D9723C593A}"/>
                    </a:ext>
                  </a:extLst>
                </p14:cNvPr>
                <p14:cNvContentPartPr/>
                <p14:nvPr/>
              </p14:nvContentPartPr>
              <p14:xfrm>
                <a:off x="7459731" y="5369065"/>
                <a:ext cx="176400" cy="135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FA25BF6-15E3-48CA-ABDA-C5D9723C593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42091" y="5351425"/>
                  <a:ext cx="212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C25E96D-5446-49FA-87C9-797073A7AB69}"/>
                    </a:ext>
                  </a:extLst>
                </p14:cNvPr>
                <p14:cNvContentPartPr/>
                <p14:nvPr/>
              </p14:nvContentPartPr>
              <p14:xfrm>
                <a:off x="8093331" y="5105185"/>
                <a:ext cx="483840" cy="6411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C25E96D-5446-49FA-87C9-797073A7AB69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075691" y="5087545"/>
                  <a:ext cx="51948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1C9A918-14BD-4935-9BF4-3F82DA68D2BB}"/>
                    </a:ext>
                  </a:extLst>
                </p14:cNvPr>
                <p14:cNvContentPartPr/>
                <p14:nvPr/>
              </p14:nvContentPartPr>
              <p14:xfrm>
                <a:off x="8743131" y="4915825"/>
                <a:ext cx="687240" cy="5922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1C9A918-14BD-4935-9BF4-3F82DA68D2B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725131" y="4898185"/>
                  <a:ext cx="72288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253EAE5-98C2-4AF4-8AD6-4C65E7B71B0A}"/>
                    </a:ext>
                  </a:extLst>
                </p14:cNvPr>
                <p14:cNvContentPartPr/>
                <p14:nvPr/>
              </p14:nvContentPartPr>
              <p14:xfrm>
                <a:off x="9297531" y="4861465"/>
                <a:ext cx="407160" cy="2570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253EAE5-98C2-4AF4-8AD6-4C65E7B71B0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279891" y="4843465"/>
                  <a:ext cx="442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8456E5D-7C06-48E9-9FF0-CC73820B216D}"/>
                    </a:ext>
                  </a:extLst>
                </p14:cNvPr>
                <p14:cNvContentPartPr/>
                <p14:nvPr/>
              </p14:nvContentPartPr>
              <p14:xfrm>
                <a:off x="9333891" y="4966225"/>
                <a:ext cx="76680" cy="496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8456E5D-7C06-48E9-9FF0-CC73820B216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315891" y="4948225"/>
                  <a:ext cx="1123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0153778-20C4-4FFA-A634-CC6E7F8E2C33}"/>
                    </a:ext>
                  </a:extLst>
                </p14:cNvPr>
                <p14:cNvContentPartPr/>
                <p14:nvPr/>
              </p14:nvContentPartPr>
              <p14:xfrm>
                <a:off x="9589491" y="4866145"/>
                <a:ext cx="182880" cy="2059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0153778-20C4-4FFA-A634-CC6E7F8E2C33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571851" y="4848145"/>
                  <a:ext cx="218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D25CBD3-00EE-438C-883A-BD7EB21D90F6}"/>
                    </a:ext>
                  </a:extLst>
                </p14:cNvPr>
                <p14:cNvContentPartPr/>
                <p14:nvPr/>
              </p14:nvContentPartPr>
              <p14:xfrm>
                <a:off x="9807291" y="4698745"/>
                <a:ext cx="558720" cy="6757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D25CBD3-00EE-438C-883A-BD7EB21D90F6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789651" y="4681105"/>
                  <a:ext cx="59436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8987C42-ECA4-4115-BD84-B2E9769D4A14}"/>
                    </a:ext>
                  </a:extLst>
                </p14:cNvPr>
                <p14:cNvContentPartPr/>
                <p14:nvPr/>
              </p14:nvContentPartPr>
              <p14:xfrm>
                <a:off x="10173771" y="4506145"/>
                <a:ext cx="448560" cy="4132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8987C42-ECA4-4115-BD84-B2E9769D4A14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156131" y="4488505"/>
                  <a:ext cx="4842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B1B76CD-79F0-46E5-AB0C-A02F30B05D4B}"/>
                    </a:ext>
                  </a:extLst>
                </p14:cNvPr>
                <p14:cNvContentPartPr/>
                <p14:nvPr/>
              </p14:nvContentPartPr>
              <p14:xfrm>
                <a:off x="6300891" y="5908705"/>
                <a:ext cx="559800" cy="8272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B1B76CD-79F0-46E5-AB0C-A02F30B05D4B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282891" y="5891065"/>
                  <a:ext cx="595440" cy="86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5090CC2-F048-4429-839B-BFB9B05F96A5}"/>
                    </a:ext>
                  </a:extLst>
                </p14:cNvPr>
                <p14:cNvContentPartPr/>
                <p14:nvPr/>
              </p14:nvContentPartPr>
              <p14:xfrm>
                <a:off x="6979131" y="5537905"/>
                <a:ext cx="2102400" cy="11534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5090CC2-F048-4429-839B-BFB9B05F96A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961131" y="5520265"/>
                  <a:ext cx="2138040" cy="11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ABF9732-ED55-4575-A981-18E19CF4042D}"/>
                    </a:ext>
                  </a:extLst>
                </p14:cNvPr>
                <p14:cNvContentPartPr/>
                <p14:nvPr/>
              </p14:nvContentPartPr>
              <p14:xfrm>
                <a:off x="8627571" y="5632225"/>
                <a:ext cx="321840" cy="1893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ABF9732-ED55-4575-A981-18E19CF4042D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609931" y="5614225"/>
                  <a:ext cx="3574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254001E-D3F8-4E37-A67E-FD31D57CACAA}"/>
                    </a:ext>
                  </a:extLst>
                </p14:cNvPr>
                <p14:cNvContentPartPr/>
                <p14:nvPr/>
              </p14:nvContentPartPr>
              <p14:xfrm>
                <a:off x="9243171" y="5748865"/>
                <a:ext cx="75240" cy="1360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254001E-D3F8-4E37-A67E-FD31D57CACAA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225171" y="5730865"/>
                  <a:ext cx="1108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77487CD-5DEE-4A7B-8301-8F74C7BC890D}"/>
                    </a:ext>
                  </a:extLst>
                </p14:cNvPr>
                <p14:cNvContentPartPr/>
                <p14:nvPr/>
              </p14:nvContentPartPr>
              <p14:xfrm>
                <a:off x="9116451" y="5531425"/>
                <a:ext cx="360" cy="3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77487CD-5DEE-4A7B-8301-8F74C7BC890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098811" y="55134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1441A72-C9C1-428A-8B3F-6C0BDE30BCDA}"/>
                    </a:ext>
                  </a:extLst>
                </p14:cNvPr>
                <p14:cNvContentPartPr/>
                <p14:nvPr/>
              </p14:nvContentPartPr>
              <p14:xfrm>
                <a:off x="9324531" y="5592265"/>
                <a:ext cx="173880" cy="2581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1441A72-C9C1-428A-8B3F-6C0BDE30BCD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306891" y="5574625"/>
                  <a:ext cx="2095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5745BE2-7BA5-4EDE-A19E-F59DAC7015BE}"/>
                    </a:ext>
                  </a:extLst>
                </p14:cNvPr>
                <p14:cNvContentPartPr/>
                <p14:nvPr/>
              </p14:nvContentPartPr>
              <p14:xfrm>
                <a:off x="9541971" y="5536465"/>
                <a:ext cx="267480" cy="1987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5745BE2-7BA5-4EDE-A19E-F59DAC7015B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523971" y="5518825"/>
                  <a:ext cx="30312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CEDD3429-FDA4-4C80-8AAA-AE6FF827C163}"/>
              </a:ext>
            </a:extLst>
          </p:cNvPr>
          <p:cNvGrpSpPr/>
          <p:nvPr/>
        </p:nvGrpSpPr>
        <p:grpSpPr>
          <a:xfrm>
            <a:off x="280251" y="293065"/>
            <a:ext cx="1977120" cy="2558880"/>
            <a:chOff x="280251" y="293065"/>
            <a:chExt cx="1977120" cy="255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A4F0729-DA4E-4AB0-85BE-B8736CC15CCB}"/>
                    </a:ext>
                  </a:extLst>
                </p14:cNvPr>
                <p14:cNvContentPartPr/>
                <p14:nvPr/>
              </p14:nvContentPartPr>
              <p14:xfrm>
                <a:off x="307611" y="293065"/>
                <a:ext cx="1145880" cy="6130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A4F0729-DA4E-4AB0-85BE-B8736CC15CCB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89611" y="275065"/>
                  <a:ext cx="118152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03CD9C3-692A-46B8-9681-6AF3D1084508}"/>
                    </a:ext>
                  </a:extLst>
                </p14:cNvPr>
                <p14:cNvContentPartPr/>
                <p14:nvPr/>
              </p14:nvContentPartPr>
              <p14:xfrm>
                <a:off x="280251" y="824065"/>
                <a:ext cx="1595520" cy="13960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03CD9C3-692A-46B8-9681-6AF3D108450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62251" y="806065"/>
                  <a:ext cx="1631160" cy="14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C3147DE-B0C4-44D9-B8FE-3DA5876C5519}"/>
                    </a:ext>
                  </a:extLst>
                </p14:cNvPr>
                <p14:cNvContentPartPr/>
                <p14:nvPr/>
              </p14:nvContentPartPr>
              <p14:xfrm>
                <a:off x="814491" y="1941505"/>
                <a:ext cx="1442880" cy="9104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C3147DE-B0C4-44D9-B8FE-3DA5876C551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96851" y="1923505"/>
                  <a:ext cx="1478520" cy="9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65EC3701-0C3B-4487-B6AE-CA8BE2504ECE}"/>
                  </a:ext>
                </a:extLst>
              </p14:cNvPr>
              <p14:cNvContentPartPr/>
              <p14:nvPr/>
            </p14:nvContentPartPr>
            <p14:xfrm>
              <a:off x="515691" y="4132825"/>
              <a:ext cx="906480" cy="75852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65EC3701-0C3B-4487-B6AE-CA8BE2504ECE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497691" y="4115185"/>
                <a:ext cx="942120" cy="79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8154DBA7-7D7D-49DE-9C68-31D113E466FA}"/>
              </a:ext>
            </a:extLst>
          </p:cNvPr>
          <p:cNvGrpSpPr/>
          <p:nvPr/>
        </p:nvGrpSpPr>
        <p:grpSpPr>
          <a:xfrm>
            <a:off x="742131" y="5490385"/>
            <a:ext cx="1113840" cy="1541000"/>
            <a:chOff x="742131" y="5490385"/>
            <a:chExt cx="1113840" cy="154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B30B3A2-779B-4A14-8AA6-53AFD5FCFC7A}"/>
                    </a:ext>
                  </a:extLst>
                </p14:cNvPr>
                <p14:cNvContentPartPr/>
                <p14:nvPr/>
              </p14:nvContentPartPr>
              <p14:xfrm>
                <a:off x="815571" y="6217065"/>
                <a:ext cx="480240" cy="8143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B30B3A2-779B-4A14-8AA6-53AFD5FCFC7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97931" y="6199065"/>
                  <a:ext cx="515880" cy="8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F0DA291-BE22-4E0A-9AD4-925BC2601044}"/>
                    </a:ext>
                  </a:extLst>
                </p14:cNvPr>
                <p14:cNvContentPartPr/>
                <p14:nvPr/>
              </p14:nvContentPartPr>
              <p14:xfrm>
                <a:off x="1828611" y="6360505"/>
                <a:ext cx="360" cy="39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F0DA291-BE22-4E0A-9AD4-925BC2601044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810611" y="634286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A167901-010D-424E-BEC7-244420E7FD0B}"/>
                    </a:ext>
                  </a:extLst>
                </p14:cNvPr>
                <p14:cNvContentPartPr/>
                <p14:nvPr/>
              </p14:nvContentPartPr>
              <p14:xfrm>
                <a:off x="1855611" y="6599545"/>
                <a:ext cx="360" cy="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A167901-010D-424E-BEC7-244420E7FD0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837611" y="65819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668A8E5-3DF9-41BD-8DDE-F72DA51AF95D}"/>
                    </a:ext>
                  </a:extLst>
                </p14:cNvPr>
                <p14:cNvContentPartPr/>
                <p14:nvPr/>
              </p14:nvContentPartPr>
              <p14:xfrm>
                <a:off x="742131" y="5490385"/>
                <a:ext cx="920880" cy="8200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668A8E5-3DF9-41BD-8DDE-F72DA51AF95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24131" y="5472385"/>
                  <a:ext cx="956520" cy="85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003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A7C7ED-59FA-41BE-8CBE-87EB48D30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71" y="776241"/>
            <a:ext cx="33147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7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3F526C3-5648-4C21-B254-71B0642FDF25}"/>
              </a:ext>
            </a:extLst>
          </p:cNvPr>
          <p:cNvGrpSpPr/>
          <p:nvPr/>
        </p:nvGrpSpPr>
        <p:grpSpPr>
          <a:xfrm>
            <a:off x="1294371" y="71145"/>
            <a:ext cx="9403920" cy="1259640"/>
            <a:chOff x="1294371" y="71145"/>
            <a:chExt cx="9403920" cy="12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2250F5E-1FF6-4848-8C61-8B35F00311F6}"/>
                    </a:ext>
                  </a:extLst>
                </p14:cNvPr>
                <p14:cNvContentPartPr/>
                <p14:nvPr/>
              </p14:nvContentPartPr>
              <p14:xfrm>
                <a:off x="1294371" y="791865"/>
                <a:ext cx="9403920" cy="538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2250F5E-1FF6-4848-8C61-8B35F00311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6371" y="774225"/>
                  <a:ext cx="943956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FAC4AF7-0372-421E-A0A5-0A6F4B88AFBD}"/>
                    </a:ext>
                  </a:extLst>
                </p14:cNvPr>
                <p14:cNvContentPartPr/>
                <p14:nvPr/>
              </p14:nvContentPartPr>
              <p14:xfrm>
                <a:off x="1349811" y="386865"/>
                <a:ext cx="226080" cy="604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FAC4AF7-0372-421E-A0A5-0A6F4B88AF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1811" y="369225"/>
                  <a:ext cx="26172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084A0C9-E4D7-435A-A43B-C3764DFA0D9F}"/>
                    </a:ext>
                  </a:extLst>
                </p14:cNvPr>
                <p14:cNvContentPartPr/>
                <p14:nvPr/>
              </p14:nvContentPartPr>
              <p14:xfrm>
                <a:off x="1629891" y="543825"/>
                <a:ext cx="462600" cy="386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084A0C9-E4D7-435A-A43B-C3764DFA0D9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1891" y="526185"/>
                  <a:ext cx="4982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941D605-E5C9-4AE3-B952-5B9FBB87A1D5}"/>
                    </a:ext>
                  </a:extLst>
                </p14:cNvPr>
                <p14:cNvContentPartPr/>
                <p14:nvPr/>
              </p14:nvContentPartPr>
              <p14:xfrm>
                <a:off x="2118411" y="642465"/>
                <a:ext cx="89280" cy="154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941D605-E5C9-4AE3-B952-5B9FBB87A1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00411" y="624825"/>
                  <a:ext cx="1249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CAEC09-B724-4F2E-B6C8-C2515952C3B2}"/>
                    </a:ext>
                  </a:extLst>
                </p14:cNvPr>
                <p14:cNvContentPartPr/>
                <p14:nvPr/>
              </p14:nvContentPartPr>
              <p14:xfrm>
                <a:off x="2100051" y="588105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CAEC09-B724-4F2E-B6C8-C2515952C3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82411" y="5704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9760576-0F31-42EB-BEBD-24FC7DC7A167}"/>
                    </a:ext>
                  </a:extLst>
                </p14:cNvPr>
                <p14:cNvContentPartPr/>
                <p14:nvPr/>
              </p14:nvContentPartPr>
              <p14:xfrm>
                <a:off x="2299491" y="430785"/>
                <a:ext cx="539280" cy="354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9760576-0F31-42EB-BEBD-24FC7DC7A1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81491" y="412785"/>
                  <a:ext cx="5749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FE61A8-F8B6-442A-BBE0-D855C1C4E4F6}"/>
                    </a:ext>
                  </a:extLst>
                </p14:cNvPr>
                <p14:cNvContentPartPr/>
                <p14:nvPr/>
              </p14:nvContentPartPr>
              <p14:xfrm>
                <a:off x="3230091" y="307665"/>
                <a:ext cx="341280" cy="357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FE61A8-F8B6-442A-BBE0-D855C1C4E4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12091" y="289665"/>
                  <a:ext cx="3769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142854-3F2D-4A8E-841F-DF3FC367B422}"/>
                    </a:ext>
                  </a:extLst>
                </p14:cNvPr>
                <p14:cNvContentPartPr/>
                <p14:nvPr/>
              </p14:nvContentPartPr>
              <p14:xfrm>
                <a:off x="3702411" y="336465"/>
                <a:ext cx="220320" cy="289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142854-3F2D-4A8E-841F-DF3FC367B4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84771" y="318465"/>
                  <a:ext cx="2559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0026201-4BCC-41E3-907C-2075A5514C36}"/>
                    </a:ext>
                  </a:extLst>
                </p14:cNvPr>
                <p14:cNvContentPartPr/>
                <p14:nvPr/>
              </p14:nvContentPartPr>
              <p14:xfrm>
                <a:off x="3992211" y="405225"/>
                <a:ext cx="416520" cy="146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0026201-4BCC-41E3-907C-2075A5514C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74211" y="387225"/>
                  <a:ext cx="452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FD8D5CC-1A28-4C32-8002-4F30A8444F77}"/>
                    </a:ext>
                  </a:extLst>
                </p14:cNvPr>
                <p14:cNvContentPartPr/>
                <p14:nvPr/>
              </p14:nvContentPartPr>
              <p14:xfrm>
                <a:off x="4544451" y="425385"/>
                <a:ext cx="430560" cy="123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FD8D5CC-1A28-4C32-8002-4F30A8444F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26451" y="407385"/>
                  <a:ext cx="466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2172A2-43E6-4CEE-BA66-C15E15953A0A}"/>
                    </a:ext>
                  </a:extLst>
                </p14:cNvPr>
                <p14:cNvContentPartPr/>
                <p14:nvPr/>
              </p14:nvContentPartPr>
              <p14:xfrm>
                <a:off x="5011731" y="396225"/>
                <a:ext cx="321120" cy="203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2172A2-43E6-4CEE-BA66-C15E15953A0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93731" y="378585"/>
                  <a:ext cx="3567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C5151A-417F-4F8C-A07D-C06D71A039B8}"/>
                    </a:ext>
                  </a:extLst>
                </p14:cNvPr>
                <p14:cNvContentPartPr/>
                <p14:nvPr/>
              </p14:nvContentPartPr>
              <p14:xfrm>
                <a:off x="5548131" y="379665"/>
                <a:ext cx="201600" cy="128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C5151A-417F-4F8C-A07D-C06D71A039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30131" y="362025"/>
                  <a:ext cx="237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5A6BFDB-5C13-48D2-818F-63DA51BD77DA}"/>
                    </a:ext>
                  </a:extLst>
                </p14:cNvPr>
                <p14:cNvContentPartPr/>
                <p14:nvPr/>
              </p14:nvContentPartPr>
              <p14:xfrm>
                <a:off x="5848011" y="243945"/>
                <a:ext cx="423720" cy="256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5A6BFDB-5C13-48D2-818F-63DA51BD77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30371" y="226305"/>
                  <a:ext cx="4593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CEFC93-BB21-4B8F-A80C-9F874176EB70}"/>
                    </a:ext>
                  </a:extLst>
                </p14:cNvPr>
                <p14:cNvContentPartPr/>
                <p14:nvPr/>
              </p14:nvContentPartPr>
              <p14:xfrm>
                <a:off x="5757651" y="388305"/>
                <a:ext cx="370800" cy="82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CEFC93-BB21-4B8F-A80C-9F874176EB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40011" y="370665"/>
                  <a:ext cx="40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391EDE-17A9-4824-954E-E3D60ADD60F4}"/>
                    </a:ext>
                  </a:extLst>
                </p14:cNvPr>
                <p14:cNvContentPartPr/>
                <p14:nvPr/>
              </p14:nvContentPartPr>
              <p14:xfrm>
                <a:off x="6427611" y="389025"/>
                <a:ext cx="41760" cy="82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391EDE-17A9-4824-954E-E3D60ADD60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971" y="371385"/>
                  <a:ext cx="77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0CF5A49-F9A2-42D6-8136-4C5DB5384CB6}"/>
                    </a:ext>
                  </a:extLst>
                </p14:cNvPr>
                <p14:cNvContentPartPr/>
                <p14:nvPr/>
              </p14:nvContentPartPr>
              <p14:xfrm>
                <a:off x="6146811" y="216945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0CF5A49-F9A2-42D6-8136-4C5DB5384CB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28811" y="1989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8800B8F-70C0-4205-A629-B0F8E20404AF}"/>
                    </a:ext>
                  </a:extLst>
                </p14:cNvPr>
                <p14:cNvContentPartPr/>
                <p14:nvPr/>
              </p14:nvContentPartPr>
              <p14:xfrm>
                <a:off x="6579171" y="317385"/>
                <a:ext cx="181800" cy="189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8800B8F-70C0-4205-A629-B0F8E20404A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61531" y="299385"/>
                  <a:ext cx="217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14A4BA-0B67-44A5-B062-C9DCB3863469}"/>
                    </a:ext>
                  </a:extLst>
                </p14:cNvPr>
                <p14:cNvContentPartPr/>
                <p14:nvPr/>
              </p14:nvContentPartPr>
              <p14:xfrm>
                <a:off x="6807771" y="304425"/>
                <a:ext cx="473400" cy="170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14A4BA-0B67-44A5-B062-C9DCB38634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90131" y="286425"/>
                  <a:ext cx="5090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26AD617-7E8D-4403-BAA4-819030DB1BC5}"/>
                    </a:ext>
                  </a:extLst>
                </p14:cNvPr>
                <p14:cNvContentPartPr/>
                <p14:nvPr/>
              </p14:nvContentPartPr>
              <p14:xfrm>
                <a:off x="7869051" y="71145"/>
                <a:ext cx="641520" cy="553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26AD617-7E8D-4403-BAA4-819030DB1BC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51051" y="53145"/>
                  <a:ext cx="67716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E9B215C-B70C-466C-8712-C6289FEBAFC7}"/>
                    </a:ext>
                  </a:extLst>
                </p14:cNvPr>
                <p14:cNvContentPartPr/>
                <p14:nvPr/>
              </p14:nvContentPartPr>
              <p14:xfrm>
                <a:off x="8319771" y="390105"/>
                <a:ext cx="82800" cy="35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E9B215C-B70C-466C-8712-C6289FEBAFC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01771" y="372105"/>
                  <a:ext cx="118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CE8E764-BD05-4395-920E-33EDA3942AA2}"/>
                    </a:ext>
                  </a:extLst>
                </p14:cNvPr>
                <p14:cNvContentPartPr/>
                <p14:nvPr/>
              </p14:nvContentPartPr>
              <p14:xfrm>
                <a:off x="8980011" y="171585"/>
                <a:ext cx="274680" cy="574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CE8E764-BD05-4395-920E-33EDA3942AA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62011" y="153945"/>
                  <a:ext cx="31032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C16D8AD-04F5-4D8E-9650-1EBAD4CF5B64}"/>
                    </a:ext>
                  </a:extLst>
                </p14:cNvPr>
                <p14:cNvContentPartPr/>
                <p14:nvPr/>
              </p14:nvContentPartPr>
              <p14:xfrm>
                <a:off x="9413451" y="198945"/>
                <a:ext cx="27144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C16D8AD-04F5-4D8E-9650-1EBAD4CF5B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95451" y="180945"/>
                  <a:ext cx="307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AFD3AC-805E-4AA1-9EFF-11ED4771177B}"/>
                    </a:ext>
                  </a:extLst>
                </p14:cNvPr>
                <p14:cNvContentPartPr/>
                <p14:nvPr/>
              </p14:nvContentPartPr>
              <p14:xfrm>
                <a:off x="9822771" y="189225"/>
                <a:ext cx="600120" cy="396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AFD3AC-805E-4AA1-9EFF-11ED4771177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805131" y="171225"/>
                  <a:ext cx="635760" cy="43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B1135B6-858C-4A46-810D-BAC6CC90BC1A}"/>
                  </a:ext>
                </a:extLst>
              </p14:cNvPr>
              <p14:cNvContentPartPr/>
              <p14:nvPr/>
            </p14:nvContentPartPr>
            <p14:xfrm>
              <a:off x="1408131" y="923265"/>
              <a:ext cx="9284040" cy="689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B1135B6-858C-4A46-810D-BAC6CC90BC1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390491" y="905265"/>
                <a:ext cx="9319680" cy="72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F08A5DC2-6DF2-4CE5-910D-5413C9F6442A}"/>
              </a:ext>
            </a:extLst>
          </p:cNvPr>
          <p:cNvGrpSpPr/>
          <p:nvPr/>
        </p:nvGrpSpPr>
        <p:grpSpPr>
          <a:xfrm>
            <a:off x="1328571" y="2553705"/>
            <a:ext cx="543240" cy="764280"/>
            <a:chOff x="1328571" y="2553705"/>
            <a:chExt cx="543240" cy="76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7AB632C-F549-46B3-9D65-ADC9ADA6B74B}"/>
                    </a:ext>
                  </a:extLst>
                </p14:cNvPr>
                <p14:cNvContentPartPr/>
                <p14:nvPr/>
              </p14:nvContentPartPr>
              <p14:xfrm>
                <a:off x="1328571" y="2553705"/>
                <a:ext cx="543240" cy="764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7AB632C-F549-46B3-9D65-ADC9ADA6B74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10931" y="2535705"/>
                  <a:ext cx="578880" cy="7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2163FC3-4A94-4476-AC6D-C8C5D0AD653B}"/>
                    </a:ext>
                  </a:extLst>
                </p14:cNvPr>
                <p14:cNvContentPartPr/>
                <p14:nvPr/>
              </p14:nvContentPartPr>
              <p14:xfrm>
                <a:off x="1384731" y="2759625"/>
                <a:ext cx="409320" cy="119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2163FC3-4A94-4476-AC6D-C8C5D0AD653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66731" y="2741985"/>
                  <a:ext cx="44496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70DD4F9-CE4F-4D4B-9BF8-2AFE9F3CA919}"/>
              </a:ext>
            </a:extLst>
          </p:cNvPr>
          <p:cNvGrpSpPr/>
          <p:nvPr/>
        </p:nvGrpSpPr>
        <p:grpSpPr>
          <a:xfrm>
            <a:off x="2453931" y="1563345"/>
            <a:ext cx="5742720" cy="1935000"/>
            <a:chOff x="2453931" y="1563345"/>
            <a:chExt cx="5742720" cy="193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A48F841-835D-4F7C-A191-D438D90BD11F}"/>
                    </a:ext>
                  </a:extLst>
                </p14:cNvPr>
                <p14:cNvContentPartPr/>
                <p14:nvPr/>
              </p14:nvContentPartPr>
              <p14:xfrm>
                <a:off x="4508451" y="2268945"/>
                <a:ext cx="206640" cy="70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A48F841-835D-4F7C-A191-D438D90BD11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490451" y="2251305"/>
                  <a:ext cx="24228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9E7B324-C66E-4186-82AA-90EA8B9E5609}"/>
                    </a:ext>
                  </a:extLst>
                </p14:cNvPr>
                <p14:cNvContentPartPr/>
                <p14:nvPr/>
              </p14:nvContentPartPr>
              <p14:xfrm>
                <a:off x="4544451" y="2263185"/>
                <a:ext cx="1415520" cy="1235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9E7B324-C66E-4186-82AA-90EA8B9E560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526451" y="2245185"/>
                  <a:ext cx="1451160" cy="12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9EDB348-F21C-4073-8B31-60DAE8A8D671}"/>
                    </a:ext>
                  </a:extLst>
                </p14:cNvPr>
                <p14:cNvContentPartPr/>
                <p14:nvPr/>
              </p14:nvContentPartPr>
              <p14:xfrm>
                <a:off x="5875011" y="2154465"/>
                <a:ext cx="220680" cy="678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9EDB348-F21C-4073-8B31-60DAE8A8D6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857371" y="2136465"/>
                  <a:ext cx="25632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CAAF5A9-F8C7-4CDA-B8A5-5353457E4EAD}"/>
                    </a:ext>
                  </a:extLst>
                </p14:cNvPr>
                <p14:cNvContentPartPr/>
                <p14:nvPr/>
              </p14:nvContentPartPr>
              <p14:xfrm>
                <a:off x="5737491" y="2064105"/>
                <a:ext cx="415080" cy="843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CAAF5A9-F8C7-4CDA-B8A5-5353457E4EA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719491" y="2046105"/>
                  <a:ext cx="45072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45EFB7-C494-4449-A2C8-325FF128CE1C}"/>
                    </a:ext>
                  </a:extLst>
                </p14:cNvPr>
                <p14:cNvContentPartPr/>
                <p14:nvPr/>
              </p14:nvContentPartPr>
              <p14:xfrm>
                <a:off x="5956731" y="2585385"/>
                <a:ext cx="1714680" cy="59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45EFB7-C494-4449-A2C8-325FF128CE1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939091" y="2567385"/>
                  <a:ext cx="1750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EB20AAD-7854-4622-BDBE-1408484B2296}"/>
                    </a:ext>
                  </a:extLst>
                </p14:cNvPr>
                <p14:cNvContentPartPr/>
                <p14:nvPr/>
              </p14:nvContentPartPr>
              <p14:xfrm>
                <a:off x="7677531" y="2507265"/>
                <a:ext cx="164520" cy="283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EB20AAD-7854-4622-BDBE-1408484B229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59891" y="2489625"/>
                  <a:ext cx="2001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9D38032-6F38-45DE-A743-A60CB9BFF59D}"/>
                    </a:ext>
                  </a:extLst>
                </p14:cNvPr>
                <p14:cNvContentPartPr/>
                <p14:nvPr/>
              </p14:nvContentPartPr>
              <p14:xfrm>
                <a:off x="2453931" y="2822265"/>
                <a:ext cx="2217600" cy="474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9D38032-6F38-45DE-A743-A60CB9BFF59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436291" y="2804265"/>
                  <a:ext cx="22532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B6B171F-EE2F-4F35-8FB6-E2BE4AFF8CD1}"/>
                    </a:ext>
                  </a:extLst>
                </p14:cNvPr>
                <p14:cNvContentPartPr/>
                <p14:nvPr/>
              </p14:nvContentPartPr>
              <p14:xfrm>
                <a:off x="7713171" y="2263185"/>
                <a:ext cx="344880" cy="362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B6B171F-EE2F-4F35-8FB6-E2BE4AFF8CD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695531" y="2245185"/>
                  <a:ext cx="3805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D5CB8A0-B1B5-460A-82B8-C16F93050D7A}"/>
                    </a:ext>
                  </a:extLst>
                </p14:cNvPr>
                <p14:cNvContentPartPr/>
                <p14:nvPr/>
              </p14:nvContentPartPr>
              <p14:xfrm>
                <a:off x="7860411" y="2190465"/>
                <a:ext cx="336240" cy="378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D5CB8A0-B1B5-460A-82B8-C16F93050D7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842771" y="2172825"/>
                  <a:ext cx="3718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B230083-A87B-4BEE-B2A0-62AFCB1E42AD}"/>
                    </a:ext>
                  </a:extLst>
                </p14:cNvPr>
                <p14:cNvContentPartPr/>
                <p14:nvPr/>
              </p14:nvContentPartPr>
              <p14:xfrm>
                <a:off x="5956731" y="1684665"/>
                <a:ext cx="829080" cy="632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B230083-A87B-4BEE-B2A0-62AFCB1E42A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939091" y="1666665"/>
                  <a:ext cx="86472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6118FB7-A759-4DE6-B210-1846DB45C029}"/>
                    </a:ext>
                  </a:extLst>
                </p14:cNvPr>
                <p14:cNvContentPartPr/>
                <p14:nvPr/>
              </p14:nvContentPartPr>
              <p14:xfrm>
                <a:off x="6796971" y="1563345"/>
                <a:ext cx="550440" cy="453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6118FB7-A759-4DE6-B210-1846DB45C02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778971" y="1545705"/>
                  <a:ext cx="586080" cy="48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F750EC-BD29-4E01-9B3B-007DBC45FA6A}"/>
              </a:ext>
            </a:extLst>
          </p:cNvPr>
          <p:cNvGrpSpPr/>
          <p:nvPr/>
        </p:nvGrpSpPr>
        <p:grpSpPr>
          <a:xfrm>
            <a:off x="2226771" y="3557745"/>
            <a:ext cx="506880" cy="325080"/>
            <a:chOff x="2226771" y="3557745"/>
            <a:chExt cx="50688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4711919-E737-45D4-AA6D-2D8DD5D346B6}"/>
                    </a:ext>
                  </a:extLst>
                </p14:cNvPr>
                <p14:cNvContentPartPr/>
                <p14:nvPr/>
              </p14:nvContentPartPr>
              <p14:xfrm>
                <a:off x="2226771" y="3710745"/>
                <a:ext cx="506880" cy="28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4711919-E737-45D4-AA6D-2D8DD5D346B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09131" y="3693105"/>
                  <a:ext cx="5425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6C4215F-11BB-4364-B89E-82ADB8FE195D}"/>
                    </a:ext>
                  </a:extLst>
                </p14:cNvPr>
                <p14:cNvContentPartPr/>
                <p14:nvPr/>
              </p14:nvContentPartPr>
              <p14:xfrm>
                <a:off x="2570571" y="3557745"/>
                <a:ext cx="82080" cy="325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6C4215F-11BB-4364-B89E-82ADB8FE195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552571" y="3539745"/>
                  <a:ext cx="117720" cy="36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B3E7E42-4CB7-468B-8C7F-188564C2277B}"/>
                  </a:ext>
                </a:extLst>
              </p14:cNvPr>
              <p14:cNvContentPartPr/>
              <p14:nvPr/>
            </p14:nvContentPartPr>
            <p14:xfrm>
              <a:off x="7622451" y="3215385"/>
              <a:ext cx="442440" cy="52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B3E7E42-4CB7-468B-8C7F-188564C2277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604811" y="3197745"/>
                <a:ext cx="478080" cy="8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16D56E60-26D1-4478-A54E-F10CEBD8676E}"/>
              </a:ext>
            </a:extLst>
          </p:cNvPr>
          <p:cNvGrpSpPr/>
          <p:nvPr/>
        </p:nvGrpSpPr>
        <p:grpSpPr>
          <a:xfrm>
            <a:off x="9060651" y="2551185"/>
            <a:ext cx="1371240" cy="844560"/>
            <a:chOff x="9060651" y="2551185"/>
            <a:chExt cx="1371240" cy="84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CCCADF1-FCF2-4476-873F-FC7BEFF34E7C}"/>
                    </a:ext>
                  </a:extLst>
                </p14:cNvPr>
                <p14:cNvContentPartPr/>
                <p14:nvPr/>
              </p14:nvContentPartPr>
              <p14:xfrm>
                <a:off x="9060651" y="2838825"/>
                <a:ext cx="264600" cy="556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CCCADF1-FCF2-4476-873F-FC7BEFF34E7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042651" y="2821185"/>
                  <a:ext cx="3002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7123543-5A3C-4E64-BBB4-2702C696F880}"/>
                    </a:ext>
                  </a:extLst>
                </p14:cNvPr>
                <p14:cNvContentPartPr/>
                <p14:nvPr/>
              </p14:nvContentPartPr>
              <p14:xfrm>
                <a:off x="9179811" y="3171825"/>
                <a:ext cx="120600" cy="33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7123543-5A3C-4E64-BBB4-2702C696F88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162171" y="3153825"/>
                  <a:ext cx="1562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1E6444A-EFCB-4B2B-A4A8-321B545BBAF7}"/>
                    </a:ext>
                  </a:extLst>
                </p14:cNvPr>
                <p14:cNvContentPartPr/>
                <p14:nvPr/>
              </p14:nvContentPartPr>
              <p14:xfrm>
                <a:off x="9623331" y="3114225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1E6444A-EFCB-4B2B-A4A8-321B545BBA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05331" y="30962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07FFDAC-1355-4A87-9DB7-6B8346EE4897}"/>
                    </a:ext>
                  </a:extLst>
                </p14:cNvPr>
                <p14:cNvContentPartPr/>
                <p14:nvPr/>
              </p14:nvContentPartPr>
              <p14:xfrm>
                <a:off x="9732051" y="2715705"/>
                <a:ext cx="257400" cy="544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07FFDAC-1355-4A87-9DB7-6B8346EE48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14411" y="2698065"/>
                  <a:ext cx="29304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23586EF-B1E7-43D6-8C97-15B04CD08B13}"/>
                    </a:ext>
                  </a:extLst>
                </p14:cNvPr>
                <p14:cNvContentPartPr/>
                <p14:nvPr/>
              </p14:nvContentPartPr>
              <p14:xfrm>
                <a:off x="9750411" y="2551185"/>
                <a:ext cx="681480" cy="753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23586EF-B1E7-43D6-8C97-15B04CD08B1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32411" y="2533545"/>
                  <a:ext cx="717120" cy="78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D5157A3-A005-44F6-81DC-8D9F11F0FE11}"/>
                  </a:ext>
                </a:extLst>
              </p14:cNvPr>
              <p14:cNvContentPartPr/>
              <p14:nvPr/>
            </p14:nvContentPartPr>
            <p14:xfrm>
              <a:off x="2516571" y="4480785"/>
              <a:ext cx="511560" cy="64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D5157A3-A005-44F6-81DC-8D9F11F0FE1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498931" y="4462785"/>
                <a:ext cx="547200" cy="9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20099514-33BD-472C-815F-7063AFAB4E14}"/>
              </a:ext>
            </a:extLst>
          </p:cNvPr>
          <p:cNvGrpSpPr/>
          <p:nvPr/>
        </p:nvGrpSpPr>
        <p:grpSpPr>
          <a:xfrm>
            <a:off x="7704171" y="3928905"/>
            <a:ext cx="372600" cy="352800"/>
            <a:chOff x="7704171" y="3928905"/>
            <a:chExt cx="372600" cy="3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C56FCF2-96EE-43B1-A2DE-5BB2F4B88043}"/>
                    </a:ext>
                  </a:extLst>
                </p14:cNvPr>
                <p14:cNvContentPartPr/>
                <p14:nvPr/>
              </p14:nvContentPartPr>
              <p14:xfrm>
                <a:off x="7704171" y="4089825"/>
                <a:ext cx="372600" cy="83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C56FCF2-96EE-43B1-A2DE-5BB2F4B8804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86171" y="4072185"/>
                  <a:ext cx="408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4F27B45-3A76-497A-A060-C5695C0EFFD6}"/>
                    </a:ext>
                  </a:extLst>
                </p14:cNvPr>
                <p14:cNvContentPartPr/>
                <p14:nvPr/>
              </p14:nvContentPartPr>
              <p14:xfrm>
                <a:off x="7876251" y="3928905"/>
                <a:ext cx="132120" cy="352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4F27B45-3A76-497A-A060-C5695C0EFFD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58251" y="3910905"/>
                  <a:ext cx="167760" cy="38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E0B94F8-F850-4C44-BC5E-14F580639F4A}"/>
              </a:ext>
            </a:extLst>
          </p:cNvPr>
          <p:cNvGrpSpPr/>
          <p:nvPr/>
        </p:nvGrpSpPr>
        <p:grpSpPr>
          <a:xfrm>
            <a:off x="9071451" y="3449385"/>
            <a:ext cx="1522800" cy="738720"/>
            <a:chOff x="9071451" y="3449385"/>
            <a:chExt cx="1522800" cy="73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6CE57DF-F8EE-4AC8-A8D7-4DEF838E6AC6}"/>
                    </a:ext>
                  </a:extLst>
                </p14:cNvPr>
                <p14:cNvContentPartPr/>
                <p14:nvPr/>
              </p14:nvContentPartPr>
              <p14:xfrm>
                <a:off x="9109251" y="3777345"/>
                <a:ext cx="171000" cy="410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6CE57DF-F8EE-4AC8-A8D7-4DEF838E6AC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91611" y="3759705"/>
                  <a:ext cx="2066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F771FEB-61A0-4B79-B9C8-707D29865D63}"/>
                    </a:ext>
                  </a:extLst>
                </p14:cNvPr>
                <p14:cNvContentPartPr/>
                <p14:nvPr/>
              </p14:nvContentPartPr>
              <p14:xfrm>
                <a:off x="9071451" y="3646665"/>
                <a:ext cx="537480" cy="516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F771FEB-61A0-4B79-B9C8-707D29865D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53451" y="3629025"/>
                  <a:ext cx="57312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E4E5211-C9CF-4D4C-9D50-31B1970BBEC3}"/>
                    </a:ext>
                  </a:extLst>
                </p14:cNvPr>
                <p14:cNvContentPartPr/>
                <p14:nvPr/>
              </p14:nvContentPartPr>
              <p14:xfrm>
                <a:off x="9750411" y="3937905"/>
                <a:ext cx="36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E4E5211-C9CF-4D4C-9D50-31B1970BBE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32411" y="39199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9BEDEE-3601-4A33-B36A-9822897E60F4}"/>
                    </a:ext>
                  </a:extLst>
                </p14:cNvPr>
                <p14:cNvContentPartPr/>
                <p14:nvPr/>
              </p14:nvContentPartPr>
              <p14:xfrm>
                <a:off x="9958131" y="3449385"/>
                <a:ext cx="636120" cy="652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9BEDEE-3601-4A33-B36A-9822897E60F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940131" y="3431385"/>
                  <a:ext cx="671760" cy="68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C835A57-0D1C-4471-9C87-7308EB2EE23A}"/>
              </a:ext>
            </a:extLst>
          </p:cNvPr>
          <p:cNvGrpSpPr/>
          <p:nvPr/>
        </p:nvGrpSpPr>
        <p:grpSpPr>
          <a:xfrm>
            <a:off x="3965211" y="4480785"/>
            <a:ext cx="7885800" cy="2168640"/>
            <a:chOff x="3965211" y="4480785"/>
            <a:chExt cx="7885800" cy="21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ABDEF85-2AA7-459E-94A1-F8A52DF6F04C}"/>
                    </a:ext>
                  </a:extLst>
                </p14:cNvPr>
                <p14:cNvContentPartPr/>
                <p14:nvPr/>
              </p14:nvContentPartPr>
              <p14:xfrm>
                <a:off x="3965211" y="4851585"/>
                <a:ext cx="785160" cy="1043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ABDEF85-2AA7-459E-94A1-F8A52DF6F04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947211" y="4833945"/>
                  <a:ext cx="820800" cy="10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50017EB-A275-4B4F-916C-A9C841980627}"/>
                    </a:ext>
                  </a:extLst>
                </p14:cNvPr>
                <p14:cNvContentPartPr/>
                <p14:nvPr/>
              </p14:nvContentPartPr>
              <p14:xfrm>
                <a:off x="4788891" y="4852305"/>
                <a:ext cx="341640" cy="864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50017EB-A275-4B4F-916C-A9C84198062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771251" y="4834665"/>
                  <a:ext cx="377280" cy="9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8E52C64-F180-4507-995B-552B06B63326}"/>
                    </a:ext>
                  </a:extLst>
                </p14:cNvPr>
                <p14:cNvContentPartPr/>
                <p14:nvPr/>
              </p14:nvContentPartPr>
              <p14:xfrm>
                <a:off x="4928211" y="4870665"/>
                <a:ext cx="208800" cy="605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8E52C64-F180-4507-995B-552B06B6332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910571" y="4852665"/>
                  <a:ext cx="24444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28490EE-4DF4-404A-A450-C9EC1D1CB628}"/>
                    </a:ext>
                  </a:extLst>
                </p14:cNvPr>
                <p14:cNvContentPartPr/>
                <p14:nvPr/>
              </p14:nvContentPartPr>
              <p14:xfrm>
                <a:off x="5250771" y="4888305"/>
                <a:ext cx="314280" cy="428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28490EE-4DF4-404A-A450-C9EC1D1CB62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232771" y="4870305"/>
                  <a:ext cx="3499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D385A5C-DFA7-4D1B-B94B-9A8AF2E4B255}"/>
                    </a:ext>
                  </a:extLst>
                </p14:cNvPr>
                <p14:cNvContentPartPr/>
                <p14:nvPr/>
              </p14:nvContentPartPr>
              <p14:xfrm>
                <a:off x="5767011" y="5241465"/>
                <a:ext cx="54360" cy="147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D385A5C-DFA7-4D1B-B94B-9A8AF2E4B25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749011" y="5223465"/>
                  <a:ext cx="90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B7DEE28-390F-468F-91EF-ED01B5BE1315}"/>
                    </a:ext>
                  </a:extLst>
                </p14:cNvPr>
                <p14:cNvContentPartPr/>
                <p14:nvPr/>
              </p14:nvContentPartPr>
              <p14:xfrm>
                <a:off x="6146451" y="4770945"/>
                <a:ext cx="871920" cy="1136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B7DEE28-390F-468F-91EF-ED01B5BE131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128451" y="4753305"/>
                  <a:ext cx="907560" cy="11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1BE0DA7-C886-46DC-8B72-CB3F0B81A136}"/>
                    </a:ext>
                  </a:extLst>
                </p14:cNvPr>
                <p14:cNvContentPartPr/>
                <p14:nvPr/>
              </p14:nvContentPartPr>
              <p14:xfrm>
                <a:off x="7061571" y="4908825"/>
                <a:ext cx="555840" cy="668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1BE0DA7-C886-46DC-8B72-CB3F0B81A13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043571" y="4891185"/>
                  <a:ext cx="59148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D89E142-8BD7-46CF-9F7F-ABA4AFE02F2D}"/>
                    </a:ext>
                  </a:extLst>
                </p14:cNvPr>
                <p14:cNvContentPartPr/>
                <p14:nvPr/>
              </p14:nvContentPartPr>
              <p14:xfrm>
                <a:off x="7179291" y="5177025"/>
                <a:ext cx="371520" cy="146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D89E142-8BD7-46CF-9F7F-ABA4AFE02F2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161291" y="5159385"/>
                  <a:ext cx="407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7C90CA9-89F2-4AFD-B17B-69CAB09D4DF7}"/>
                    </a:ext>
                  </a:extLst>
                </p14:cNvPr>
                <p14:cNvContentPartPr/>
                <p14:nvPr/>
              </p14:nvContentPartPr>
              <p14:xfrm>
                <a:off x="7812891" y="4756545"/>
                <a:ext cx="770040" cy="1262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7C90CA9-89F2-4AFD-B17B-69CAB09D4DF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794891" y="4738545"/>
                  <a:ext cx="805680" cy="12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B8B73E3-3ABC-4849-968D-257AA57412AF}"/>
                    </a:ext>
                  </a:extLst>
                </p14:cNvPr>
                <p14:cNvContentPartPr/>
                <p14:nvPr/>
              </p14:nvContentPartPr>
              <p14:xfrm>
                <a:off x="8825931" y="5080545"/>
                <a:ext cx="501120" cy="369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B8B73E3-3ABC-4849-968D-257AA57412A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08291" y="5062545"/>
                  <a:ext cx="5367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E393F7B-AAFD-4CC2-8F46-A3EDFFE689E8}"/>
                    </a:ext>
                  </a:extLst>
                </p14:cNvPr>
                <p14:cNvContentPartPr/>
                <p14:nvPr/>
              </p14:nvContentPartPr>
              <p14:xfrm>
                <a:off x="9288531" y="4979025"/>
                <a:ext cx="264960" cy="547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E393F7B-AAFD-4CC2-8F46-A3EDFFE689E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270891" y="4961025"/>
                  <a:ext cx="30060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F835CF8-8139-441B-9507-92B6E9DDC67B}"/>
                    </a:ext>
                  </a:extLst>
                </p14:cNvPr>
                <p14:cNvContentPartPr/>
                <p14:nvPr/>
              </p14:nvContentPartPr>
              <p14:xfrm>
                <a:off x="9466731" y="5006385"/>
                <a:ext cx="190080" cy="366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F835CF8-8139-441B-9507-92B6E9DDC67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449091" y="4988745"/>
                  <a:ext cx="2257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E863842-5B0C-4CB0-AC79-4CA1AC9909DE}"/>
                    </a:ext>
                  </a:extLst>
                </p14:cNvPr>
                <p14:cNvContentPartPr/>
                <p14:nvPr/>
              </p14:nvContentPartPr>
              <p14:xfrm>
                <a:off x="9714051" y="4906305"/>
                <a:ext cx="316800" cy="389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E863842-5B0C-4CB0-AC79-4CA1AC9909D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696051" y="4888665"/>
                  <a:ext cx="35244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761F844-2D84-418E-9167-6CA0D79C0E98}"/>
                    </a:ext>
                  </a:extLst>
                </p14:cNvPr>
                <p14:cNvContentPartPr/>
                <p14:nvPr/>
              </p14:nvContentPartPr>
              <p14:xfrm>
                <a:off x="9687051" y="5035185"/>
                <a:ext cx="254520" cy="98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761F844-2D84-418E-9167-6CA0D79C0E9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669051" y="5017185"/>
                  <a:ext cx="290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2DB4F7A-7D17-4D57-9750-45C50D6068B9}"/>
                    </a:ext>
                  </a:extLst>
                </p14:cNvPr>
                <p14:cNvContentPartPr/>
                <p14:nvPr/>
              </p14:nvContentPartPr>
              <p14:xfrm>
                <a:off x="10194291" y="4716585"/>
                <a:ext cx="461880" cy="402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2DB4F7A-7D17-4D57-9750-45C50D6068B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176291" y="4698585"/>
                  <a:ext cx="4975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E7093EF-A876-4C10-A448-B76DD3238A45}"/>
                    </a:ext>
                  </a:extLst>
                </p14:cNvPr>
                <p14:cNvContentPartPr/>
                <p14:nvPr/>
              </p14:nvContentPartPr>
              <p14:xfrm>
                <a:off x="10807371" y="4800825"/>
                <a:ext cx="219240" cy="351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E7093EF-A876-4C10-A448-B76DD3238A4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789731" y="4782825"/>
                  <a:ext cx="2548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F92A18E-D21B-465F-91FC-1264FA0106BB}"/>
                    </a:ext>
                  </a:extLst>
                </p14:cNvPr>
                <p14:cNvContentPartPr/>
                <p14:nvPr/>
              </p14:nvContentPartPr>
              <p14:xfrm>
                <a:off x="10981611" y="4571865"/>
                <a:ext cx="435960" cy="416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F92A18E-D21B-465F-91FC-1264FA0106B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963611" y="4553865"/>
                  <a:ext cx="4716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082E445-7268-417F-A882-FBE9169A430F}"/>
                    </a:ext>
                  </a:extLst>
                </p14:cNvPr>
                <p14:cNvContentPartPr/>
                <p14:nvPr/>
              </p14:nvContentPartPr>
              <p14:xfrm>
                <a:off x="10972611" y="4752945"/>
                <a:ext cx="181440" cy="54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082E445-7268-417F-A882-FBE9169A430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954611" y="4734945"/>
                  <a:ext cx="217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DAFDC33-2E7B-4065-9357-BD486BDF68B0}"/>
                    </a:ext>
                  </a:extLst>
                </p14:cNvPr>
                <p14:cNvContentPartPr/>
                <p14:nvPr/>
              </p14:nvContentPartPr>
              <p14:xfrm>
                <a:off x="11280051" y="4779945"/>
                <a:ext cx="33480" cy="117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DAFDC33-2E7B-4065-9357-BD486BDF68B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262411" y="4761945"/>
                  <a:ext cx="691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D46FCAB-0286-4C02-9CC7-E2C554F5F9E3}"/>
                    </a:ext>
                  </a:extLst>
                </p14:cNvPr>
                <p14:cNvContentPartPr/>
                <p14:nvPr/>
              </p14:nvContentPartPr>
              <p14:xfrm>
                <a:off x="11117331" y="4535505"/>
                <a:ext cx="3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D46FCAB-0286-4C02-9CC7-E2C554F5F9E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099331" y="45178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F9A880B-89E1-4011-A03A-3A1F2D10BEB6}"/>
                    </a:ext>
                  </a:extLst>
                </p14:cNvPr>
                <p14:cNvContentPartPr/>
                <p14:nvPr/>
              </p14:nvContentPartPr>
              <p14:xfrm>
                <a:off x="11434131" y="4669065"/>
                <a:ext cx="235800" cy="244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F9A880B-89E1-4011-A03A-3A1F2D10BEB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416491" y="4651065"/>
                  <a:ext cx="271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522B9E6-E372-4103-8FB7-C73741B6D52F}"/>
                    </a:ext>
                  </a:extLst>
                </p14:cNvPr>
                <p14:cNvContentPartPr/>
                <p14:nvPr/>
              </p14:nvContentPartPr>
              <p14:xfrm>
                <a:off x="11494971" y="4480785"/>
                <a:ext cx="356040" cy="895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522B9E6-E372-4103-8FB7-C73741B6D52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477331" y="4463145"/>
                  <a:ext cx="391680" cy="9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520E4EE-3C80-4784-9C55-F8C06F8DE1C0}"/>
                    </a:ext>
                  </a:extLst>
                </p14:cNvPr>
                <p14:cNvContentPartPr/>
                <p14:nvPr/>
              </p14:nvContentPartPr>
              <p14:xfrm>
                <a:off x="4589811" y="6156225"/>
                <a:ext cx="132120" cy="493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520E4EE-3C80-4784-9C55-F8C06F8DE1C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572171" y="6138225"/>
                  <a:ext cx="1677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20B5571-F65E-45F4-8024-14202B7FD433}"/>
                    </a:ext>
                  </a:extLst>
                </p14:cNvPr>
                <p14:cNvContentPartPr/>
                <p14:nvPr/>
              </p14:nvContentPartPr>
              <p14:xfrm>
                <a:off x="4924971" y="6056505"/>
                <a:ext cx="195480" cy="506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20B5571-F65E-45F4-8024-14202B7FD43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906971" y="6038865"/>
                  <a:ext cx="23112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AB6E29A-BB4E-406E-A7B0-33101788C5D1}"/>
                    </a:ext>
                  </a:extLst>
                </p14:cNvPr>
                <p14:cNvContentPartPr/>
                <p14:nvPr/>
              </p14:nvContentPartPr>
              <p14:xfrm>
                <a:off x="4990851" y="5965785"/>
                <a:ext cx="486000" cy="547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AB6E29A-BB4E-406E-A7B0-33101788C5D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973211" y="5948145"/>
                  <a:ext cx="52164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AE27BF2-4445-430C-A0C5-655ADA44A247}"/>
                    </a:ext>
                  </a:extLst>
                </p14:cNvPr>
                <p14:cNvContentPartPr/>
                <p14:nvPr/>
              </p14:nvContentPartPr>
              <p14:xfrm>
                <a:off x="5426451" y="6008265"/>
                <a:ext cx="269640" cy="448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AE27BF2-4445-430C-A0C5-655ADA44A24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408811" y="5990625"/>
                  <a:ext cx="3052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2F95B95-7E54-42C0-A5C1-B4B70FC1F6C3}"/>
                    </a:ext>
                  </a:extLst>
                </p14:cNvPr>
                <p14:cNvContentPartPr/>
                <p14:nvPr/>
              </p14:nvContentPartPr>
              <p14:xfrm>
                <a:off x="5920731" y="6409665"/>
                <a:ext cx="360" cy="96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2F95B95-7E54-42C0-A5C1-B4B70FC1F6C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902731" y="6391665"/>
                  <a:ext cx="3600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548265-352C-4D52-9427-DDA8F2AABC78}"/>
              </a:ext>
            </a:extLst>
          </p:cNvPr>
          <p:cNvGrpSpPr/>
          <p:nvPr/>
        </p:nvGrpSpPr>
        <p:grpSpPr>
          <a:xfrm>
            <a:off x="6535251" y="5919345"/>
            <a:ext cx="884160" cy="830880"/>
            <a:chOff x="6535251" y="5919345"/>
            <a:chExt cx="884160" cy="83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AE1E774-6FB6-453A-97F8-8D53C3AC0BDD}"/>
                    </a:ext>
                  </a:extLst>
                </p14:cNvPr>
                <p14:cNvContentPartPr/>
                <p14:nvPr/>
              </p14:nvContentPartPr>
              <p14:xfrm>
                <a:off x="6535251" y="6055785"/>
                <a:ext cx="457920" cy="694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AE1E774-6FB6-453A-97F8-8D53C3AC0BD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517251" y="6038145"/>
                  <a:ext cx="49356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FE4D4A7-02C4-472A-8C01-B2BB5B24890F}"/>
                    </a:ext>
                  </a:extLst>
                </p14:cNvPr>
                <p14:cNvContentPartPr/>
                <p14:nvPr/>
              </p14:nvContentPartPr>
              <p14:xfrm>
                <a:off x="6997491" y="5919345"/>
                <a:ext cx="421920" cy="567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FE4D4A7-02C4-472A-8C01-B2BB5B24890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979851" y="5901345"/>
                  <a:ext cx="45756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BD68D64-D4FD-4388-8F89-3117E10444A7}"/>
                    </a:ext>
                  </a:extLst>
                </p14:cNvPr>
                <p14:cNvContentPartPr/>
                <p14:nvPr/>
              </p14:nvContentPartPr>
              <p14:xfrm>
                <a:off x="7115931" y="6164505"/>
                <a:ext cx="108000" cy="28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BD68D64-D4FD-4388-8F89-3117E10444A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097931" y="6146865"/>
                  <a:ext cx="14364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0DE4945-B957-4665-B7A6-53A9AA25ACF0}"/>
              </a:ext>
            </a:extLst>
          </p:cNvPr>
          <p:cNvGrpSpPr/>
          <p:nvPr/>
        </p:nvGrpSpPr>
        <p:grpSpPr>
          <a:xfrm>
            <a:off x="7884891" y="5730705"/>
            <a:ext cx="2776320" cy="816120"/>
            <a:chOff x="7884891" y="5730705"/>
            <a:chExt cx="2776320" cy="81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0FA9C53-44D4-4947-BC7C-AAF49FF2CA6E}"/>
                    </a:ext>
                  </a:extLst>
                </p14:cNvPr>
                <p14:cNvContentPartPr/>
                <p14:nvPr/>
              </p14:nvContentPartPr>
              <p14:xfrm>
                <a:off x="7884891" y="6155505"/>
                <a:ext cx="1023480" cy="391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0FA9C53-44D4-4947-BC7C-AAF49FF2CA6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67251" y="6137505"/>
                  <a:ext cx="10591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E587CBB-2294-4411-A69D-D1F81A6CDD5A}"/>
                    </a:ext>
                  </a:extLst>
                </p14:cNvPr>
                <p14:cNvContentPartPr/>
                <p14:nvPr/>
              </p14:nvContentPartPr>
              <p14:xfrm>
                <a:off x="9359091" y="5919705"/>
                <a:ext cx="431280" cy="492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E587CBB-2294-4411-A69D-D1F81A6CDD5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341451" y="5902065"/>
                  <a:ext cx="46692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934EBAC-93F3-4DD7-ABEB-60345EB92BF2}"/>
                    </a:ext>
                  </a:extLst>
                </p14:cNvPr>
                <p14:cNvContentPartPr/>
                <p14:nvPr/>
              </p14:nvContentPartPr>
              <p14:xfrm>
                <a:off x="9903051" y="6001785"/>
                <a:ext cx="219240" cy="272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934EBAC-93F3-4DD7-ABEB-60345EB92BF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885051" y="5984145"/>
                  <a:ext cx="2548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AC5F39A-9E4D-4EC2-A35F-2EE500010689}"/>
                    </a:ext>
                  </a:extLst>
                </p14:cNvPr>
                <p14:cNvContentPartPr/>
                <p14:nvPr/>
              </p14:nvContentPartPr>
              <p14:xfrm>
                <a:off x="10191771" y="5730705"/>
                <a:ext cx="469440" cy="636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AC5F39A-9E4D-4EC2-A35F-2EE50001068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173771" y="5713065"/>
                  <a:ext cx="50508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D2E4F79-CBB8-43C5-82EA-B2E53643F5B0}"/>
                    </a:ext>
                  </a:extLst>
                </p14:cNvPr>
                <p14:cNvContentPartPr/>
                <p14:nvPr/>
              </p14:nvContentPartPr>
              <p14:xfrm>
                <a:off x="9321651" y="5864985"/>
                <a:ext cx="424080" cy="482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D2E4F79-CBB8-43C5-82EA-B2E53643F5B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304011" y="5847345"/>
                  <a:ext cx="459720" cy="51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1120AD0-173A-4041-82C5-A760479656EA}"/>
              </a:ext>
            </a:extLst>
          </p:cNvPr>
          <p:cNvGrpSpPr/>
          <p:nvPr/>
        </p:nvGrpSpPr>
        <p:grpSpPr>
          <a:xfrm>
            <a:off x="153531" y="4219585"/>
            <a:ext cx="4658040" cy="2647280"/>
            <a:chOff x="153531" y="4219585"/>
            <a:chExt cx="4658040" cy="264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2D0FACF-ECD1-46A0-9684-6004C88319B7}"/>
                    </a:ext>
                  </a:extLst>
                </p14:cNvPr>
                <p14:cNvContentPartPr/>
                <p14:nvPr/>
              </p14:nvContentPartPr>
              <p14:xfrm>
                <a:off x="1201851" y="5386545"/>
                <a:ext cx="2972160" cy="1113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2D0FACF-ECD1-46A0-9684-6004C88319B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83851" y="5368905"/>
                  <a:ext cx="3007800" cy="11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BE560D7-A992-4C85-808E-903A35E18808}"/>
                    </a:ext>
                  </a:extLst>
                </p14:cNvPr>
                <p14:cNvContentPartPr/>
                <p14:nvPr/>
              </p14:nvContentPartPr>
              <p14:xfrm>
                <a:off x="983691" y="4861305"/>
                <a:ext cx="319680" cy="475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BE560D7-A992-4C85-808E-903A35E1880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66051" y="4843305"/>
                  <a:ext cx="35532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5A5B9CC-2042-4621-9592-4BC0C67A5111}"/>
                    </a:ext>
                  </a:extLst>
                </p14:cNvPr>
                <p14:cNvContentPartPr/>
                <p14:nvPr/>
              </p14:nvContentPartPr>
              <p14:xfrm>
                <a:off x="950211" y="4970025"/>
                <a:ext cx="538920" cy="260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5A5B9CC-2042-4621-9592-4BC0C67A511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32211" y="4952025"/>
                  <a:ext cx="5745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7F03B07-2E52-4875-8D4C-9443628D2E26}"/>
                    </a:ext>
                  </a:extLst>
                </p14:cNvPr>
                <p14:cNvContentPartPr/>
                <p14:nvPr/>
              </p14:nvContentPartPr>
              <p14:xfrm>
                <a:off x="940491" y="5929065"/>
                <a:ext cx="3142440" cy="937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7F03B07-2E52-4875-8D4C-9443628D2E2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22851" y="5911425"/>
                  <a:ext cx="3178080" cy="9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0B47BB6-765D-4853-ACB1-DFB7D7476CB4}"/>
                    </a:ext>
                  </a:extLst>
                </p14:cNvPr>
                <p14:cNvContentPartPr/>
                <p14:nvPr/>
              </p14:nvContentPartPr>
              <p14:xfrm>
                <a:off x="370971" y="5920585"/>
                <a:ext cx="318600" cy="357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0B47BB6-765D-4853-ACB1-DFB7D7476CB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52971" y="5902585"/>
                  <a:ext cx="3542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1225ADC-F8BA-4303-AC1A-625FDEFCD7EC}"/>
                    </a:ext>
                  </a:extLst>
                </p14:cNvPr>
                <p14:cNvContentPartPr/>
                <p14:nvPr/>
              </p14:nvContentPartPr>
              <p14:xfrm>
                <a:off x="387891" y="5757865"/>
                <a:ext cx="287280" cy="299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1225ADC-F8BA-4303-AC1A-625FDEFCD7E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70251" y="5739865"/>
                  <a:ext cx="3229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F6F5756-C653-4F79-9442-4AD66412C003}"/>
                    </a:ext>
                  </a:extLst>
                </p14:cNvPr>
                <p14:cNvContentPartPr/>
                <p14:nvPr/>
              </p14:nvContentPartPr>
              <p14:xfrm>
                <a:off x="669411" y="5764705"/>
                <a:ext cx="520560" cy="345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F6F5756-C653-4F79-9442-4AD66412C00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51771" y="5747065"/>
                  <a:ext cx="5562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6B71111-1E29-471D-B078-C091108BDB42}"/>
                    </a:ext>
                  </a:extLst>
                </p14:cNvPr>
                <p14:cNvContentPartPr/>
                <p14:nvPr/>
              </p14:nvContentPartPr>
              <p14:xfrm>
                <a:off x="1202931" y="5793865"/>
                <a:ext cx="228600" cy="257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6B71111-1E29-471D-B078-C091108BDB4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84931" y="5776225"/>
                  <a:ext cx="2642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588F173-1888-4C0F-9906-42E6819C65D6}"/>
                    </a:ext>
                  </a:extLst>
                </p14:cNvPr>
                <p14:cNvContentPartPr/>
                <p14:nvPr/>
              </p14:nvContentPartPr>
              <p14:xfrm>
                <a:off x="1348731" y="5675785"/>
                <a:ext cx="568800" cy="512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588F173-1888-4C0F-9906-42E6819C65D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331091" y="5658145"/>
                  <a:ext cx="60444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E61160E-2E16-4361-8AB0-911FA38574EC}"/>
                    </a:ext>
                  </a:extLst>
                </p14:cNvPr>
                <p14:cNvContentPartPr/>
                <p14:nvPr/>
              </p14:nvContentPartPr>
              <p14:xfrm>
                <a:off x="1737891" y="5193745"/>
                <a:ext cx="872640" cy="847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E61160E-2E16-4361-8AB0-911FA38574E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719891" y="5175745"/>
                  <a:ext cx="90828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C1F1781-CC72-4823-AEDC-941D20FD140F}"/>
                    </a:ext>
                  </a:extLst>
                </p14:cNvPr>
                <p14:cNvContentPartPr/>
                <p14:nvPr/>
              </p14:nvContentPartPr>
              <p14:xfrm>
                <a:off x="2523771" y="5015545"/>
                <a:ext cx="567360" cy="328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C1F1781-CC72-4823-AEDC-941D20FD140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506131" y="4997545"/>
                  <a:ext cx="6030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A756B3E-0EEF-47A7-A36F-7C818CADDA28}"/>
                    </a:ext>
                  </a:extLst>
                </p14:cNvPr>
                <p14:cNvContentPartPr/>
                <p14:nvPr/>
              </p14:nvContentPartPr>
              <p14:xfrm>
                <a:off x="3057651" y="4917625"/>
                <a:ext cx="341280" cy="297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A756B3E-0EEF-47A7-A36F-7C818CADDA2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040011" y="4899985"/>
                  <a:ext cx="3769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FD5FF8C-2171-4221-95BA-17A4A09BE7AB}"/>
                    </a:ext>
                  </a:extLst>
                </p14:cNvPr>
                <p14:cNvContentPartPr/>
                <p14:nvPr/>
              </p14:nvContentPartPr>
              <p14:xfrm>
                <a:off x="3336291" y="4741225"/>
                <a:ext cx="347040" cy="493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FD5FF8C-2171-4221-95BA-17A4A09BE7A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318291" y="4723585"/>
                  <a:ext cx="3826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B273203-734D-461F-B3FB-B516A0019A55}"/>
                    </a:ext>
                  </a:extLst>
                </p14:cNvPr>
                <p14:cNvContentPartPr/>
                <p14:nvPr/>
              </p14:nvContentPartPr>
              <p14:xfrm>
                <a:off x="3721851" y="4537105"/>
                <a:ext cx="477000" cy="436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B273203-734D-461F-B3FB-B516A0019A5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704211" y="4519105"/>
                  <a:ext cx="5126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D341026-60EF-4BFE-887C-EF7D8913DEA7}"/>
                    </a:ext>
                  </a:extLst>
                </p14:cNvPr>
                <p14:cNvContentPartPr/>
                <p14:nvPr/>
              </p14:nvContentPartPr>
              <p14:xfrm>
                <a:off x="4245651" y="4386625"/>
                <a:ext cx="173880" cy="194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D341026-60EF-4BFE-887C-EF7D8913DEA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228011" y="4368625"/>
                  <a:ext cx="2095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5A8F6DB-E72D-4170-8471-E050041CDC18}"/>
                    </a:ext>
                  </a:extLst>
                </p14:cNvPr>
                <p14:cNvContentPartPr/>
                <p14:nvPr/>
              </p14:nvContentPartPr>
              <p14:xfrm>
                <a:off x="4517451" y="4219585"/>
                <a:ext cx="294120" cy="297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5A8F6DB-E72D-4170-8471-E050041CDC1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499451" y="4201585"/>
                  <a:ext cx="3297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BD2E290-BA03-4922-BA80-6CF6D2305023}"/>
                    </a:ext>
                  </a:extLst>
                </p14:cNvPr>
                <p14:cNvContentPartPr/>
                <p14:nvPr/>
              </p14:nvContentPartPr>
              <p14:xfrm>
                <a:off x="153531" y="6424945"/>
                <a:ext cx="263880" cy="181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BD2E290-BA03-4922-BA80-6CF6D230502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35891" y="6407305"/>
                  <a:ext cx="299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CC44232-34EC-425F-ACEA-BD007C5A3EAD}"/>
                    </a:ext>
                  </a:extLst>
                </p14:cNvPr>
                <p14:cNvContentPartPr/>
                <p14:nvPr/>
              </p14:nvContentPartPr>
              <p14:xfrm>
                <a:off x="443331" y="6369145"/>
                <a:ext cx="137160" cy="172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CC44232-34EC-425F-ACEA-BD007C5A3EA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25691" y="6351505"/>
                  <a:ext cx="172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9886C2E-1099-4C68-9628-92C001EBCD85}"/>
                    </a:ext>
                  </a:extLst>
                </p14:cNvPr>
                <p14:cNvContentPartPr/>
                <p14:nvPr/>
              </p14:nvContentPartPr>
              <p14:xfrm>
                <a:off x="533691" y="6326665"/>
                <a:ext cx="352080" cy="164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9886C2E-1099-4C68-9628-92C001EBCD8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6051" y="6309025"/>
                  <a:ext cx="387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691B110-A5C1-4E04-BFA4-EFAF4F5303EF}"/>
                    </a:ext>
                  </a:extLst>
                </p14:cNvPr>
                <p14:cNvContentPartPr/>
                <p14:nvPr/>
              </p14:nvContentPartPr>
              <p14:xfrm>
                <a:off x="640251" y="6291745"/>
                <a:ext cx="249120" cy="154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691B110-A5C1-4E04-BFA4-EFAF4F5303E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22611" y="6273745"/>
                  <a:ext cx="284760" cy="19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908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1837802-C593-410F-BE24-EDD777EA6AF9}"/>
              </a:ext>
            </a:extLst>
          </p:cNvPr>
          <p:cNvGrpSpPr/>
          <p:nvPr/>
        </p:nvGrpSpPr>
        <p:grpSpPr>
          <a:xfrm>
            <a:off x="289611" y="81225"/>
            <a:ext cx="11782440" cy="6203880"/>
            <a:chOff x="289611" y="81225"/>
            <a:chExt cx="11782440" cy="620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E4771DD-157F-46E4-A3AD-65BE00DF6407}"/>
                    </a:ext>
                  </a:extLst>
                </p14:cNvPr>
                <p14:cNvContentPartPr/>
                <p14:nvPr/>
              </p14:nvContentPartPr>
              <p14:xfrm>
                <a:off x="533691" y="289305"/>
                <a:ext cx="46440" cy="316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E4771DD-157F-46E4-A3AD-65BE00DF64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051" y="271665"/>
                  <a:ext cx="820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8E334E9-524F-4B01-A86F-AE2BDA1F44F4}"/>
                    </a:ext>
                  </a:extLst>
                </p14:cNvPr>
                <p14:cNvContentPartPr/>
                <p14:nvPr/>
              </p14:nvContentPartPr>
              <p14:xfrm>
                <a:off x="796491" y="234945"/>
                <a:ext cx="109800" cy="410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8E334E9-524F-4B01-A86F-AE2BDA1F44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8851" y="217305"/>
                  <a:ext cx="1454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EDC490-DB5F-4BC0-BCB5-CFBF3C8BBAD6}"/>
                    </a:ext>
                  </a:extLst>
                </p14:cNvPr>
                <p14:cNvContentPartPr/>
                <p14:nvPr/>
              </p14:nvContentPartPr>
              <p14:xfrm>
                <a:off x="873171" y="180585"/>
                <a:ext cx="193320" cy="374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EDC490-DB5F-4BC0-BCB5-CFBF3C8BBAD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5171" y="162945"/>
                  <a:ext cx="2289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3D164F6-859F-4640-9212-F769DB8D4F0E}"/>
                    </a:ext>
                  </a:extLst>
                </p14:cNvPr>
                <p14:cNvContentPartPr/>
                <p14:nvPr/>
              </p14:nvContentPartPr>
              <p14:xfrm>
                <a:off x="1140291" y="307665"/>
                <a:ext cx="237600" cy="249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3D164F6-859F-4640-9212-F769DB8D4F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2651" y="289665"/>
                  <a:ext cx="2732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FD135B5-2ED0-4AC5-AA79-3349E3C9CA97}"/>
                    </a:ext>
                  </a:extLst>
                </p14:cNvPr>
                <p14:cNvContentPartPr/>
                <p14:nvPr/>
              </p14:nvContentPartPr>
              <p14:xfrm>
                <a:off x="1629531" y="416025"/>
                <a:ext cx="46440" cy="21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FD135B5-2ED0-4AC5-AA79-3349E3C9CA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1531" y="398385"/>
                  <a:ext cx="820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9A06CF-0405-491F-B577-C0AED441992D}"/>
                    </a:ext>
                  </a:extLst>
                </p14:cNvPr>
                <p14:cNvContentPartPr/>
                <p14:nvPr/>
              </p14:nvContentPartPr>
              <p14:xfrm>
                <a:off x="1975491" y="243945"/>
                <a:ext cx="361800" cy="455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9A06CF-0405-491F-B577-C0AED44199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57851" y="226305"/>
                  <a:ext cx="39744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CFC896-CCE7-4FC7-A768-8C5BFCADBB82}"/>
                    </a:ext>
                  </a:extLst>
                </p14:cNvPr>
                <p14:cNvContentPartPr/>
                <p14:nvPr/>
              </p14:nvContentPartPr>
              <p14:xfrm>
                <a:off x="2524851" y="188145"/>
                <a:ext cx="302400" cy="339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CFC896-CCE7-4FC7-A768-8C5BFCADBB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07211" y="170505"/>
                  <a:ext cx="3380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59579F-9271-4B69-8943-B6BD6029F12C}"/>
                    </a:ext>
                  </a:extLst>
                </p14:cNvPr>
                <p14:cNvContentPartPr/>
                <p14:nvPr/>
              </p14:nvContentPartPr>
              <p14:xfrm>
                <a:off x="2525571" y="313785"/>
                <a:ext cx="113760" cy="3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59579F-9271-4B69-8943-B6BD6029F1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07571" y="295785"/>
                  <a:ext cx="1494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15E03D-8A64-4B29-816D-671C586A0132}"/>
                    </a:ext>
                  </a:extLst>
                </p14:cNvPr>
                <p14:cNvContentPartPr/>
                <p14:nvPr/>
              </p14:nvContentPartPr>
              <p14:xfrm>
                <a:off x="3385611" y="81225"/>
                <a:ext cx="109440" cy="747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15E03D-8A64-4B29-816D-671C586A01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67971" y="63225"/>
                  <a:ext cx="14508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D06E5EA-B78C-4B9F-916F-A7CBBA681FEB}"/>
                    </a:ext>
                  </a:extLst>
                </p14:cNvPr>
                <p14:cNvContentPartPr/>
                <p14:nvPr/>
              </p14:nvContentPartPr>
              <p14:xfrm>
                <a:off x="3765771" y="263025"/>
                <a:ext cx="445680" cy="545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D06E5EA-B78C-4B9F-916F-A7CBBA681F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48131" y="245385"/>
                  <a:ext cx="48132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325F45E-8628-4760-B5F1-3A46AD7A85DF}"/>
                    </a:ext>
                  </a:extLst>
                </p14:cNvPr>
                <p14:cNvContentPartPr/>
                <p14:nvPr/>
              </p14:nvContentPartPr>
              <p14:xfrm>
                <a:off x="4255011" y="271305"/>
                <a:ext cx="141480" cy="423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325F45E-8628-4760-B5F1-3A46AD7A85D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37011" y="253665"/>
                  <a:ext cx="1771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6FC502-3AC3-42C0-9068-F8A720C39198}"/>
                    </a:ext>
                  </a:extLst>
                </p14:cNvPr>
                <p14:cNvContentPartPr/>
                <p14:nvPr/>
              </p14:nvContentPartPr>
              <p14:xfrm>
                <a:off x="4331331" y="325665"/>
                <a:ext cx="244800" cy="306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6FC502-3AC3-42C0-9068-F8A720C391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13331" y="308025"/>
                  <a:ext cx="2804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3454E54-B491-4909-904E-7432F68C2342}"/>
                    </a:ext>
                  </a:extLst>
                </p14:cNvPr>
                <p14:cNvContentPartPr/>
                <p14:nvPr/>
              </p14:nvContentPartPr>
              <p14:xfrm>
                <a:off x="4580811" y="264825"/>
                <a:ext cx="266760" cy="245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3454E54-B491-4909-904E-7432F68C234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62811" y="246825"/>
                  <a:ext cx="3024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3B52868-2E93-450E-9AEF-0EB4A5230C55}"/>
                    </a:ext>
                  </a:extLst>
                </p14:cNvPr>
                <p14:cNvContentPartPr/>
                <p14:nvPr/>
              </p14:nvContentPartPr>
              <p14:xfrm>
                <a:off x="5015331" y="416025"/>
                <a:ext cx="28800" cy="108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3B52868-2E93-450E-9AEF-0EB4A5230C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97331" y="398385"/>
                  <a:ext cx="64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D1CF23-86FC-4FE9-8B61-F4F6236F9370}"/>
                    </a:ext>
                  </a:extLst>
                </p14:cNvPr>
                <p14:cNvContentPartPr/>
                <p14:nvPr/>
              </p14:nvContentPartPr>
              <p14:xfrm>
                <a:off x="5980491" y="234945"/>
                <a:ext cx="403200" cy="390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D1CF23-86FC-4FE9-8B61-F4F6236F937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62851" y="217305"/>
                  <a:ext cx="43884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B9BEA1-A777-4CEB-8ED6-9AE82B078361}"/>
                    </a:ext>
                  </a:extLst>
                </p14:cNvPr>
                <p14:cNvContentPartPr/>
                <p14:nvPr/>
              </p14:nvContentPartPr>
              <p14:xfrm>
                <a:off x="6633891" y="261945"/>
                <a:ext cx="380520" cy="337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B9BEA1-A777-4CEB-8ED6-9AE82B0783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15891" y="244305"/>
                  <a:ext cx="4161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96DD95-F64E-49C1-B589-80100F8C2549}"/>
                    </a:ext>
                  </a:extLst>
                </p14:cNvPr>
                <p14:cNvContentPartPr/>
                <p14:nvPr/>
              </p14:nvContentPartPr>
              <p14:xfrm>
                <a:off x="6580251" y="396225"/>
                <a:ext cx="207360" cy="20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596DD95-F64E-49C1-B589-80100F8C254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62251" y="378585"/>
                  <a:ext cx="243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AF460E-6819-40A5-B0F9-F757E2B3B9D5}"/>
                    </a:ext>
                  </a:extLst>
                </p14:cNvPr>
                <p14:cNvContentPartPr/>
                <p14:nvPr/>
              </p14:nvContentPartPr>
              <p14:xfrm>
                <a:off x="6553251" y="506745"/>
                <a:ext cx="73800" cy="304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AF460E-6819-40A5-B0F9-F757E2B3B9D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35611" y="488745"/>
                  <a:ext cx="1094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A7CE01-71E6-48C0-A30C-D99174989B9D}"/>
                    </a:ext>
                  </a:extLst>
                </p14:cNvPr>
                <p14:cNvContentPartPr/>
                <p14:nvPr/>
              </p14:nvContentPartPr>
              <p14:xfrm>
                <a:off x="7985331" y="779985"/>
                <a:ext cx="486000" cy="708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A7CE01-71E6-48C0-A30C-D99174989B9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67331" y="761985"/>
                  <a:ext cx="52164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0D9C96-01F4-4550-A022-B9C6C398F4DC}"/>
                    </a:ext>
                  </a:extLst>
                </p14:cNvPr>
                <p14:cNvContentPartPr/>
                <p14:nvPr/>
              </p14:nvContentPartPr>
              <p14:xfrm>
                <a:off x="8415531" y="727425"/>
                <a:ext cx="802080" cy="641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0D9C96-01F4-4550-A022-B9C6C398F4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97891" y="709785"/>
                  <a:ext cx="83772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FCD9CE9-E820-4A5F-8E56-F0EA6FCA9F75}"/>
                    </a:ext>
                  </a:extLst>
                </p14:cNvPr>
                <p14:cNvContentPartPr/>
                <p14:nvPr/>
              </p14:nvContentPartPr>
              <p14:xfrm>
                <a:off x="9315531" y="895905"/>
                <a:ext cx="88200" cy="180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FCD9CE9-E820-4A5F-8E56-F0EA6FCA9F7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7891" y="877905"/>
                  <a:ext cx="123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2BDFADF-3FAD-460E-AB2A-2BECF1951967}"/>
                    </a:ext>
                  </a:extLst>
                </p14:cNvPr>
                <p14:cNvContentPartPr/>
                <p14:nvPr/>
              </p14:nvContentPartPr>
              <p14:xfrm>
                <a:off x="9347931" y="495945"/>
                <a:ext cx="801360" cy="630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2BDFADF-3FAD-460E-AB2A-2BECF195196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30291" y="478305"/>
                  <a:ext cx="83700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AA0AE4D-3C29-4A71-8645-D918B8DD7446}"/>
                    </a:ext>
                  </a:extLst>
                </p14:cNvPr>
                <p14:cNvContentPartPr/>
                <p14:nvPr/>
              </p14:nvContentPartPr>
              <p14:xfrm>
                <a:off x="10067211" y="371025"/>
                <a:ext cx="380880" cy="1256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AA0AE4D-3C29-4A71-8645-D918B8DD74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49211" y="353025"/>
                  <a:ext cx="416520" cy="12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AD88C5A-966C-4C89-AD56-E3C9FC80CDCC}"/>
                    </a:ext>
                  </a:extLst>
                </p14:cNvPr>
                <p14:cNvContentPartPr/>
                <p14:nvPr/>
              </p14:nvContentPartPr>
              <p14:xfrm>
                <a:off x="10462851" y="296505"/>
                <a:ext cx="401760" cy="791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AD88C5A-966C-4C89-AD56-E3C9FC80CDC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44851" y="278505"/>
                  <a:ext cx="43740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529DE73-FE29-4765-AA14-A61754063F13}"/>
                    </a:ext>
                  </a:extLst>
                </p14:cNvPr>
                <p14:cNvContentPartPr/>
                <p14:nvPr/>
              </p14:nvContentPartPr>
              <p14:xfrm>
                <a:off x="10816011" y="424305"/>
                <a:ext cx="683640" cy="401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529DE73-FE29-4765-AA14-A61754063F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98371" y="406665"/>
                  <a:ext cx="7192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1072F27-8369-4AB4-B089-827FC052373C}"/>
                    </a:ext>
                  </a:extLst>
                </p14:cNvPr>
                <p14:cNvContentPartPr/>
                <p14:nvPr/>
              </p14:nvContentPartPr>
              <p14:xfrm>
                <a:off x="11415771" y="552825"/>
                <a:ext cx="309600" cy="307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1072F27-8369-4AB4-B089-827FC05237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97771" y="534825"/>
                  <a:ext cx="3452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465C3AF-AB72-41D8-A563-BE99B4833427}"/>
                    </a:ext>
                  </a:extLst>
                </p14:cNvPr>
                <p14:cNvContentPartPr/>
                <p14:nvPr/>
              </p14:nvContentPartPr>
              <p14:xfrm>
                <a:off x="11705931" y="361665"/>
                <a:ext cx="127440" cy="408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465C3AF-AB72-41D8-A563-BE99B483342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687931" y="343665"/>
                  <a:ext cx="1630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7BBC300-5895-45CC-8FB7-AD01A94DF2B6}"/>
                    </a:ext>
                  </a:extLst>
                </p14:cNvPr>
                <p14:cNvContentPartPr/>
                <p14:nvPr/>
              </p14:nvContentPartPr>
              <p14:xfrm>
                <a:off x="11769291" y="207945"/>
                <a:ext cx="101160" cy="389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7BBC300-5895-45CC-8FB7-AD01A94DF2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751291" y="190305"/>
                  <a:ext cx="1368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21D6E5C-4D4A-428F-B2F2-34BAFD8FEA06}"/>
                    </a:ext>
                  </a:extLst>
                </p14:cNvPr>
                <p14:cNvContentPartPr/>
                <p14:nvPr/>
              </p14:nvContentPartPr>
              <p14:xfrm>
                <a:off x="8120331" y="808785"/>
                <a:ext cx="3827160" cy="1056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21D6E5C-4D4A-428F-B2F2-34BAFD8FEA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02691" y="790785"/>
                  <a:ext cx="386280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B45C329-59F2-4946-A4F6-B23BD26A1765}"/>
                    </a:ext>
                  </a:extLst>
                </p14:cNvPr>
                <p14:cNvContentPartPr/>
                <p14:nvPr/>
              </p14:nvContentPartPr>
              <p14:xfrm>
                <a:off x="8138691" y="1906785"/>
                <a:ext cx="535680" cy="416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B45C329-59F2-4946-A4F6-B23BD26A17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20691" y="1889145"/>
                  <a:ext cx="5713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BB5FD78-6B01-4887-96C7-2B4B1315B309}"/>
                    </a:ext>
                  </a:extLst>
                </p14:cNvPr>
                <p14:cNvContentPartPr/>
                <p14:nvPr/>
              </p14:nvContentPartPr>
              <p14:xfrm>
                <a:off x="9006651" y="1631025"/>
                <a:ext cx="516960" cy="873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BB5FD78-6B01-4887-96C7-2B4B1315B3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88651" y="1613385"/>
                  <a:ext cx="552600" cy="90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F9DF5F-D838-410A-A0A4-FF0AC946F007}"/>
                    </a:ext>
                  </a:extLst>
                </p14:cNvPr>
                <p14:cNvContentPartPr/>
                <p14:nvPr/>
              </p14:nvContentPartPr>
              <p14:xfrm>
                <a:off x="8283771" y="2751705"/>
                <a:ext cx="289080" cy="386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F9DF5F-D838-410A-A0A4-FF0AC946F00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65771" y="2734065"/>
                  <a:ext cx="3247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A706661-9333-4650-B321-758BE236BE31}"/>
                    </a:ext>
                  </a:extLst>
                </p14:cNvPr>
                <p14:cNvContentPartPr/>
                <p14:nvPr/>
              </p14:nvContentPartPr>
              <p14:xfrm>
                <a:off x="8355771" y="3156345"/>
                <a:ext cx="324360" cy="184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A706661-9333-4650-B321-758BE236BE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38131" y="3138705"/>
                  <a:ext cx="360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C94C26E-CCA6-4F9C-BED0-1A2603B2E7B8}"/>
                    </a:ext>
                  </a:extLst>
                </p14:cNvPr>
                <p14:cNvContentPartPr/>
                <p14:nvPr/>
              </p14:nvContentPartPr>
              <p14:xfrm>
                <a:off x="8075331" y="2640825"/>
                <a:ext cx="199440" cy="129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C94C26E-CCA6-4F9C-BED0-1A2603B2E7B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57331" y="2622825"/>
                  <a:ext cx="2350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DB7349F-1D60-47F6-85D2-EF7DAA3E698D}"/>
                    </a:ext>
                  </a:extLst>
                </p14:cNvPr>
                <p14:cNvContentPartPr/>
                <p14:nvPr/>
              </p14:nvContentPartPr>
              <p14:xfrm>
                <a:off x="8799651" y="2725065"/>
                <a:ext cx="228960" cy="135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DB7349F-1D60-47F6-85D2-EF7DAA3E698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82011" y="2707425"/>
                  <a:ext cx="264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F09EE5F-D3AA-459B-B861-70BEF1DE24A6}"/>
                    </a:ext>
                  </a:extLst>
                </p14:cNvPr>
                <p14:cNvContentPartPr/>
                <p14:nvPr/>
              </p14:nvContentPartPr>
              <p14:xfrm>
                <a:off x="8917371" y="2924505"/>
                <a:ext cx="248040" cy="108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F09EE5F-D3AA-459B-B861-70BEF1DE24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99731" y="2906505"/>
                  <a:ext cx="28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36915CB-4D5F-4A83-A2B6-C6D62222F149}"/>
                    </a:ext>
                  </a:extLst>
                </p14:cNvPr>
                <p14:cNvContentPartPr/>
                <p14:nvPr/>
              </p14:nvContentPartPr>
              <p14:xfrm>
                <a:off x="9377451" y="2571705"/>
                <a:ext cx="248040" cy="373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36915CB-4D5F-4A83-A2B6-C6D62222F14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59451" y="2554065"/>
                  <a:ext cx="2836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CC7B046-7715-4636-989E-FF124DFB8F46}"/>
                    </a:ext>
                  </a:extLst>
                </p14:cNvPr>
                <p14:cNvContentPartPr/>
                <p14:nvPr/>
              </p14:nvContentPartPr>
              <p14:xfrm>
                <a:off x="9667971" y="2534625"/>
                <a:ext cx="382680" cy="384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CC7B046-7715-4636-989E-FF124DFB8F4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49971" y="2516625"/>
                  <a:ext cx="4183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1051B38-9645-4CA6-A6AF-53199F4067F8}"/>
                    </a:ext>
                  </a:extLst>
                </p14:cNvPr>
                <p14:cNvContentPartPr/>
                <p14:nvPr/>
              </p14:nvContentPartPr>
              <p14:xfrm>
                <a:off x="9985851" y="2519145"/>
                <a:ext cx="270720" cy="223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051B38-9645-4CA6-A6AF-53199F4067F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67851" y="2501505"/>
                  <a:ext cx="3063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DC9EB12-D268-47E6-B7F2-F2E8C97C40DC}"/>
                    </a:ext>
                  </a:extLst>
                </p14:cNvPr>
                <p14:cNvContentPartPr/>
                <p14:nvPr/>
              </p14:nvContentPartPr>
              <p14:xfrm>
                <a:off x="10286451" y="2380545"/>
                <a:ext cx="286200" cy="184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DC9EB12-D268-47E6-B7F2-F2E8C97C40D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68451" y="2362545"/>
                  <a:ext cx="3218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D8A77C2-38E9-48E6-ADEF-895133CEAB5C}"/>
                    </a:ext>
                  </a:extLst>
                </p14:cNvPr>
                <p14:cNvContentPartPr/>
                <p14:nvPr/>
              </p14:nvContentPartPr>
              <p14:xfrm>
                <a:off x="10445931" y="1529865"/>
                <a:ext cx="574200" cy="1944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D8A77C2-38E9-48E6-ADEF-895133CEAB5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28291" y="1511865"/>
                  <a:ext cx="609840" cy="19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74F3D8C-273D-4EEF-B0D2-714D196DA8F3}"/>
                    </a:ext>
                  </a:extLst>
                </p14:cNvPr>
                <p14:cNvContentPartPr/>
                <p14:nvPr/>
              </p14:nvContentPartPr>
              <p14:xfrm>
                <a:off x="10492371" y="1204065"/>
                <a:ext cx="435600" cy="342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74F3D8C-273D-4EEF-B0D2-714D196DA8F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74731" y="1186425"/>
                  <a:ext cx="4712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B828FFB-DD63-49CC-82B1-DF5113B1E446}"/>
                    </a:ext>
                  </a:extLst>
                </p14:cNvPr>
                <p14:cNvContentPartPr/>
                <p14:nvPr/>
              </p14:nvContentPartPr>
              <p14:xfrm>
                <a:off x="11126691" y="1313145"/>
                <a:ext cx="128520" cy="90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B828FFB-DD63-49CC-82B1-DF5113B1E44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108691" y="1295505"/>
                  <a:ext cx="164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8D4EBF-AA03-4F0A-A8D2-3BE70CB9635F}"/>
                    </a:ext>
                  </a:extLst>
                </p14:cNvPr>
                <p14:cNvContentPartPr/>
                <p14:nvPr/>
              </p14:nvContentPartPr>
              <p14:xfrm>
                <a:off x="11142171" y="1456065"/>
                <a:ext cx="87120" cy="19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8D4EBF-AA03-4F0A-A8D2-3BE70CB9635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24531" y="1438065"/>
                  <a:ext cx="1227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7BA2822-BC50-4BF2-B6C9-33A52DAD4BD1}"/>
                    </a:ext>
                  </a:extLst>
                </p14:cNvPr>
                <p14:cNvContentPartPr/>
                <p14:nvPr/>
              </p14:nvContentPartPr>
              <p14:xfrm>
                <a:off x="11397771" y="1166625"/>
                <a:ext cx="156600" cy="349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7BA2822-BC50-4BF2-B6C9-33A52DAD4BD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380131" y="1148625"/>
                  <a:ext cx="1922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07798E2-A9D6-43FD-B4CD-1B929A6B3162}"/>
                    </a:ext>
                  </a:extLst>
                </p14:cNvPr>
                <p14:cNvContentPartPr/>
                <p14:nvPr/>
              </p14:nvContentPartPr>
              <p14:xfrm>
                <a:off x="11631051" y="1227825"/>
                <a:ext cx="267840" cy="262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07798E2-A9D6-43FD-B4CD-1B929A6B316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613411" y="1210185"/>
                  <a:ext cx="3034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151410C-5E2E-499A-A29D-E27CF303A1E2}"/>
                    </a:ext>
                  </a:extLst>
                </p14:cNvPr>
                <p14:cNvContentPartPr/>
                <p14:nvPr/>
              </p14:nvContentPartPr>
              <p14:xfrm>
                <a:off x="11796291" y="1249065"/>
                <a:ext cx="211320" cy="152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151410C-5E2E-499A-A29D-E27CF303A1E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778291" y="1231065"/>
                  <a:ext cx="246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3FE5138-587D-4580-B0CA-3EB187990277}"/>
                    </a:ext>
                  </a:extLst>
                </p14:cNvPr>
                <p14:cNvContentPartPr/>
                <p14:nvPr/>
              </p14:nvContentPartPr>
              <p14:xfrm>
                <a:off x="11933091" y="1169505"/>
                <a:ext cx="92880" cy="133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3FE5138-587D-4580-B0CA-3EB18799027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915451" y="1151865"/>
                  <a:ext cx="128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D9AC773-FFBA-4C89-8BDA-C839DC0514EB}"/>
                    </a:ext>
                  </a:extLst>
                </p14:cNvPr>
                <p14:cNvContentPartPr/>
                <p14:nvPr/>
              </p14:nvContentPartPr>
              <p14:xfrm>
                <a:off x="9360891" y="1962585"/>
                <a:ext cx="328320" cy="266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D9AC773-FFBA-4C89-8BDA-C839DC0514E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42891" y="1944945"/>
                  <a:ext cx="3639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1BAD459-27A2-484D-9590-9F5CBEA721E5}"/>
                    </a:ext>
                  </a:extLst>
                </p14:cNvPr>
                <p14:cNvContentPartPr/>
                <p14:nvPr/>
              </p14:nvContentPartPr>
              <p14:xfrm>
                <a:off x="9687051" y="1378665"/>
                <a:ext cx="334440" cy="549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1BAD459-27A2-484D-9590-9F5CBEA721E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69051" y="1360665"/>
                  <a:ext cx="37008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8F10492-EBCE-4158-B3D9-B77AFC1C7493}"/>
                    </a:ext>
                  </a:extLst>
                </p14:cNvPr>
                <p14:cNvContentPartPr/>
                <p14:nvPr/>
              </p14:nvContentPartPr>
              <p14:xfrm>
                <a:off x="10074771" y="1617705"/>
                <a:ext cx="101520" cy="119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8F10492-EBCE-4158-B3D9-B77AFC1C749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56771" y="1599705"/>
                  <a:ext cx="137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CD15790-A5CF-4946-874F-403E653A81D5}"/>
                    </a:ext>
                  </a:extLst>
                </p14:cNvPr>
                <p14:cNvContentPartPr/>
                <p14:nvPr/>
              </p14:nvContentPartPr>
              <p14:xfrm>
                <a:off x="10175571" y="1511865"/>
                <a:ext cx="140040" cy="170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CD15790-A5CF-4946-874F-403E653A81D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157931" y="1493865"/>
                  <a:ext cx="175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8636622-193D-4236-B900-E0E90E1FC60F}"/>
                    </a:ext>
                  </a:extLst>
                </p14:cNvPr>
                <p14:cNvContentPartPr/>
                <p14:nvPr/>
              </p14:nvContentPartPr>
              <p14:xfrm>
                <a:off x="10240011" y="1384785"/>
                <a:ext cx="425520" cy="1053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8636622-193D-4236-B900-E0E90E1FC60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22371" y="1366785"/>
                  <a:ext cx="46116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80DC2CD-6965-43F3-8DA9-2D1909E87AF6}"/>
                    </a:ext>
                  </a:extLst>
                </p14:cNvPr>
                <p14:cNvContentPartPr/>
                <p14:nvPr/>
              </p14:nvContentPartPr>
              <p14:xfrm>
                <a:off x="9777411" y="2054745"/>
                <a:ext cx="52200" cy="84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80DC2CD-6965-43F3-8DA9-2D1909E87AF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59411" y="2037105"/>
                  <a:ext cx="87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9FE9475-AE5B-452A-8EEA-516F7425534A}"/>
                    </a:ext>
                  </a:extLst>
                </p14:cNvPr>
                <p14:cNvContentPartPr/>
                <p14:nvPr/>
              </p14:nvContentPartPr>
              <p14:xfrm>
                <a:off x="9741051" y="1937025"/>
                <a:ext cx="3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9FE9475-AE5B-452A-8EEA-516F7425534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23051" y="1919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224ACA5-C3B1-4811-8AF2-DA1B0CCE3F48}"/>
                    </a:ext>
                  </a:extLst>
                </p14:cNvPr>
                <p14:cNvContentPartPr/>
                <p14:nvPr/>
              </p14:nvContentPartPr>
              <p14:xfrm>
                <a:off x="9777411" y="1973385"/>
                <a:ext cx="186480" cy="74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224ACA5-C3B1-4811-8AF2-DA1B0CCE3F4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59411" y="1955385"/>
                  <a:ext cx="222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A08AB58-5698-49DA-8754-6737D5D52900}"/>
                    </a:ext>
                  </a:extLst>
                </p14:cNvPr>
                <p14:cNvContentPartPr/>
                <p14:nvPr/>
              </p14:nvContentPartPr>
              <p14:xfrm>
                <a:off x="10030851" y="1905705"/>
                <a:ext cx="252000" cy="344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A08AB58-5698-49DA-8754-6737D5D5290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012851" y="1888065"/>
                  <a:ext cx="2876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B16CCE1-6E69-497F-9FA7-0F743957AD05}"/>
                    </a:ext>
                  </a:extLst>
                </p14:cNvPr>
                <p14:cNvContentPartPr/>
                <p14:nvPr/>
              </p14:nvContentPartPr>
              <p14:xfrm>
                <a:off x="10737171" y="2217465"/>
                <a:ext cx="144360" cy="326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B16CCE1-6E69-497F-9FA7-0F743957AD0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719171" y="2199825"/>
                  <a:ext cx="1800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036CA99-8E85-43CF-B079-CC0D657592AD}"/>
                    </a:ext>
                  </a:extLst>
                </p14:cNvPr>
                <p14:cNvContentPartPr/>
                <p14:nvPr/>
              </p14:nvContentPartPr>
              <p14:xfrm>
                <a:off x="10854891" y="2523825"/>
                <a:ext cx="65520" cy="38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036CA99-8E85-43CF-B079-CC0D657592A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836891" y="2506185"/>
                  <a:ext cx="101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014B0D7-323C-4B88-8099-706F2370DC5F}"/>
                    </a:ext>
                  </a:extLst>
                </p14:cNvPr>
                <p14:cNvContentPartPr/>
                <p14:nvPr/>
              </p14:nvContentPartPr>
              <p14:xfrm>
                <a:off x="10664451" y="2186145"/>
                <a:ext cx="107640" cy="68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014B0D7-323C-4B88-8099-706F2370DC5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46811" y="2168145"/>
                  <a:ext cx="143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C202072-54AD-44C9-8A2F-91AA5013A68C}"/>
                    </a:ext>
                  </a:extLst>
                </p14:cNvPr>
                <p14:cNvContentPartPr/>
                <p14:nvPr/>
              </p14:nvContentPartPr>
              <p14:xfrm>
                <a:off x="11062971" y="2313585"/>
                <a:ext cx="6120" cy="3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C202072-54AD-44C9-8A2F-91AA5013A68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044971" y="2295945"/>
                  <a:ext cx="41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98AB7E7-6ECB-4EB4-AF1C-083D4DC230C7}"/>
                    </a:ext>
                  </a:extLst>
                </p14:cNvPr>
                <p14:cNvContentPartPr/>
                <p14:nvPr/>
              </p14:nvContentPartPr>
              <p14:xfrm>
                <a:off x="11080971" y="2276505"/>
                <a:ext cx="68040" cy="50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98AB7E7-6ECB-4EB4-AF1C-083D4DC230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063331" y="2258865"/>
                  <a:ext cx="103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8205D00-F346-4D81-A1AC-2CD7D151A9C2}"/>
                    </a:ext>
                  </a:extLst>
                </p14:cNvPr>
                <p14:cNvContentPartPr/>
                <p14:nvPr/>
              </p14:nvContentPartPr>
              <p14:xfrm>
                <a:off x="11017611" y="2393145"/>
                <a:ext cx="181080" cy="69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8205D00-F346-4D81-A1AC-2CD7D151A9C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999971" y="2375145"/>
                  <a:ext cx="216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5CAB477-807D-4A4A-B61D-A5A2DFD6FB71}"/>
                    </a:ext>
                  </a:extLst>
                </p14:cNvPr>
                <p14:cNvContentPartPr/>
                <p14:nvPr/>
              </p14:nvContentPartPr>
              <p14:xfrm>
                <a:off x="11289771" y="1780785"/>
                <a:ext cx="431640" cy="737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5CAB477-807D-4A4A-B61D-A5A2DFD6FB7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271771" y="1763145"/>
                  <a:ext cx="46728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614BA50-36F6-43B5-A811-8D0771FECD4F}"/>
                    </a:ext>
                  </a:extLst>
                </p14:cNvPr>
                <p14:cNvContentPartPr/>
                <p14:nvPr/>
              </p14:nvContentPartPr>
              <p14:xfrm>
                <a:off x="11704491" y="2228985"/>
                <a:ext cx="90000" cy="198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614BA50-36F6-43B5-A811-8D0771FECD4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686851" y="2211345"/>
                  <a:ext cx="1256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FFB957-35EE-4F10-9487-0ECF5950500E}"/>
                    </a:ext>
                  </a:extLst>
                </p14:cNvPr>
                <p14:cNvContentPartPr/>
                <p14:nvPr/>
              </p14:nvContentPartPr>
              <p14:xfrm>
                <a:off x="11796291" y="2176425"/>
                <a:ext cx="144360" cy="221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FFB957-35EE-4F10-9487-0ECF5950500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778291" y="2158425"/>
                  <a:ext cx="1800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EEB42E4-DAC6-4B6A-B0B0-C5C9BF64385A}"/>
                    </a:ext>
                  </a:extLst>
                </p14:cNvPr>
                <p14:cNvContentPartPr/>
                <p14:nvPr/>
              </p14:nvContentPartPr>
              <p14:xfrm>
                <a:off x="11858931" y="1837305"/>
                <a:ext cx="213120" cy="408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EEB42E4-DAC6-4B6A-B0B0-C5C9BF64385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841291" y="1819665"/>
                  <a:ext cx="2487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85FFBF2-CE28-4B48-A365-17FC1860CD22}"/>
                    </a:ext>
                  </a:extLst>
                </p14:cNvPr>
                <p14:cNvContentPartPr/>
                <p14:nvPr/>
              </p14:nvContentPartPr>
              <p14:xfrm>
                <a:off x="11360691" y="2579625"/>
                <a:ext cx="257760" cy="274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85FFBF2-CE28-4B48-A365-17FC1860CD2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342691" y="2561985"/>
                  <a:ext cx="293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7E223DD-213A-4ACD-B74F-6890563F98D3}"/>
                    </a:ext>
                  </a:extLst>
                </p14:cNvPr>
                <p14:cNvContentPartPr/>
                <p14:nvPr/>
              </p14:nvContentPartPr>
              <p14:xfrm>
                <a:off x="289611" y="3104505"/>
                <a:ext cx="355320" cy="346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7E223DD-213A-4ACD-B74F-6890563F98D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1971" y="3086865"/>
                  <a:ext cx="39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910A4D0-1BA9-46BA-99C6-168C8275CA45}"/>
                    </a:ext>
                  </a:extLst>
                </p14:cNvPr>
                <p14:cNvContentPartPr/>
                <p14:nvPr/>
              </p14:nvContentPartPr>
              <p14:xfrm>
                <a:off x="615051" y="3200985"/>
                <a:ext cx="865800" cy="67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910A4D0-1BA9-46BA-99C6-168C8275CA4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7411" y="3182985"/>
                  <a:ext cx="901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1778325-944F-472F-B8F9-CE110E606AB3}"/>
                    </a:ext>
                  </a:extLst>
                </p14:cNvPr>
                <p14:cNvContentPartPr/>
                <p14:nvPr/>
              </p14:nvContentPartPr>
              <p14:xfrm>
                <a:off x="1455651" y="2933145"/>
                <a:ext cx="78480" cy="511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1778325-944F-472F-B8F9-CE110E606A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7651" y="2915145"/>
                  <a:ext cx="1141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83FADD-3C47-4909-93B8-91A3A0D4F516}"/>
                    </a:ext>
                  </a:extLst>
                </p14:cNvPr>
                <p14:cNvContentPartPr/>
                <p14:nvPr/>
              </p14:nvContentPartPr>
              <p14:xfrm>
                <a:off x="1475451" y="2887785"/>
                <a:ext cx="578880" cy="312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83FADD-3C47-4909-93B8-91A3A0D4F51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457451" y="2869785"/>
                  <a:ext cx="6145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0B4B12-0162-4109-959F-A66357C909DB}"/>
                    </a:ext>
                  </a:extLst>
                </p14:cNvPr>
                <p14:cNvContentPartPr/>
                <p14:nvPr/>
              </p14:nvContentPartPr>
              <p14:xfrm>
                <a:off x="1502451" y="3197745"/>
                <a:ext cx="543960" cy="376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0B4B12-0162-4109-959F-A66357C909D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84451" y="3179745"/>
                  <a:ext cx="5796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ACC6B7D-E220-43D3-9FDF-54990F18C5D5}"/>
                    </a:ext>
                  </a:extLst>
                </p14:cNvPr>
                <p14:cNvContentPartPr/>
                <p14:nvPr/>
              </p14:nvContentPartPr>
              <p14:xfrm>
                <a:off x="2009691" y="2625345"/>
                <a:ext cx="166320" cy="1073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ACC6B7D-E220-43D3-9FDF-54990F18C5D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1691" y="2607345"/>
                  <a:ext cx="201960" cy="11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046D144-4484-4AE1-A501-308D7034D688}"/>
                    </a:ext>
                  </a:extLst>
                </p14:cNvPr>
                <p14:cNvContentPartPr/>
                <p14:nvPr/>
              </p14:nvContentPartPr>
              <p14:xfrm>
                <a:off x="2082051" y="3178305"/>
                <a:ext cx="935640" cy="35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046D144-4484-4AE1-A501-308D7034D68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64411" y="3160665"/>
                  <a:ext cx="971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36D46E8-0A7B-419F-A97A-976C354D7E95}"/>
                    </a:ext>
                  </a:extLst>
                </p14:cNvPr>
                <p14:cNvContentPartPr/>
                <p14:nvPr/>
              </p14:nvContentPartPr>
              <p14:xfrm>
                <a:off x="1983771" y="2453265"/>
                <a:ext cx="540360" cy="473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36D46E8-0A7B-419F-A97A-976C354D7E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65771" y="2435625"/>
                  <a:ext cx="57600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FFD44A7-9BB7-4B32-AD8E-12A6A1990A59}"/>
                    </a:ext>
                  </a:extLst>
                </p14:cNvPr>
                <p14:cNvContentPartPr/>
                <p14:nvPr/>
              </p14:nvContentPartPr>
              <p14:xfrm>
                <a:off x="2860371" y="3204585"/>
                <a:ext cx="414000" cy="4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FFD44A7-9BB7-4B32-AD8E-12A6A1990A5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42731" y="3186585"/>
                  <a:ext cx="449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608113B-22AB-4BF1-A080-1324F9299BA1}"/>
                    </a:ext>
                  </a:extLst>
                </p14:cNvPr>
                <p14:cNvContentPartPr/>
                <p14:nvPr/>
              </p14:nvContentPartPr>
              <p14:xfrm>
                <a:off x="3266451" y="2806065"/>
                <a:ext cx="91800" cy="696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608113B-22AB-4BF1-A080-1324F9299BA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248451" y="2788425"/>
                  <a:ext cx="12744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0CED04B-004F-4C9D-A2AB-A2D453056146}"/>
                    </a:ext>
                  </a:extLst>
                </p14:cNvPr>
                <p14:cNvContentPartPr/>
                <p14:nvPr/>
              </p14:nvContentPartPr>
              <p14:xfrm>
                <a:off x="3276891" y="2770065"/>
                <a:ext cx="628200" cy="251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0CED04B-004F-4C9D-A2AB-A2D45305614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59251" y="2752065"/>
                  <a:ext cx="6638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90F599D-621B-4AE2-975F-F2AA15F39889}"/>
                    </a:ext>
                  </a:extLst>
                </p14:cNvPr>
                <p14:cNvContentPartPr/>
                <p14:nvPr/>
              </p14:nvContentPartPr>
              <p14:xfrm>
                <a:off x="3322251" y="3158145"/>
                <a:ext cx="694440" cy="363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90F599D-621B-4AE2-975F-F2AA15F3988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04251" y="3140505"/>
                  <a:ext cx="7300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3420C3A-23BE-4631-A8BF-370B4C2077C7}"/>
                    </a:ext>
                  </a:extLst>
                </p14:cNvPr>
                <p14:cNvContentPartPr/>
                <p14:nvPr/>
              </p14:nvContentPartPr>
              <p14:xfrm>
                <a:off x="3865491" y="2933145"/>
                <a:ext cx="124200" cy="248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3420C3A-23BE-4631-A8BF-370B4C2077C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47851" y="2915145"/>
                  <a:ext cx="1598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583ACA5-344B-40E2-B9DD-14315457128D}"/>
                    </a:ext>
                  </a:extLst>
                </p14:cNvPr>
                <p14:cNvContentPartPr/>
                <p14:nvPr/>
              </p14:nvContentPartPr>
              <p14:xfrm>
                <a:off x="3946851" y="2534625"/>
                <a:ext cx="69480" cy="993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583ACA5-344B-40E2-B9DD-14315457128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29211" y="2516625"/>
                  <a:ext cx="105120" cy="10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385D206-F765-4CFE-B38C-703B6E48C390}"/>
                    </a:ext>
                  </a:extLst>
                </p14:cNvPr>
                <p14:cNvContentPartPr/>
                <p14:nvPr/>
              </p14:nvContentPartPr>
              <p14:xfrm>
                <a:off x="3965211" y="2473065"/>
                <a:ext cx="350280" cy="297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385D206-F765-4CFE-B38C-703B6E48C3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47211" y="2455425"/>
                  <a:ext cx="3859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2136C5-E68B-4AAF-9AE7-E8B86E75A902}"/>
                    </a:ext>
                  </a:extLst>
                </p14:cNvPr>
                <p14:cNvContentPartPr/>
                <p14:nvPr/>
              </p14:nvContentPartPr>
              <p14:xfrm>
                <a:off x="4293531" y="2318985"/>
                <a:ext cx="133200" cy="123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2136C5-E68B-4AAF-9AE7-E8B86E75A90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75531" y="2301345"/>
                  <a:ext cx="1688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9C2EE8C-8A3F-4AA2-AD2B-74DC20C84585}"/>
                    </a:ext>
                  </a:extLst>
                </p14:cNvPr>
                <p14:cNvContentPartPr/>
                <p14:nvPr/>
              </p14:nvContentPartPr>
              <p14:xfrm>
                <a:off x="3919851" y="3077145"/>
                <a:ext cx="1167120" cy="73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9C2EE8C-8A3F-4AA2-AD2B-74DC20C8458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02211" y="3059505"/>
                  <a:ext cx="1202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018DE57-B8DC-4851-BB82-BDE40AE70FCA}"/>
                    </a:ext>
                  </a:extLst>
                </p14:cNvPr>
                <p14:cNvContentPartPr/>
                <p14:nvPr/>
              </p14:nvContentPartPr>
              <p14:xfrm>
                <a:off x="5049891" y="2724705"/>
                <a:ext cx="74520" cy="844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018DE57-B8DC-4851-BB82-BDE40AE70FC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31891" y="2707065"/>
                  <a:ext cx="110160" cy="88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6576DA6-FC97-4DD8-B8A5-DAC7AC55F94E}"/>
                    </a:ext>
                  </a:extLst>
                </p14:cNvPr>
                <p14:cNvContentPartPr/>
                <p14:nvPr/>
              </p14:nvContentPartPr>
              <p14:xfrm>
                <a:off x="5068251" y="2589705"/>
                <a:ext cx="723600" cy="381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6576DA6-FC97-4DD8-B8A5-DAC7AC55F94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050251" y="2572065"/>
                  <a:ext cx="7592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D904864-7BE8-47FA-9EE8-0B7EFC976EDD}"/>
                    </a:ext>
                  </a:extLst>
                </p14:cNvPr>
                <p14:cNvContentPartPr/>
                <p14:nvPr/>
              </p14:nvContentPartPr>
              <p14:xfrm>
                <a:off x="5124051" y="3027825"/>
                <a:ext cx="592920" cy="548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D904864-7BE8-47FA-9EE8-0B7EFC976ED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06051" y="3009825"/>
                  <a:ext cx="62856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10BED7F-4AA3-4219-B8ED-400945F30BF7}"/>
                    </a:ext>
                  </a:extLst>
                </p14:cNvPr>
                <p14:cNvContentPartPr/>
                <p14:nvPr/>
              </p14:nvContentPartPr>
              <p14:xfrm>
                <a:off x="5630931" y="2286945"/>
                <a:ext cx="118080" cy="1151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10BED7F-4AA3-4219-B8ED-400945F30BF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12931" y="2268945"/>
                  <a:ext cx="153720" cy="11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591EC75-8532-4638-B3E2-6C63081F5ADB}"/>
                    </a:ext>
                  </a:extLst>
                </p14:cNvPr>
                <p14:cNvContentPartPr/>
                <p14:nvPr/>
              </p14:nvContentPartPr>
              <p14:xfrm>
                <a:off x="5694291" y="2397105"/>
                <a:ext cx="333720" cy="346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591EC75-8532-4638-B3E2-6C63081F5AD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76651" y="2379105"/>
                  <a:ext cx="3693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3C76130-9FB4-4B91-8A80-A184CAE545E2}"/>
                    </a:ext>
                  </a:extLst>
                </p14:cNvPr>
                <p14:cNvContentPartPr/>
                <p14:nvPr/>
              </p14:nvContentPartPr>
              <p14:xfrm>
                <a:off x="6025851" y="2164905"/>
                <a:ext cx="194760" cy="196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3C76130-9FB4-4B91-8A80-A184CAE545E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07851" y="2147265"/>
                  <a:ext cx="2304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E3AED5B-7883-4DBE-8E29-4D1E863A3067}"/>
                    </a:ext>
                  </a:extLst>
                </p14:cNvPr>
                <p14:cNvContentPartPr/>
                <p14:nvPr/>
              </p14:nvContentPartPr>
              <p14:xfrm>
                <a:off x="5784651" y="2875185"/>
                <a:ext cx="1341000" cy="312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E3AED5B-7883-4DBE-8E29-4D1E863A306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67011" y="2857185"/>
                  <a:ext cx="13766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FE9788A-E329-43F2-9EE0-BB5D30D4873B}"/>
                    </a:ext>
                  </a:extLst>
                </p14:cNvPr>
                <p14:cNvContentPartPr/>
                <p14:nvPr/>
              </p14:nvContentPartPr>
              <p14:xfrm>
                <a:off x="1537731" y="4046625"/>
                <a:ext cx="10440" cy="714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FE9788A-E329-43F2-9EE0-BB5D30D4873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0091" y="4028625"/>
                  <a:ext cx="4608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F6752F-660D-4664-8B82-0812A90C6A52}"/>
                    </a:ext>
                  </a:extLst>
                </p14:cNvPr>
                <p14:cNvContentPartPr/>
                <p14:nvPr/>
              </p14:nvContentPartPr>
              <p14:xfrm>
                <a:off x="1158651" y="3808665"/>
                <a:ext cx="757080" cy="310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F6752F-660D-4664-8B82-0812A90C6A5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40651" y="3791025"/>
                  <a:ext cx="7927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6B4D911-456E-4621-91CB-48EA015D49FE}"/>
                    </a:ext>
                  </a:extLst>
                </p14:cNvPr>
                <p14:cNvContentPartPr/>
                <p14:nvPr/>
              </p14:nvContentPartPr>
              <p14:xfrm>
                <a:off x="1737891" y="4372425"/>
                <a:ext cx="38880" cy="360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6B4D911-456E-4621-91CB-48EA015D49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19891" y="4354425"/>
                  <a:ext cx="745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4829EA6-0EE8-4B8C-A6B2-06FDCB736473}"/>
                    </a:ext>
                  </a:extLst>
                </p14:cNvPr>
                <p14:cNvContentPartPr/>
                <p14:nvPr/>
              </p14:nvContentPartPr>
              <p14:xfrm>
                <a:off x="3639411" y="3784185"/>
                <a:ext cx="27720" cy="494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4829EA6-0EE8-4B8C-A6B2-06FDCB7364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621411" y="3766185"/>
                  <a:ext cx="6336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E4D5FCD-35CD-4C00-AB8F-05ABC956850A}"/>
                    </a:ext>
                  </a:extLst>
                </p14:cNvPr>
                <p14:cNvContentPartPr/>
                <p14:nvPr/>
              </p14:nvContentPartPr>
              <p14:xfrm>
                <a:off x="3385611" y="3629745"/>
                <a:ext cx="382320" cy="100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E4D5FCD-35CD-4C00-AB8F-05ABC956850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367971" y="3612105"/>
                  <a:ext cx="417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2224EFF-9CDF-4C26-8C09-10DBE05BA6E2}"/>
                    </a:ext>
                  </a:extLst>
                </p14:cNvPr>
                <p14:cNvContentPartPr/>
                <p14:nvPr/>
              </p14:nvContentPartPr>
              <p14:xfrm>
                <a:off x="3784131" y="4144185"/>
                <a:ext cx="308520" cy="453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2224EFF-9CDF-4C26-8C09-10DBE05BA6E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766131" y="4126545"/>
                  <a:ext cx="3441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D175CC5-62A6-43DD-91BF-20B034CF09F0}"/>
                    </a:ext>
                  </a:extLst>
                </p14:cNvPr>
                <p14:cNvContentPartPr/>
                <p14:nvPr/>
              </p14:nvContentPartPr>
              <p14:xfrm>
                <a:off x="5467851" y="3783105"/>
                <a:ext cx="35640" cy="609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D175CC5-62A6-43DD-91BF-20B034CF09F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449851" y="3765105"/>
                  <a:ext cx="7128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DDF687F-8954-40C8-9648-936EF3DEFA8C}"/>
                    </a:ext>
                  </a:extLst>
                </p14:cNvPr>
                <p14:cNvContentPartPr/>
                <p14:nvPr/>
              </p14:nvContentPartPr>
              <p14:xfrm>
                <a:off x="5078691" y="3695985"/>
                <a:ext cx="611640" cy="215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DDF687F-8954-40C8-9648-936EF3DEFA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060691" y="3677985"/>
                  <a:ext cx="647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762136A-37AD-42B4-B416-F7ECA6BC504A}"/>
                    </a:ext>
                  </a:extLst>
                </p14:cNvPr>
                <p14:cNvContentPartPr/>
                <p14:nvPr/>
              </p14:nvContentPartPr>
              <p14:xfrm>
                <a:off x="5594931" y="4154265"/>
                <a:ext cx="362880" cy="525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762136A-37AD-42B4-B416-F7ECA6BC504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576931" y="4136625"/>
                  <a:ext cx="39852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5393BAE-73DB-4D5C-B84D-1F690E07414C}"/>
                    </a:ext>
                  </a:extLst>
                </p14:cNvPr>
                <p14:cNvContentPartPr/>
                <p14:nvPr/>
              </p14:nvContentPartPr>
              <p14:xfrm>
                <a:off x="1031931" y="2362545"/>
                <a:ext cx="136080" cy="4028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5393BAE-73DB-4D5C-B84D-1F690E07414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3931" y="2344905"/>
                  <a:ext cx="1717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4ABDBC1-1F0F-4931-A517-D5BACA64ED0A}"/>
                    </a:ext>
                  </a:extLst>
                </p14:cNvPr>
                <p14:cNvContentPartPr/>
                <p14:nvPr/>
              </p14:nvContentPartPr>
              <p14:xfrm>
                <a:off x="1185651" y="2208825"/>
                <a:ext cx="176040" cy="393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4ABDBC1-1F0F-4931-A517-D5BACA64ED0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67651" y="2190825"/>
                  <a:ext cx="2116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AAD8602-D7AD-416E-847E-708F508E87AD}"/>
                    </a:ext>
                  </a:extLst>
                </p14:cNvPr>
                <p14:cNvContentPartPr/>
                <p14:nvPr/>
              </p14:nvContentPartPr>
              <p14:xfrm>
                <a:off x="1296531" y="2235825"/>
                <a:ext cx="163800" cy="214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AAD8602-D7AD-416E-847E-708F508E87A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78531" y="2217825"/>
                  <a:ext cx="199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D64873F-3FC0-4CCC-A3DE-B0D2EEEDA49E}"/>
                    </a:ext>
                  </a:extLst>
                </p14:cNvPr>
                <p14:cNvContentPartPr/>
                <p14:nvPr/>
              </p14:nvContentPartPr>
              <p14:xfrm>
                <a:off x="1502451" y="2076705"/>
                <a:ext cx="205920" cy="334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D64873F-3FC0-4CCC-A3DE-B0D2EEEDA49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484451" y="2058705"/>
                  <a:ext cx="2415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697F01A-5F03-442D-BFFA-398ADD3839BC}"/>
                    </a:ext>
                  </a:extLst>
                </p14:cNvPr>
                <p14:cNvContentPartPr/>
                <p14:nvPr/>
              </p14:nvContentPartPr>
              <p14:xfrm>
                <a:off x="3412971" y="2172465"/>
                <a:ext cx="170640" cy="417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697F01A-5F03-442D-BFFA-398ADD3839B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394971" y="2154825"/>
                  <a:ext cx="2062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4FE17CF-3276-4E48-A054-B345F8046495}"/>
                    </a:ext>
                  </a:extLst>
                </p14:cNvPr>
                <p14:cNvContentPartPr/>
                <p14:nvPr/>
              </p14:nvContentPartPr>
              <p14:xfrm>
                <a:off x="3621051" y="2064105"/>
                <a:ext cx="189360" cy="431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4FE17CF-3276-4E48-A054-B345F804649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03411" y="2046105"/>
                  <a:ext cx="2250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51440EF-99EE-41C7-AA38-C5421C8B4AFA}"/>
                    </a:ext>
                  </a:extLst>
                </p14:cNvPr>
                <p14:cNvContentPartPr/>
                <p14:nvPr/>
              </p14:nvContentPartPr>
              <p14:xfrm>
                <a:off x="3757491" y="2072745"/>
                <a:ext cx="136440" cy="278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51440EF-99EE-41C7-AA38-C5421C8B4AF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39491" y="2055105"/>
                  <a:ext cx="1720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AF47BE7-6972-4CA6-8590-C2E974852412}"/>
                    </a:ext>
                  </a:extLst>
                </p14:cNvPr>
                <p14:cNvContentPartPr/>
                <p14:nvPr/>
              </p14:nvContentPartPr>
              <p14:xfrm>
                <a:off x="3901851" y="1949265"/>
                <a:ext cx="223560" cy="261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AF47BE7-6972-4CA6-8590-C2E97485241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83851" y="1931625"/>
                  <a:ext cx="2592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17C83A0-5BAA-4443-AD75-E7AEFF7C04F1}"/>
                    </a:ext>
                  </a:extLst>
                </p14:cNvPr>
                <p14:cNvContentPartPr/>
                <p14:nvPr/>
              </p14:nvContentPartPr>
              <p14:xfrm>
                <a:off x="5114691" y="1828665"/>
                <a:ext cx="117720" cy="286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17C83A0-5BAA-4443-AD75-E7AEFF7C04F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097051" y="1810665"/>
                  <a:ext cx="1533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C5D0505-43EC-47D7-B9D8-E1AA1D389AD0}"/>
                    </a:ext>
                  </a:extLst>
                </p14:cNvPr>
                <p14:cNvContentPartPr/>
                <p14:nvPr/>
              </p14:nvContentPartPr>
              <p14:xfrm>
                <a:off x="5223771" y="1764945"/>
                <a:ext cx="143280" cy="408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C5D0505-43EC-47D7-B9D8-E1AA1D389AD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205771" y="1746945"/>
                  <a:ext cx="1789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61D9299-DB60-4D1E-B7FE-CFA0AA11BB84}"/>
                    </a:ext>
                  </a:extLst>
                </p14:cNvPr>
                <p14:cNvContentPartPr/>
                <p14:nvPr/>
              </p14:nvContentPartPr>
              <p14:xfrm>
                <a:off x="5317011" y="1819305"/>
                <a:ext cx="261000" cy="266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61D9299-DB60-4D1E-B7FE-CFA0AA11BB8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299371" y="1801665"/>
                  <a:ext cx="2966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F094482-6AA5-41E7-B504-7FC8D9C29C27}"/>
                    </a:ext>
                  </a:extLst>
                </p14:cNvPr>
                <p14:cNvContentPartPr/>
                <p14:nvPr/>
              </p14:nvContentPartPr>
              <p14:xfrm>
                <a:off x="5522211" y="1681785"/>
                <a:ext cx="263520" cy="307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F094482-6AA5-41E7-B504-7FC8D9C29C2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04571" y="1663785"/>
                  <a:ext cx="2991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FAA8CF2-DA9A-45C1-B8FC-9468882B7163}"/>
                    </a:ext>
                  </a:extLst>
                </p14:cNvPr>
                <p14:cNvContentPartPr/>
                <p14:nvPr/>
              </p14:nvContentPartPr>
              <p14:xfrm>
                <a:off x="732771" y="3724425"/>
                <a:ext cx="7280640" cy="1929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FAA8CF2-DA9A-45C1-B8FC-9468882B716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15131" y="3706425"/>
                  <a:ext cx="7316280" cy="19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2C009BE-1871-4E05-94F4-573637EF40F6}"/>
                    </a:ext>
                  </a:extLst>
                </p14:cNvPr>
                <p14:cNvContentPartPr/>
                <p14:nvPr/>
              </p14:nvContentPartPr>
              <p14:xfrm>
                <a:off x="3684411" y="5229945"/>
                <a:ext cx="561600" cy="1055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2C009BE-1871-4E05-94F4-573637EF40F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666771" y="5212305"/>
                  <a:ext cx="59724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F8911DC-9A36-41EF-99B7-7D776DD80ECC}"/>
                    </a:ext>
                  </a:extLst>
                </p14:cNvPr>
                <p14:cNvContentPartPr/>
                <p14:nvPr/>
              </p14:nvContentPartPr>
              <p14:xfrm>
                <a:off x="4490451" y="5332185"/>
                <a:ext cx="210600" cy="4831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F8911DC-9A36-41EF-99B7-7D776DD80EC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72451" y="5314185"/>
                  <a:ext cx="24624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03C91B6-1D17-4A74-99A6-36EB812FABA2}"/>
                    </a:ext>
                  </a:extLst>
                </p14:cNvPr>
                <p14:cNvContentPartPr/>
                <p14:nvPr/>
              </p14:nvContentPartPr>
              <p14:xfrm>
                <a:off x="4607451" y="5250825"/>
                <a:ext cx="274320" cy="426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03C91B6-1D17-4A74-99A6-36EB812FABA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89451" y="5232825"/>
                  <a:ext cx="3099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02705B7-5A43-4971-AEE2-8747F133B1FA}"/>
                    </a:ext>
                  </a:extLst>
                </p14:cNvPr>
                <p14:cNvContentPartPr/>
                <p14:nvPr/>
              </p14:nvContentPartPr>
              <p14:xfrm>
                <a:off x="4879251" y="5148225"/>
                <a:ext cx="317520" cy="4219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02705B7-5A43-4971-AEE2-8747F133B1F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861611" y="5130585"/>
                  <a:ext cx="353160" cy="45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F54710F7-99D5-4520-8D6A-96AEF050013B}"/>
              </a:ext>
            </a:extLst>
          </p:cNvPr>
          <p:cNvGrpSpPr/>
          <p:nvPr/>
        </p:nvGrpSpPr>
        <p:grpSpPr>
          <a:xfrm>
            <a:off x="6268851" y="3572865"/>
            <a:ext cx="5855400" cy="3141000"/>
            <a:chOff x="6268851" y="3572865"/>
            <a:chExt cx="5855400" cy="314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D3AB190-A033-44AA-A1E6-AECBDC7C6D97}"/>
                    </a:ext>
                  </a:extLst>
                </p14:cNvPr>
                <p14:cNvContentPartPr/>
                <p14:nvPr/>
              </p14:nvContentPartPr>
              <p14:xfrm>
                <a:off x="6909291" y="5073345"/>
                <a:ext cx="123480" cy="245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D3AB190-A033-44AA-A1E6-AECBDC7C6D9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891651" y="5055705"/>
                  <a:ext cx="1591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E011C88-7807-4116-AF24-71C5E3055526}"/>
                    </a:ext>
                  </a:extLst>
                </p14:cNvPr>
                <p14:cNvContentPartPr/>
                <p14:nvPr/>
              </p14:nvContentPartPr>
              <p14:xfrm>
                <a:off x="7123851" y="4829625"/>
                <a:ext cx="243360" cy="536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E011C88-7807-4116-AF24-71C5E305552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106211" y="4811985"/>
                  <a:ext cx="27900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EBE1638-0EA5-4FBF-98FE-3AACAC61E153}"/>
                    </a:ext>
                  </a:extLst>
                </p14:cNvPr>
                <p14:cNvContentPartPr/>
                <p14:nvPr/>
              </p14:nvContentPartPr>
              <p14:xfrm>
                <a:off x="7206291" y="5124825"/>
                <a:ext cx="146160" cy="81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EBE1638-0EA5-4FBF-98FE-3AACAC61E15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188291" y="5106825"/>
                  <a:ext cx="181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2FA7F76-2C3D-4356-9BEF-3CB0B034C207}"/>
                    </a:ext>
                  </a:extLst>
                </p14:cNvPr>
                <p14:cNvContentPartPr/>
                <p14:nvPr/>
              </p14:nvContentPartPr>
              <p14:xfrm>
                <a:off x="6744411" y="5024385"/>
                <a:ext cx="360" cy="9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2FA7F76-2C3D-4356-9BEF-3CB0B034C20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726771" y="500638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1D8E93D-360E-426C-8A5C-81A9246AEFEE}"/>
                    </a:ext>
                  </a:extLst>
                </p14:cNvPr>
                <p14:cNvContentPartPr/>
                <p14:nvPr/>
              </p14:nvContentPartPr>
              <p14:xfrm>
                <a:off x="7776531" y="4842945"/>
                <a:ext cx="311040" cy="202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1D8E93D-360E-426C-8A5C-81A9246AEFE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58891" y="4824945"/>
                  <a:ext cx="3466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C88050C-C38F-40DC-B89C-362DB4A17AC1}"/>
                    </a:ext>
                  </a:extLst>
                </p14:cNvPr>
                <p14:cNvContentPartPr/>
                <p14:nvPr/>
              </p14:nvContentPartPr>
              <p14:xfrm>
                <a:off x="8184411" y="4689945"/>
                <a:ext cx="149040" cy="2656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C88050C-C38F-40DC-B89C-362DB4A17AC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66411" y="4671945"/>
                  <a:ext cx="1846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AA4CCF8-412C-443D-861A-AAF26D8221EE}"/>
                    </a:ext>
                  </a:extLst>
                </p14:cNvPr>
                <p14:cNvContentPartPr/>
                <p14:nvPr/>
              </p14:nvContentPartPr>
              <p14:xfrm>
                <a:off x="8681931" y="4499145"/>
                <a:ext cx="102240" cy="131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AA4CCF8-412C-443D-861A-AAF26D8221E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664291" y="4481505"/>
                  <a:ext cx="137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10991C2-AAC7-4A81-9903-7157C91E42DD}"/>
                    </a:ext>
                  </a:extLst>
                </p14:cNvPr>
                <p14:cNvContentPartPr/>
                <p14:nvPr/>
              </p14:nvContentPartPr>
              <p14:xfrm>
                <a:off x="8573211" y="4327065"/>
                <a:ext cx="360" cy="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10991C2-AAC7-4A81-9903-7157C91E42D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55211" y="43094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AA8BE4F-7027-4343-959C-978066256CCC}"/>
                    </a:ext>
                  </a:extLst>
                </p14:cNvPr>
                <p14:cNvContentPartPr/>
                <p14:nvPr/>
              </p14:nvContentPartPr>
              <p14:xfrm>
                <a:off x="8736291" y="4381425"/>
                <a:ext cx="376560" cy="151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AA8BE4F-7027-4343-959C-978066256CC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718651" y="4363785"/>
                  <a:ext cx="412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BEB2125-3F4B-40DB-A406-0E9750B89E90}"/>
                    </a:ext>
                  </a:extLst>
                </p14:cNvPr>
                <p14:cNvContentPartPr/>
                <p14:nvPr/>
              </p14:nvContentPartPr>
              <p14:xfrm>
                <a:off x="9186291" y="4211145"/>
                <a:ext cx="178920" cy="198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BEB2125-3F4B-40DB-A406-0E9750B89E9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168651" y="4193505"/>
                  <a:ext cx="214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6AC6907-149C-4B23-B1B0-587AB1754B04}"/>
                    </a:ext>
                  </a:extLst>
                </p14:cNvPr>
                <p14:cNvContentPartPr/>
                <p14:nvPr/>
              </p14:nvContentPartPr>
              <p14:xfrm>
                <a:off x="9266211" y="3919905"/>
                <a:ext cx="439200" cy="2919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6AC6907-149C-4B23-B1B0-587AB1754B0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248211" y="3902265"/>
                  <a:ext cx="4748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A9FC5A8-88B1-4F50-BB7D-5B3AFAE4FD57}"/>
                    </a:ext>
                  </a:extLst>
                </p14:cNvPr>
                <p14:cNvContentPartPr/>
                <p14:nvPr/>
              </p14:nvContentPartPr>
              <p14:xfrm>
                <a:off x="9518571" y="3689865"/>
                <a:ext cx="1191960" cy="6854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A9FC5A8-88B1-4F50-BB7D-5B3AFAE4FD5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500571" y="3672225"/>
                  <a:ext cx="122760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FB03532-3A95-4881-AFA3-7A04A4FF2383}"/>
                    </a:ext>
                  </a:extLst>
                </p14:cNvPr>
                <p14:cNvContentPartPr/>
                <p14:nvPr/>
              </p14:nvContentPartPr>
              <p14:xfrm>
                <a:off x="10808811" y="3572865"/>
                <a:ext cx="388080" cy="3747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FB03532-3A95-4881-AFA3-7A04A4FF238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791171" y="3554865"/>
                  <a:ext cx="4237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DC32D69-D9DB-4732-8328-646B10056298}"/>
                    </a:ext>
                  </a:extLst>
                </p14:cNvPr>
                <p14:cNvContentPartPr/>
                <p14:nvPr/>
              </p14:nvContentPartPr>
              <p14:xfrm>
                <a:off x="6268851" y="5658345"/>
                <a:ext cx="112680" cy="264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DC32D69-D9DB-4732-8328-646B1005629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251211" y="5640345"/>
                  <a:ext cx="1483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8331EFE-E199-4A0A-9D92-F1B50524B867}"/>
                    </a:ext>
                  </a:extLst>
                </p14:cNvPr>
                <p14:cNvContentPartPr/>
                <p14:nvPr/>
              </p14:nvContentPartPr>
              <p14:xfrm>
                <a:off x="6400251" y="5576625"/>
                <a:ext cx="342000" cy="277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8331EFE-E199-4A0A-9D92-F1B50524B86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382611" y="5558625"/>
                  <a:ext cx="3776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7F442E1-4306-4D92-9EB2-24C61D682E8C}"/>
                    </a:ext>
                  </a:extLst>
                </p14:cNvPr>
                <p14:cNvContentPartPr/>
                <p14:nvPr/>
              </p14:nvContentPartPr>
              <p14:xfrm>
                <a:off x="6606531" y="5721345"/>
                <a:ext cx="369360" cy="264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7F442E1-4306-4D92-9EB2-24C61D682E8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588891" y="5703345"/>
                  <a:ext cx="4050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ECF9CFC-68A1-4E92-9E83-855FC0CEFAA1}"/>
                    </a:ext>
                  </a:extLst>
                </p14:cNvPr>
                <p14:cNvContentPartPr/>
                <p14:nvPr/>
              </p14:nvContentPartPr>
              <p14:xfrm>
                <a:off x="6537411" y="5607225"/>
                <a:ext cx="80640" cy="19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ECF9CFC-68A1-4E92-9E83-855FC0CEFAA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519771" y="5589585"/>
                  <a:ext cx="1162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E66971A-CBEB-4495-B1A5-91F6754B42AC}"/>
                    </a:ext>
                  </a:extLst>
                </p14:cNvPr>
                <p14:cNvContentPartPr/>
                <p14:nvPr/>
              </p14:nvContentPartPr>
              <p14:xfrm>
                <a:off x="7315011" y="5445945"/>
                <a:ext cx="405720" cy="2887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E66971A-CBEB-4495-B1A5-91F6754B42A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297011" y="5428305"/>
                  <a:ext cx="4413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E9C22FB-F362-4A85-999E-1F0C3E5EC38D}"/>
                    </a:ext>
                  </a:extLst>
                </p14:cNvPr>
                <p14:cNvContentPartPr/>
                <p14:nvPr/>
              </p14:nvContentPartPr>
              <p14:xfrm>
                <a:off x="7856091" y="5516505"/>
                <a:ext cx="122760" cy="1951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E9C22FB-F362-4A85-999E-1F0C3E5EC38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838451" y="5498505"/>
                  <a:ext cx="158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1C5D786-AA20-47BD-BE76-C9A9778B5199}"/>
                    </a:ext>
                  </a:extLst>
                </p14:cNvPr>
                <p14:cNvContentPartPr/>
                <p14:nvPr/>
              </p14:nvContentPartPr>
              <p14:xfrm>
                <a:off x="7971291" y="5310585"/>
                <a:ext cx="248760" cy="3758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1C5D786-AA20-47BD-BE76-C9A9778B519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953291" y="5292945"/>
                  <a:ext cx="2844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A683A76-8C6B-48A3-B386-A21BA4A48788}"/>
                    </a:ext>
                  </a:extLst>
                </p14:cNvPr>
                <p14:cNvContentPartPr/>
                <p14:nvPr/>
              </p14:nvContentPartPr>
              <p14:xfrm>
                <a:off x="8138691" y="5241465"/>
                <a:ext cx="244800" cy="326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A683A76-8C6B-48A3-B386-A21BA4A4878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120691" y="5223465"/>
                  <a:ext cx="2804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D2E78D3-C779-463A-B58A-8DDEA3A5AE16}"/>
                    </a:ext>
                  </a:extLst>
                </p14:cNvPr>
                <p14:cNvContentPartPr/>
                <p14:nvPr/>
              </p14:nvContentPartPr>
              <p14:xfrm>
                <a:off x="8166051" y="5371425"/>
                <a:ext cx="148320" cy="428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D2E78D3-C779-463A-B58A-8DDEA3A5AE1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48051" y="5353425"/>
                  <a:ext cx="183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4867A2C-C7C4-414A-8B7A-B561D3D529A8}"/>
                    </a:ext>
                  </a:extLst>
                </p14:cNvPr>
                <p14:cNvContentPartPr/>
                <p14:nvPr/>
              </p14:nvContentPartPr>
              <p14:xfrm>
                <a:off x="8311491" y="5269545"/>
                <a:ext cx="244080" cy="217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4867A2C-C7C4-414A-8B7A-B561D3D529A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293851" y="5251905"/>
                  <a:ext cx="2797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16D212C-5BA7-4BA5-9FB6-7668806B1E99}"/>
                    </a:ext>
                  </a:extLst>
                </p14:cNvPr>
                <p14:cNvContentPartPr/>
                <p14:nvPr/>
              </p14:nvContentPartPr>
              <p14:xfrm>
                <a:off x="8486811" y="5086665"/>
                <a:ext cx="375120" cy="534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16D212C-5BA7-4BA5-9FB6-7668806B1E9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469171" y="5069025"/>
                  <a:ext cx="4107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7914855-7D60-4F3E-8886-E72B49221F21}"/>
                    </a:ext>
                  </a:extLst>
                </p14:cNvPr>
                <p14:cNvContentPartPr/>
                <p14:nvPr/>
              </p14:nvContentPartPr>
              <p14:xfrm>
                <a:off x="8833851" y="5006025"/>
                <a:ext cx="236160" cy="191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7914855-7D60-4F3E-8886-E72B49221F2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815851" y="4988025"/>
                  <a:ext cx="271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DF717D1-DA1F-42CE-9EA0-26808A173844}"/>
                    </a:ext>
                  </a:extLst>
                </p14:cNvPr>
                <p14:cNvContentPartPr/>
                <p14:nvPr/>
              </p14:nvContentPartPr>
              <p14:xfrm>
                <a:off x="9541971" y="4575825"/>
                <a:ext cx="475200" cy="504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DF717D1-DA1F-42CE-9EA0-26808A17384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523971" y="4558185"/>
                  <a:ext cx="51084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2EC2202-0644-4C45-8EEC-56586F131381}"/>
                    </a:ext>
                  </a:extLst>
                </p14:cNvPr>
                <p14:cNvContentPartPr/>
                <p14:nvPr/>
              </p14:nvContentPartPr>
              <p14:xfrm>
                <a:off x="10120131" y="4734945"/>
                <a:ext cx="248760" cy="200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2EC2202-0644-4C45-8EEC-56586F13138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102131" y="4717305"/>
                  <a:ext cx="284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7E3949A-6FA1-4940-95F2-79BDCB2DC8F7}"/>
                    </a:ext>
                  </a:extLst>
                </p14:cNvPr>
                <p14:cNvContentPartPr/>
                <p14:nvPr/>
              </p14:nvContentPartPr>
              <p14:xfrm>
                <a:off x="10402011" y="4670505"/>
                <a:ext cx="263160" cy="1904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7E3949A-6FA1-4940-95F2-79BDCB2DC8F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384371" y="4652505"/>
                  <a:ext cx="298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AB4FCD5-9E30-43BA-9ACB-37268E484661}"/>
                    </a:ext>
                  </a:extLst>
                </p14:cNvPr>
                <p14:cNvContentPartPr/>
                <p14:nvPr/>
              </p14:nvContentPartPr>
              <p14:xfrm>
                <a:off x="10755891" y="4028985"/>
                <a:ext cx="716040" cy="7880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AB4FCD5-9E30-43BA-9ACB-37268E48466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737891" y="4011345"/>
                  <a:ext cx="751680" cy="82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F7C6526-ADBF-488E-BF02-41E224619537}"/>
                    </a:ext>
                  </a:extLst>
                </p14:cNvPr>
                <p14:cNvContentPartPr/>
                <p14:nvPr/>
              </p14:nvContentPartPr>
              <p14:xfrm>
                <a:off x="11370771" y="4124385"/>
                <a:ext cx="360" cy="39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F7C6526-ADBF-488E-BF02-41E22461953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353131" y="41067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ACDEAF0-74AE-4E33-AEAE-4F9B302DF033}"/>
                    </a:ext>
                  </a:extLst>
                </p14:cNvPr>
                <p14:cNvContentPartPr/>
                <p14:nvPr/>
              </p14:nvContentPartPr>
              <p14:xfrm>
                <a:off x="11488491" y="4239225"/>
                <a:ext cx="283320" cy="1774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ACDEAF0-74AE-4E33-AEAE-4F9B302DF03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470851" y="4221585"/>
                  <a:ext cx="318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79CC5DA-41B8-468A-BA2D-047F7D34ED43}"/>
                    </a:ext>
                  </a:extLst>
                </p14:cNvPr>
                <p14:cNvContentPartPr/>
                <p14:nvPr/>
              </p14:nvContentPartPr>
              <p14:xfrm>
                <a:off x="11698731" y="4066065"/>
                <a:ext cx="301320" cy="593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79CC5DA-41B8-468A-BA2D-047F7D34ED4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681091" y="4048425"/>
                  <a:ext cx="33696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D692059-3578-438E-9849-5525C4AF8538}"/>
                    </a:ext>
                  </a:extLst>
                </p14:cNvPr>
                <p14:cNvContentPartPr/>
                <p14:nvPr/>
              </p14:nvContentPartPr>
              <p14:xfrm>
                <a:off x="7031331" y="6029145"/>
                <a:ext cx="475920" cy="418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D692059-3578-438E-9849-5525C4AF853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013691" y="6011505"/>
                  <a:ext cx="5115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E7839EB-C1A9-4D96-8E4D-3128153E8463}"/>
                    </a:ext>
                  </a:extLst>
                </p14:cNvPr>
                <p14:cNvContentPartPr/>
                <p14:nvPr/>
              </p14:nvContentPartPr>
              <p14:xfrm>
                <a:off x="7540011" y="6074505"/>
                <a:ext cx="237240" cy="2764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E7839EB-C1A9-4D96-8E4D-3128153E846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522371" y="6056865"/>
                  <a:ext cx="2728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A615CA1-2BED-4269-BE0D-0AF377B60C2B}"/>
                    </a:ext>
                  </a:extLst>
                </p14:cNvPr>
                <p14:cNvContentPartPr/>
                <p14:nvPr/>
              </p14:nvContentPartPr>
              <p14:xfrm>
                <a:off x="7776531" y="6023745"/>
                <a:ext cx="208080" cy="4161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A615CA1-2BED-4269-BE0D-0AF377B60C2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758891" y="6006105"/>
                  <a:ext cx="2437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9DFE3BD-8288-4CFC-A080-42BCB47F3723}"/>
                    </a:ext>
                  </a:extLst>
                </p14:cNvPr>
                <p14:cNvContentPartPr/>
                <p14:nvPr/>
              </p14:nvContentPartPr>
              <p14:xfrm>
                <a:off x="7976331" y="5992785"/>
                <a:ext cx="247680" cy="190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9DFE3BD-8288-4CFC-A080-42BCB47F372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958331" y="5975145"/>
                  <a:ext cx="283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E7DE6D2-1091-4A3D-8F3A-7FCF9150E12E}"/>
                    </a:ext>
                  </a:extLst>
                </p14:cNvPr>
                <p14:cNvContentPartPr/>
                <p14:nvPr/>
              </p14:nvContentPartPr>
              <p14:xfrm>
                <a:off x="8158491" y="5754465"/>
                <a:ext cx="526320" cy="4932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E7DE6D2-1091-4A3D-8F3A-7FCF9150E12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140491" y="5736465"/>
                  <a:ext cx="5619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5271621-E353-401D-900D-4A1AD9388EBC}"/>
                    </a:ext>
                  </a:extLst>
                </p14:cNvPr>
                <p14:cNvContentPartPr/>
                <p14:nvPr/>
              </p14:nvContentPartPr>
              <p14:xfrm>
                <a:off x="8690931" y="5947785"/>
                <a:ext cx="49320" cy="1162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5271621-E353-401D-900D-4A1AD9388EB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672931" y="5929785"/>
                  <a:ext cx="849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CB0989A-9CAF-49FB-8D1C-86134AB5DCD5}"/>
                    </a:ext>
                  </a:extLst>
                </p14:cNvPr>
                <p14:cNvContentPartPr/>
                <p14:nvPr/>
              </p14:nvContentPartPr>
              <p14:xfrm>
                <a:off x="8546211" y="5826105"/>
                <a:ext cx="18360" cy="31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CB0989A-9CAF-49FB-8D1C-86134AB5DCD5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528571" y="5808465"/>
                  <a:ext cx="540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91E44AF-DD71-4220-B7A7-B34CF88A10EC}"/>
                    </a:ext>
                  </a:extLst>
                </p14:cNvPr>
                <p14:cNvContentPartPr/>
                <p14:nvPr/>
              </p14:nvContentPartPr>
              <p14:xfrm>
                <a:off x="8676171" y="5646465"/>
                <a:ext cx="327600" cy="4626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91E44AF-DD71-4220-B7A7-B34CF88A10E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658171" y="5628825"/>
                  <a:ext cx="36324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0E3349C-E300-45D4-A400-BB53ADDB82A1}"/>
                    </a:ext>
                  </a:extLst>
                </p14:cNvPr>
                <p14:cNvContentPartPr/>
                <p14:nvPr/>
              </p14:nvContentPartPr>
              <p14:xfrm>
                <a:off x="9128331" y="5848065"/>
                <a:ext cx="75240" cy="1746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0E3349C-E300-45D4-A400-BB53ADDB82A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110331" y="5830065"/>
                  <a:ext cx="110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CACA6EB-D686-45AD-88F1-175A8245FC99}"/>
                    </a:ext>
                  </a:extLst>
                </p14:cNvPr>
                <p14:cNvContentPartPr/>
                <p14:nvPr/>
              </p14:nvContentPartPr>
              <p14:xfrm>
                <a:off x="8980731" y="5645385"/>
                <a:ext cx="360" cy="39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CACA6EB-D686-45AD-88F1-175A8245FC9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962731" y="56277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9511236-2691-4851-B6F8-2B1F009291DC}"/>
                    </a:ext>
                  </a:extLst>
                </p14:cNvPr>
                <p14:cNvContentPartPr/>
                <p14:nvPr/>
              </p14:nvContentPartPr>
              <p14:xfrm>
                <a:off x="9053091" y="5440905"/>
                <a:ext cx="438120" cy="4032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9511236-2691-4851-B6F8-2B1F009291D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035451" y="5423265"/>
                  <a:ext cx="4737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9761AE0-C90D-4A9C-898B-09AA13DB5903}"/>
                    </a:ext>
                  </a:extLst>
                </p14:cNvPr>
                <p14:cNvContentPartPr/>
                <p14:nvPr/>
              </p14:nvContentPartPr>
              <p14:xfrm>
                <a:off x="9125451" y="5597145"/>
                <a:ext cx="164160" cy="52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9761AE0-C90D-4A9C-898B-09AA13DB590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107811" y="5579505"/>
                  <a:ext cx="1998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8C61240-0BFD-4C23-908A-3C55FC4DFC69}"/>
                    </a:ext>
                  </a:extLst>
                </p14:cNvPr>
                <p14:cNvContentPartPr/>
                <p14:nvPr/>
              </p14:nvContentPartPr>
              <p14:xfrm>
                <a:off x="9378891" y="5375745"/>
                <a:ext cx="672120" cy="8366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8C61240-0BFD-4C23-908A-3C55FC4DFC6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61251" y="5357745"/>
                  <a:ext cx="707760" cy="8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409B538-4A5A-42FF-A687-4EDBFCD0782C}"/>
                    </a:ext>
                  </a:extLst>
                </p14:cNvPr>
                <p14:cNvContentPartPr/>
                <p14:nvPr/>
              </p14:nvContentPartPr>
              <p14:xfrm>
                <a:off x="10094211" y="5276385"/>
                <a:ext cx="617040" cy="4636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409B538-4A5A-42FF-A687-4EDBFCD0782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076211" y="5258385"/>
                  <a:ext cx="65268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60B16B1-8F51-4A54-86BE-CCB9D5C1F3D3}"/>
                    </a:ext>
                  </a:extLst>
                </p14:cNvPr>
                <p14:cNvContentPartPr/>
                <p14:nvPr/>
              </p14:nvContentPartPr>
              <p14:xfrm>
                <a:off x="9169011" y="6248745"/>
                <a:ext cx="275400" cy="4651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60B16B1-8F51-4A54-86BE-CCB9D5C1F3D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151371" y="6231105"/>
                  <a:ext cx="3110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B5EEEBD-F771-4479-AAD2-29A6F6474A98}"/>
                    </a:ext>
                  </a:extLst>
                </p14:cNvPr>
                <p14:cNvContentPartPr/>
                <p14:nvPr/>
              </p14:nvContentPartPr>
              <p14:xfrm>
                <a:off x="9535491" y="6264585"/>
                <a:ext cx="222840" cy="2091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B5EEEBD-F771-4479-AAD2-29A6F6474A9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517491" y="6246585"/>
                  <a:ext cx="2584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B8345F0-BA30-4CD7-B44E-EDEDE22BC30C}"/>
                    </a:ext>
                  </a:extLst>
                </p14:cNvPr>
                <p14:cNvContentPartPr/>
                <p14:nvPr/>
              </p14:nvContentPartPr>
              <p14:xfrm>
                <a:off x="9743571" y="6093945"/>
                <a:ext cx="411840" cy="3337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B8345F0-BA30-4CD7-B44E-EDEDE22BC30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725931" y="6075945"/>
                  <a:ext cx="4474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FEB69E2-5668-40D7-B805-1133BA66FF08}"/>
                    </a:ext>
                  </a:extLst>
                </p14:cNvPr>
                <p14:cNvContentPartPr/>
                <p14:nvPr/>
              </p14:nvContentPartPr>
              <p14:xfrm>
                <a:off x="10429011" y="6038505"/>
                <a:ext cx="130320" cy="1911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FEB69E2-5668-40D7-B805-1133BA66FF0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11371" y="6020505"/>
                  <a:ext cx="165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06C4344-E707-492D-83B9-482AB3C37429}"/>
                    </a:ext>
                  </a:extLst>
                </p14:cNvPr>
                <p14:cNvContentPartPr/>
                <p14:nvPr/>
              </p14:nvContentPartPr>
              <p14:xfrm>
                <a:off x="10375011" y="5920785"/>
                <a:ext cx="360" cy="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06C4344-E707-492D-83B9-482AB3C3742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57371" y="59027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1291E1C-4950-47AE-A8C9-CF722AD058F7}"/>
                    </a:ext>
                  </a:extLst>
                </p14:cNvPr>
                <p14:cNvContentPartPr/>
                <p14:nvPr/>
              </p14:nvContentPartPr>
              <p14:xfrm>
                <a:off x="10601091" y="6035985"/>
                <a:ext cx="315720" cy="2397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1291E1C-4950-47AE-A8C9-CF722AD058F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583451" y="6018345"/>
                  <a:ext cx="3513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314B278-A5B4-4455-9CAE-BC12BE8CAE6D}"/>
                    </a:ext>
                  </a:extLst>
                </p14:cNvPr>
                <p14:cNvContentPartPr/>
                <p14:nvPr/>
              </p14:nvContentPartPr>
              <p14:xfrm>
                <a:off x="11113371" y="5513265"/>
                <a:ext cx="192960" cy="3402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314B278-A5B4-4455-9CAE-BC12BE8CAE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095731" y="5495265"/>
                  <a:ext cx="2286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E8A2C57-CB7F-4451-A603-05EB3D525C78}"/>
                    </a:ext>
                  </a:extLst>
                </p14:cNvPr>
                <p14:cNvContentPartPr/>
                <p14:nvPr/>
              </p14:nvContentPartPr>
              <p14:xfrm>
                <a:off x="11312811" y="5481945"/>
                <a:ext cx="381960" cy="3960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E8A2C57-CB7F-4451-A603-05EB3D525C7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295171" y="5463945"/>
                  <a:ext cx="4176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B89CB22-9347-4900-82FF-28C10A28ED86}"/>
                    </a:ext>
                  </a:extLst>
                </p14:cNvPr>
                <p14:cNvContentPartPr/>
                <p14:nvPr/>
              </p14:nvContentPartPr>
              <p14:xfrm>
                <a:off x="11714571" y="5585625"/>
                <a:ext cx="44280" cy="1260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B89CB22-9347-4900-82FF-28C10A28ED8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696931" y="5567985"/>
                  <a:ext cx="79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C3D3394-A5EA-45BB-BA99-03FF1B9A0505}"/>
                    </a:ext>
                  </a:extLst>
                </p14:cNvPr>
                <p14:cNvContentPartPr/>
                <p14:nvPr/>
              </p14:nvContentPartPr>
              <p14:xfrm>
                <a:off x="11606211" y="5458905"/>
                <a:ext cx="360" cy="3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C3D3394-A5EA-45BB-BA99-03FF1B9A050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588571" y="54409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35AD491-DD73-4830-B025-A41DF202F099}"/>
                    </a:ext>
                  </a:extLst>
                </p14:cNvPr>
                <p14:cNvContentPartPr/>
                <p14:nvPr/>
              </p14:nvContentPartPr>
              <p14:xfrm>
                <a:off x="11804571" y="5403825"/>
                <a:ext cx="319680" cy="4150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35AD491-DD73-4830-B025-A41DF202F09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786571" y="5385825"/>
                  <a:ext cx="355320" cy="45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289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9ED12879-FBF3-4EFA-A385-E8A9EE5481B1}"/>
              </a:ext>
            </a:extLst>
          </p:cNvPr>
          <p:cNvGrpSpPr/>
          <p:nvPr/>
        </p:nvGrpSpPr>
        <p:grpSpPr>
          <a:xfrm>
            <a:off x="124731" y="188865"/>
            <a:ext cx="11734200" cy="3109680"/>
            <a:chOff x="124731" y="188865"/>
            <a:chExt cx="11734200" cy="31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628D2C0-754A-480B-AD83-7555FF162A3E}"/>
                    </a:ext>
                  </a:extLst>
                </p14:cNvPr>
                <p14:cNvContentPartPr/>
                <p14:nvPr/>
              </p14:nvContentPartPr>
              <p14:xfrm>
                <a:off x="460251" y="873945"/>
                <a:ext cx="146160" cy="285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628D2C0-754A-480B-AD83-7555FF162A3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2611" y="855945"/>
                  <a:ext cx="1818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4881570-23F9-4170-92B2-61D9BE294E3B}"/>
                    </a:ext>
                  </a:extLst>
                </p14:cNvPr>
                <p14:cNvContentPartPr/>
                <p14:nvPr/>
              </p14:nvContentPartPr>
              <p14:xfrm>
                <a:off x="533691" y="917505"/>
                <a:ext cx="1793520" cy="115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4881570-23F9-4170-92B2-61D9BE294E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6051" y="899505"/>
                  <a:ext cx="1829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110F103-C995-4853-A281-303C18FD892E}"/>
                    </a:ext>
                  </a:extLst>
                </p14:cNvPr>
                <p14:cNvContentPartPr/>
                <p14:nvPr/>
              </p14:nvContentPartPr>
              <p14:xfrm>
                <a:off x="2317491" y="642465"/>
                <a:ext cx="207000" cy="648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110F103-C995-4853-A281-303C18FD892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99491" y="624825"/>
                  <a:ext cx="24264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BA4EE7-E6E3-4EB7-9248-1EF350F5EB36}"/>
                    </a:ext>
                  </a:extLst>
                </p14:cNvPr>
                <p14:cNvContentPartPr/>
                <p14:nvPr/>
              </p14:nvContentPartPr>
              <p14:xfrm>
                <a:off x="2290131" y="554625"/>
                <a:ext cx="1300680" cy="749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BA4EE7-E6E3-4EB7-9248-1EF350F5EB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72131" y="536625"/>
                  <a:ext cx="1336320" cy="7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8090043-F1D2-4470-ABBF-81BFB2F17EE9}"/>
                    </a:ext>
                  </a:extLst>
                </p14:cNvPr>
                <p14:cNvContentPartPr/>
                <p14:nvPr/>
              </p14:nvContentPartPr>
              <p14:xfrm>
                <a:off x="3448971" y="816705"/>
                <a:ext cx="1169280" cy="151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8090043-F1D2-4470-ABBF-81BFB2F17E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31331" y="798705"/>
                  <a:ext cx="1204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097B3D-1696-460B-B3F8-FE834F5A0C71}"/>
                    </a:ext>
                  </a:extLst>
                </p14:cNvPr>
                <p14:cNvContentPartPr/>
                <p14:nvPr/>
              </p14:nvContentPartPr>
              <p14:xfrm>
                <a:off x="4689531" y="615105"/>
                <a:ext cx="278640" cy="558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097B3D-1696-460B-B3F8-FE834F5A0C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71531" y="597465"/>
                  <a:ext cx="31428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C8F780-9E23-48F1-9CCA-CA3E6C7C1BD4}"/>
                    </a:ext>
                  </a:extLst>
                </p14:cNvPr>
                <p14:cNvContentPartPr/>
                <p14:nvPr/>
              </p14:nvContentPartPr>
              <p14:xfrm>
                <a:off x="4697811" y="259425"/>
                <a:ext cx="1332000" cy="86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C8F780-9E23-48F1-9CCA-CA3E6C7C1B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80171" y="241425"/>
                  <a:ext cx="136764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62F711D-73D8-4E93-B9C5-8F50A8D6BA72}"/>
                    </a:ext>
                  </a:extLst>
                </p14:cNvPr>
                <p14:cNvContentPartPr/>
                <p14:nvPr/>
              </p14:nvContentPartPr>
              <p14:xfrm>
                <a:off x="5776011" y="567945"/>
                <a:ext cx="1558080" cy="219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62F711D-73D8-4E93-B9C5-8F50A8D6BA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58011" y="549945"/>
                  <a:ext cx="1593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18ADA7-2924-480C-A7ED-148FDD420634}"/>
                    </a:ext>
                  </a:extLst>
                </p14:cNvPr>
                <p14:cNvContentPartPr/>
                <p14:nvPr/>
              </p14:nvContentPartPr>
              <p14:xfrm>
                <a:off x="7351011" y="352665"/>
                <a:ext cx="213840" cy="625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18ADA7-2924-480C-A7ED-148FDD4206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33011" y="335025"/>
                  <a:ext cx="24948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E3DB9F-FF49-41AB-A179-7EBE6D153C8E}"/>
                    </a:ext>
                  </a:extLst>
                </p14:cNvPr>
                <p14:cNvContentPartPr/>
                <p14:nvPr/>
              </p14:nvContentPartPr>
              <p14:xfrm>
                <a:off x="7360011" y="188865"/>
                <a:ext cx="1597320" cy="871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E3DB9F-FF49-41AB-A179-7EBE6D153C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42371" y="170865"/>
                  <a:ext cx="1632960" cy="90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A23C12-4ADA-40EF-830A-CF97BA6B8737}"/>
                    </a:ext>
                  </a:extLst>
                </p14:cNvPr>
                <p14:cNvContentPartPr/>
                <p14:nvPr/>
              </p14:nvContentPartPr>
              <p14:xfrm>
                <a:off x="8863011" y="451665"/>
                <a:ext cx="1258560" cy="173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A23C12-4ADA-40EF-830A-CF97BA6B87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45011" y="433665"/>
                  <a:ext cx="1294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01E8DD-8470-4976-A68D-F1AE511041EC}"/>
                    </a:ext>
                  </a:extLst>
                </p14:cNvPr>
                <p14:cNvContentPartPr/>
                <p14:nvPr/>
              </p14:nvContentPartPr>
              <p14:xfrm>
                <a:off x="3122451" y="1548945"/>
                <a:ext cx="204840" cy="412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01E8DD-8470-4976-A68D-F1AE511041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04811" y="1531305"/>
                  <a:ext cx="2404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1944797-5CE1-4F5B-8AC4-50FD341AFFEA}"/>
                    </a:ext>
                  </a:extLst>
                </p14:cNvPr>
                <p14:cNvContentPartPr/>
                <p14:nvPr/>
              </p14:nvContentPartPr>
              <p14:xfrm>
                <a:off x="2878731" y="1448865"/>
                <a:ext cx="446760" cy="135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1944797-5CE1-4F5B-8AC4-50FD341AFF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60731" y="1431225"/>
                  <a:ext cx="482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56EBD1C-1D23-4357-A008-3DF69EA1B165}"/>
                    </a:ext>
                  </a:extLst>
                </p14:cNvPr>
                <p14:cNvContentPartPr/>
                <p14:nvPr/>
              </p14:nvContentPartPr>
              <p14:xfrm>
                <a:off x="3430971" y="1737945"/>
                <a:ext cx="122400" cy="145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56EBD1C-1D23-4357-A008-3DF69EA1B1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12971" y="1719945"/>
                  <a:ext cx="158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A1F5379-B9EB-42B9-8BA6-25B72D06AC23}"/>
                    </a:ext>
                  </a:extLst>
                </p14:cNvPr>
                <p14:cNvContentPartPr/>
                <p14:nvPr/>
              </p14:nvContentPartPr>
              <p14:xfrm>
                <a:off x="5612571" y="1439145"/>
                <a:ext cx="291960" cy="456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A1F5379-B9EB-42B9-8BA6-25B72D06AC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94931" y="1421505"/>
                  <a:ext cx="32760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D060F78-AF29-4FFD-805C-1C8DFDA3A152}"/>
                    </a:ext>
                  </a:extLst>
                </p14:cNvPr>
                <p14:cNvContentPartPr/>
                <p14:nvPr/>
              </p14:nvContentPartPr>
              <p14:xfrm>
                <a:off x="5386491" y="1374705"/>
                <a:ext cx="273960" cy="146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D060F78-AF29-4FFD-805C-1C8DFDA3A1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68491" y="1357065"/>
                  <a:ext cx="3096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816578-D587-44B5-8FA4-024207948FB6}"/>
                    </a:ext>
                  </a:extLst>
                </p14:cNvPr>
                <p14:cNvContentPartPr/>
                <p14:nvPr/>
              </p14:nvContentPartPr>
              <p14:xfrm>
                <a:off x="5893731" y="1598985"/>
                <a:ext cx="659880" cy="358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816578-D587-44B5-8FA4-024207948FB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75731" y="1581345"/>
                  <a:ext cx="695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3715944-4112-4A21-B1E1-48D97756DF8C}"/>
                    </a:ext>
                  </a:extLst>
                </p14:cNvPr>
                <p14:cNvContentPartPr/>
                <p14:nvPr/>
              </p14:nvContentPartPr>
              <p14:xfrm>
                <a:off x="8464491" y="1380825"/>
                <a:ext cx="200520" cy="340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3715944-4112-4A21-B1E1-48D97756DF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46851" y="1363185"/>
                  <a:ext cx="2361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3BCB74-FCFD-4236-8492-C8CFB0D17064}"/>
                    </a:ext>
                  </a:extLst>
                </p14:cNvPr>
                <p14:cNvContentPartPr/>
                <p14:nvPr/>
              </p14:nvContentPartPr>
              <p14:xfrm>
                <a:off x="8066331" y="1206585"/>
                <a:ext cx="398160" cy="115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3BCB74-FCFD-4236-8492-C8CFB0D170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48691" y="1188585"/>
                  <a:ext cx="433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273E81-9C04-4C95-8B8D-B2341BEAEA14}"/>
                    </a:ext>
                  </a:extLst>
                </p14:cNvPr>
                <p14:cNvContentPartPr/>
                <p14:nvPr/>
              </p14:nvContentPartPr>
              <p14:xfrm>
                <a:off x="8718291" y="1463625"/>
                <a:ext cx="395640" cy="391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273E81-9C04-4C95-8B8D-B2341BEAEA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00291" y="1445625"/>
                  <a:ext cx="4312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8B728AB-1D20-48E6-80AE-C407172763B8}"/>
                    </a:ext>
                  </a:extLst>
                </p14:cNvPr>
                <p14:cNvContentPartPr/>
                <p14:nvPr/>
              </p14:nvContentPartPr>
              <p14:xfrm>
                <a:off x="570051" y="2525625"/>
                <a:ext cx="410400" cy="420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8B728AB-1D20-48E6-80AE-C407172763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2051" y="2507625"/>
                  <a:ext cx="44604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46B436C-6CD4-40B5-8C62-C0AECB92FBA3}"/>
                    </a:ext>
                  </a:extLst>
                </p14:cNvPr>
                <p14:cNvContentPartPr/>
                <p14:nvPr/>
              </p14:nvContentPartPr>
              <p14:xfrm>
                <a:off x="760131" y="2471265"/>
                <a:ext cx="463320" cy="452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46B436C-6CD4-40B5-8C62-C0AECB92FBA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2491" y="2453265"/>
                  <a:ext cx="49896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B5C6F71-FCEA-4DE4-B1F1-ADA7EE1DE14C}"/>
                    </a:ext>
                  </a:extLst>
                </p14:cNvPr>
                <p14:cNvContentPartPr/>
                <p14:nvPr/>
              </p14:nvContentPartPr>
              <p14:xfrm>
                <a:off x="1159731" y="2311425"/>
                <a:ext cx="1070280" cy="562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B5C6F71-FCEA-4DE4-B1F1-ADA7EE1DE1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2091" y="2293425"/>
                  <a:ext cx="110592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2141213-48EA-4167-964F-9CB70AC8392A}"/>
                    </a:ext>
                  </a:extLst>
                </p14:cNvPr>
                <p14:cNvContentPartPr/>
                <p14:nvPr/>
              </p14:nvContentPartPr>
              <p14:xfrm>
                <a:off x="2354211" y="2434545"/>
                <a:ext cx="331560" cy="345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2141213-48EA-4167-964F-9CB70AC8392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36571" y="2416545"/>
                  <a:ext cx="3672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D2B6C78-E8ED-4C8D-A620-AB77873DBE7C}"/>
                    </a:ext>
                  </a:extLst>
                </p14:cNvPr>
                <p14:cNvContentPartPr/>
                <p14:nvPr/>
              </p14:nvContentPartPr>
              <p14:xfrm>
                <a:off x="2652291" y="2388465"/>
                <a:ext cx="386640" cy="254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D2B6C78-E8ED-4C8D-A620-AB77873DBE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34651" y="2370825"/>
                  <a:ext cx="4222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E04DED-8743-46BF-B68B-0303A5686B97}"/>
                    </a:ext>
                  </a:extLst>
                </p14:cNvPr>
                <p14:cNvContentPartPr/>
                <p14:nvPr/>
              </p14:nvContentPartPr>
              <p14:xfrm>
                <a:off x="3014451" y="2298105"/>
                <a:ext cx="514800" cy="232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E04DED-8743-46BF-B68B-0303A5686B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96811" y="2280465"/>
                  <a:ext cx="5504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150129A-9588-4A29-83B8-030C1F761D4B}"/>
                    </a:ext>
                  </a:extLst>
                </p14:cNvPr>
                <p14:cNvContentPartPr/>
                <p14:nvPr/>
              </p14:nvContentPartPr>
              <p14:xfrm>
                <a:off x="3635091" y="1943145"/>
                <a:ext cx="485280" cy="754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150129A-9588-4A29-83B8-030C1F761D4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17091" y="1925505"/>
                  <a:ext cx="52092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5FF753B-D555-40DC-A2F4-B789CD9B9DEF}"/>
                    </a:ext>
                  </a:extLst>
                </p14:cNvPr>
                <p14:cNvContentPartPr/>
                <p14:nvPr/>
              </p14:nvContentPartPr>
              <p14:xfrm>
                <a:off x="3756771" y="2398545"/>
                <a:ext cx="435240" cy="27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5FF753B-D555-40DC-A2F4-B789CD9B9D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38771" y="2380545"/>
                  <a:ext cx="470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E5E2C05-4452-45A5-BE91-DE4CC15DA397}"/>
                    </a:ext>
                  </a:extLst>
                </p14:cNvPr>
                <p14:cNvContentPartPr/>
                <p14:nvPr/>
              </p14:nvContentPartPr>
              <p14:xfrm>
                <a:off x="4219371" y="2290185"/>
                <a:ext cx="211680" cy="241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E5E2C05-4452-45A5-BE91-DE4CC15DA3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01371" y="2272185"/>
                  <a:ext cx="2473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23F53FE-2426-41C8-A78A-864107B0E452}"/>
                    </a:ext>
                  </a:extLst>
                </p14:cNvPr>
                <p14:cNvContentPartPr/>
                <p14:nvPr/>
              </p14:nvContentPartPr>
              <p14:xfrm>
                <a:off x="4490451" y="2253825"/>
                <a:ext cx="163800" cy="306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23F53FE-2426-41C8-A78A-864107B0E45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72451" y="2236185"/>
                  <a:ext cx="1994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3BF53D-242F-46AD-8B76-B29F82FE3019}"/>
                    </a:ext>
                  </a:extLst>
                </p14:cNvPr>
                <p14:cNvContentPartPr/>
                <p14:nvPr/>
              </p14:nvContentPartPr>
              <p14:xfrm>
                <a:off x="4598811" y="2054745"/>
                <a:ext cx="400320" cy="572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3BF53D-242F-46AD-8B76-B29F82FE301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80811" y="2037105"/>
                  <a:ext cx="43596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E8271B-28A6-44DA-AD12-F46D57B10C02}"/>
                    </a:ext>
                  </a:extLst>
                </p14:cNvPr>
                <p14:cNvContentPartPr/>
                <p14:nvPr/>
              </p14:nvContentPartPr>
              <p14:xfrm>
                <a:off x="4761531" y="2420865"/>
                <a:ext cx="137160" cy="86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E8271B-28A6-44DA-AD12-F46D57B10C0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43891" y="2403225"/>
                  <a:ext cx="1728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0F085DE-4CA9-4BF6-9E24-6B2015DF1F83}"/>
                    </a:ext>
                  </a:extLst>
                </p14:cNvPr>
                <p14:cNvContentPartPr/>
                <p14:nvPr/>
              </p14:nvContentPartPr>
              <p14:xfrm>
                <a:off x="4915611" y="2308185"/>
                <a:ext cx="315360" cy="245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0F085DE-4CA9-4BF6-9E24-6B2015DF1F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97971" y="2290545"/>
                  <a:ext cx="3510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B861D5B-C499-4DE0-9842-544688CA231F}"/>
                    </a:ext>
                  </a:extLst>
                </p14:cNvPr>
                <p14:cNvContentPartPr/>
                <p14:nvPr/>
              </p14:nvContentPartPr>
              <p14:xfrm>
                <a:off x="5268771" y="2389905"/>
                <a:ext cx="9360" cy="23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B861D5B-C499-4DE0-9842-544688CA23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50771" y="2371905"/>
                  <a:ext cx="45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1BC751E-9431-4324-9075-7E0A92523EAC}"/>
                    </a:ext>
                  </a:extLst>
                </p14:cNvPr>
                <p14:cNvContentPartPr/>
                <p14:nvPr/>
              </p14:nvContentPartPr>
              <p14:xfrm>
                <a:off x="5106051" y="2199465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1BC751E-9431-4324-9075-7E0A92523EA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88051" y="21818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BE5BDEA-B8FF-4166-9360-B4F878E296F4}"/>
                    </a:ext>
                  </a:extLst>
                </p14:cNvPr>
                <p14:cNvContentPartPr/>
                <p14:nvPr/>
              </p14:nvContentPartPr>
              <p14:xfrm>
                <a:off x="5422491" y="2377305"/>
                <a:ext cx="283680" cy="146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BE5BDEA-B8FF-4166-9360-B4F878E296F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04491" y="2359665"/>
                  <a:ext cx="319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8E6D821-43B5-4B74-AF89-DE91A96D853E}"/>
                    </a:ext>
                  </a:extLst>
                </p14:cNvPr>
                <p14:cNvContentPartPr/>
                <p14:nvPr/>
              </p14:nvContentPartPr>
              <p14:xfrm>
                <a:off x="5785731" y="2273985"/>
                <a:ext cx="536400" cy="1024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8E6D821-43B5-4B74-AF89-DE91A96D853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67731" y="2256345"/>
                  <a:ext cx="572040" cy="10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318D7D4-0A2B-454A-AFE1-E37DE5AA2760}"/>
                    </a:ext>
                  </a:extLst>
                </p14:cNvPr>
                <p14:cNvContentPartPr/>
                <p14:nvPr/>
              </p14:nvContentPartPr>
              <p14:xfrm>
                <a:off x="1637811" y="904905"/>
                <a:ext cx="1023840" cy="837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318D7D4-0A2B-454A-AFE1-E37DE5AA276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19811" y="887265"/>
                  <a:ext cx="1059480" cy="87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6885EB8-FFAE-466B-9573-5FDB2896914F}"/>
                    </a:ext>
                  </a:extLst>
                </p14:cNvPr>
                <p14:cNvContentPartPr/>
                <p14:nvPr/>
              </p14:nvContentPartPr>
              <p14:xfrm>
                <a:off x="124731" y="1640745"/>
                <a:ext cx="385920" cy="518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6885EB8-FFAE-466B-9573-5FDB2896914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7091" y="1622745"/>
                  <a:ext cx="42156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62E62A-5E6E-4FDA-A81F-F0CC47F54CEE}"/>
                    </a:ext>
                  </a:extLst>
                </p14:cNvPr>
                <p14:cNvContentPartPr/>
                <p14:nvPr/>
              </p14:nvContentPartPr>
              <p14:xfrm>
                <a:off x="543051" y="1892025"/>
                <a:ext cx="54720" cy="61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62E62A-5E6E-4FDA-A81F-F0CC47F54CE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5051" y="1874025"/>
                  <a:ext cx="90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2F63D6-78E7-443F-BCF9-C593F0DE66EF}"/>
                    </a:ext>
                  </a:extLst>
                </p14:cNvPr>
                <p14:cNvContentPartPr/>
                <p14:nvPr/>
              </p14:nvContentPartPr>
              <p14:xfrm>
                <a:off x="497331" y="1819305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2F63D6-78E7-443F-BCF9-C593F0DE66E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9691" y="18016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20851ED-27C4-44A5-889C-FAAF63B140D7}"/>
                    </a:ext>
                  </a:extLst>
                </p14:cNvPr>
                <p14:cNvContentPartPr/>
                <p14:nvPr/>
              </p14:nvContentPartPr>
              <p14:xfrm>
                <a:off x="697491" y="1661265"/>
                <a:ext cx="336240" cy="298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20851ED-27C4-44A5-889C-FAAF63B140D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79491" y="1643625"/>
                  <a:ext cx="371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66F8193-299D-49DA-85E5-5D4446DD3BE4}"/>
                    </a:ext>
                  </a:extLst>
                </p14:cNvPr>
                <p14:cNvContentPartPr/>
                <p14:nvPr/>
              </p14:nvContentPartPr>
              <p14:xfrm>
                <a:off x="977571" y="1476225"/>
                <a:ext cx="376920" cy="289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66F8193-299D-49DA-85E5-5D4446DD3BE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59571" y="1458585"/>
                  <a:ext cx="4125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DBCA2C3-5BF3-4873-939A-32C0A735AA93}"/>
                    </a:ext>
                  </a:extLst>
                </p14:cNvPr>
                <p14:cNvContentPartPr/>
                <p14:nvPr/>
              </p14:nvContentPartPr>
              <p14:xfrm>
                <a:off x="1348011" y="1266345"/>
                <a:ext cx="1261080" cy="436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DBCA2C3-5BF3-4873-939A-32C0A735AA9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30011" y="1248705"/>
                  <a:ext cx="1296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7BE6989-895A-409D-9F5B-7EC37E9F6612}"/>
                    </a:ext>
                  </a:extLst>
                </p14:cNvPr>
                <p14:cNvContentPartPr/>
                <p14:nvPr/>
              </p14:nvContentPartPr>
              <p14:xfrm>
                <a:off x="5748651" y="977625"/>
                <a:ext cx="2198880" cy="1570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7BE6989-895A-409D-9F5B-7EC37E9F661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30651" y="959625"/>
                  <a:ext cx="2234520" cy="16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C5C5660-C626-4F4B-93D1-A052601111E2}"/>
                    </a:ext>
                  </a:extLst>
                </p14:cNvPr>
                <p14:cNvContentPartPr/>
                <p14:nvPr/>
              </p14:nvContentPartPr>
              <p14:xfrm>
                <a:off x="7758531" y="2325105"/>
                <a:ext cx="429840" cy="383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C5C5660-C626-4F4B-93D1-A052601111E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740531" y="2307105"/>
                  <a:ext cx="4654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4BF9272-AA1D-43EB-A01D-93B117209027}"/>
                    </a:ext>
                  </a:extLst>
                </p14:cNvPr>
                <p14:cNvContentPartPr/>
                <p14:nvPr/>
              </p14:nvContentPartPr>
              <p14:xfrm>
                <a:off x="8269011" y="2181825"/>
                <a:ext cx="555840" cy="812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4BF9272-AA1D-43EB-A01D-93B11720902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251371" y="2163825"/>
                  <a:ext cx="591480" cy="8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2525769-B37E-46C4-8ADE-E3DAACB75029}"/>
                    </a:ext>
                  </a:extLst>
                </p14:cNvPr>
                <p14:cNvContentPartPr/>
                <p14:nvPr/>
              </p14:nvContentPartPr>
              <p14:xfrm>
                <a:off x="8745291" y="2127465"/>
                <a:ext cx="696960" cy="522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2525769-B37E-46C4-8ADE-E3DAACB7502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727651" y="2109825"/>
                  <a:ext cx="73260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A367AEA-5490-45DE-AC8A-83CC5965D3B0}"/>
                    </a:ext>
                  </a:extLst>
                </p14:cNvPr>
                <p14:cNvContentPartPr/>
                <p14:nvPr/>
              </p14:nvContentPartPr>
              <p14:xfrm>
                <a:off x="9469611" y="2561985"/>
                <a:ext cx="165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A367AEA-5490-45DE-AC8A-83CC5965D3B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451971" y="2543985"/>
                  <a:ext cx="52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B2694E-73B3-4555-88E5-471632258A60}"/>
                    </a:ext>
                  </a:extLst>
                </p14:cNvPr>
                <p14:cNvContentPartPr/>
                <p14:nvPr/>
              </p14:nvContentPartPr>
              <p14:xfrm>
                <a:off x="9298971" y="2171385"/>
                <a:ext cx="321840" cy="235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B2694E-73B3-4555-88E5-471632258A6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280971" y="2153745"/>
                  <a:ext cx="357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3CA4F4E-5666-4CF6-B7D2-8B6AA9FA7AFC}"/>
                    </a:ext>
                  </a:extLst>
                </p14:cNvPr>
                <p14:cNvContentPartPr/>
                <p14:nvPr/>
              </p14:nvContentPartPr>
              <p14:xfrm>
                <a:off x="9773451" y="2237265"/>
                <a:ext cx="55080" cy="85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3CA4F4E-5666-4CF6-B7D2-8B6AA9FA7AF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755451" y="2219625"/>
                  <a:ext cx="90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7A45896-DEE7-4A10-AF5F-AAB2B1296524}"/>
                    </a:ext>
                  </a:extLst>
                </p14:cNvPr>
                <p14:cNvContentPartPr/>
                <p14:nvPr/>
              </p14:nvContentPartPr>
              <p14:xfrm>
                <a:off x="9478611" y="1994985"/>
                <a:ext cx="600840" cy="547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7A45896-DEE7-4A10-AF5F-AAB2B129652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460611" y="1976985"/>
                  <a:ext cx="63648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30F546B-E232-4E74-9A55-FC7035B5DF58}"/>
                    </a:ext>
                  </a:extLst>
                </p14:cNvPr>
                <p14:cNvContentPartPr/>
                <p14:nvPr/>
              </p14:nvContentPartPr>
              <p14:xfrm>
                <a:off x="9750411" y="1965825"/>
                <a:ext cx="239400" cy="185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30F546B-E232-4E74-9A55-FC7035B5DF5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732411" y="1948185"/>
                  <a:ext cx="275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CAAC28F-E385-453A-ADB5-CE0076BE6FB8}"/>
                    </a:ext>
                  </a:extLst>
                </p14:cNvPr>
                <p14:cNvContentPartPr/>
                <p14:nvPr/>
              </p14:nvContentPartPr>
              <p14:xfrm>
                <a:off x="10094211" y="1836225"/>
                <a:ext cx="356400" cy="516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CAAC28F-E385-453A-ADB5-CE0076BE6FB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076211" y="1818225"/>
                  <a:ext cx="39204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3956D00-EBC3-46BC-ADA9-F35432321062}"/>
                    </a:ext>
                  </a:extLst>
                </p14:cNvPr>
                <p14:cNvContentPartPr/>
                <p14:nvPr/>
              </p14:nvContentPartPr>
              <p14:xfrm>
                <a:off x="9225171" y="1167345"/>
                <a:ext cx="1205280" cy="635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3956D00-EBC3-46BC-ADA9-F3543232106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207171" y="1149705"/>
                  <a:ext cx="124092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B567D3-0D56-41C6-BFBA-345855944BB2}"/>
                    </a:ext>
                  </a:extLst>
                </p14:cNvPr>
                <p14:cNvContentPartPr/>
                <p14:nvPr/>
              </p14:nvContentPartPr>
              <p14:xfrm>
                <a:off x="10275291" y="1006065"/>
                <a:ext cx="390960" cy="540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B567D3-0D56-41C6-BFBA-345855944BB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257291" y="988065"/>
                  <a:ext cx="42660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06E5845-ECAD-449F-85FC-EDA07E07D9D7}"/>
                    </a:ext>
                  </a:extLst>
                </p14:cNvPr>
                <p14:cNvContentPartPr/>
                <p14:nvPr/>
              </p14:nvContentPartPr>
              <p14:xfrm>
                <a:off x="10610091" y="923265"/>
                <a:ext cx="268560" cy="437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06E5845-ECAD-449F-85FC-EDA07E07D9D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592451" y="905265"/>
                  <a:ext cx="30420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B761E39-A4B9-47B8-862F-0A0A8BCF893E}"/>
                    </a:ext>
                  </a:extLst>
                </p14:cNvPr>
                <p14:cNvContentPartPr/>
                <p14:nvPr/>
              </p14:nvContentPartPr>
              <p14:xfrm>
                <a:off x="10528731" y="1207305"/>
                <a:ext cx="141480" cy="87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B761E39-A4B9-47B8-862F-0A0A8BCF893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510731" y="1189665"/>
                  <a:ext cx="177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A2053D8-7FC0-441F-8606-BB76E3647728}"/>
                    </a:ext>
                  </a:extLst>
                </p14:cNvPr>
                <p14:cNvContentPartPr/>
                <p14:nvPr/>
              </p14:nvContentPartPr>
              <p14:xfrm>
                <a:off x="10827531" y="1122345"/>
                <a:ext cx="100800" cy="70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A2053D8-7FC0-441F-8606-BB76E364772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809531" y="1104345"/>
                  <a:ext cx="136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BF899B6-6412-402F-8D45-666C4DFB6C4E}"/>
                    </a:ext>
                  </a:extLst>
                </p14:cNvPr>
                <p14:cNvContentPartPr/>
                <p14:nvPr/>
              </p14:nvContentPartPr>
              <p14:xfrm>
                <a:off x="10819611" y="981945"/>
                <a:ext cx="17640" cy="86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BF899B6-6412-402F-8D45-666C4DFB6C4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801611" y="963945"/>
                  <a:ext cx="53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C307B68-DC81-42A0-B0C8-959571FEED57}"/>
                    </a:ext>
                  </a:extLst>
                </p14:cNvPr>
                <p14:cNvContentPartPr/>
                <p14:nvPr/>
              </p14:nvContentPartPr>
              <p14:xfrm>
                <a:off x="10963251" y="1067985"/>
                <a:ext cx="193680" cy="98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C307B68-DC81-42A0-B0C8-959571FEED5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945611" y="1049985"/>
                  <a:ext cx="229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A81DD5F-6309-4B06-B264-FA771EE314FF}"/>
                    </a:ext>
                  </a:extLst>
                </p14:cNvPr>
                <p14:cNvContentPartPr/>
                <p14:nvPr/>
              </p14:nvContentPartPr>
              <p14:xfrm>
                <a:off x="11153331" y="980505"/>
                <a:ext cx="219600" cy="179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A81DD5F-6309-4B06-B264-FA771EE314F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135331" y="962865"/>
                  <a:ext cx="2552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05DCC69-B85E-42A8-9494-56227B728B4B}"/>
                    </a:ext>
                  </a:extLst>
                </p14:cNvPr>
                <p14:cNvContentPartPr/>
                <p14:nvPr/>
              </p14:nvContentPartPr>
              <p14:xfrm>
                <a:off x="11307411" y="841905"/>
                <a:ext cx="551520" cy="952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05DCC69-B85E-42A8-9494-56227B728B4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289771" y="823905"/>
                  <a:ext cx="587160" cy="9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14102D3-9D05-4E54-B192-56CAE21D3DE1}"/>
                  </a:ext>
                </a:extLst>
              </p14:cNvPr>
              <p14:cNvContentPartPr/>
              <p14:nvPr/>
            </p14:nvContentPartPr>
            <p14:xfrm>
              <a:off x="1520451" y="108585"/>
              <a:ext cx="805320" cy="2290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14102D3-9D05-4E54-B192-56CAE21D3DE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502811" y="90585"/>
                <a:ext cx="840960" cy="232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6889BC-E5EA-43E4-B54C-CBD73DB8A563}"/>
              </a:ext>
            </a:extLst>
          </p:cNvPr>
          <p:cNvGrpSpPr/>
          <p:nvPr/>
        </p:nvGrpSpPr>
        <p:grpSpPr>
          <a:xfrm>
            <a:off x="582291" y="-19215"/>
            <a:ext cx="9839160" cy="6854599"/>
            <a:chOff x="582291" y="-19215"/>
            <a:chExt cx="9839160" cy="685459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2B6535C-9F7D-4289-881F-35F58DB02689}"/>
                    </a:ext>
                  </a:extLst>
                </p14:cNvPr>
                <p14:cNvContentPartPr/>
                <p14:nvPr/>
              </p14:nvContentPartPr>
              <p14:xfrm>
                <a:off x="1574811" y="-19215"/>
                <a:ext cx="7704000" cy="2999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2B6535C-9F7D-4289-881F-35F58DB0268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57171" y="-37215"/>
                  <a:ext cx="7739640" cy="30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06A596E-8BB1-40E0-9B85-DD06CF61A082}"/>
                    </a:ext>
                  </a:extLst>
                </p14:cNvPr>
                <p14:cNvContentPartPr/>
                <p14:nvPr/>
              </p14:nvContentPartPr>
              <p14:xfrm>
                <a:off x="5886531" y="3231784"/>
                <a:ext cx="698760" cy="1080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06A596E-8BB1-40E0-9B85-DD06CF61A08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868531" y="3214144"/>
                  <a:ext cx="734400" cy="11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AA8CE16-505D-4366-BFF0-5423D11C35F9}"/>
                    </a:ext>
                  </a:extLst>
                </p14:cNvPr>
                <p14:cNvContentPartPr/>
                <p14:nvPr/>
              </p14:nvContentPartPr>
              <p14:xfrm>
                <a:off x="6373251" y="3003544"/>
                <a:ext cx="502920" cy="753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AA8CE16-505D-4366-BFF0-5423D11C35F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355611" y="2985904"/>
                  <a:ext cx="538560" cy="78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1E7C9FD-2B48-4C6C-AF99-AEF19646FF54}"/>
                    </a:ext>
                  </a:extLst>
                </p14:cNvPr>
                <p14:cNvContentPartPr/>
                <p14:nvPr/>
              </p14:nvContentPartPr>
              <p14:xfrm>
                <a:off x="7197291" y="3242224"/>
                <a:ext cx="1560240" cy="1007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1E7C9FD-2B48-4C6C-AF99-AEF19646FF5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179291" y="3224224"/>
                  <a:ext cx="159588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A0EDD16-3C8B-439E-8317-4D52994975E1}"/>
                    </a:ext>
                  </a:extLst>
                </p14:cNvPr>
                <p14:cNvContentPartPr/>
                <p14:nvPr/>
              </p14:nvContentPartPr>
              <p14:xfrm>
                <a:off x="9125451" y="3332224"/>
                <a:ext cx="810360" cy="1098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A0EDD16-3C8B-439E-8317-4D52994975E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107811" y="3314224"/>
                  <a:ext cx="846000" cy="11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70BE576-5684-4724-99C0-7AEE1F097459}"/>
                    </a:ext>
                  </a:extLst>
                </p14:cNvPr>
                <p14:cNvContentPartPr/>
                <p14:nvPr/>
              </p14:nvContentPartPr>
              <p14:xfrm>
                <a:off x="9886131" y="2876464"/>
                <a:ext cx="535320" cy="823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70BE576-5684-4724-99C0-7AEE1F09745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868131" y="2858464"/>
                  <a:ext cx="570960" cy="8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6AB5ED0-BF9B-437B-B182-DBA5F8D94D13}"/>
                    </a:ext>
                  </a:extLst>
                </p14:cNvPr>
                <p14:cNvContentPartPr/>
                <p14:nvPr/>
              </p14:nvContentPartPr>
              <p14:xfrm>
                <a:off x="6115491" y="4732624"/>
                <a:ext cx="3598560" cy="1532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6AB5ED0-BF9B-437B-B182-DBA5F8D94D1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097851" y="4714984"/>
                  <a:ext cx="3634200" cy="15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18C43CF-0A43-4D1B-877A-2CF10475BBFE}"/>
                    </a:ext>
                  </a:extLst>
                </p14:cNvPr>
                <p14:cNvContentPartPr/>
                <p14:nvPr/>
              </p14:nvContentPartPr>
              <p14:xfrm>
                <a:off x="7577451" y="5535424"/>
                <a:ext cx="665640" cy="800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18C43CF-0A43-4D1B-877A-2CF10475BBF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559451" y="5517424"/>
                  <a:ext cx="70128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AE55300-2213-4DBA-BC61-846FBDA6F494}"/>
                    </a:ext>
                  </a:extLst>
                </p14:cNvPr>
                <p14:cNvContentPartPr/>
                <p14:nvPr/>
              </p14:nvContentPartPr>
              <p14:xfrm>
                <a:off x="8193051" y="5557024"/>
                <a:ext cx="374760" cy="470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AE55300-2213-4DBA-BC61-846FBDA6F49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175051" y="5539384"/>
                  <a:ext cx="4104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F5AD48C-4664-4DCE-8C4E-54ACAA2C6F11}"/>
                    </a:ext>
                  </a:extLst>
                </p14:cNvPr>
                <p14:cNvContentPartPr/>
                <p14:nvPr/>
              </p14:nvContentPartPr>
              <p14:xfrm>
                <a:off x="582291" y="4534264"/>
                <a:ext cx="421920" cy="483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F5AD48C-4664-4DCE-8C4E-54ACAA2C6F1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64651" y="4516624"/>
                  <a:ext cx="4575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3964C06-07F5-49EF-BE76-23D8C7379515}"/>
                    </a:ext>
                  </a:extLst>
                </p14:cNvPr>
                <p14:cNvContentPartPr/>
                <p14:nvPr/>
              </p14:nvContentPartPr>
              <p14:xfrm>
                <a:off x="923211" y="4272904"/>
                <a:ext cx="523440" cy="588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3964C06-07F5-49EF-BE76-23D8C737951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05211" y="4255264"/>
                  <a:ext cx="55908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79416CC-BA8F-4AFB-9028-B16A73A9E0D2}"/>
                    </a:ext>
                  </a:extLst>
                </p14:cNvPr>
                <p14:cNvContentPartPr/>
                <p14:nvPr/>
              </p14:nvContentPartPr>
              <p14:xfrm>
                <a:off x="1812411" y="4363984"/>
                <a:ext cx="1549800" cy="235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79416CC-BA8F-4AFB-9028-B16A73A9E0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94771" y="4346344"/>
                  <a:ext cx="15854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9CD62F5-5973-4F97-9427-B388D7ED4FC2}"/>
                    </a:ext>
                  </a:extLst>
                </p14:cNvPr>
                <p14:cNvContentPartPr/>
                <p14:nvPr/>
              </p14:nvContentPartPr>
              <p14:xfrm>
                <a:off x="2127051" y="3784024"/>
                <a:ext cx="405360" cy="1322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9CD62F5-5973-4F97-9427-B388D7ED4FC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109411" y="3766024"/>
                  <a:ext cx="441000" cy="13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D5C871A-0DEA-4641-8988-BC4A774B4B98}"/>
                    </a:ext>
                  </a:extLst>
                </p14:cNvPr>
                <p14:cNvContentPartPr/>
                <p14:nvPr/>
              </p14:nvContentPartPr>
              <p14:xfrm>
                <a:off x="2371491" y="3628504"/>
                <a:ext cx="1051560" cy="825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D5C871A-0DEA-4641-8988-BC4A774B4B9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353851" y="3610864"/>
                  <a:ext cx="1087200" cy="8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AAB71A2-AFAD-47A5-B3D2-309BB5A420F0}"/>
                    </a:ext>
                  </a:extLst>
                </p14:cNvPr>
                <p14:cNvContentPartPr/>
                <p14:nvPr/>
              </p14:nvContentPartPr>
              <p14:xfrm>
                <a:off x="3068811" y="4326904"/>
                <a:ext cx="605520" cy="136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AAB71A2-AFAD-47A5-B3D2-309BB5A420F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051171" y="4309264"/>
                  <a:ext cx="641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C7CBBE9-C56E-477D-92C1-257D068B53FA}"/>
                    </a:ext>
                  </a:extLst>
                </p14:cNvPr>
                <p14:cNvContentPartPr/>
                <p14:nvPr/>
              </p14:nvContentPartPr>
              <p14:xfrm>
                <a:off x="2724651" y="5275504"/>
                <a:ext cx="174240" cy="977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C7CBBE9-C56E-477D-92C1-257D068B53F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706651" y="5257864"/>
                  <a:ext cx="209880" cy="10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FF34210-8E81-4A8D-94A4-329C48B7F7FB}"/>
                    </a:ext>
                  </a:extLst>
                </p14:cNvPr>
                <p14:cNvContentPartPr/>
                <p14:nvPr/>
              </p14:nvContentPartPr>
              <p14:xfrm>
                <a:off x="2806011" y="5911984"/>
                <a:ext cx="844200" cy="45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FF34210-8E81-4A8D-94A4-329C48B7F7F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788371" y="5894344"/>
                  <a:ext cx="8798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2FBD4B4-BA91-4A4C-9F76-65CFC4E355B8}"/>
                    </a:ext>
                  </a:extLst>
                </p14:cNvPr>
                <p14:cNvContentPartPr/>
                <p14:nvPr/>
              </p14:nvContentPartPr>
              <p14:xfrm>
                <a:off x="2806011" y="5812264"/>
                <a:ext cx="54720" cy="108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2FBD4B4-BA91-4A4C-9F76-65CFC4E355B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788371" y="5794264"/>
                  <a:ext cx="90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AF977AD-5203-404B-9516-479B986653A1}"/>
                    </a:ext>
                  </a:extLst>
                </p14:cNvPr>
                <p14:cNvContentPartPr/>
                <p14:nvPr/>
              </p14:nvContentPartPr>
              <p14:xfrm>
                <a:off x="2896731" y="5347864"/>
                <a:ext cx="1174680" cy="582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AF977AD-5203-404B-9516-479B986653A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879091" y="5329864"/>
                  <a:ext cx="12103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00D0F76-9DD3-4CCE-B55D-595F241520E7}"/>
                    </a:ext>
                  </a:extLst>
                </p14:cNvPr>
                <p14:cNvContentPartPr/>
                <p14:nvPr/>
              </p14:nvContentPartPr>
              <p14:xfrm>
                <a:off x="3521691" y="5919184"/>
                <a:ext cx="724320" cy="46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00D0F76-9DD3-4CCE-B55D-595F241520E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503691" y="5901544"/>
                  <a:ext cx="759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A3F7E2A-47AC-4A26-B1BC-E501221AEE2F}"/>
                    </a:ext>
                  </a:extLst>
                </p14:cNvPr>
                <p14:cNvContentPartPr/>
                <p14:nvPr/>
              </p14:nvContentPartPr>
              <p14:xfrm>
                <a:off x="778491" y="5326624"/>
                <a:ext cx="1503360" cy="1096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A3F7E2A-47AC-4A26-B1BC-E501221AEE2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60491" y="5308984"/>
                  <a:ext cx="1539000" cy="11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ABA47FA-38BE-4271-9D7A-E334200FBA03}"/>
                    </a:ext>
                  </a:extLst>
                </p14:cNvPr>
                <p14:cNvContentPartPr/>
                <p14:nvPr/>
              </p14:nvContentPartPr>
              <p14:xfrm>
                <a:off x="2043531" y="5407984"/>
                <a:ext cx="425160" cy="564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ABA47FA-38BE-4271-9D7A-E334200FBA0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025531" y="5390344"/>
                  <a:ext cx="4608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0027BAB-FDC7-4255-B24E-BF5C5E09E58F}"/>
                    </a:ext>
                  </a:extLst>
                </p14:cNvPr>
                <p14:cNvContentPartPr/>
                <p14:nvPr/>
              </p14:nvContentPartPr>
              <p14:xfrm>
                <a:off x="2032011" y="4969864"/>
                <a:ext cx="694800" cy="684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0027BAB-FDC7-4255-B24E-BF5C5E09E58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014371" y="4952224"/>
                  <a:ext cx="73044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09A2A73-73E4-45FA-821C-1F0B67BCDC5D}"/>
                    </a:ext>
                  </a:extLst>
                </p14:cNvPr>
                <p14:cNvContentPartPr/>
                <p14:nvPr/>
              </p14:nvContentPartPr>
              <p14:xfrm>
                <a:off x="2734011" y="4988944"/>
                <a:ext cx="1011960" cy="488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09A2A73-73E4-45FA-821C-1F0B67BCDC5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716011" y="4970944"/>
                  <a:ext cx="10476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4AA77C6-C201-4472-A8CB-18398B98B794}"/>
                    </a:ext>
                  </a:extLst>
                </p14:cNvPr>
                <p14:cNvContentPartPr/>
                <p14:nvPr/>
              </p14:nvContentPartPr>
              <p14:xfrm>
                <a:off x="3511251" y="4584664"/>
                <a:ext cx="696240" cy="473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4AA77C6-C201-4472-A8CB-18398B98B79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493611" y="4566664"/>
                  <a:ext cx="73188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709E9BE-4432-4047-9B09-2AF09DAEA219}"/>
                    </a:ext>
                  </a:extLst>
                </p14:cNvPr>
                <p14:cNvContentPartPr/>
                <p14:nvPr/>
              </p14:nvContentPartPr>
              <p14:xfrm>
                <a:off x="3973851" y="4426264"/>
                <a:ext cx="680400" cy="432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709E9BE-4432-4047-9B09-2AF09DAEA21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956211" y="4408264"/>
                  <a:ext cx="7160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4C93570-F3DE-42B0-A565-06ED6488B42E}"/>
                    </a:ext>
                  </a:extLst>
                </p14:cNvPr>
                <p14:cNvContentPartPr/>
                <p14:nvPr/>
              </p14:nvContentPartPr>
              <p14:xfrm>
                <a:off x="4629411" y="4471984"/>
                <a:ext cx="116280" cy="181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4C93570-F3DE-42B0-A565-06ED6488B42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611411" y="4453984"/>
                  <a:ext cx="151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9E4B53-4987-4E20-A786-117FF2AD2741}"/>
                    </a:ext>
                  </a:extLst>
                </p14:cNvPr>
                <p14:cNvContentPartPr/>
                <p14:nvPr/>
              </p14:nvContentPartPr>
              <p14:xfrm>
                <a:off x="4769811" y="4263904"/>
                <a:ext cx="335160" cy="299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9E4B53-4987-4E20-A786-117FF2AD274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752171" y="4245904"/>
                  <a:ext cx="3708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95FC280-C1D5-4E0B-936E-88DE53A9298B}"/>
                    </a:ext>
                  </a:extLst>
                </p14:cNvPr>
                <p14:cNvContentPartPr/>
                <p14:nvPr/>
              </p14:nvContentPartPr>
              <p14:xfrm>
                <a:off x="5032611" y="3944584"/>
                <a:ext cx="840600" cy="803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95FC280-C1D5-4E0B-936E-88DE53A9298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014611" y="3926944"/>
                  <a:ext cx="87624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A05DBE3-EA79-47BE-877B-83B609B14122}"/>
                    </a:ext>
                  </a:extLst>
                </p14:cNvPr>
                <p14:cNvContentPartPr/>
                <p14:nvPr/>
              </p14:nvContentPartPr>
              <p14:xfrm>
                <a:off x="841491" y="4844584"/>
                <a:ext cx="5685120" cy="1990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A05DBE3-EA79-47BE-877B-83B609B1412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23851" y="4826584"/>
                  <a:ext cx="5720760" cy="20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3F423D5-272C-4DAB-906C-D1750C9670C3}"/>
                    </a:ext>
                  </a:extLst>
                </p14:cNvPr>
                <p14:cNvContentPartPr/>
                <p14:nvPr/>
              </p14:nvContentPartPr>
              <p14:xfrm>
                <a:off x="1040931" y="3942784"/>
                <a:ext cx="4259880" cy="1398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3F423D5-272C-4DAB-906C-D1750C9670C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22931" y="3925144"/>
                  <a:ext cx="4295520" cy="143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182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9F0A9C6-B5DA-409B-8EA5-E73C83FEC12B}"/>
                  </a:ext>
                </a:extLst>
              </p14:cNvPr>
              <p14:cNvContentPartPr/>
              <p14:nvPr/>
            </p14:nvContentPartPr>
            <p14:xfrm>
              <a:off x="2597571" y="2682945"/>
              <a:ext cx="128520" cy="675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9F0A9C6-B5DA-409B-8EA5-E73C83FEC1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9931" y="2664945"/>
                <a:ext cx="16416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E1556EC-8FDE-427E-976B-35D3DB8B5E58}"/>
                  </a:ext>
                </a:extLst>
              </p14:cNvPr>
              <p14:cNvContentPartPr/>
              <p14:nvPr/>
            </p14:nvContentPartPr>
            <p14:xfrm>
              <a:off x="899091" y="1656225"/>
              <a:ext cx="5565240" cy="1045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E1556EC-8FDE-427E-976B-35D3DB8B5E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1091" y="1638585"/>
                <a:ext cx="5600880" cy="10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5FF4481-2E3E-4A79-A61B-D7B50BF3BDAE}"/>
                  </a:ext>
                </a:extLst>
              </p14:cNvPr>
              <p14:cNvContentPartPr/>
              <p14:nvPr/>
            </p14:nvContentPartPr>
            <p14:xfrm>
              <a:off x="2734011" y="2374065"/>
              <a:ext cx="8406360" cy="28540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5FF4481-2E3E-4A79-A61B-D7B50BF3BD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16011" y="2356425"/>
                <a:ext cx="8442000" cy="28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B90D42A2-639D-40F7-BFC1-EBA9D308C5F6}"/>
              </a:ext>
            </a:extLst>
          </p:cNvPr>
          <p:cNvGrpSpPr/>
          <p:nvPr/>
        </p:nvGrpSpPr>
        <p:grpSpPr>
          <a:xfrm>
            <a:off x="-1989" y="53505"/>
            <a:ext cx="11510280" cy="5995080"/>
            <a:chOff x="-1989" y="53505"/>
            <a:chExt cx="11510280" cy="599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EC020F5-5C44-49D1-87CE-AF8FF8A00868}"/>
                    </a:ext>
                  </a:extLst>
                </p14:cNvPr>
                <p14:cNvContentPartPr/>
                <p14:nvPr/>
              </p14:nvContentPartPr>
              <p14:xfrm>
                <a:off x="3401451" y="234945"/>
                <a:ext cx="475560" cy="426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EC020F5-5C44-49D1-87CE-AF8FF8A008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83811" y="217305"/>
                  <a:ext cx="5112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125DE87-250C-488A-87BC-DA61DEFBC656}"/>
                    </a:ext>
                  </a:extLst>
                </p14:cNvPr>
                <p14:cNvContentPartPr/>
                <p14:nvPr/>
              </p14:nvContentPartPr>
              <p14:xfrm>
                <a:off x="4028211" y="253305"/>
                <a:ext cx="144000" cy="393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125DE87-250C-488A-87BC-DA61DEFBC6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10571" y="235305"/>
                  <a:ext cx="1796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3EA3024-263B-42ED-86DA-AD1CB3EBC558}"/>
                    </a:ext>
                  </a:extLst>
                </p14:cNvPr>
                <p14:cNvContentPartPr/>
                <p14:nvPr/>
              </p14:nvContentPartPr>
              <p14:xfrm>
                <a:off x="4105611" y="234945"/>
                <a:ext cx="255960" cy="368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3EA3024-263B-42ED-86DA-AD1CB3EBC5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7611" y="217305"/>
                  <a:ext cx="2916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7EC4EA9-15DA-4C36-97E7-4C881E79680D}"/>
                    </a:ext>
                  </a:extLst>
                </p14:cNvPr>
                <p14:cNvContentPartPr/>
                <p14:nvPr/>
              </p14:nvContentPartPr>
              <p14:xfrm>
                <a:off x="4255011" y="253305"/>
                <a:ext cx="255600" cy="259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7EC4EA9-15DA-4C36-97E7-4C881E7968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37011" y="235305"/>
                  <a:ext cx="2912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F9DA968-1C8B-4C82-B802-ECA6606BAD02}"/>
                    </a:ext>
                  </a:extLst>
                </p14:cNvPr>
                <p14:cNvContentPartPr/>
                <p14:nvPr/>
              </p14:nvContentPartPr>
              <p14:xfrm>
                <a:off x="3671091" y="805545"/>
                <a:ext cx="284400" cy="436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F9DA968-1C8B-4C82-B802-ECA6606BAD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53451" y="787905"/>
                  <a:ext cx="320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7C095D-A4FF-4282-B5A8-F17CD696F902}"/>
                    </a:ext>
                  </a:extLst>
                </p14:cNvPr>
                <p14:cNvContentPartPr/>
                <p14:nvPr/>
              </p14:nvContentPartPr>
              <p14:xfrm>
                <a:off x="4118931" y="841905"/>
                <a:ext cx="192960" cy="446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7C095D-A4FF-4282-B5A8-F17CD696F9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01291" y="823905"/>
                  <a:ext cx="22860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CE5888-8765-4754-926C-F210CC4E6F33}"/>
                    </a:ext>
                  </a:extLst>
                </p14:cNvPr>
                <p14:cNvContentPartPr/>
                <p14:nvPr/>
              </p14:nvContentPartPr>
              <p14:xfrm>
                <a:off x="4196691" y="904905"/>
                <a:ext cx="332640" cy="278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CE5888-8765-4754-926C-F210CC4E6F3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9051" y="887265"/>
                  <a:ext cx="3682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47E44D2-6065-468A-9CF4-1C0CE039321D}"/>
                    </a:ext>
                  </a:extLst>
                </p14:cNvPr>
                <p14:cNvContentPartPr/>
                <p14:nvPr/>
              </p14:nvContentPartPr>
              <p14:xfrm>
                <a:off x="4408371" y="719865"/>
                <a:ext cx="232560" cy="293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47E44D2-6065-468A-9CF4-1C0CE03932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90731" y="701865"/>
                  <a:ext cx="2682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8DAAEAF-DDF3-495D-9F36-66BF323CEAFF}"/>
                    </a:ext>
                  </a:extLst>
                </p14:cNvPr>
                <p14:cNvContentPartPr/>
                <p14:nvPr/>
              </p14:nvContentPartPr>
              <p14:xfrm>
                <a:off x="5042691" y="461385"/>
                <a:ext cx="37440" cy="99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8DAAEAF-DDF3-495D-9F36-66BF323CEA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24691" y="443385"/>
                  <a:ext cx="73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91A19C9-F156-49FA-969C-5BC919EF5236}"/>
                    </a:ext>
                  </a:extLst>
                </p14:cNvPr>
                <p14:cNvContentPartPr/>
                <p14:nvPr/>
              </p14:nvContentPartPr>
              <p14:xfrm>
                <a:off x="5051331" y="968265"/>
                <a:ext cx="360" cy="199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91A19C9-F156-49FA-969C-5BC919EF52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33691" y="950625"/>
                  <a:ext cx="36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D09D8FA-2432-46B4-AA77-A0E9E4731275}"/>
                    </a:ext>
                  </a:extLst>
                </p14:cNvPr>
                <p14:cNvContentPartPr/>
                <p14:nvPr/>
              </p14:nvContentPartPr>
              <p14:xfrm>
                <a:off x="7722171" y="80145"/>
                <a:ext cx="396720" cy="497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D09D8FA-2432-46B4-AA77-A0E9E47312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04531" y="62505"/>
                  <a:ext cx="4323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6F8F33F-BA4B-47CF-A81C-1CDA4DB9EDDB}"/>
                    </a:ext>
                  </a:extLst>
                </p14:cNvPr>
                <p14:cNvContentPartPr/>
                <p14:nvPr/>
              </p14:nvContentPartPr>
              <p14:xfrm>
                <a:off x="8287731" y="189585"/>
                <a:ext cx="274680" cy="282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6F8F33F-BA4B-47CF-A81C-1CDA4DB9ED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69731" y="171585"/>
                  <a:ext cx="3103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C235CD9-A98B-4EB8-9A31-63C2297635A9}"/>
                    </a:ext>
                  </a:extLst>
                </p14:cNvPr>
                <p14:cNvContentPartPr/>
                <p14:nvPr/>
              </p14:nvContentPartPr>
              <p14:xfrm>
                <a:off x="8680131" y="198945"/>
                <a:ext cx="293400" cy="246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C235CD9-A98B-4EB8-9A31-63C2297635A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62491" y="180945"/>
                  <a:ext cx="329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E9AA56-7550-47FF-B2A6-7C298C1444AD}"/>
                    </a:ext>
                  </a:extLst>
                </p14:cNvPr>
                <p14:cNvContentPartPr/>
                <p14:nvPr/>
              </p14:nvContentPartPr>
              <p14:xfrm>
                <a:off x="8962731" y="161505"/>
                <a:ext cx="392760" cy="298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E9AA56-7550-47FF-B2A6-7C298C1444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44731" y="143505"/>
                  <a:ext cx="4284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BA07E2-2678-41FB-A779-FC94EB798205}"/>
                    </a:ext>
                  </a:extLst>
                </p14:cNvPr>
                <p14:cNvContentPartPr/>
                <p14:nvPr/>
              </p14:nvContentPartPr>
              <p14:xfrm>
                <a:off x="9581931" y="216945"/>
                <a:ext cx="277200" cy="234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BA07E2-2678-41FB-A779-FC94EB7982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64291" y="198945"/>
                  <a:ext cx="312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C60710-70B1-4824-B08B-F286A2DADF76}"/>
                    </a:ext>
                  </a:extLst>
                </p14:cNvPr>
                <p14:cNvContentPartPr/>
                <p14:nvPr/>
              </p14:nvContentPartPr>
              <p14:xfrm>
                <a:off x="9858771" y="306945"/>
                <a:ext cx="365400" cy="277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C60710-70B1-4824-B08B-F286A2DADF7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41131" y="288945"/>
                  <a:ext cx="4010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E94630F-F70E-4361-8E31-EB76ADC35AFD}"/>
                    </a:ext>
                  </a:extLst>
                </p14:cNvPr>
                <p14:cNvContentPartPr/>
                <p14:nvPr/>
              </p14:nvContentPartPr>
              <p14:xfrm>
                <a:off x="10284291" y="171585"/>
                <a:ext cx="244080" cy="338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E94630F-F70E-4361-8E31-EB76ADC35A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66651" y="153945"/>
                  <a:ext cx="2797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8DBC0C8-83E2-4A92-A345-95CEE856054F}"/>
                    </a:ext>
                  </a:extLst>
                </p14:cNvPr>
                <p14:cNvContentPartPr/>
                <p14:nvPr/>
              </p14:nvContentPartPr>
              <p14:xfrm>
                <a:off x="10239291" y="342225"/>
                <a:ext cx="168120" cy="56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8DBC0C8-83E2-4A92-A345-95CEE856054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21291" y="324225"/>
                  <a:ext cx="203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E1A150-6D10-4B22-8174-83707AF05CB2}"/>
                    </a:ext>
                  </a:extLst>
                </p14:cNvPr>
                <p14:cNvContentPartPr/>
                <p14:nvPr/>
              </p14:nvContentPartPr>
              <p14:xfrm>
                <a:off x="10592451" y="307665"/>
                <a:ext cx="47520" cy="66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E1A150-6D10-4B22-8174-83707AF05C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74451" y="289665"/>
                  <a:ext cx="83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2B80FCB-D240-464C-973B-77B7D85B60B9}"/>
                    </a:ext>
                  </a:extLst>
                </p14:cNvPr>
                <p14:cNvContentPartPr/>
                <p14:nvPr/>
              </p14:nvContentPartPr>
              <p14:xfrm>
                <a:off x="10465371" y="189945"/>
                <a:ext cx="39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2B80FCB-D240-464C-973B-77B7D85B60B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47731" y="17194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66C1046-6771-4648-8487-751AAC43EA21}"/>
                    </a:ext>
                  </a:extLst>
                </p14:cNvPr>
                <p14:cNvContentPartPr/>
                <p14:nvPr/>
              </p14:nvContentPartPr>
              <p14:xfrm>
                <a:off x="10764171" y="237825"/>
                <a:ext cx="241920" cy="150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66C1046-6771-4648-8487-751AAC43EA2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46171" y="219825"/>
                  <a:ext cx="277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1553D0-A584-43B3-89CD-6017D9BCA36D}"/>
                    </a:ext>
                  </a:extLst>
                </p14:cNvPr>
                <p14:cNvContentPartPr/>
                <p14:nvPr/>
              </p14:nvContentPartPr>
              <p14:xfrm>
                <a:off x="11155851" y="216945"/>
                <a:ext cx="352440" cy="490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1553D0-A584-43B3-89CD-6017D9BCA36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37851" y="198945"/>
                  <a:ext cx="3880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73991F4-820B-446B-BFDF-0A46E759096D}"/>
                    </a:ext>
                  </a:extLst>
                </p14:cNvPr>
                <p14:cNvContentPartPr/>
                <p14:nvPr/>
              </p14:nvContentPartPr>
              <p14:xfrm>
                <a:off x="5458851" y="293265"/>
                <a:ext cx="335880" cy="330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73991F4-820B-446B-BFDF-0A46E759096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41211" y="275625"/>
                  <a:ext cx="3715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2C1C11-A813-4A08-808E-DA7401F985B9}"/>
                    </a:ext>
                  </a:extLst>
                </p14:cNvPr>
                <p14:cNvContentPartPr/>
                <p14:nvPr/>
              </p14:nvContentPartPr>
              <p14:xfrm>
                <a:off x="5927931" y="53505"/>
                <a:ext cx="550800" cy="545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2C1C11-A813-4A08-808E-DA7401F985B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09931" y="35865"/>
                  <a:ext cx="58644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E76F7D8-F45F-4214-A991-64C376BB0052}"/>
                    </a:ext>
                  </a:extLst>
                </p14:cNvPr>
                <p14:cNvContentPartPr/>
                <p14:nvPr/>
              </p14:nvContentPartPr>
              <p14:xfrm>
                <a:off x="6718851" y="115785"/>
                <a:ext cx="398880" cy="340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E76F7D8-F45F-4214-A991-64C376BB00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01211" y="97785"/>
                  <a:ext cx="4345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EA37E46-91F0-404E-8DFB-3D7AEB476E63}"/>
                    </a:ext>
                  </a:extLst>
                </p14:cNvPr>
                <p14:cNvContentPartPr/>
                <p14:nvPr/>
              </p14:nvContentPartPr>
              <p14:xfrm>
                <a:off x="6853131" y="294345"/>
                <a:ext cx="140400" cy="31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EA37E46-91F0-404E-8DFB-3D7AEB476E6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35131" y="276705"/>
                  <a:ext cx="176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8C1F4D7-2E4B-4698-9E76-813DD666944F}"/>
                    </a:ext>
                  </a:extLst>
                </p14:cNvPr>
                <p14:cNvContentPartPr/>
                <p14:nvPr/>
              </p14:nvContentPartPr>
              <p14:xfrm>
                <a:off x="6490971" y="399105"/>
                <a:ext cx="335160" cy="160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8C1F4D7-2E4B-4698-9E76-813DD666944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73331" y="381465"/>
                  <a:ext cx="370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45CCE4-889E-4D9B-9B25-983574155870}"/>
                    </a:ext>
                  </a:extLst>
                </p14:cNvPr>
                <p14:cNvContentPartPr/>
                <p14:nvPr/>
              </p14:nvContentPartPr>
              <p14:xfrm>
                <a:off x="5594931" y="968265"/>
                <a:ext cx="77400" cy="341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45CCE4-889E-4D9B-9B25-98357415587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76931" y="950625"/>
                  <a:ext cx="1130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4255692-700A-435D-9AB3-4E5AE782D4AF}"/>
                    </a:ext>
                  </a:extLst>
                </p14:cNvPr>
                <p14:cNvContentPartPr/>
                <p14:nvPr/>
              </p14:nvContentPartPr>
              <p14:xfrm>
                <a:off x="5830011" y="902745"/>
                <a:ext cx="731520" cy="595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4255692-700A-435D-9AB3-4E5AE782D4A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12011" y="885105"/>
                  <a:ext cx="76716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3DB587-ECFB-4046-9F56-D322395ED0DA}"/>
                    </a:ext>
                  </a:extLst>
                </p14:cNvPr>
                <p14:cNvContentPartPr/>
                <p14:nvPr/>
              </p14:nvContentPartPr>
              <p14:xfrm>
                <a:off x="6672051" y="1016145"/>
                <a:ext cx="298440" cy="181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3DB587-ECFB-4046-9F56-D322395ED0D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54051" y="998145"/>
                  <a:ext cx="334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C9FF27-FA2C-43CE-A69B-9025FE92F269}"/>
                    </a:ext>
                  </a:extLst>
                </p14:cNvPr>
                <p14:cNvContentPartPr/>
                <p14:nvPr/>
              </p14:nvContentPartPr>
              <p14:xfrm>
                <a:off x="7094691" y="785025"/>
                <a:ext cx="362880" cy="334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C9FF27-FA2C-43CE-A69B-9025FE92F26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77051" y="767385"/>
                  <a:ext cx="3985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D1355DC-BE9F-4CC8-9CFB-037BEB391D2C}"/>
                    </a:ext>
                  </a:extLst>
                </p14:cNvPr>
                <p14:cNvContentPartPr/>
                <p14:nvPr/>
              </p14:nvContentPartPr>
              <p14:xfrm>
                <a:off x="7142931" y="938025"/>
                <a:ext cx="132120" cy="39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D1355DC-BE9F-4CC8-9CFB-037BEB391D2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24931" y="920385"/>
                  <a:ext cx="167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9479F6-958D-4B77-B060-2DF9EC39ADF7}"/>
                    </a:ext>
                  </a:extLst>
                </p14:cNvPr>
                <p14:cNvContentPartPr/>
                <p14:nvPr/>
              </p14:nvContentPartPr>
              <p14:xfrm>
                <a:off x="7631811" y="783585"/>
                <a:ext cx="588600" cy="907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9479F6-958D-4B77-B060-2DF9EC39AD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14171" y="765585"/>
                  <a:ext cx="624240" cy="9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1EBCA0B-1CF2-464B-9FC7-1E8733AD4D75}"/>
                    </a:ext>
                  </a:extLst>
                </p14:cNvPr>
                <p14:cNvContentPartPr/>
                <p14:nvPr/>
              </p14:nvContentPartPr>
              <p14:xfrm>
                <a:off x="2394531" y="3358305"/>
                <a:ext cx="683640" cy="383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1EBCA0B-1CF2-464B-9FC7-1E8733AD4D7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76531" y="3340665"/>
                  <a:ext cx="7192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B934298-855E-4C83-9FC5-F8A18F5A98BA}"/>
                    </a:ext>
                  </a:extLst>
                </p14:cNvPr>
                <p14:cNvContentPartPr/>
                <p14:nvPr/>
              </p14:nvContentPartPr>
              <p14:xfrm>
                <a:off x="2831571" y="3367665"/>
                <a:ext cx="228600" cy="405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B934298-855E-4C83-9FC5-F8A18F5A98B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13571" y="3350025"/>
                  <a:ext cx="2642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EE6A968-F5C1-4FFC-AD1E-3BBBCA1D8B03}"/>
                    </a:ext>
                  </a:extLst>
                </p14:cNvPr>
                <p14:cNvContentPartPr/>
                <p14:nvPr/>
              </p14:nvContentPartPr>
              <p14:xfrm>
                <a:off x="2335491" y="3783825"/>
                <a:ext cx="951840" cy="109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EE6A968-F5C1-4FFC-AD1E-3BBBCA1D8B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17851" y="3765825"/>
                  <a:ext cx="987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F07D383-676F-4E2C-B686-6A7446688D62}"/>
                    </a:ext>
                  </a:extLst>
                </p14:cNvPr>
                <p14:cNvContentPartPr/>
                <p14:nvPr/>
              </p14:nvContentPartPr>
              <p14:xfrm>
                <a:off x="2753811" y="3711465"/>
                <a:ext cx="25560" cy="744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F07D383-676F-4E2C-B686-6A7446688D6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36171" y="3693825"/>
                  <a:ext cx="6120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D8DC000-2F04-4F1B-A986-2FDC6B83AA7D}"/>
                    </a:ext>
                  </a:extLst>
                </p14:cNvPr>
                <p14:cNvContentPartPr/>
                <p14:nvPr/>
              </p14:nvContentPartPr>
              <p14:xfrm>
                <a:off x="2788011" y="3820185"/>
                <a:ext cx="428400" cy="426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D8DC000-2F04-4F1B-A986-2FDC6B83AA7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70011" y="3802185"/>
                  <a:ext cx="4640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F0BD3D3-D04B-435C-A23B-5322674BEEB5}"/>
                    </a:ext>
                  </a:extLst>
                </p14:cNvPr>
                <p14:cNvContentPartPr/>
                <p14:nvPr/>
              </p14:nvContentPartPr>
              <p14:xfrm>
                <a:off x="2597931" y="2651625"/>
                <a:ext cx="6113160" cy="172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F0BD3D3-D04B-435C-A23B-5322674BEEB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80291" y="2633625"/>
                  <a:ext cx="6148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03A7687-73CC-44B7-87DC-CB07B3F2803D}"/>
                    </a:ext>
                  </a:extLst>
                </p14:cNvPr>
                <p14:cNvContentPartPr/>
                <p14:nvPr/>
              </p14:nvContentPartPr>
              <p14:xfrm>
                <a:off x="4906611" y="2670345"/>
                <a:ext cx="54720" cy="563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03A7687-73CC-44B7-87DC-CB07B3F280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88971" y="2652345"/>
                  <a:ext cx="9036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595686B-9158-493B-A874-C0326358CF9B}"/>
                    </a:ext>
                  </a:extLst>
                </p14:cNvPr>
                <p14:cNvContentPartPr/>
                <p14:nvPr/>
              </p14:nvContentPartPr>
              <p14:xfrm>
                <a:off x="4352571" y="3177585"/>
                <a:ext cx="1025640" cy="533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595686B-9158-493B-A874-C0326358CF9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34571" y="3159585"/>
                  <a:ext cx="106128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165D877-62BF-44A0-ABF8-D0FFAEFBD6B5}"/>
                    </a:ext>
                  </a:extLst>
                </p14:cNvPr>
                <p14:cNvContentPartPr/>
                <p14:nvPr/>
              </p14:nvContentPartPr>
              <p14:xfrm>
                <a:off x="4690971" y="3657105"/>
                <a:ext cx="650520" cy="136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165D877-62BF-44A0-ABF8-D0FFAEFBD6B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73331" y="3639465"/>
                  <a:ext cx="6861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44CCC3F-5A35-450F-A6EB-4EE8AF09D0DE}"/>
                    </a:ext>
                  </a:extLst>
                </p14:cNvPr>
                <p14:cNvContentPartPr/>
                <p14:nvPr/>
              </p14:nvContentPartPr>
              <p14:xfrm>
                <a:off x="5051331" y="3675465"/>
                <a:ext cx="109440" cy="678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44CCC3F-5A35-450F-A6EB-4EE8AF09D0D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33691" y="3657465"/>
                  <a:ext cx="14508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030740C-7F63-47A6-AF9C-2737BE9955FB}"/>
                    </a:ext>
                  </a:extLst>
                </p14:cNvPr>
                <p14:cNvContentPartPr/>
                <p14:nvPr/>
              </p14:nvContentPartPr>
              <p14:xfrm>
                <a:off x="8193051" y="2779065"/>
                <a:ext cx="121680" cy="429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030740C-7F63-47A6-AF9C-2737BE9955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75051" y="2761425"/>
                  <a:ext cx="15732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2CDD733-E67B-4488-8774-5F8A6C80E0E9}"/>
                    </a:ext>
                  </a:extLst>
                </p14:cNvPr>
                <p14:cNvContentPartPr/>
                <p14:nvPr/>
              </p14:nvContentPartPr>
              <p14:xfrm>
                <a:off x="7935291" y="3186225"/>
                <a:ext cx="692640" cy="824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2CDD733-E67B-4488-8774-5F8A6C80E0E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17291" y="3168585"/>
                  <a:ext cx="728280" cy="86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3228C3-5E1C-4F25-A1DE-A45A94E8C93A}"/>
                    </a:ext>
                  </a:extLst>
                </p14:cNvPr>
                <p14:cNvContentPartPr/>
                <p14:nvPr/>
              </p14:nvContentPartPr>
              <p14:xfrm>
                <a:off x="8075331" y="3964545"/>
                <a:ext cx="699840" cy="47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3228C3-5E1C-4F25-A1DE-A45A94E8C93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57331" y="3946545"/>
                  <a:ext cx="735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0927779-5F9A-4CAC-8750-2215D20703D9}"/>
                    </a:ext>
                  </a:extLst>
                </p14:cNvPr>
                <p14:cNvContentPartPr/>
                <p14:nvPr/>
              </p14:nvContentPartPr>
              <p14:xfrm>
                <a:off x="8274051" y="3973905"/>
                <a:ext cx="283680" cy="671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0927779-5F9A-4CAC-8750-2215D20703D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56051" y="3956265"/>
                  <a:ext cx="31932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26C9FC5-1051-4145-B913-8575F42C5691}"/>
                    </a:ext>
                  </a:extLst>
                </p14:cNvPr>
                <p14:cNvContentPartPr/>
                <p14:nvPr/>
              </p14:nvContentPartPr>
              <p14:xfrm>
                <a:off x="8926371" y="3757905"/>
                <a:ext cx="171000" cy="90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26C9FC5-1051-4145-B913-8575F42C569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08371" y="3740265"/>
                  <a:ext cx="2066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92AC6CC-A5EE-4E10-B06C-281B7DD5D8AC}"/>
                    </a:ext>
                  </a:extLst>
                </p14:cNvPr>
                <p14:cNvContentPartPr/>
                <p14:nvPr/>
              </p14:nvContentPartPr>
              <p14:xfrm>
                <a:off x="9523611" y="3666105"/>
                <a:ext cx="196920" cy="10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92AC6CC-A5EE-4E10-B06C-281B7DD5D8A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05971" y="3648105"/>
                  <a:ext cx="2325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131A4A5-957B-4673-A64F-83FBC4395729}"/>
                    </a:ext>
                  </a:extLst>
                </p14:cNvPr>
                <p14:cNvContentPartPr/>
                <p14:nvPr/>
              </p14:nvContentPartPr>
              <p14:xfrm>
                <a:off x="10048851" y="3666465"/>
                <a:ext cx="22392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131A4A5-957B-4673-A64F-83FBC439572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31211" y="3648465"/>
                  <a:ext cx="259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19D0708-79A6-436F-9F22-E476308CAC4D}"/>
                    </a:ext>
                  </a:extLst>
                </p14:cNvPr>
                <p14:cNvContentPartPr/>
                <p14:nvPr/>
              </p14:nvContentPartPr>
              <p14:xfrm>
                <a:off x="10718811" y="3572145"/>
                <a:ext cx="33840" cy="3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19D0708-79A6-436F-9F22-E476308CAC4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701171" y="3554505"/>
                  <a:ext cx="69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B89C3C6-1937-4237-A6AB-26CFA9816A5F}"/>
                    </a:ext>
                  </a:extLst>
                </p14:cNvPr>
                <p14:cNvContentPartPr/>
                <p14:nvPr/>
              </p14:nvContentPartPr>
              <p14:xfrm>
                <a:off x="8609571" y="2471265"/>
                <a:ext cx="2076120" cy="362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B89C3C6-1937-4237-A6AB-26CFA9816A5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91571" y="2453265"/>
                  <a:ext cx="21117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3CA1F41-3C14-4CCD-AE06-F1413DAB6160}"/>
                    </a:ext>
                  </a:extLst>
                </p14:cNvPr>
                <p14:cNvContentPartPr/>
                <p14:nvPr/>
              </p14:nvContentPartPr>
              <p14:xfrm>
                <a:off x="8491851" y="4010265"/>
                <a:ext cx="357480" cy="320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3CA1F41-3C14-4CCD-AE06-F1413DAB616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73851" y="3992625"/>
                  <a:ext cx="3931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C965BB6-C097-4ACA-8691-6054D7CB9206}"/>
                    </a:ext>
                  </a:extLst>
                </p14:cNvPr>
                <p14:cNvContentPartPr/>
                <p14:nvPr/>
              </p14:nvContentPartPr>
              <p14:xfrm>
                <a:off x="6454611" y="2751705"/>
                <a:ext cx="131760" cy="581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C965BB6-C097-4ACA-8691-6054D7CB920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36611" y="2734065"/>
                  <a:ext cx="16740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ECBAA4-B164-4B21-A269-7F76106FD304}"/>
                    </a:ext>
                  </a:extLst>
                </p14:cNvPr>
                <p14:cNvContentPartPr/>
                <p14:nvPr/>
              </p14:nvContentPartPr>
              <p14:xfrm>
                <a:off x="6227091" y="3206385"/>
                <a:ext cx="812880" cy="678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ECBAA4-B164-4B21-A269-7F76106FD30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09091" y="3188745"/>
                  <a:ext cx="84852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5E7E85D-6FD6-4A17-AC23-B55A76D6757B}"/>
                    </a:ext>
                  </a:extLst>
                </p14:cNvPr>
                <p14:cNvContentPartPr/>
                <p14:nvPr/>
              </p14:nvContentPartPr>
              <p14:xfrm>
                <a:off x="6547851" y="3810825"/>
                <a:ext cx="867240" cy="167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5E7E85D-6FD6-4A17-AC23-B55A76D6757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29851" y="3793185"/>
                  <a:ext cx="902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F3E8AE-6EA6-46D8-B19C-6E526BBF136D}"/>
                    </a:ext>
                  </a:extLst>
                </p14:cNvPr>
                <p14:cNvContentPartPr/>
                <p14:nvPr/>
              </p14:nvContentPartPr>
              <p14:xfrm>
                <a:off x="7032411" y="3910905"/>
                <a:ext cx="303480" cy="796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F3E8AE-6EA6-46D8-B19C-6E526BBF136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14771" y="3892905"/>
                  <a:ext cx="339120" cy="8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B29689F-2C73-4A71-9BEF-7FE49271FB30}"/>
                    </a:ext>
                  </a:extLst>
                </p14:cNvPr>
                <p14:cNvContentPartPr/>
                <p14:nvPr/>
              </p14:nvContentPartPr>
              <p14:xfrm>
                <a:off x="7169931" y="3901905"/>
                <a:ext cx="323640" cy="286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B29689F-2C73-4A71-9BEF-7FE49271FB3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51931" y="3883905"/>
                  <a:ext cx="3592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183DA71-F696-4BD8-9022-6759290A3733}"/>
                    </a:ext>
                  </a:extLst>
                </p14:cNvPr>
                <p14:cNvContentPartPr/>
                <p14:nvPr/>
              </p14:nvContentPartPr>
              <p14:xfrm>
                <a:off x="5205411" y="3684465"/>
                <a:ext cx="370440" cy="195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183DA71-F696-4BD8-9022-6759290A373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87771" y="3666825"/>
                  <a:ext cx="4060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F2DC599-3B0B-45DE-ADC8-98DAEDA0A807}"/>
                    </a:ext>
                  </a:extLst>
                </p14:cNvPr>
                <p14:cNvContentPartPr/>
                <p14:nvPr/>
              </p14:nvContentPartPr>
              <p14:xfrm>
                <a:off x="5142051" y="4254705"/>
                <a:ext cx="139680" cy="850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F2DC599-3B0B-45DE-ADC8-98DAEDA0A80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24411" y="4236705"/>
                  <a:ext cx="175320" cy="88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5157B30-37AA-4043-AFA8-10C37AE92FB9}"/>
                    </a:ext>
                  </a:extLst>
                </p14:cNvPr>
                <p14:cNvContentPartPr/>
                <p14:nvPr/>
              </p14:nvContentPartPr>
              <p14:xfrm>
                <a:off x="7344171" y="4671225"/>
                <a:ext cx="186120" cy="177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5157B30-37AA-4043-AFA8-10C37AE92FB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26171" y="4653585"/>
                  <a:ext cx="221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848978B-2BD4-4739-9491-AFE2D22F7706}"/>
                    </a:ext>
                  </a:extLst>
                </p14:cNvPr>
                <p14:cNvContentPartPr/>
                <p14:nvPr/>
              </p14:nvContentPartPr>
              <p14:xfrm>
                <a:off x="8509851" y="4625865"/>
                <a:ext cx="110160" cy="145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848978B-2BD4-4739-9491-AFE2D22F770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92211" y="4608225"/>
                  <a:ext cx="145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A9ECB2B-4C96-4779-A738-78D6FFEAC3DA}"/>
                    </a:ext>
                  </a:extLst>
                </p14:cNvPr>
                <p14:cNvContentPartPr/>
                <p14:nvPr/>
              </p14:nvContentPartPr>
              <p14:xfrm>
                <a:off x="1151091" y="4975785"/>
                <a:ext cx="5911560" cy="1072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A9ECB2B-4C96-4779-A738-78D6FFEAC3D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33451" y="4957785"/>
                  <a:ext cx="594720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E7B9AA1-39FB-471D-9153-B6AE1596E9B5}"/>
                    </a:ext>
                  </a:extLst>
                </p14:cNvPr>
                <p14:cNvContentPartPr/>
                <p14:nvPr/>
              </p14:nvContentPartPr>
              <p14:xfrm>
                <a:off x="814491" y="1647225"/>
                <a:ext cx="51480" cy="1563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E7B9AA1-39FB-471D-9153-B6AE1596E9B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6851" y="1629225"/>
                  <a:ext cx="87120" cy="15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B6875F0-19DB-408D-B7EF-4DEE909F5C26}"/>
                    </a:ext>
                  </a:extLst>
                </p14:cNvPr>
                <p14:cNvContentPartPr/>
                <p14:nvPr/>
              </p14:nvContentPartPr>
              <p14:xfrm>
                <a:off x="-1989" y="3276945"/>
                <a:ext cx="1504800" cy="1171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B6875F0-19DB-408D-B7EF-4DEE909F5C2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-19629" y="3259305"/>
                  <a:ext cx="1540440" cy="12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8C7E473-8E0F-4388-926D-C74DC0189B91}"/>
                    </a:ext>
                  </a:extLst>
                </p14:cNvPr>
                <p14:cNvContentPartPr/>
                <p14:nvPr/>
              </p14:nvContentPartPr>
              <p14:xfrm>
                <a:off x="859491" y="4436145"/>
                <a:ext cx="349200" cy="1564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8C7E473-8E0F-4388-926D-C74DC0189B9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1491" y="4418145"/>
                  <a:ext cx="384840" cy="160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641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173B583-EF2C-4404-9867-4E6CD835AE83}"/>
                  </a:ext>
                </a:extLst>
              </p14:cNvPr>
              <p14:cNvContentPartPr/>
              <p14:nvPr/>
            </p14:nvContentPartPr>
            <p14:xfrm>
              <a:off x="1112211" y="2389905"/>
              <a:ext cx="128880" cy="1222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173B583-EF2C-4404-9867-4E6CD835AE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4211" y="2371905"/>
                <a:ext cx="164520" cy="12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82183F8-3489-42C1-B289-E7E1E4A5DABE}"/>
                  </a:ext>
                </a:extLst>
              </p14:cNvPr>
              <p14:cNvContentPartPr/>
              <p14:nvPr/>
            </p14:nvContentPartPr>
            <p14:xfrm>
              <a:off x="604611" y="3483585"/>
              <a:ext cx="1073520" cy="982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82183F8-3489-42C1-B289-E7E1E4A5DA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611" y="3465945"/>
                <a:ext cx="110916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7DA6785-58E9-4B8A-85CF-6654EEE79917}"/>
                  </a:ext>
                </a:extLst>
              </p14:cNvPr>
              <p14:cNvContentPartPr/>
              <p14:nvPr/>
            </p14:nvContentPartPr>
            <p14:xfrm>
              <a:off x="4407651" y="2660985"/>
              <a:ext cx="1035720" cy="8449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7DA6785-58E9-4B8A-85CF-6654EEE799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89651" y="2642985"/>
                <a:ext cx="1071360" cy="88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431A5294-314B-4137-B14A-2255AD18CB93}"/>
              </a:ext>
            </a:extLst>
          </p:cNvPr>
          <p:cNvGrpSpPr/>
          <p:nvPr/>
        </p:nvGrpSpPr>
        <p:grpSpPr>
          <a:xfrm>
            <a:off x="808371" y="1474425"/>
            <a:ext cx="8920800" cy="3751560"/>
            <a:chOff x="808371" y="1474425"/>
            <a:chExt cx="8920800" cy="37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87B7363-7192-44BB-B116-471D1F545FF7}"/>
                    </a:ext>
                  </a:extLst>
                </p14:cNvPr>
                <p14:cNvContentPartPr/>
                <p14:nvPr/>
              </p14:nvContentPartPr>
              <p14:xfrm>
                <a:off x="808371" y="3841425"/>
                <a:ext cx="274680" cy="407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87B7363-7192-44BB-B116-471D1F545F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0371" y="3823785"/>
                  <a:ext cx="31032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6903FD5-5525-4026-8A77-6EC6666022FB}"/>
                    </a:ext>
                  </a:extLst>
                </p14:cNvPr>
                <p14:cNvContentPartPr/>
                <p14:nvPr/>
              </p14:nvContentPartPr>
              <p14:xfrm>
                <a:off x="1125171" y="4026105"/>
                <a:ext cx="113760" cy="258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6903FD5-5525-4026-8A77-6EC6666022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7531" y="4008465"/>
                  <a:ext cx="1494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ECA6959-DE37-46DB-A71B-BE1368159C40}"/>
                    </a:ext>
                  </a:extLst>
                </p14:cNvPr>
                <p14:cNvContentPartPr/>
                <p14:nvPr/>
              </p14:nvContentPartPr>
              <p14:xfrm>
                <a:off x="8781651" y="1810305"/>
                <a:ext cx="278280" cy="645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ECA6959-DE37-46DB-A71B-BE1368159C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63651" y="1792665"/>
                  <a:ext cx="31392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D56B404-8048-4FBA-8182-09BA5232786C}"/>
                    </a:ext>
                  </a:extLst>
                </p14:cNvPr>
                <p14:cNvContentPartPr/>
                <p14:nvPr/>
              </p14:nvContentPartPr>
              <p14:xfrm>
                <a:off x="8661771" y="2406825"/>
                <a:ext cx="1067400" cy="897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D56B404-8048-4FBA-8182-09BA523278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44131" y="2389185"/>
                  <a:ext cx="1103040" cy="9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1BA1F1B-9F22-4DD8-9776-F7DACECBB30E}"/>
                    </a:ext>
                  </a:extLst>
                </p14:cNvPr>
                <p14:cNvContentPartPr/>
                <p14:nvPr/>
              </p14:nvContentPartPr>
              <p14:xfrm>
                <a:off x="8836011" y="2630385"/>
                <a:ext cx="299160" cy="320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1BA1F1B-9F22-4DD8-9776-F7DACECBB3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18011" y="2612385"/>
                  <a:ext cx="3348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EEBF05-6CD7-4CDE-92D5-504237D2F0FB}"/>
                    </a:ext>
                  </a:extLst>
                </p14:cNvPr>
                <p14:cNvContentPartPr/>
                <p14:nvPr/>
              </p14:nvContentPartPr>
              <p14:xfrm>
                <a:off x="9243171" y="2902545"/>
                <a:ext cx="181080" cy="245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EEBF05-6CD7-4CDE-92D5-504237D2F0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25171" y="2884905"/>
                  <a:ext cx="2167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59445D4-BBD0-4183-BD32-E9CEA4D60313}"/>
                    </a:ext>
                  </a:extLst>
                </p14:cNvPr>
                <p14:cNvContentPartPr/>
                <p14:nvPr/>
              </p14:nvContentPartPr>
              <p14:xfrm>
                <a:off x="1104291" y="1474425"/>
                <a:ext cx="7722000" cy="925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59445D4-BBD0-4183-BD32-E9CEA4D603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86291" y="1456425"/>
                  <a:ext cx="7757640" cy="9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4081C23-3CD7-4CA8-BCF2-D5E94A966497}"/>
                    </a:ext>
                  </a:extLst>
                </p14:cNvPr>
                <p14:cNvContentPartPr/>
                <p14:nvPr/>
              </p14:nvContentPartPr>
              <p14:xfrm>
                <a:off x="4915611" y="1864665"/>
                <a:ext cx="74160" cy="874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4081C23-3CD7-4CA8-BCF2-D5E94A96649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97971" y="1846665"/>
                  <a:ext cx="10980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B24518C-6F50-4F9E-B259-36561AF87546}"/>
                    </a:ext>
                  </a:extLst>
                </p14:cNvPr>
                <p14:cNvContentPartPr/>
                <p14:nvPr/>
              </p14:nvContentPartPr>
              <p14:xfrm>
                <a:off x="4598811" y="2912985"/>
                <a:ext cx="250920" cy="324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B24518C-6F50-4F9E-B259-36561AF875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0811" y="2895345"/>
                  <a:ext cx="2865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1CC1716-B5C5-46F7-A4D6-56D54ACF7E4A}"/>
                    </a:ext>
                  </a:extLst>
                </p14:cNvPr>
                <p14:cNvContentPartPr/>
                <p14:nvPr/>
              </p14:nvContentPartPr>
              <p14:xfrm>
                <a:off x="4933611" y="3165705"/>
                <a:ext cx="279720" cy="153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1CC1716-B5C5-46F7-A4D6-56D54ACF7E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15971" y="3148065"/>
                  <a:ext cx="315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5512B5A-31AA-4598-A16B-4B4DB4D4F77C}"/>
                    </a:ext>
                  </a:extLst>
                </p14:cNvPr>
                <p14:cNvContentPartPr/>
                <p14:nvPr/>
              </p14:nvContentPartPr>
              <p14:xfrm>
                <a:off x="2316411" y="2462265"/>
                <a:ext cx="329760" cy="771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5512B5A-31AA-4598-A16B-4B4DB4D4F7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98771" y="2444625"/>
                  <a:ext cx="36540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E9D853A-5324-4AA1-A90E-4072360B723D}"/>
                    </a:ext>
                  </a:extLst>
                </p14:cNvPr>
                <p14:cNvContentPartPr/>
                <p14:nvPr/>
              </p14:nvContentPartPr>
              <p14:xfrm>
                <a:off x="2235771" y="2353545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E9D853A-5324-4AA1-A90E-4072360B72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17771" y="23355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CCA70B1-5137-4592-863F-15B87A2C2055}"/>
                    </a:ext>
                  </a:extLst>
                </p14:cNvPr>
                <p14:cNvContentPartPr/>
                <p14:nvPr/>
              </p14:nvContentPartPr>
              <p14:xfrm>
                <a:off x="2699811" y="2561985"/>
                <a:ext cx="279000" cy="348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CCA70B1-5137-4592-863F-15B87A2C205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81811" y="2543985"/>
                  <a:ext cx="3146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2BBD20D-2016-41DE-A7AC-B26399989C72}"/>
                    </a:ext>
                  </a:extLst>
                </p14:cNvPr>
                <p14:cNvContentPartPr/>
                <p14:nvPr/>
              </p14:nvContentPartPr>
              <p14:xfrm>
                <a:off x="2679651" y="2579985"/>
                <a:ext cx="419400" cy="214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2BBD20D-2016-41DE-A7AC-B26399989C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61651" y="2562345"/>
                  <a:ext cx="455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FADC83B-5433-49F2-8679-192CF9841289}"/>
                    </a:ext>
                  </a:extLst>
                </p14:cNvPr>
                <p14:cNvContentPartPr/>
                <p14:nvPr/>
              </p14:nvContentPartPr>
              <p14:xfrm>
                <a:off x="2417211" y="3142305"/>
                <a:ext cx="898560" cy="180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FADC83B-5433-49F2-8679-192CF984128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99211" y="3124305"/>
                  <a:ext cx="9342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3BEB496-83B0-4568-B6A4-4C4EBE59FB73}"/>
                    </a:ext>
                  </a:extLst>
                </p14:cNvPr>
                <p14:cNvContentPartPr/>
                <p14:nvPr/>
              </p14:nvContentPartPr>
              <p14:xfrm>
                <a:off x="2842371" y="3438585"/>
                <a:ext cx="550080" cy="456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3BEB496-83B0-4568-B6A4-4C4EBE59FB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24731" y="3420585"/>
                  <a:ext cx="58572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96D5195-61E9-48DD-8275-D40D446D6098}"/>
                    </a:ext>
                  </a:extLst>
                </p14:cNvPr>
                <p14:cNvContentPartPr/>
                <p14:nvPr/>
              </p14:nvContentPartPr>
              <p14:xfrm>
                <a:off x="6889491" y="2172465"/>
                <a:ext cx="327240" cy="831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96D5195-61E9-48DD-8275-D40D446D60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71491" y="2154825"/>
                  <a:ext cx="362880" cy="86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4C2D6A0-3D0E-4D13-82A4-195E3A8C3FDE}"/>
                    </a:ext>
                  </a:extLst>
                </p14:cNvPr>
                <p14:cNvContentPartPr/>
                <p14:nvPr/>
              </p14:nvContentPartPr>
              <p14:xfrm>
                <a:off x="6762771" y="2009745"/>
                <a:ext cx="3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4C2D6A0-3D0E-4D13-82A4-195E3A8C3F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44771" y="19917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8D306B5-310D-4FCB-813C-4695B75F0F13}"/>
                    </a:ext>
                  </a:extLst>
                </p14:cNvPr>
                <p14:cNvContentPartPr/>
                <p14:nvPr/>
              </p14:nvContentPartPr>
              <p14:xfrm>
                <a:off x="7445331" y="2208825"/>
                <a:ext cx="259200" cy="389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8D306B5-310D-4FCB-813C-4695B75F0F1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27331" y="2190825"/>
                  <a:ext cx="29484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7C4BBE0-C04D-47C4-80E1-2AD3C54D9C52}"/>
                    </a:ext>
                  </a:extLst>
                </p14:cNvPr>
                <p14:cNvContentPartPr/>
                <p14:nvPr/>
              </p14:nvContentPartPr>
              <p14:xfrm>
                <a:off x="7378371" y="2263185"/>
                <a:ext cx="342360" cy="182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7C4BBE0-C04D-47C4-80E1-2AD3C54D9C5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60371" y="2245185"/>
                  <a:ext cx="378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BAD0805-F1AC-4787-91D8-F00339B3979B}"/>
                    </a:ext>
                  </a:extLst>
                </p14:cNvPr>
                <p14:cNvContentPartPr/>
                <p14:nvPr/>
              </p14:nvContentPartPr>
              <p14:xfrm>
                <a:off x="6889491" y="2705265"/>
                <a:ext cx="1006200" cy="381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BAD0805-F1AC-4787-91D8-F00339B3979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71491" y="2687625"/>
                  <a:ext cx="10418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82A4138-1B38-4490-9996-DA850004D2DE}"/>
                    </a:ext>
                  </a:extLst>
                </p14:cNvPr>
                <p14:cNvContentPartPr/>
                <p14:nvPr/>
              </p14:nvContentPartPr>
              <p14:xfrm>
                <a:off x="7360011" y="3110985"/>
                <a:ext cx="535320" cy="506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82A4138-1B38-4490-9996-DA850004D2D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42371" y="3093345"/>
                  <a:ext cx="5709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943A502-56B4-4D1C-A35C-936FB66ED7C5}"/>
                    </a:ext>
                  </a:extLst>
                </p14:cNvPr>
                <p14:cNvContentPartPr/>
                <p14:nvPr/>
              </p14:nvContentPartPr>
              <p14:xfrm>
                <a:off x="1231011" y="3303585"/>
                <a:ext cx="8228520" cy="1922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943A502-56B4-4D1C-A35C-936FB66ED7C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213371" y="3285585"/>
                  <a:ext cx="8264160" cy="19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299F5E5-1410-474F-8ABE-8CE5AAA11FB3}"/>
                  </a:ext>
                </a:extLst>
              </p14:cNvPr>
              <p14:cNvContentPartPr/>
              <p14:nvPr/>
            </p14:nvContentPartPr>
            <p14:xfrm>
              <a:off x="5006331" y="3499425"/>
              <a:ext cx="213120" cy="13338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299F5E5-1410-474F-8ABE-8CE5AAA11FB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988331" y="3481785"/>
                <a:ext cx="248760" cy="136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314E0D-6E10-4352-8FCC-476F9F31576A}"/>
              </a:ext>
            </a:extLst>
          </p:cNvPr>
          <p:cNvGrpSpPr/>
          <p:nvPr/>
        </p:nvGrpSpPr>
        <p:grpSpPr>
          <a:xfrm>
            <a:off x="53811" y="4436145"/>
            <a:ext cx="7306920" cy="2344320"/>
            <a:chOff x="53811" y="4436145"/>
            <a:chExt cx="7306920" cy="234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6CBC50E-0C91-4EF7-86E6-36A65E9F5FF7}"/>
                    </a:ext>
                  </a:extLst>
                </p14:cNvPr>
                <p14:cNvContentPartPr/>
                <p14:nvPr/>
              </p14:nvContentPartPr>
              <p14:xfrm>
                <a:off x="53811" y="4637385"/>
                <a:ext cx="299880" cy="410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6CBC50E-0C91-4EF7-86E6-36A65E9F5FF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6171" y="4619745"/>
                  <a:ext cx="3355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32A0A0C-3899-44E2-8A7B-8C0A0AD06AB7}"/>
                    </a:ext>
                  </a:extLst>
                </p14:cNvPr>
                <p14:cNvContentPartPr/>
                <p14:nvPr/>
              </p14:nvContentPartPr>
              <p14:xfrm>
                <a:off x="340371" y="4861305"/>
                <a:ext cx="248760" cy="345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32A0A0C-3899-44E2-8A7B-8C0A0AD06AB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22371" y="4843305"/>
                  <a:ext cx="2844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0128F29-4946-43F4-9E70-B1E793F9E62E}"/>
                    </a:ext>
                  </a:extLst>
                </p14:cNvPr>
                <p14:cNvContentPartPr/>
                <p14:nvPr/>
              </p14:nvContentPartPr>
              <p14:xfrm>
                <a:off x="650331" y="4471785"/>
                <a:ext cx="388440" cy="501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0128F29-4946-43F4-9E70-B1E793F9E62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2331" y="4454145"/>
                  <a:ext cx="4240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6974E72-7B10-4D1E-8555-722E443BD328}"/>
                    </a:ext>
                  </a:extLst>
                </p14:cNvPr>
                <p14:cNvContentPartPr/>
                <p14:nvPr/>
              </p14:nvContentPartPr>
              <p14:xfrm>
                <a:off x="925731" y="4535505"/>
                <a:ext cx="333720" cy="367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6974E72-7B10-4D1E-8555-722E443BD32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8091" y="4517865"/>
                  <a:ext cx="3693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72CFB3A-2CCC-44EF-B004-2DD6AD6D235D}"/>
                    </a:ext>
                  </a:extLst>
                </p14:cNvPr>
                <p14:cNvContentPartPr/>
                <p14:nvPr/>
              </p14:nvContentPartPr>
              <p14:xfrm>
                <a:off x="1243611" y="4436145"/>
                <a:ext cx="191520" cy="118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72CFB3A-2CCC-44EF-B004-2DD6AD6D235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225611" y="4418145"/>
                  <a:ext cx="2271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A4A857B-02B5-4BEC-AC29-5B2CB4B6EF69}"/>
                    </a:ext>
                  </a:extLst>
                </p14:cNvPr>
                <p14:cNvContentPartPr/>
                <p14:nvPr/>
              </p14:nvContentPartPr>
              <p14:xfrm>
                <a:off x="1484451" y="5785065"/>
                <a:ext cx="461520" cy="673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A4A857B-02B5-4BEC-AC29-5B2CB4B6EF6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66451" y="5767065"/>
                  <a:ext cx="497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A09F73D-8853-421F-A661-234B1333907A}"/>
                    </a:ext>
                  </a:extLst>
                </p14:cNvPr>
                <p14:cNvContentPartPr/>
                <p14:nvPr/>
              </p14:nvContentPartPr>
              <p14:xfrm>
                <a:off x="1984491" y="6364305"/>
                <a:ext cx="298800" cy="416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A09F73D-8853-421F-A661-234B1333907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66851" y="6346305"/>
                  <a:ext cx="3344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8718543-C60D-4D53-9E43-07D18A47FD78}"/>
                    </a:ext>
                  </a:extLst>
                </p14:cNvPr>
                <p14:cNvContentPartPr/>
                <p14:nvPr/>
              </p14:nvContentPartPr>
              <p14:xfrm>
                <a:off x="2253771" y="5594625"/>
                <a:ext cx="291240" cy="924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8718543-C60D-4D53-9E43-07D18A47FD7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36131" y="5576625"/>
                  <a:ext cx="326880" cy="9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A482296-22BD-4764-BC8F-46641E603AF8}"/>
                    </a:ext>
                  </a:extLst>
                </p14:cNvPr>
                <p14:cNvContentPartPr/>
                <p14:nvPr/>
              </p14:nvContentPartPr>
              <p14:xfrm>
                <a:off x="1240011" y="5911425"/>
                <a:ext cx="262440" cy="865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A482296-22BD-4764-BC8F-46641E603AF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222011" y="5893785"/>
                  <a:ext cx="298080" cy="9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5F028B4-A252-44A1-8BB9-2ADCC9488328}"/>
                    </a:ext>
                  </a:extLst>
                </p14:cNvPr>
                <p14:cNvContentPartPr/>
                <p14:nvPr/>
              </p14:nvContentPartPr>
              <p14:xfrm>
                <a:off x="2860371" y="5892705"/>
                <a:ext cx="497880" cy="100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5F028B4-A252-44A1-8BB9-2ADCC948832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842731" y="5874705"/>
                  <a:ext cx="5335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22F1D5-BFC0-4CF4-AEBD-E0616716A2C5}"/>
                    </a:ext>
                  </a:extLst>
                </p14:cNvPr>
                <p14:cNvContentPartPr/>
                <p14:nvPr/>
              </p14:nvContentPartPr>
              <p14:xfrm>
                <a:off x="2942091" y="6093585"/>
                <a:ext cx="622800" cy="162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22F1D5-BFC0-4CF4-AEBD-E0616716A2C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924091" y="6075945"/>
                  <a:ext cx="6584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7808801-0334-46F3-9881-4AC4802C2A25}"/>
                    </a:ext>
                  </a:extLst>
                </p14:cNvPr>
                <p14:cNvContentPartPr/>
                <p14:nvPr/>
              </p14:nvContentPartPr>
              <p14:xfrm>
                <a:off x="3847491" y="5635665"/>
                <a:ext cx="481320" cy="512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7808801-0334-46F3-9881-4AC4802C2A2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829491" y="5618025"/>
                  <a:ext cx="51696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21B4CDC-F7C2-4EB0-A1BD-94E1C95E6827}"/>
                    </a:ext>
                  </a:extLst>
                </p14:cNvPr>
                <p14:cNvContentPartPr/>
                <p14:nvPr/>
              </p14:nvContentPartPr>
              <p14:xfrm>
                <a:off x="4553451" y="6077385"/>
                <a:ext cx="140400" cy="215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21B4CDC-F7C2-4EB0-A1BD-94E1C95E682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35811" y="6059745"/>
                  <a:ext cx="176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92890A6-8076-4412-8755-D14BD6D9367B}"/>
                    </a:ext>
                  </a:extLst>
                </p14:cNvPr>
                <p14:cNvContentPartPr/>
                <p14:nvPr/>
              </p14:nvContentPartPr>
              <p14:xfrm>
                <a:off x="4680171" y="5350185"/>
                <a:ext cx="447840" cy="1103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92890A6-8076-4412-8755-D14BD6D9367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662531" y="5332545"/>
                  <a:ext cx="483480" cy="11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CEC7745-A796-433D-B267-C18B9038CF5A}"/>
                    </a:ext>
                  </a:extLst>
                </p14:cNvPr>
                <p14:cNvContentPartPr/>
                <p14:nvPr/>
              </p14:nvContentPartPr>
              <p14:xfrm>
                <a:off x="3612051" y="5712345"/>
                <a:ext cx="360000" cy="873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CEC7745-A796-433D-B267-C18B9038CF5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94051" y="5694345"/>
                  <a:ext cx="395640" cy="9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CABB202-88C2-4BBE-BB01-F6485A47907E}"/>
                    </a:ext>
                  </a:extLst>
                </p14:cNvPr>
                <p14:cNvContentPartPr/>
                <p14:nvPr/>
              </p14:nvContentPartPr>
              <p14:xfrm>
                <a:off x="5114691" y="5696505"/>
                <a:ext cx="327960" cy="79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CABB202-88C2-4BBE-BB01-F6485A47907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97051" y="5678865"/>
                  <a:ext cx="3636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6B134F6-CB55-4B94-A147-E200677A2A51}"/>
                    </a:ext>
                  </a:extLst>
                </p14:cNvPr>
                <p14:cNvContentPartPr/>
                <p14:nvPr/>
              </p14:nvContentPartPr>
              <p14:xfrm>
                <a:off x="5160411" y="5848065"/>
                <a:ext cx="406800" cy="136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6B134F6-CB55-4B94-A147-E200677A2A5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142411" y="5830425"/>
                  <a:ext cx="442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0FFE88B-C3AC-4FCA-BCD0-639F6B434880}"/>
                    </a:ext>
                  </a:extLst>
                </p14:cNvPr>
                <p14:cNvContentPartPr/>
                <p14:nvPr/>
              </p14:nvContentPartPr>
              <p14:xfrm>
                <a:off x="5929371" y="4997025"/>
                <a:ext cx="531360" cy="634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0FFE88B-C3AC-4FCA-BCD0-639F6B43488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911731" y="4979385"/>
                  <a:ext cx="56700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15C3295-43AC-4C7F-894A-9E37B2AE3CC4}"/>
                    </a:ext>
                  </a:extLst>
                </p14:cNvPr>
                <p14:cNvContentPartPr/>
                <p14:nvPr/>
              </p14:nvContentPartPr>
              <p14:xfrm>
                <a:off x="6708411" y="5539545"/>
                <a:ext cx="395640" cy="178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15C3295-43AC-4C7F-894A-9E37B2AE3CC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90411" y="5521905"/>
                  <a:ext cx="4312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D5B5977-896B-4577-8324-EAB3B6765AEC}"/>
                    </a:ext>
                  </a:extLst>
                </p14:cNvPr>
                <p14:cNvContentPartPr/>
                <p14:nvPr/>
              </p14:nvContentPartPr>
              <p14:xfrm>
                <a:off x="7133571" y="4870665"/>
                <a:ext cx="227160" cy="915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D5B5977-896B-4577-8324-EAB3B6765AE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15931" y="4852665"/>
                  <a:ext cx="262800" cy="9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FC5EA75-23BC-4C1E-9148-5A2BD49CBA85}"/>
                    </a:ext>
                  </a:extLst>
                </p14:cNvPr>
                <p14:cNvContentPartPr/>
                <p14:nvPr/>
              </p14:nvContentPartPr>
              <p14:xfrm>
                <a:off x="5630931" y="5141745"/>
                <a:ext cx="406080" cy="1041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FC5EA75-23BC-4C1E-9148-5A2BD49CBA8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12931" y="5124105"/>
                  <a:ext cx="441720" cy="10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85B51DB-FBFA-4D00-BF9E-36872002B740}"/>
              </a:ext>
            </a:extLst>
          </p:cNvPr>
          <p:cNvGrpSpPr/>
          <p:nvPr/>
        </p:nvGrpSpPr>
        <p:grpSpPr>
          <a:xfrm>
            <a:off x="7767531" y="4781025"/>
            <a:ext cx="1249920" cy="804960"/>
            <a:chOff x="7767531" y="4781025"/>
            <a:chExt cx="1249920" cy="80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00B3FF5-6828-4C9B-8921-0B4ADDAA87CA}"/>
                    </a:ext>
                  </a:extLst>
                </p14:cNvPr>
                <p14:cNvContentPartPr/>
                <p14:nvPr/>
              </p14:nvContentPartPr>
              <p14:xfrm>
                <a:off x="7767531" y="5212305"/>
                <a:ext cx="464760" cy="255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00B3FF5-6828-4C9B-8921-0B4ADDAA87C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49891" y="5194665"/>
                  <a:ext cx="5004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CCDE1DC-1B25-42D0-8A21-9CFBA17DA5EB}"/>
                    </a:ext>
                  </a:extLst>
                </p14:cNvPr>
                <p14:cNvContentPartPr/>
                <p14:nvPr/>
              </p14:nvContentPartPr>
              <p14:xfrm>
                <a:off x="7867251" y="5468985"/>
                <a:ext cx="490680" cy="117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CCDE1DC-1B25-42D0-8A21-9CFBA17DA5E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849611" y="5451345"/>
                  <a:ext cx="526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06F8F59-B15D-4E19-96DD-660691F53EEA}"/>
                    </a:ext>
                  </a:extLst>
                </p14:cNvPr>
                <p14:cNvContentPartPr/>
                <p14:nvPr/>
              </p14:nvContentPartPr>
              <p14:xfrm>
                <a:off x="8509851" y="4781025"/>
                <a:ext cx="507600" cy="666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06F8F59-B15D-4E19-96DD-660691F53EE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92211" y="4763385"/>
                  <a:ext cx="543240" cy="70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66E9794-46A7-4B6F-A9E0-267C5F8AA62E}"/>
                  </a:ext>
                </a:extLst>
              </p14:cNvPr>
              <p14:cNvContentPartPr/>
              <p14:nvPr/>
            </p14:nvContentPartPr>
            <p14:xfrm>
              <a:off x="1772091" y="2270025"/>
              <a:ext cx="1811160" cy="22633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66E9794-46A7-4B6F-A9E0-267C5F8AA62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754451" y="2252025"/>
                <a:ext cx="1846800" cy="229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E6E32D8-6A8B-49D6-B634-96E23682A7C3}"/>
              </a:ext>
            </a:extLst>
          </p:cNvPr>
          <p:cNvGrpSpPr/>
          <p:nvPr/>
        </p:nvGrpSpPr>
        <p:grpSpPr>
          <a:xfrm>
            <a:off x="334611" y="1489185"/>
            <a:ext cx="1229760" cy="1228680"/>
            <a:chOff x="334611" y="1489185"/>
            <a:chExt cx="1229760" cy="12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A2E2A00-57C4-440F-9422-8B7D69E85086}"/>
                    </a:ext>
                  </a:extLst>
                </p14:cNvPr>
                <p14:cNvContentPartPr/>
                <p14:nvPr/>
              </p14:nvContentPartPr>
              <p14:xfrm>
                <a:off x="1176651" y="2190465"/>
                <a:ext cx="387720" cy="527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A2E2A00-57C4-440F-9422-8B7D69E8508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59011" y="2172825"/>
                  <a:ext cx="42336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FFA07E7-FB4D-4E5D-AFF2-3A9163CCC0F0}"/>
                    </a:ext>
                  </a:extLst>
                </p14:cNvPr>
                <p14:cNvContentPartPr/>
                <p14:nvPr/>
              </p14:nvContentPartPr>
              <p14:xfrm>
                <a:off x="554211" y="1627425"/>
                <a:ext cx="219240" cy="513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FFA07E7-FB4D-4E5D-AFF2-3A9163CCC0F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36211" y="1609425"/>
                  <a:ext cx="25488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9F4E369-501E-4265-AFDC-298C77EC2F95}"/>
                    </a:ext>
                  </a:extLst>
                </p14:cNvPr>
                <p14:cNvContentPartPr/>
                <p14:nvPr/>
              </p14:nvContentPartPr>
              <p14:xfrm>
                <a:off x="515691" y="2103705"/>
                <a:ext cx="394200" cy="123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9F4E369-501E-4265-AFDC-298C77EC2F9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97691" y="2085705"/>
                  <a:ext cx="4298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41D5964-2DD8-498A-BFE8-419CE0CB2352}"/>
                    </a:ext>
                  </a:extLst>
                </p14:cNvPr>
                <p14:cNvContentPartPr/>
                <p14:nvPr/>
              </p14:nvContentPartPr>
              <p14:xfrm>
                <a:off x="334611" y="1489185"/>
                <a:ext cx="268920" cy="222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41D5964-2DD8-498A-BFE8-419CE0CB235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16611" y="1471545"/>
                  <a:ext cx="3045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52FD4DB-0FC9-48E8-A84B-3C6B780C9038}"/>
                    </a:ext>
                  </a:extLst>
                </p14:cNvPr>
                <p14:cNvContentPartPr/>
                <p14:nvPr/>
              </p14:nvContentPartPr>
              <p14:xfrm>
                <a:off x="792531" y="1795545"/>
                <a:ext cx="253800" cy="267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52FD4DB-0FC9-48E8-A84B-3C6B780C903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74531" y="1777545"/>
                  <a:ext cx="2894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588CF42-9EAF-47A7-BF6F-3D1897099DA4}"/>
                    </a:ext>
                  </a:extLst>
                </p14:cNvPr>
                <p14:cNvContentPartPr/>
                <p14:nvPr/>
              </p14:nvContentPartPr>
              <p14:xfrm>
                <a:off x="1049571" y="1629225"/>
                <a:ext cx="362880" cy="264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588CF42-9EAF-47A7-BF6F-3D1897099DA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31931" y="1611225"/>
                  <a:ext cx="398520" cy="30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E2BBFA0-DFAE-43F1-A578-ADEAA4B3E90E}"/>
                  </a:ext>
                </a:extLst>
              </p14:cNvPr>
              <p14:cNvContentPartPr/>
              <p14:nvPr/>
            </p14:nvContentPartPr>
            <p14:xfrm>
              <a:off x="4698531" y="2102265"/>
              <a:ext cx="382680" cy="3380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E2BBFA0-DFAE-43F1-A578-ADEAA4B3E90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680531" y="2084625"/>
                <a:ext cx="418320" cy="37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D41115C-8F3F-41C3-B06B-90BFC3E0CEC8}"/>
              </a:ext>
            </a:extLst>
          </p:cNvPr>
          <p:cNvGrpSpPr/>
          <p:nvPr/>
        </p:nvGrpSpPr>
        <p:grpSpPr>
          <a:xfrm>
            <a:off x="2154411" y="123705"/>
            <a:ext cx="9823680" cy="3655440"/>
            <a:chOff x="2154411" y="123705"/>
            <a:chExt cx="9823680" cy="365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1D538EE-5EF0-4904-A264-F6F90EBDA017}"/>
                    </a:ext>
                  </a:extLst>
                </p14:cNvPr>
                <p14:cNvContentPartPr/>
                <p14:nvPr/>
              </p14:nvContentPartPr>
              <p14:xfrm>
                <a:off x="2154411" y="358785"/>
                <a:ext cx="1125720" cy="656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1D538EE-5EF0-4904-A264-F6F90EBDA01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136411" y="341145"/>
                  <a:ext cx="116136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FED996-C9D9-4435-89C3-A4D86A6680C5}"/>
                    </a:ext>
                  </a:extLst>
                </p14:cNvPr>
                <p14:cNvContentPartPr/>
                <p14:nvPr/>
              </p14:nvContentPartPr>
              <p14:xfrm>
                <a:off x="3322251" y="624465"/>
                <a:ext cx="81360" cy="144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FED996-C9D9-4435-89C3-A4D86A6680C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304251" y="606465"/>
                  <a:ext cx="117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627C9BA-240C-4C95-A3FD-17CD421E7CF8}"/>
                    </a:ext>
                  </a:extLst>
                </p14:cNvPr>
                <p14:cNvContentPartPr/>
                <p14:nvPr/>
              </p14:nvContentPartPr>
              <p14:xfrm>
                <a:off x="3249891" y="479385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627C9BA-240C-4C95-A3FD-17CD421E7CF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232251" y="461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FADB1C6-75D7-4148-A551-6085EEED0EDD}"/>
                    </a:ext>
                  </a:extLst>
                </p14:cNvPr>
                <p14:cNvContentPartPr/>
                <p14:nvPr/>
              </p14:nvContentPartPr>
              <p14:xfrm>
                <a:off x="3511251" y="403065"/>
                <a:ext cx="223200" cy="394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FADB1C6-75D7-4148-A551-6085EEED0ED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493611" y="385065"/>
                  <a:ext cx="2588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DC0592-EF86-4941-B314-6E05FB8EEACC}"/>
                    </a:ext>
                  </a:extLst>
                </p14:cNvPr>
                <p14:cNvContentPartPr/>
                <p14:nvPr/>
              </p14:nvContentPartPr>
              <p14:xfrm>
                <a:off x="3720771" y="361665"/>
                <a:ext cx="390960" cy="492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3DC0592-EF86-4941-B314-6E05FB8EEAC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02771" y="343665"/>
                  <a:ext cx="426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C0C8F96-FB57-411A-B557-DBA915C997DB}"/>
                    </a:ext>
                  </a:extLst>
                </p14:cNvPr>
                <p14:cNvContentPartPr/>
                <p14:nvPr/>
              </p14:nvContentPartPr>
              <p14:xfrm>
                <a:off x="3774771" y="274545"/>
                <a:ext cx="310680" cy="324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C0C8F96-FB57-411A-B557-DBA915C997D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757131" y="256545"/>
                  <a:ext cx="3463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CD204B2-FE9B-4AAC-9867-6F05E5953F42}"/>
                    </a:ext>
                  </a:extLst>
                </p14:cNvPr>
                <p14:cNvContentPartPr/>
                <p14:nvPr/>
              </p14:nvContentPartPr>
              <p14:xfrm>
                <a:off x="4208931" y="524745"/>
                <a:ext cx="221040" cy="244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CD204B2-FE9B-4AAC-9867-6F05E5953F4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191291" y="507105"/>
                  <a:ext cx="2566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55D79B-3B35-44BA-8CFD-7542177E696F}"/>
                    </a:ext>
                  </a:extLst>
                </p14:cNvPr>
                <p14:cNvContentPartPr/>
                <p14:nvPr/>
              </p14:nvContentPartPr>
              <p14:xfrm>
                <a:off x="4490451" y="488745"/>
                <a:ext cx="102600" cy="127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55D79B-3B35-44BA-8CFD-7542177E696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472451" y="470745"/>
                  <a:ext cx="1382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383950C-A782-4616-B6DB-E2D038646CBC}"/>
                    </a:ext>
                  </a:extLst>
                </p14:cNvPr>
                <p14:cNvContentPartPr/>
                <p14:nvPr/>
              </p14:nvContentPartPr>
              <p14:xfrm>
                <a:off x="4417731" y="412425"/>
                <a:ext cx="360" cy="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383950C-A782-4616-B6DB-E2D038646CB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400091" y="3947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82C46F-D7B3-4342-BF71-BE6697FF2B01}"/>
                    </a:ext>
                  </a:extLst>
                </p14:cNvPr>
                <p14:cNvContentPartPr/>
                <p14:nvPr/>
              </p14:nvContentPartPr>
              <p14:xfrm>
                <a:off x="4535451" y="404505"/>
                <a:ext cx="425880" cy="199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82C46F-D7B3-4342-BF71-BE6697FF2B0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517811" y="386865"/>
                  <a:ext cx="4615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6E09795-B219-4A2C-A263-155715185845}"/>
                    </a:ext>
                  </a:extLst>
                </p14:cNvPr>
                <p14:cNvContentPartPr/>
                <p14:nvPr/>
              </p14:nvContentPartPr>
              <p14:xfrm>
                <a:off x="4951971" y="144225"/>
                <a:ext cx="273960" cy="420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6E09795-B219-4A2C-A263-15571518584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933971" y="126585"/>
                  <a:ext cx="30960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BBD378-E7D1-4940-B42B-F7F94C2A0B5B}"/>
                    </a:ext>
                  </a:extLst>
                </p14:cNvPr>
                <p14:cNvContentPartPr/>
                <p14:nvPr/>
              </p14:nvContentPartPr>
              <p14:xfrm>
                <a:off x="4870611" y="240345"/>
                <a:ext cx="330480" cy="103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DBBD378-E7D1-4940-B42B-F7F94C2A0B5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852611" y="222705"/>
                  <a:ext cx="366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E12562-505C-4D23-AD59-15F19BC66BB4}"/>
                    </a:ext>
                  </a:extLst>
                </p14:cNvPr>
                <p14:cNvContentPartPr/>
                <p14:nvPr/>
              </p14:nvContentPartPr>
              <p14:xfrm>
                <a:off x="5845491" y="216585"/>
                <a:ext cx="530280" cy="587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E12562-505C-4D23-AD59-15F19BC66BB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827491" y="198945"/>
                  <a:ext cx="56592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DCF57B-D437-4B4D-ADEC-11B95F9CA32C}"/>
                    </a:ext>
                  </a:extLst>
                </p14:cNvPr>
                <p14:cNvContentPartPr/>
                <p14:nvPr/>
              </p14:nvContentPartPr>
              <p14:xfrm>
                <a:off x="6597891" y="553545"/>
                <a:ext cx="299160" cy="254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DCF57B-D437-4B4D-ADEC-11B95F9CA32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579891" y="535545"/>
                  <a:ext cx="3348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85DDBF-8BF6-442D-89E6-9EA6B05A44C7}"/>
                    </a:ext>
                  </a:extLst>
                </p14:cNvPr>
                <p14:cNvContentPartPr/>
                <p14:nvPr/>
              </p14:nvContentPartPr>
              <p14:xfrm>
                <a:off x="6982371" y="234945"/>
                <a:ext cx="231480" cy="464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85DDBF-8BF6-442D-89E6-9EA6B05A44C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964731" y="217305"/>
                  <a:ext cx="2671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0366C2-C7AE-490D-9E0A-B06631F7D5BB}"/>
                    </a:ext>
                  </a:extLst>
                </p14:cNvPr>
                <p14:cNvContentPartPr/>
                <p14:nvPr/>
              </p14:nvContentPartPr>
              <p14:xfrm>
                <a:off x="7187931" y="162585"/>
                <a:ext cx="244440" cy="372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0366C2-C7AE-490D-9E0A-B06631F7D5B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170291" y="144585"/>
                  <a:ext cx="2800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4DAA29-84C7-421D-A5FA-7CC886D63F09}"/>
                    </a:ext>
                  </a:extLst>
                </p14:cNvPr>
                <p14:cNvContentPartPr/>
                <p14:nvPr/>
              </p14:nvContentPartPr>
              <p14:xfrm>
                <a:off x="7197291" y="345105"/>
                <a:ext cx="117360" cy="26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84DAA29-84C7-421D-A5FA-7CC886D63F0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179291" y="327105"/>
                  <a:ext cx="153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5D0C03B-9091-4A14-B524-8D4C9CA81E8A}"/>
                    </a:ext>
                  </a:extLst>
                </p14:cNvPr>
                <p14:cNvContentPartPr/>
                <p14:nvPr/>
              </p14:nvContentPartPr>
              <p14:xfrm>
                <a:off x="7441011" y="341145"/>
                <a:ext cx="248400" cy="232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5D0C03B-9091-4A14-B524-8D4C9CA81E8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423371" y="323505"/>
                  <a:ext cx="284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9F463C-802D-4EDA-9CB0-66779DBC8F47}"/>
                    </a:ext>
                  </a:extLst>
                </p14:cNvPr>
                <p14:cNvContentPartPr/>
                <p14:nvPr/>
              </p14:nvContentPartPr>
              <p14:xfrm>
                <a:off x="7686531" y="271665"/>
                <a:ext cx="744120" cy="1006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9F463C-802D-4EDA-9CB0-66779DBC8F4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668531" y="253665"/>
                  <a:ext cx="779760" cy="10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C28BF63-B2D2-4C91-B1DA-44791A267BF1}"/>
                    </a:ext>
                  </a:extLst>
                </p14:cNvPr>
                <p14:cNvContentPartPr/>
                <p14:nvPr/>
              </p14:nvContentPartPr>
              <p14:xfrm>
                <a:off x="8198811" y="377865"/>
                <a:ext cx="478800" cy="360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C28BF63-B2D2-4C91-B1DA-44791A267BF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180811" y="359865"/>
                  <a:ext cx="5144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B31422-A95D-413C-9F0F-E5B170D8DA54}"/>
                    </a:ext>
                  </a:extLst>
                </p14:cNvPr>
                <p14:cNvContentPartPr/>
                <p14:nvPr/>
              </p14:nvContentPartPr>
              <p14:xfrm>
                <a:off x="9233811" y="246105"/>
                <a:ext cx="245520" cy="480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B31422-A95D-413C-9F0F-E5B170D8DA5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216171" y="228465"/>
                  <a:ext cx="2811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02AD239-A1F7-4CF6-A439-424E5D434896}"/>
                    </a:ext>
                  </a:extLst>
                </p14:cNvPr>
                <p14:cNvContentPartPr/>
                <p14:nvPr/>
              </p14:nvContentPartPr>
              <p14:xfrm>
                <a:off x="9279531" y="170145"/>
                <a:ext cx="363600" cy="408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02AD239-A1F7-4CF6-A439-424E5D43489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261531" y="152145"/>
                  <a:ext cx="3992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BE25913-1C5E-4D8C-8FCE-DC75F7FBC33C}"/>
                    </a:ext>
                  </a:extLst>
                </p14:cNvPr>
                <p14:cNvContentPartPr/>
                <p14:nvPr/>
              </p14:nvContentPartPr>
              <p14:xfrm>
                <a:off x="9781011" y="332505"/>
                <a:ext cx="264240" cy="167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BE25913-1C5E-4D8C-8FCE-DC75F7FBC33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763371" y="314505"/>
                  <a:ext cx="299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7263219-D00C-4341-9C48-AE13A10BB3F4}"/>
                    </a:ext>
                  </a:extLst>
                </p14:cNvPr>
                <p14:cNvContentPartPr/>
                <p14:nvPr/>
              </p14:nvContentPartPr>
              <p14:xfrm>
                <a:off x="10185651" y="262665"/>
                <a:ext cx="308160" cy="706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7263219-D00C-4341-9C48-AE13A10BB3F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168011" y="244665"/>
                  <a:ext cx="34380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3903FF1-4168-4934-B5DE-62BFFE7B9685}"/>
                    </a:ext>
                  </a:extLst>
                </p14:cNvPr>
                <p14:cNvContentPartPr/>
                <p14:nvPr/>
              </p14:nvContentPartPr>
              <p14:xfrm>
                <a:off x="10465371" y="123705"/>
                <a:ext cx="509760" cy="327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3903FF1-4168-4934-B5DE-62BFFE7B968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447371" y="105705"/>
                  <a:ext cx="5454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81C9210-2EF7-41D0-9418-E9C7FF2B0798}"/>
                    </a:ext>
                  </a:extLst>
                </p14:cNvPr>
                <p14:cNvContentPartPr/>
                <p14:nvPr/>
              </p14:nvContentPartPr>
              <p14:xfrm>
                <a:off x="10990251" y="274545"/>
                <a:ext cx="286560" cy="179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81C9210-2EF7-41D0-9418-E9C7FF2B079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972611" y="256905"/>
                  <a:ext cx="322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C00DC54-F8BB-49EF-BF42-D8B744EB835E}"/>
                    </a:ext>
                  </a:extLst>
                </p14:cNvPr>
                <p14:cNvContentPartPr/>
                <p14:nvPr/>
              </p14:nvContentPartPr>
              <p14:xfrm>
                <a:off x="11316411" y="162585"/>
                <a:ext cx="145080" cy="278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C00DC54-F8BB-49EF-BF42-D8B744EB835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298771" y="144585"/>
                  <a:ext cx="1807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78E1728-4F86-4EEC-9679-FACECAC658DD}"/>
                    </a:ext>
                  </a:extLst>
                </p14:cNvPr>
                <p14:cNvContentPartPr/>
                <p14:nvPr/>
              </p14:nvContentPartPr>
              <p14:xfrm>
                <a:off x="11299131" y="289305"/>
                <a:ext cx="117000" cy="31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78E1728-4F86-4EEC-9679-FACECAC658D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281131" y="271665"/>
                  <a:ext cx="152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FB0FD7-C3F6-43E8-80FF-67BEEDC5E610}"/>
                    </a:ext>
                  </a:extLst>
                </p14:cNvPr>
                <p14:cNvContentPartPr/>
                <p14:nvPr/>
              </p14:nvContentPartPr>
              <p14:xfrm>
                <a:off x="11506851" y="289305"/>
                <a:ext cx="29520" cy="62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FB0FD7-C3F6-43E8-80FF-67BEEDC5E61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488851" y="271665"/>
                  <a:ext cx="65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A70E1F-09D8-4023-9E68-0BF995B3376F}"/>
                    </a:ext>
                  </a:extLst>
                </p14:cNvPr>
                <p14:cNvContentPartPr/>
                <p14:nvPr/>
              </p14:nvContentPartPr>
              <p14:xfrm>
                <a:off x="11467611" y="168705"/>
                <a:ext cx="11880" cy="21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A70E1F-09D8-4023-9E68-0BF995B3376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449971" y="151065"/>
                  <a:ext cx="47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97A4E9-90F9-4C56-AA82-5A125BC6A1E0}"/>
                    </a:ext>
                  </a:extLst>
                </p14:cNvPr>
                <p14:cNvContentPartPr/>
                <p14:nvPr/>
              </p14:nvContentPartPr>
              <p14:xfrm>
                <a:off x="11597571" y="271305"/>
                <a:ext cx="97200" cy="110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97A4E9-90F9-4C56-AA82-5A125BC6A1E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579931" y="253665"/>
                  <a:ext cx="132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E54611D-8170-43BA-8840-ACEF6FF4BFD9}"/>
                    </a:ext>
                  </a:extLst>
                </p14:cNvPr>
                <p14:cNvContentPartPr/>
                <p14:nvPr/>
              </p14:nvContentPartPr>
              <p14:xfrm>
                <a:off x="11696571" y="216585"/>
                <a:ext cx="217440" cy="196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E54611D-8170-43BA-8840-ACEF6FF4BFD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678931" y="198945"/>
                  <a:ext cx="2530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C48270B-97D1-470B-9A12-81E9E983305E}"/>
                    </a:ext>
                  </a:extLst>
                </p14:cNvPr>
                <p14:cNvContentPartPr/>
                <p14:nvPr/>
              </p14:nvContentPartPr>
              <p14:xfrm>
                <a:off x="2654451" y="615105"/>
                <a:ext cx="9323640" cy="1041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C48270B-97D1-470B-9A12-81E9E983305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636451" y="597465"/>
                  <a:ext cx="9359280" cy="10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5062392-5572-47BD-BF36-B9C2AC486065}"/>
                    </a:ext>
                  </a:extLst>
                </p14:cNvPr>
                <p14:cNvContentPartPr/>
                <p14:nvPr/>
              </p14:nvContentPartPr>
              <p14:xfrm>
                <a:off x="9849771" y="2335185"/>
                <a:ext cx="480960" cy="638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5062392-5572-47BD-BF36-B9C2AC48606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832131" y="2317545"/>
                  <a:ext cx="51660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1E62267-4EE5-4F33-9C6D-C22D7306623D}"/>
                    </a:ext>
                  </a:extLst>
                </p14:cNvPr>
                <p14:cNvContentPartPr/>
                <p14:nvPr/>
              </p14:nvContentPartPr>
              <p14:xfrm>
                <a:off x="10438371" y="2724345"/>
                <a:ext cx="203400" cy="330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1E62267-4EE5-4F33-9C6D-C22D7306623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420371" y="2706345"/>
                  <a:ext cx="2390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AB75349-8057-427E-873B-0B19BB180E3A}"/>
                    </a:ext>
                  </a:extLst>
                </p14:cNvPr>
                <p14:cNvContentPartPr/>
                <p14:nvPr/>
              </p14:nvContentPartPr>
              <p14:xfrm>
                <a:off x="10862451" y="1928025"/>
                <a:ext cx="509040" cy="735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AB75349-8057-427E-873B-0B19BB180E3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844811" y="1910385"/>
                  <a:ext cx="54468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84ADD6F-8ACD-465D-BA39-501FBCCC641D}"/>
                    </a:ext>
                  </a:extLst>
                </p14:cNvPr>
                <p14:cNvContentPartPr/>
                <p14:nvPr/>
              </p14:nvContentPartPr>
              <p14:xfrm>
                <a:off x="11187891" y="2217465"/>
                <a:ext cx="212400" cy="255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84ADD6F-8ACD-465D-BA39-501FBCCC641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170251" y="2199465"/>
                  <a:ext cx="2480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62E0AC3-250A-4271-B451-A527985817C2}"/>
                    </a:ext>
                  </a:extLst>
                </p14:cNvPr>
                <p14:cNvContentPartPr/>
                <p14:nvPr/>
              </p14:nvContentPartPr>
              <p14:xfrm>
                <a:off x="11379411" y="1911465"/>
                <a:ext cx="117720" cy="109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62E0AC3-250A-4271-B451-A527985817C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361771" y="1893825"/>
                  <a:ext cx="153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E165139-A80E-4E1E-A6B1-EF857E99E9D7}"/>
                    </a:ext>
                  </a:extLst>
                </p14:cNvPr>
                <p14:cNvContentPartPr/>
                <p14:nvPr/>
              </p14:nvContentPartPr>
              <p14:xfrm>
                <a:off x="8020971" y="1529865"/>
                <a:ext cx="344160" cy="579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E165139-A80E-4E1E-A6B1-EF857E99E9D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002971" y="1511865"/>
                  <a:ext cx="37980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0B20D8B-7ACF-4D84-AB2F-44187506D53F}"/>
                    </a:ext>
                  </a:extLst>
                </p14:cNvPr>
                <p14:cNvContentPartPr/>
                <p14:nvPr/>
              </p14:nvContentPartPr>
              <p14:xfrm>
                <a:off x="8509851" y="1294425"/>
                <a:ext cx="188280" cy="262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0B20D8B-7ACF-4D84-AB2F-44187506D53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92211" y="1276785"/>
                  <a:ext cx="2239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CE790AE-EEA9-4F00-96E6-FD0FCC0BD16C}"/>
                    </a:ext>
                  </a:extLst>
                </p14:cNvPr>
                <p14:cNvContentPartPr/>
                <p14:nvPr/>
              </p14:nvContentPartPr>
              <p14:xfrm>
                <a:off x="8509851" y="1546785"/>
                <a:ext cx="264240" cy="28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CE790AE-EEA9-4F00-96E6-FD0FCC0BD16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492211" y="1529145"/>
                  <a:ext cx="2998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ECE3B35-1C5B-4297-86AF-B0486EEC67BA}"/>
                    </a:ext>
                  </a:extLst>
                </p14:cNvPr>
                <p14:cNvContentPartPr/>
                <p14:nvPr/>
              </p14:nvContentPartPr>
              <p14:xfrm>
                <a:off x="8337771" y="1224585"/>
                <a:ext cx="295560" cy="142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ECE3B35-1C5B-4297-86AF-B0486EEC67B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319771" y="1206585"/>
                  <a:ext cx="331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43E09A5-417F-4108-9EB1-D80142CC4941}"/>
                    </a:ext>
                  </a:extLst>
                </p14:cNvPr>
                <p14:cNvContentPartPr/>
                <p14:nvPr/>
              </p14:nvContentPartPr>
              <p14:xfrm>
                <a:off x="8781651" y="1328265"/>
                <a:ext cx="548640" cy="199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43E09A5-417F-4108-9EB1-D80142CC494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63651" y="1310265"/>
                  <a:ext cx="584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44BDC24-96E0-44FA-908C-40162D6CC290}"/>
                    </a:ext>
                  </a:extLst>
                </p14:cNvPr>
                <p14:cNvContentPartPr/>
                <p14:nvPr/>
              </p14:nvContentPartPr>
              <p14:xfrm>
                <a:off x="9333891" y="1241865"/>
                <a:ext cx="263520" cy="184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44BDC24-96E0-44FA-908C-40162D6CC29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315891" y="1223865"/>
                  <a:ext cx="299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2523177-ADC0-46C6-8791-13CD9A5FFE4D}"/>
                    </a:ext>
                  </a:extLst>
                </p14:cNvPr>
                <p14:cNvContentPartPr/>
                <p14:nvPr/>
              </p14:nvContentPartPr>
              <p14:xfrm>
                <a:off x="3838491" y="2013705"/>
                <a:ext cx="612360" cy="770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2523177-ADC0-46C6-8791-13CD9A5FFE4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820491" y="1996065"/>
                  <a:ext cx="64800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407164B-C8E0-42A4-84D3-41EA845CDD7E}"/>
                    </a:ext>
                  </a:extLst>
                </p14:cNvPr>
                <p14:cNvContentPartPr/>
                <p14:nvPr/>
              </p14:nvContentPartPr>
              <p14:xfrm>
                <a:off x="3874491" y="2028465"/>
                <a:ext cx="1163520" cy="1067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407164B-C8E0-42A4-84D3-41EA845CDD7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856491" y="2010825"/>
                  <a:ext cx="1199160" cy="11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D025A7D-FFB3-4F11-914D-6947D3452EE4}"/>
                    </a:ext>
                  </a:extLst>
                </p14:cNvPr>
                <p14:cNvContentPartPr/>
                <p14:nvPr/>
              </p14:nvContentPartPr>
              <p14:xfrm>
                <a:off x="6279291" y="625185"/>
                <a:ext cx="3696840" cy="3153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D025A7D-FFB3-4F11-914D-6947D3452EE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261291" y="607185"/>
                  <a:ext cx="3732480" cy="318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B37D7CD-2AC2-4B23-B873-41F2F224289B}"/>
                  </a:ext>
                </a:extLst>
              </p14:cNvPr>
              <p14:cNvContentPartPr/>
              <p14:nvPr/>
            </p14:nvContentPartPr>
            <p14:xfrm>
              <a:off x="35811" y="3469545"/>
              <a:ext cx="444960" cy="10134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B37D7CD-2AC2-4B23-B873-41F2F224289B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8171" y="3451545"/>
                <a:ext cx="480600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D738BC1-F0AE-4348-B6B5-379B5EDE4152}"/>
                  </a:ext>
                </a:extLst>
              </p14:cNvPr>
              <p14:cNvContentPartPr/>
              <p14:nvPr/>
            </p14:nvContentPartPr>
            <p14:xfrm>
              <a:off x="53811" y="3540825"/>
              <a:ext cx="640440" cy="8492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D738BC1-F0AE-4348-B6B5-379B5EDE4152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36171" y="3523185"/>
                <a:ext cx="676080" cy="88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7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FED635B-61DA-4727-A91B-F5FD944488E8}"/>
                  </a:ext>
                </a:extLst>
              </p14:cNvPr>
              <p14:cNvContentPartPr/>
              <p14:nvPr/>
            </p14:nvContentPartPr>
            <p14:xfrm>
              <a:off x="1302291" y="2016945"/>
              <a:ext cx="2351160" cy="27453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FED635B-61DA-4727-A91B-F5FD944488E8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284291" y="1998945"/>
                <a:ext cx="2386800" cy="27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B1D1E88-DACE-44A0-B748-B152D5237C2B}"/>
                  </a:ext>
                </a:extLst>
              </p14:cNvPr>
              <p14:cNvContentPartPr/>
              <p14:nvPr/>
            </p14:nvContentPartPr>
            <p14:xfrm>
              <a:off x="6442371" y="1937745"/>
              <a:ext cx="1889640" cy="19864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B1D1E88-DACE-44A0-B748-B152D5237C2B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6424371" y="1919745"/>
                <a:ext cx="1925280" cy="20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76A443E-16D1-4696-80CF-20F8681A37DB}"/>
              </a:ext>
            </a:extLst>
          </p:cNvPr>
          <p:cNvGrpSpPr/>
          <p:nvPr/>
        </p:nvGrpSpPr>
        <p:grpSpPr>
          <a:xfrm>
            <a:off x="5467851" y="3302145"/>
            <a:ext cx="6628680" cy="3596400"/>
            <a:chOff x="5467851" y="3302145"/>
            <a:chExt cx="6628680" cy="35964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F84EEC8-2AED-47A7-9749-8CB0D3E15D91}"/>
                    </a:ext>
                  </a:extLst>
                </p14:cNvPr>
                <p14:cNvContentPartPr/>
                <p14:nvPr/>
              </p14:nvContentPartPr>
              <p14:xfrm>
                <a:off x="9531891" y="4451265"/>
                <a:ext cx="399960" cy="574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F84EEC8-2AED-47A7-9749-8CB0D3E15D9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513891" y="4433625"/>
                  <a:ext cx="43560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9294803-9757-4E34-9F60-25D741C13F1B}"/>
                    </a:ext>
                  </a:extLst>
                </p14:cNvPr>
                <p14:cNvContentPartPr/>
                <p14:nvPr/>
              </p14:nvContentPartPr>
              <p14:xfrm>
                <a:off x="9605691" y="4958865"/>
                <a:ext cx="532800" cy="255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9294803-9757-4E34-9F60-25D741C13F1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587691" y="4940865"/>
                  <a:ext cx="568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B212AA7-34FE-4F56-A9FC-92346748DFA6}"/>
                    </a:ext>
                  </a:extLst>
                </p14:cNvPr>
                <p14:cNvContentPartPr/>
                <p14:nvPr/>
              </p14:nvContentPartPr>
              <p14:xfrm>
                <a:off x="9252531" y="4266585"/>
                <a:ext cx="379800" cy="3232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B212AA7-34FE-4F56-A9FC-92346748DFA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234531" y="4248585"/>
                  <a:ext cx="4154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C109F53-8078-46D0-BEEC-6518D725B545}"/>
                    </a:ext>
                  </a:extLst>
                </p14:cNvPr>
                <p14:cNvContentPartPr/>
                <p14:nvPr/>
              </p14:nvContentPartPr>
              <p14:xfrm>
                <a:off x="9994491" y="4225905"/>
                <a:ext cx="523800" cy="318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C109F53-8078-46D0-BEEC-6518D725B54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976851" y="4208265"/>
                  <a:ext cx="5594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C521B54-9D4A-4D36-B752-E4A7419C5CBD}"/>
                    </a:ext>
                  </a:extLst>
                </p14:cNvPr>
                <p14:cNvContentPartPr/>
                <p14:nvPr/>
              </p14:nvContentPartPr>
              <p14:xfrm>
                <a:off x="10057851" y="4454145"/>
                <a:ext cx="492120" cy="280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C521B54-9D4A-4D36-B752-E4A7419C5CB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040211" y="4436505"/>
                  <a:ext cx="527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D54183F-FBB8-4D3F-B2C2-2F681DE0E12B}"/>
                    </a:ext>
                  </a:extLst>
                </p14:cNvPr>
                <p14:cNvContentPartPr/>
                <p14:nvPr/>
              </p14:nvContentPartPr>
              <p14:xfrm>
                <a:off x="10465371" y="3511665"/>
                <a:ext cx="381600" cy="607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D54183F-FBB8-4D3F-B2C2-2F681DE0E12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447731" y="3493665"/>
                  <a:ext cx="41724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1970ADD-7CE5-4F0B-B80A-157DCB79AB56}"/>
                    </a:ext>
                  </a:extLst>
                </p14:cNvPr>
                <p14:cNvContentPartPr/>
                <p14:nvPr/>
              </p14:nvContentPartPr>
              <p14:xfrm>
                <a:off x="10908891" y="3928905"/>
                <a:ext cx="245880" cy="423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1970ADD-7CE5-4F0B-B80A-157DCB79AB5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890891" y="3910905"/>
                  <a:ext cx="2815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5A7C39B-511B-463D-B1B1-8143AC7117E1}"/>
                    </a:ext>
                  </a:extLst>
                </p14:cNvPr>
                <p14:cNvContentPartPr/>
                <p14:nvPr/>
              </p14:nvContentPartPr>
              <p14:xfrm>
                <a:off x="11162331" y="3762585"/>
                <a:ext cx="270000" cy="175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5A7C39B-511B-463D-B1B1-8143AC7117E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144691" y="3744585"/>
                  <a:ext cx="305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639BD6A-0BB8-40A6-A061-BA54E4E55698}"/>
                    </a:ext>
                  </a:extLst>
                </p14:cNvPr>
                <p14:cNvContentPartPr/>
                <p14:nvPr/>
              </p14:nvContentPartPr>
              <p14:xfrm>
                <a:off x="11280051" y="3302145"/>
                <a:ext cx="336600" cy="384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639BD6A-0BB8-40A6-A061-BA54E4E5569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262411" y="3284145"/>
                  <a:ext cx="3722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56C3BA4-C6F1-4282-A343-4B5F9D79660F}"/>
                    </a:ext>
                  </a:extLst>
                </p14:cNvPr>
                <p14:cNvContentPartPr/>
                <p14:nvPr/>
              </p14:nvContentPartPr>
              <p14:xfrm>
                <a:off x="11687571" y="3391785"/>
                <a:ext cx="194040" cy="358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56C3BA4-C6F1-4282-A343-4B5F9D79660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669931" y="3374145"/>
                  <a:ext cx="2296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5438D84-3778-47B2-98F3-093FFE565317}"/>
                    </a:ext>
                  </a:extLst>
                </p14:cNvPr>
                <p14:cNvContentPartPr/>
                <p14:nvPr/>
              </p14:nvContentPartPr>
              <p14:xfrm>
                <a:off x="10718811" y="3942585"/>
                <a:ext cx="1177560" cy="547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5438D84-3778-47B2-98F3-093FFE56531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701171" y="3924585"/>
                  <a:ext cx="121320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5777AAD-A99D-462E-BCF8-317731642BAE}"/>
                    </a:ext>
                  </a:extLst>
                </p14:cNvPr>
                <p14:cNvContentPartPr/>
                <p14:nvPr/>
              </p14:nvContentPartPr>
              <p14:xfrm>
                <a:off x="11017971" y="4616865"/>
                <a:ext cx="200160" cy="372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5777AAD-A99D-462E-BCF8-317731642BA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999971" y="4599225"/>
                  <a:ext cx="2358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32D47D5-FAA8-4F17-8F10-CC7D4834D5DE}"/>
                    </a:ext>
                  </a:extLst>
                </p14:cNvPr>
                <p14:cNvContentPartPr/>
                <p14:nvPr/>
              </p14:nvContentPartPr>
              <p14:xfrm>
                <a:off x="10954251" y="4562505"/>
                <a:ext cx="360" cy="9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32D47D5-FAA8-4F17-8F10-CC7D4834D5D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936611" y="4544865"/>
                  <a:ext cx="36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4727E19-EB62-4F91-83EE-2A6AB01B0B4E}"/>
                    </a:ext>
                  </a:extLst>
                </p14:cNvPr>
                <p14:cNvContentPartPr/>
                <p14:nvPr/>
              </p14:nvContentPartPr>
              <p14:xfrm>
                <a:off x="11240811" y="4522545"/>
                <a:ext cx="130320" cy="234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4727E19-EB62-4F91-83EE-2A6AB01B0B4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223171" y="4504905"/>
                  <a:ext cx="165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5A22EFB-44A3-403B-976D-B1CF243434D5}"/>
                    </a:ext>
                  </a:extLst>
                </p14:cNvPr>
                <p14:cNvContentPartPr/>
                <p14:nvPr/>
              </p14:nvContentPartPr>
              <p14:xfrm>
                <a:off x="11216691" y="4580865"/>
                <a:ext cx="209520" cy="89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5A22EFB-44A3-403B-976D-B1CF243434D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199051" y="4562865"/>
                  <a:ext cx="245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9EDC364-4A90-4656-B062-CA113E6B267F}"/>
                    </a:ext>
                  </a:extLst>
                </p14:cNvPr>
                <p14:cNvContentPartPr/>
                <p14:nvPr/>
              </p14:nvContentPartPr>
              <p14:xfrm>
                <a:off x="11209851" y="4840425"/>
                <a:ext cx="366840" cy="283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9EDC364-4A90-4656-B062-CA113E6B267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192211" y="4822425"/>
                  <a:ext cx="4024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36ED667-CB98-4D57-956A-E28061C86C42}"/>
                    </a:ext>
                  </a:extLst>
                </p14:cNvPr>
                <p14:cNvContentPartPr/>
                <p14:nvPr/>
              </p14:nvContentPartPr>
              <p14:xfrm>
                <a:off x="11407131" y="5117985"/>
                <a:ext cx="231120" cy="320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36ED667-CB98-4D57-956A-E28061C86C4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389131" y="5100345"/>
                  <a:ext cx="2667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D684E5B-ED37-4183-A838-74908C20E846}"/>
                    </a:ext>
                  </a:extLst>
                </p14:cNvPr>
                <p14:cNvContentPartPr/>
                <p14:nvPr/>
              </p14:nvContentPartPr>
              <p14:xfrm>
                <a:off x="11671731" y="4701465"/>
                <a:ext cx="127800" cy="1148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D684E5B-ED37-4183-A838-74908C20E84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653731" y="4683825"/>
                  <a:ext cx="1634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FF2BB7D-B232-406A-AA80-63C4290EC9AE}"/>
                    </a:ext>
                  </a:extLst>
                </p14:cNvPr>
                <p14:cNvContentPartPr/>
                <p14:nvPr/>
              </p14:nvContentPartPr>
              <p14:xfrm>
                <a:off x="11687571" y="4716585"/>
                <a:ext cx="75600" cy="91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FF2BB7D-B232-406A-AA80-63C4290EC9A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669931" y="4698585"/>
                  <a:ext cx="111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A7E3F0E-75EB-4E78-9EB8-AF054AD56AD9}"/>
                    </a:ext>
                  </a:extLst>
                </p14:cNvPr>
                <p14:cNvContentPartPr/>
                <p14:nvPr/>
              </p14:nvContentPartPr>
              <p14:xfrm>
                <a:off x="11750931" y="4318425"/>
                <a:ext cx="137520" cy="2188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A7E3F0E-75EB-4E78-9EB8-AF054AD56AD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733291" y="4300425"/>
                  <a:ext cx="173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1DAFF9E-473A-4806-A705-5A59DF05F948}"/>
                    </a:ext>
                  </a:extLst>
                </p14:cNvPr>
                <p14:cNvContentPartPr/>
                <p14:nvPr/>
              </p14:nvContentPartPr>
              <p14:xfrm>
                <a:off x="11578851" y="4236705"/>
                <a:ext cx="3960" cy="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1DAFF9E-473A-4806-A705-5A59DF05F94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561211" y="421906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2F671F1-D760-4FE5-A852-258453A4774C}"/>
                    </a:ext>
                  </a:extLst>
                </p14:cNvPr>
                <p14:cNvContentPartPr/>
                <p14:nvPr/>
              </p14:nvContentPartPr>
              <p14:xfrm>
                <a:off x="11934171" y="4236705"/>
                <a:ext cx="34560" cy="143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2F671F1-D760-4FE5-A852-258453A4774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916171" y="4219065"/>
                  <a:ext cx="70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7087279-3039-4371-8619-5DF2313BF0E1}"/>
                    </a:ext>
                  </a:extLst>
                </p14:cNvPr>
                <p14:cNvContentPartPr/>
                <p14:nvPr/>
              </p14:nvContentPartPr>
              <p14:xfrm>
                <a:off x="11878011" y="4309065"/>
                <a:ext cx="145800" cy="25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7087279-3039-4371-8619-5DF2313BF0E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860011" y="4291065"/>
                  <a:ext cx="1814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0931E18-715F-4CA8-9E49-3B1C6403313F}"/>
                    </a:ext>
                  </a:extLst>
                </p14:cNvPr>
                <p14:cNvContentPartPr/>
                <p14:nvPr/>
              </p14:nvContentPartPr>
              <p14:xfrm>
                <a:off x="11868651" y="4403025"/>
                <a:ext cx="227880" cy="186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0931E18-715F-4CA8-9E49-3B1C6403313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851011" y="4385025"/>
                  <a:ext cx="263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CC79F8A-00DE-4179-9B13-2502D8CE82AB}"/>
                    </a:ext>
                  </a:extLst>
                </p14:cNvPr>
                <p14:cNvContentPartPr/>
                <p14:nvPr/>
              </p14:nvContentPartPr>
              <p14:xfrm>
                <a:off x="11941371" y="4648185"/>
                <a:ext cx="145800" cy="2152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CC79F8A-00DE-4179-9B13-2502D8CE82A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923371" y="4630185"/>
                  <a:ext cx="181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2DD8B55-3949-4E66-BCEC-C485D55BD743}"/>
                    </a:ext>
                  </a:extLst>
                </p14:cNvPr>
                <p14:cNvContentPartPr/>
                <p14:nvPr/>
              </p14:nvContentPartPr>
              <p14:xfrm>
                <a:off x="6373251" y="6210225"/>
                <a:ext cx="297720" cy="4100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2DD8B55-3949-4E66-BCEC-C485D55BD74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355611" y="6192225"/>
                  <a:ext cx="3333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181C8C8-22A1-49CF-930E-20D521C01729}"/>
                    </a:ext>
                  </a:extLst>
                </p14:cNvPr>
                <p14:cNvContentPartPr/>
                <p14:nvPr/>
              </p14:nvContentPartPr>
              <p14:xfrm>
                <a:off x="6364251" y="6588225"/>
                <a:ext cx="414000" cy="2109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181C8C8-22A1-49CF-930E-20D521C0172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346251" y="6570225"/>
                  <a:ext cx="449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B8EDAC6-1748-4D92-B354-81F852CBC36A}"/>
                    </a:ext>
                  </a:extLst>
                </p14:cNvPr>
                <p14:cNvContentPartPr/>
                <p14:nvPr/>
              </p14:nvContentPartPr>
              <p14:xfrm>
                <a:off x="6192171" y="6129945"/>
                <a:ext cx="227520" cy="116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B8EDAC6-1748-4D92-B354-81F852CBC36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174531" y="6112305"/>
                  <a:ext cx="2631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EEC94ED-2B4A-4BCA-A079-FA48BAB8ACC5}"/>
                    </a:ext>
                  </a:extLst>
                </p14:cNvPr>
                <p14:cNvContentPartPr/>
                <p14:nvPr/>
              </p14:nvContentPartPr>
              <p14:xfrm>
                <a:off x="7052211" y="6214905"/>
                <a:ext cx="323280" cy="680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EEC94ED-2B4A-4BCA-A079-FA48BAB8ACC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034211" y="6196905"/>
                  <a:ext cx="358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C2C4BA7-45B2-46E8-B1DA-26FCCE40E0CD}"/>
                    </a:ext>
                  </a:extLst>
                </p14:cNvPr>
                <p14:cNvContentPartPr/>
                <p14:nvPr/>
              </p14:nvContentPartPr>
              <p14:xfrm>
                <a:off x="7187931" y="6385545"/>
                <a:ext cx="299520" cy="106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C2C4BA7-45B2-46E8-B1DA-26FCCE40E0C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170291" y="6367545"/>
                  <a:ext cx="335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5091C55-4DFA-4E8C-BEDE-0CEAE8F70145}"/>
                    </a:ext>
                  </a:extLst>
                </p14:cNvPr>
                <p14:cNvContentPartPr/>
                <p14:nvPr/>
              </p14:nvContentPartPr>
              <p14:xfrm>
                <a:off x="7695171" y="5713425"/>
                <a:ext cx="798480" cy="620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5091C55-4DFA-4E8C-BEDE-0CEAE8F7014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677171" y="5695785"/>
                  <a:ext cx="83412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16C610C-795E-4B42-8139-19E540CBFF71}"/>
                    </a:ext>
                  </a:extLst>
                </p14:cNvPr>
                <p14:cNvContentPartPr/>
                <p14:nvPr/>
              </p14:nvContentPartPr>
              <p14:xfrm>
                <a:off x="8639451" y="5965785"/>
                <a:ext cx="297720" cy="281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16C610C-795E-4B42-8139-19E540CBFF7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621451" y="5948145"/>
                  <a:ext cx="3333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205CD45-2CD8-49A3-802D-0C53AEAA3313}"/>
                    </a:ext>
                  </a:extLst>
                </p14:cNvPr>
                <p14:cNvContentPartPr/>
                <p14:nvPr/>
              </p14:nvContentPartPr>
              <p14:xfrm>
                <a:off x="8881011" y="5997105"/>
                <a:ext cx="135360" cy="597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205CD45-2CD8-49A3-802D-0C53AEAA331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863371" y="5979465"/>
                  <a:ext cx="171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108937F-FEBB-4018-9F30-5B55D6A7D8F4}"/>
                    </a:ext>
                  </a:extLst>
                </p14:cNvPr>
                <p14:cNvContentPartPr/>
                <p14:nvPr/>
              </p14:nvContentPartPr>
              <p14:xfrm>
                <a:off x="9044091" y="5576985"/>
                <a:ext cx="281160" cy="326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108937F-FEBB-4018-9F30-5B55D6A7D8F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026091" y="5558985"/>
                  <a:ext cx="3168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B862FD8-B755-430B-AAA7-31D0ECAB4C4B}"/>
                    </a:ext>
                  </a:extLst>
                </p14:cNvPr>
                <p14:cNvContentPartPr/>
                <p14:nvPr/>
              </p14:nvContentPartPr>
              <p14:xfrm>
                <a:off x="9342891" y="5655825"/>
                <a:ext cx="235800" cy="2570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B862FD8-B755-430B-AAA7-31D0ECAB4C4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324891" y="5637825"/>
                  <a:ext cx="2714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7D7FA49-E5FC-4CCB-B7B5-C6BD312EEEDA}"/>
                    </a:ext>
                  </a:extLst>
                </p14:cNvPr>
                <p14:cNvContentPartPr/>
                <p14:nvPr/>
              </p14:nvContentPartPr>
              <p14:xfrm>
                <a:off x="8293851" y="5947785"/>
                <a:ext cx="1519920" cy="6062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7D7FA49-E5FC-4CCB-B7B5-C6BD312EEED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276211" y="5929785"/>
                  <a:ext cx="155556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457018F-CEE9-4CED-975D-303D1C536DB4}"/>
                    </a:ext>
                  </a:extLst>
                </p14:cNvPr>
                <p14:cNvContentPartPr/>
                <p14:nvPr/>
              </p14:nvContentPartPr>
              <p14:xfrm>
                <a:off x="9080451" y="6400305"/>
                <a:ext cx="246240" cy="318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457018F-CEE9-4CED-975D-303D1C536DB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062451" y="6382665"/>
                  <a:ext cx="2818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558365D-AA7A-49DD-8AB6-D3D815305D45}"/>
                    </a:ext>
                  </a:extLst>
                </p14:cNvPr>
                <p14:cNvContentPartPr/>
                <p14:nvPr/>
              </p14:nvContentPartPr>
              <p14:xfrm>
                <a:off x="8989731" y="6369705"/>
                <a:ext cx="360" cy="39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558365D-AA7A-49DD-8AB6-D3D815305D4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971731" y="63517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A6FCA3-72D0-4A0B-A20A-976836EE77F8}"/>
                    </a:ext>
                  </a:extLst>
                </p14:cNvPr>
                <p14:cNvContentPartPr/>
                <p14:nvPr/>
              </p14:nvContentPartPr>
              <p14:xfrm>
                <a:off x="9463131" y="6282585"/>
                <a:ext cx="106560" cy="382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A6FCA3-72D0-4A0B-A20A-976836EE77F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445131" y="6264945"/>
                  <a:ext cx="14220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79CDAAA-E082-488D-99B5-42202C678443}"/>
                    </a:ext>
                  </a:extLst>
                </p14:cNvPr>
                <p14:cNvContentPartPr/>
                <p14:nvPr/>
              </p14:nvContentPartPr>
              <p14:xfrm>
                <a:off x="9388251" y="6427305"/>
                <a:ext cx="326880" cy="1249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79CDAAA-E082-488D-99B5-42202C67844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370251" y="6409665"/>
                  <a:ext cx="362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ED9E949-4703-4049-A2BF-84554BE1D590}"/>
                    </a:ext>
                  </a:extLst>
                </p14:cNvPr>
                <p14:cNvContentPartPr/>
                <p14:nvPr/>
              </p14:nvContentPartPr>
              <p14:xfrm>
                <a:off x="5612571" y="5992785"/>
                <a:ext cx="441360" cy="9057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ED9E949-4703-4049-A2BF-84554BE1D59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594931" y="5975145"/>
                  <a:ext cx="47700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DFAEE0E-0D35-4E6E-90A8-B88F4194BF88}"/>
                    </a:ext>
                  </a:extLst>
                </p14:cNvPr>
                <p14:cNvContentPartPr/>
                <p14:nvPr/>
              </p14:nvContentPartPr>
              <p14:xfrm>
                <a:off x="5467851" y="4542145"/>
                <a:ext cx="4772880" cy="2177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DFAEE0E-0D35-4E6E-90A8-B88F4194BF8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450211" y="4524145"/>
                  <a:ext cx="4808520" cy="221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901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8AA3A99-A04E-4BA8-8FB5-BE052E9CDF9D}"/>
              </a:ext>
            </a:extLst>
          </p:cNvPr>
          <p:cNvGrpSpPr/>
          <p:nvPr/>
        </p:nvGrpSpPr>
        <p:grpSpPr>
          <a:xfrm>
            <a:off x="633411" y="2406105"/>
            <a:ext cx="7941960" cy="1200600"/>
            <a:chOff x="633411" y="2406105"/>
            <a:chExt cx="7941960" cy="12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0BEE235-EE4F-458D-AC93-8F80870F2867}"/>
                    </a:ext>
                  </a:extLst>
                </p14:cNvPr>
                <p14:cNvContentPartPr/>
                <p14:nvPr/>
              </p14:nvContentPartPr>
              <p14:xfrm>
                <a:off x="633411" y="2406105"/>
                <a:ext cx="6842160" cy="744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0BEE235-EE4F-458D-AC93-8F80870F28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5411" y="2388465"/>
                  <a:ext cx="687780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BE5A14-2D2B-431D-9792-A2730B788A36}"/>
                    </a:ext>
                  </a:extLst>
                </p14:cNvPr>
                <p14:cNvContentPartPr/>
                <p14:nvPr/>
              </p14:nvContentPartPr>
              <p14:xfrm>
                <a:off x="6753411" y="2964465"/>
                <a:ext cx="399240" cy="473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BE5A14-2D2B-431D-9792-A2730B788A3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35411" y="2946465"/>
                  <a:ext cx="43488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F391DDC-377A-4604-8AD0-5955E6EEAE0A}"/>
                    </a:ext>
                  </a:extLst>
                </p14:cNvPr>
                <p14:cNvContentPartPr/>
                <p14:nvPr/>
              </p14:nvContentPartPr>
              <p14:xfrm>
                <a:off x="7278651" y="3297105"/>
                <a:ext cx="226800" cy="309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F391DDC-377A-4604-8AD0-5955E6EEAE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61011" y="3279105"/>
                  <a:ext cx="2624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367CDA-E7FE-4F13-AAE8-99E88806D1CC}"/>
                    </a:ext>
                  </a:extLst>
                </p14:cNvPr>
                <p14:cNvContentPartPr/>
                <p14:nvPr/>
              </p14:nvContentPartPr>
              <p14:xfrm>
                <a:off x="7735491" y="2606985"/>
                <a:ext cx="607680" cy="741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367CDA-E7FE-4F13-AAE8-99E88806D1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17491" y="2589345"/>
                  <a:ext cx="64332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B470E43-42B6-4B28-8D46-1D774BD60A44}"/>
                    </a:ext>
                  </a:extLst>
                </p14:cNvPr>
                <p14:cNvContentPartPr/>
                <p14:nvPr/>
              </p14:nvContentPartPr>
              <p14:xfrm>
                <a:off x="8299971" y="2851425"/>
                <a:ext cx="148680" cy="282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B470E43-42B6-4B28-8D46-1D774BD60A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81971" y="2833425"/>
                  <a:ext cx="1843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5EDD51-2C16-4AA9-B2C4-CB5E95DB2C1B}"/>
                    </a:ext>
                  </a:extLst>
                </p14:cNvPr>
                <p14:cNvContentPartPr/>
                <p14:nvPr/>
              </p14:nvContentPartPr>
              <p14:xfrm>
                <a:off x="8419851" y="2612745"/>
                <a:ext cx="155520" cy="172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5EDD51-2C16-4AA9-B2C4-CB5E95DB2C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02211" y="2595105"/>
                  <a:ext cx="19116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BB3CA5-27E6-455B-9920-7D5C27A04846}"/>
              </a:ext>
            </a:extLst>
          </p:cNvPr>
          <p:cNvGrpSpPr/>
          <p:nvPr/>
        </p:nvGrpSpPr>
        <p:grpSpPr>
          <a:xfrm>
            <a:off x="244251" y="69705"/>
            <a:ext cx="5076360" cy="3044880"/>
            <a:chOff x="244251" y="69705"/>
            <a:chExt cx="5076360" cy="30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2E1D8A4-12D6-4950-ABA6-7F642E31120D}"/>
                    </a:ext>
                  </a:extLst>
                </p14:cNvPr>
                <p14:cNvContentPartPr/>
                <p14:nvPr/>
              </p14:nvContentPartPr>
              <p14:xfrm>
                <a:off x="588051" y="69705"/>
                <a:ext cx="1656720" cy="3044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2E1D8A4-12D6-4950-ABA6-7F642E3112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0411" y="51705"/>
                  <a:ext cx="1692360" cy="30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47079B6-8DD0-4A3B-BD6A-55D46D41CC71}"/>
                    </a:ext>
                  </a:extLst>
                </p14:cNvPr>
                <p14:cNvContentPartPr/>
                <p14:nvPr/>
              </p14:nvContentPartPr>
              <p14:xfrm>
                <a:off x="244251" y="1421505"/>
                <a:ext cx="455400" cy="529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47079B6-8DD0-4A3B-BD6A-55D46D41CC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6251" y="1403505"/>
                  <a:ext cx="49104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E90F54-4867-467D-8F3B-33B8C26CF406}"/>
                    </a:ext>
                  </a:extLst>
                </p14:cNvPr>
                <p14:cNvContentPartPr/>
                <p14:nvPr/>
              </p14:nvContentPartPr>
              <p14:xfrm>
                <a:off x="766611" y="1773945"/>
                <a:ext cx="157680" cy="280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E90F54-4867-467D-8F3B-33B8C26CF4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8611" y="1755945"/>
                  <a:ext cx="1933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368448-2648-4B6B-8C65-748BD05B7745}"/>
                    </a:ext>
                  </a:extLst>
                </p14:cNvPr>
                <p14:cNvContentPartPr/>
                <p14:nvPr/>
              </p14:nvContentPartPr>
              <p14:xfrm>
                <a:off x="859131" y="1185705"/>
                <a:ext cx="353160" cy="650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368448-2648-4B6B-8C65-748BD05B77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1491" y="1167705"/>
                  <a:ext cx="3888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1378DD-A2FA-47E4-BA65-7924B6606ECC}"/>
                    </a:ext>
                  </a:extLst>
                </p14:cNvPr>
                <p14:cNvContentPartPr/>
                <p14:nvPr/>
              </p14:nvContentPartPr>
              <p14:xfrm>
                <a:off x="926811" y="1022625"/>
                <a:ext cx="315000" cy="560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1378DD-A2FA-47E4-BA65-7924B6606EC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9171" y="1004985"/>
                  <a:ext cx="35064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D12124-9C58-491F-A1BC-71BC301CCB6A}"/>
                    </a:ext>
                  </a:extLst>
                </p14:cNvPr>
                <p14:cNvContentPartPr/>
                <p14:nvPr/>
              </p14:nvContentPartPr>
              <p14:xfrm>
                <a:off x="597411" y="842265"/>
                <a:ext cx="3512880" cy="2244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D12124-9C58-491F-A1BC-71BC301CCB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9411" y="824265"/>
                  <a:ext cx="3548520" cy="22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5C433B4-55C4-49B8-85A4-4C2C572E3B51}"/>
                    </a:ext>
                  </a:extLst>
                </p14:cNvPr>
                <p14:cNvContentPartPr/>
                <p14:nvPr/>
              </p14:nvContentPartPr>
              <p14:xfrm>
                <a:off x="4273011" y="602865"/>
                <a:ext cx="383400" cy="535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5C433B4-55C4-49B8-85A4-4C2C572E3B5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55371" y="585225"/>
                  <a:ext cx="41904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B1558A-8217-4277-B57D-C888F392A579}"/>
                    </a:ext>
                  </a:extLst>
                </p14:cNvPr>
                <p14:cNvContentPartPr/>
                <p14:nvPr/>
              </p14:nvContentPartPr>
              <p14:xfrm>
                <a:off x="4797891" y="946665"/>
                <a:ext cx="522720" cy="294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B1558A-8217-4277-B57D-C888F392A5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80251" y="928665"/>
                  <a:ext cx="558360" cy="32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7057713-A58F-4952-B489-4C1401700F7F}"/>
                  </a:ext>
                </a:extLst>
              </p14:cNvPr>
              <p14:cNvContentPartPr/>
              <p14:nvPr/>
            </p14:nvContentPartPr>
            <p14:xfrm>
              <a:off x="2264571" y="196785"/>
              <a:ext cx="1483560" cy="817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7057713-A58F-4952-B489-4C1401700F7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46571" y="178785"/>
                <a:ext cx="1519200" cy="85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97B69DF2-19AB-44D9-BC67-BA0105781779}"/>
              </a:ext>
            </a:extLst>
          </p:cNvPr>
          <p:cNvGrpSpPr/>
          <p:nvPr/>
        </p:nvGrpSpPr>
        <p:grpSpPr>
          <a:xfrm>
            <a:off x="9270531" y="90585"/>
            <a:ext cx="2920320" cy="3694680"/>
            <a:chOff x="9270531" y="90585"/>
            <a:chExt cx="2920320" cy="369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28BD128-67C0-4075-87BD-658647FE705B}"/>
                    </a:ext>
                  </a:extLst>
                </p14:cNvPr>
                <p14:cNvContentPartPr/>
                <p14:nvPr/>
              </p14:nvContentPartPr>
              <p14:xfrm>
                <a:off x="9270531" y="616185"/>
                <a:ext cx="519120" cy="632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28BD128-67C0-4075-87BD-658647FE70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52891" y="598185"/>
                  <a:ext cx="55476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90862B2-00E8-447C-A70F-55598C25D042}"/>
                    </a:ext>
                  </a:extLst>
                </p14:cNvPr>
                <p14:cNvContentPartPr/>
                <p14:nvPr/>
              </p14:nvContentPartPr>
              <p14:xfrm>
                <a:off x="9922491" y="898065"/>
                <a:ext cx="173520" cy="115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90862B2-00E8-447C-A70F-55598C25D04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04491" y="880425"/>
                  <a:ext cx="209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95EC6EB-A5BB-4201-B8AA-1144E2E5F33F}"/>
                    </a:ext>
                  </a:extLst>
                </p14:cNvPr>
                <p14:cNvContentPartPr/>
                <p14:nvPr/>
              </p14:nvContentPartPr>
              <p14:xfrm>
                <a:off x="10012851" y="1020825"/>
                <a:ext cx="343800" cy="146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95EC6EB-A5BB-4201-B8AA-1144E2E5F33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94851" y="1002825"/>
                  <a:ext cx="379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36A8E7D-2A05-4DAF-AD41-7C5F294BA1B0}"/>
                    </a:ext>
                  </a:extLst>
                </p14:cNvPr>
                <p14:cNvContentPartPr/>
                <p14:nvPr/>
              </p14:nvContentPartPr>
              <p14:xfrm>
                <a:off x="10438011" y="363465"/>
                <a:ext cx="365400" cy="486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36A8E7D-2A05-4DAF-AD41-7C5F294BA1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20371" y="345465"/>
                  <a:ext cx="40104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B85844E-DC39-483E-96BD-FCDE8F9FBCCD}"/>
                    </a:ext>
                  </a:extLst>
                </p14:cNvPr>
                <p14:cNvContentPartPr/>
                <p14:nvPr/>
              </p14:nvContentPartPr>
              <p14:xfrm>
                <a:off x="10646451" y="728505"/>
                <a:ext cx="387720" cy="195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B85844E-DC39-483E-96BD-FCDE8F9FBCC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628451" y="710505"/>
                  <a:ext cx="423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3F15E92-7586-4B09-B76A-FF39BF159A64}"/>
                    </a:ext>
                  </a:extLst>
                </p14:cNvPr>
                <p14:cNvContentPartPr/>
                <p14:nvPr/>
              </p14:nvContentPartPr>
              <p14:xfrm>
                <a:off x="10257291" y="207585"/>
                <a:ext cx="353880" cy="199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3F15E92-7586-4B09-B76A-FF39BF159A6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39651" y="189945"/>
                  <a:ext cx="389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522553-F230-4B6B-B67D-FB5BF32B18E0}"/>
                    </a:ext>
                  </a:extLst>
                </p14:cNvPr>
                <p14:cNvContentPartPr/>
                <p14:nvPr/>
              </p14:nvContentPartPr>
              <p14:xfrm>
                <a:off x="11015811" y="90585"/>
                <a:ext cx="591120" cy="569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522553-F230-4B6B-B67D-FB5BF32B18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97811" y="72945"/>
                  <a:ext cx="62676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E905783-CA3B-4079-B94F-0B3E8BEB6221}"/>
                    </a:ext>
                  </a:extLst>
                </p14:cNvPr>
                <p14:cNvContentPartPr/>
                <p14:nvPr/>
              </p14:nvContentPartPr>
              <p14:xfrm>
                <a:off x="9687051" y="1592145"/>
                <a:ext cx="465120" cy="438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E905783-CA3B-4079-B94F-0B3E8BEB622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69051" y="1574145"/>
                  <a:ext cx="5007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617675-1501-4B3F-B87A-BC08AB68B293}"/>
                    </a:ext>
                  </a:extLst>
                </p14:cNvPr>
                <p14:cNvContentPartPr/>
                <p14:nvPr/>
              </p14:nvContentPartPr>
              <p14:xfrm>
                <a:off x="10366011" y="1593585"/>
                <a:ext cx="155880" cy="90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617675-1501-4B3F-B87A-BC08AB68B29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348011" y="1575945"/>
                  <a:ext cx="191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AABEB9-4016-4DF0-B770-E0E0D80D3597}"/>
                    </a:ext>
                  </a:extLst>
                </p14:cNvPr>
                <p14:cNvContentPartPr/>
                <p14:nvPr/>
              </p14:nvContentPartPr>
              <p14:xfrm>
                <a:off x="10411011" y="1791585"/>
                <a:ext cx="237240" cy="91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AABEB9-4016-4DF0-B770-E0E0D80D359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393371" y="1773585"/>
                  <a:ext cx="272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34CC6F-8A6F-4089-83D0-FD7874DA7A64}"/>
                    </a:ext>
                  </a:extLst>
                </p14:cNvPr>
                <p14:cNvContentPartPr/>
                <p14:nvPr/>
              </p14:nvContentPartPr>
              <p14:xfrm>
                <a:off x="10782171" y="1194705"/>
                <a:ext cx="197280" cy="276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34CC6F-8A6F-4089-83D0-FD7874DA7A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64531" y="1177065"/>
                  <a:ext cx="2329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2A9207-FA80-45FD-AFEA-0E8E17A9818E}"/>
                    </a:ext>
                  </a:extLst>
                </p14:cNvPr>
                <p14:cNvContentPartPr/>
                <p14:nvPr/>
              </p14:nvContentPartPr>
              <p14:xfrm>
                <a:off x="10836531" y="1494945"/>
                <a:ext cx="254160" cy="152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2A9207-FA80-45FD-AFEA-0E8E17A981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818891" y="1476945"/>
                  <a:ext cx="2898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E01A898-27F9-41CE-A51E-8095EDE5086E}"/>
                    </a:ext>
                  </a:extLst>
                </p14:cNvPr>
                <p14:cNvContentPartPr/>
                <p14:nvPr/>
              </p14:nvContentPartPr>
              <p14:xfrm>
                <a:off x="10691811" y="1106145"/>
                <a:ext cx="129960" cy="97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E01A898-27F9-41CE-A51E-8095EDE5086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74171" y="1088505"/>
                  <a:ext cx="165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B2CD5E5-9292-4810-A84C-698BA9714314}"/>
                    </a:ext>
                  </a:extLst>
                </p14:cNvPr>
                <p14:cNvContentPartPr/>
                <p14:nvPr/>
              </p14:nvContentPartPr>
              <p14:xfrm>
                <a:off x="11135331" y="1028025"/>
                <a:ext cx="391680" cy="499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B2CD5E5-9292-4810-A84C-698BA971431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17691" y="1010385"/>
                  <a:ext cx="42732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694815A-F617-465D-BB8B-2A271AF30B20}"/>
                    </a:ext>
                  </a:extLst>
                </p14:cNvPr>
                <p14:cNvContentPartPr/>
                <p14:nvPr/>
              </p14:nvContentPartPr>
              <p14:xfrm>
                <a:off x="10079091" y="2263185"/>
                <a:ext cx="307440" cy="540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694815A-F617-465D-BB8B-2A271AF30B2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61091" y="2245545"/>
                  <a:ext cx="34308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23A777-8BF7-4A72-AFD7-A1FC027EB55B}"/>
                    </a:ext>
                  </a:extLst>
                </p14:cNvPr>
                <p14:cNvContentPartPr/>
                <p14:nvPr/>
              </p14:nvContentPartPr>
              <p14:xfrm>
                <a:off x="10574091" y="2437065"/>
                <a:ext cx="180720" cy="106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23A777-8BF7-4A72-AFD7-A1FC027EB55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56451" y="2419425"/>
                  <a:ext cx="216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4BB397-5B92-4B0A-8E0B-D990C3FFEF94}"/>
                    </a:ext>
                  </a:extLst>
                </p14:cNvPr>
                <p14:cNvContentPartPr/>
                <p14:nvPr/>
              </p14:nvContentPartPr>
              <p14:xfrm>
                <a:off x="10619451" y="2636865"/>
                <a:ext cx="202680" cy="79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4BB397-5B92-4B0A-8E0B-D990C3FFEF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01451" y="2619225"/>
                  <a:ext cx="238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967F98-F79A-42C7-B181-84C9AC3FBA96}"/>
                    </a:ext>
                  </a:extLst>
                </p14:cNvPr>
                <p14:cNvContentPartPr/>
                <p14:nvPr/>
              </p14:nvContentPartPr>
              <p14:xfrm>
                <a:off x="10972611" y="2036745"/>
                <a:ext cx="218880" cy="378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967F98-F79A-42C7-B181-84C9AC3FBA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54611" y="2018745"/>
                  <a:ext cx="2545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5E99F28-5FE3-4A59-A248-5A1D94468467}"/>
                    </a:ext>
                  </a:extLst>
                </p14:cNvPr>
                <p14:cNvContentPartPr/>
                <p14:nvPr/>
              </p14:nvContentPartPr>
              <p14:xfrm>
                <a:off x="11026971" y="2350305"/>
                <a:ext cx="257760" cy="130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5E99F28-5FE3-4A59-A248-5A1D9446846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008971" y="2332665"/>
                  <a:ext cx="293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1B0EDC0-DF92-430A-9353-43D4F59A8D48}"/>
                    </a:ext>
                  </a:extLst>
                </p14:cNvPr>
                <p14:cNvContentPartPr/>
                <p14:nvPr/>
              </p14:nvContentPartPr>
              <p14:xfrm>
                <a:off x="10800531" y="2000745"/>
                <a:ext cx="154080" cy="63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1B0EDC0-DF92-430A-9353-43D4F59A8D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82531" y="1983105"/>
                  <a:ext cx="189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BDCF6AE-EAC8-4B64-BD4D-79D9D8924544}"/>
                    </a:ext>
                  </a:extLst>
                </p14:cNvPr>
                <p14:cNvContentPartPr/>
                <p14:nvPr/>
              </p14:nvContentPartPr>
              <p14:xfrm>
                <a:off x="11469771" y="1864665"/>
                <a:ext cx="218160" cy="398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BDCF6AE-EAC8-4B64-BD4D-79D9D892454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452131" y="1846665"/>
                  <a:ext cx="2538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1F808B2-B314-46F7-A352-A26FE5F46054}"/>
                    </a:ext>
                  </a:extLst>
                </p14:cNvPr>
                <p14:cNvContentPartPr/>
                <p14:nvPr/>
              </p14:nvContentPartPr>
              <p14:xfrm>
                <a:off x="11379771" y="1937025"/>
                <a:ext cx="360360" cy="176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1F808B2-B314-46F7-A352-A26FE5F460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361771" y="1919025"/>
                  <a:ext cx="396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11D988-4F7F-4BEC-B564-24C272B65C9F}"/>
                    </a:ext>
                  </a:extLst>
                </p14:cNvPr>
                <p14:cNvContentPartPr/>
                <p14:nvPr/>
              </p14:nvContentPartPr>
              <p14:xfrm>
                <a:off x="11787291" y="1991385"/>
                <a:ext cx="191520" cy="183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11D988-4F7F-4BEC-B564-24C272B65C9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769291" y="1973745"/>
                  <a:ext cx="227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3896B54-C260-4625-BC60-19646EC927A0}"/>
                    </a:ext>
                  </a:extLst>
                </p14:cNvPr>
                <p14:cNvContentPartPr/>
                <p14:nvPr/>
              </p14:nvContentPartPr>
              <p14:xfrm>
                <a:off x="11774691" y="1764585"/>
                <a:ext cx="231120" cy="215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3896B54-C260-4625-BC60-19646EC927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56691" y="1746945"/>
                  <a:ext cx="2667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DDF7B8C-6C9C-4BC8-9235-36EA01949FF9}"/>
                    </a:ext>
                  </a:extLst>
                </p14:cNvPr>
                <p14:cNvContentPartPr/>
                <p14:nvPr/>
              </p14:nvContentPartPr>
              <p14:xfrm>
                <a:off x="12002211" y="1583865"/>
                <a:ext cx="38880" cy="214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DDF7B8C-6C9C-4BC8-9235-36EA01949FF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984571" y="1566225"/>
                  <a:ext cx="745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0EE3C26-F555-4742-BCF8-F0BD4D7E836B}"/>
                    </a:ext>
                  </a:extLst>
                </p14:cNvPr>
                <p14:cNvContentPartPr/>
                <p14:nvPr/>
              </p14:nvContentPartPr>
              <p14:xfrm>
                <a:off x="11905011" y="1583865"/>
                <a:ext cx="132840" cy="71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0EE3C26-F555-4742-BCF8-F0BD4D7E836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887011" y="1566225"/>
                  <a:ext cx="168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4DED689-F22E-4BF5-B1C9-31E45C8FBE3F}"/>
                    </a:ext>
                  </a:extLst>
                </p14:cNvPr>
                <p14:cNvContentPartPr/>
                <p14:nvPr/>
              </p14:nvContentPartPr>
              <p14:xfrm>
                <a:off x="12029931" y="1710945"/>
                <a:ext cx="160920" cy="82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4DED689-F22E-4BF5-B1C9-31E45C8FBE3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012291" y="1692945"/>
                  <a:ext cx="196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FA7DC93-D953-4D6F-BE53-160597800A5B}"/>
                    </a:ext>
                  </a:extLst>
                </p14:cNvPr>
                <p14:cNvContentPartPr/>
                <p14:nvPr/>
              </p14:nvContentPartPr>
              <p14:xfrm>
                <a:off x="9985851" y="3311505"/>
                <a:ext cx="284760" cy="351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FA7DC93-D953-4D6F-BE53-160597800A5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67851" y="3293865"/>
                  <a:ext cx="3204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7D944BA-887F-459A-983D-81333BC678E1}"/>
                    </a:ext>
                  </a:extLst>
                </p14:cNvPr>
                <p14:cNvContentPartPr/>
                <p14:nvPr/>
              </p14:nvContentPartPr>
              <p14:xfrm>
                <a:off x="10375011" y="3276225"/>
                <a:ext cx="388440" cy="119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7D944BA-887F-459A-983D-81333BC678E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57371" y="3258225"/>
                  <a:ext cx="424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CD7969-C924-4266-8AAA-6C2FB977B33E}"/>
                    </a:ext>
                  </a:extLst>
                </p14:cNvPr>
                <p14:cNvContentPartPr/>
                <p14:nvPr/>
              </p14:nvContentPartPr>
              <p14:xfrm>
                <a:off x="10501731" y="3478905"/>
                <a:ext cx="229320" cy="88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CD7969-C924-4266-8AAA-6C2FB977B33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83731" y="3460905"/>
                  <a:ext cx="264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FEB01C9-3787-42E4-A1BC-829DFA5B51A7}"/>
                    </a:ext>
                  </a:extLst>
                </p14:cNvPr>
                <p14:cNvContentPartPr/>
                <p14:nvPr/>
              </p14:nvContentPartPr>
              <p14:xfrm>
                <a:off x="10737171" y="2933145"/>
                <a:ext cx="326880" cy="380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FEB01C9-3787-42E4-A1BC-829DFA5B51A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19171" y="2915145"/>
                  <a:ext cx="3625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31E429-88DF-4FA3-B265-8389BE55A11C}"/>
                    </a:ext>
                  </a:extLst>
                </p14:cNvPr>
                <p14:cNvContentPartPr/>
                <p14:nvPr/>
              </p14:nvContentPartPr>
              <p14:xfrm>
                <a:off x="10899891" y="3262545"/>
                <a:ext cx="353880" cy="159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31E429-88DF-4FA3-B265-8389BE55A11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882251" y="3244905"/>
                  <a:ext cx="3895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77C71EA-B277-4C2F-ABD1-1752F42EE3B2}"/>
                    </a:ext>
                  </a:extLst>
                </p14:cNvPr>
                <p14:cNvContentPartPr/>
                <p14:nvPr/>
              </p14:nvContentPartPr>
              <p14:xfrm>
                <a:off x="10565091" y="2800305"/>
                <a:ext cx="356760" cy="168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77C71EA-B277-4C2F-ABD1-1752F42EE3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47091" y="2782665"/>
                  <a:ext cx="392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6120F38-8908-4A3F-B2A4-FE6626EEB55D}"/>
                    </a:ext>
                  </a:extLst>
                </p14:cNvPr>
                <p14:cNvContentPartPr/>
                <p14:nvPr/>
              </p14:nvContentPartPr>
              <p14:xfrm>
                <a:off x="11171691" y="2770065"/>
                <a:ext cx="470520" cy="481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6120F38-8908-4A3F-B2A4-FE6626EEB55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153691" y="2752065"/>
                  <a:ext cx="50616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4BE6C7F-866A-4114-A7E9-A549F7AB7836}"/>
                    </a:ext>
                  </a:extLst>
                </p14:cNvPr>
                <p14:cNvContentPartPr/>
                <p14:nvPr/>
              </p14:nvContentPartPr>
              <p14:xfrm>
                <a:off x="11044611" y="2616345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4BE6C7F-866A-4114-A7E9-A549F7AB783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26971" y="25983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D4625CD-0E2C-4640-A981-5A5BF3A03651}"/>
                    </a:ext>
                  </a:extLst>
                </p14:cNvPr>
                <p14:cNvContentPartPr/>
                <p14:nvPr/>
              </p14:nvContentPartPr>
              <p14:xfrm>
                <a:off x="11701971" y="2462265"/>
                <a:ext cx="85680" cy="442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D4625CD-0E2C-4640-A981-5A5BF3A0365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684331" y="2444625"/>
                  <a:ext cx="12132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76FD994-4AD5-45FC-AE9C-5F2BFFA15F41}"/>
                    </a:ext>
                  </a:extLst>
                </p14:cNvPr>
                <p14:cNvContentPartPr/>
                <p14:nvPr/>
              </p14:nvContentPartPr>
              <p14:xfrm>
                <a:off x="11533851" y="2606985"/>
                <a:ext cx="381600" cy="161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76FD994-4AD5-45FC-AE9C-5F2BFFA15F4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515851" y="2589345"/>
                  <a:ext cx="417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43D2415-28A4-4C29-A379-CE27DC040D79}"/>
                    </a:ext>
                  </a:extLst>
                </p14:cNvPr>
                <p14:cNvContentPartPr/>
                <p14:nvPr/>
              </p14:nvContentPartPr>
              <p14:xfrm>
                <a:off x="11696571" y="2858265"/>
                <a:ext cx="266760" cy="183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43D2415-28A4-4C29-A379-CE27DC040D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678931" y="2840265"/>
                  <a:ext cx="302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9925181-E2D5-4C32-83A7-87F96668856C}"/>
                    </a:ext>
                  </a:extLst>
                </p14:cNvPr>
                <p14:cNvContentPartPr/>
                <p14:nvPr/>
              </p14:nvContentPartPr>
              <p14:xfrm>
                <a:off x="11723931" y="3182985"/>
                <a:ext cx="363600" cy="602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9925181-E2D5-4C32-83A7-87F96668856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706291" y="3165345"/>
                  <a:ext cx="399240" cy="63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F6352A7-AC0F-41A5-A7DA-898BBBA88D20}"/>
                  </a:ext>
                </a:extLst>
              </p14:cNvPr>
              <p14:cNvContentPartPr/>
              <p14:nvPr/>
            </p14:nvContentPartPr>
            <p14:xfrm>
              <a:off x="3026691" y="307665"/>
              <a:ext cx="216000" cy="364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F6352A7-AC0F-41A5-A7DA-898BBBA88D2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009051" y="289665"/>
                <a:ext cx="25164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F7F7A56-A2CC-4B4F-BB83-F652750E6D19}"/>
                  </a:ext>
                </a:extLst>
              </p14:cNvPr>
              <p14:cNvContentPartPr/>
              <p14:nvPr/>
            </p14:nvContentPartPr>
            <p14:xfrm>
              <a:off x="2923731" y="216945"/>
              <a:ext cx="36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F7F7A56-A2CC-4B4F-BB83-F652750E6D1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906091" y="19894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91793677-E7AB-4C92-BD56-3A9C8068B2CA}"/>
              </a:ext>
            </a:extLst>
          </p:cNvPr>
          <p:cNvGrpSpPr/>
          <p:nvPr/>
        </p:nvGrpSpPr>
        <p:grpSpPr>
          <a:xfrm>
            <a:off x="3322251" y="44865"/>
            <a:ext cx="1128960" cy="776880"/>
            <a:chOff x="3322251" y="44865"/>
            <a:chExt cx="1128960" cy="77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84C33EF-9B03-48D2-8DED-E0878650A96F}"/>
                    </a:ext>
                  </a:extLst>
                </p14:cNvPr>
                <p14:cNvContentPartPr/>
                <p14:nvPr/>
              </p14:nvContentPartPr>
              <p14:xfrm>
                <a:off x="3358611" y="200385"/>
                <a:ext cx="125640" cy="180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84C33EF-9B03-48D2-8DED-E0878650A96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40611" y="182745"/>
                  <a:ext cx="161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A90CA3C-30C9-4B9C-8450-2DE869C57D80}"/>
                    </a:ext>
                  </a:extLst>
                </p14:cNvPr>
                <p14:cNvContentPartPr/>
                <p14:nvPr/>
              </p14:nvContentPartPr>
              <p14:xfrm>
                <a:off x="3322251" y="234945"/>
                <a:ext cx="229320" cy="60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A90CA3C-30C9-4B9C-8450-2DE869C57D8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304251" y="217305"/>
                  <a:ext cx="264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534C2F7-7705-47F7-B5FB-AA333FEAC511}"/>
                    </a:ext>
                  </a:extLst>
                </p14:cNvPr>
                <p14:cNvContentPartPr/>
                <p14:nvPr/>
              </p14:nvContentPartPr>
              <p14:xfrm>
                <a:off x="3412971" y="431505"/>
                <a:ext cx="146880" cy="75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534C2F7-7705-47F7-B5FB-AA333FEAC51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394971" y="413865"/>
                  <a:ext cx="182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4AA1FE5-B22B-4083-8F66-A7788E2DAAF8}"/>
                    </a:ext>
                  </a:extLst>
                </p14:cNvPr>
                <p14:cNvContentPartPr/>
                <p14:nvPr/>
              </p14:nvContentPartPr>
              <p14:xfrm>
                <a:off x="3475971" y="606105"/>
                <a:ext cx="205200" cy="215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4AA1FE5-B22B-4083-8F66-A7788E2DAAF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458331" y="588105"/>
                  <a:ext cx="2408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5AE142B-A15F-4BE0-BBF4-763262587A9D}"/>
                    </a:ext>
                  </a:extLst>
                </p14:cNvPr>
                <p14:cNvContentPartPr/>
                <p14:nvPr/>
              </p14:nvContentPartPr>
              <p14:xfrm>
                <a:off x="3684411" y="81225"/>
                <a:ext cx="188280" cy="198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5AE142B-A15F-4BE0-BBF4-763262587A9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66771" y="63225"/>
                  <a:ext cx="223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7B74A2B-90E3-4F88-9ADD-8F1F30713284}"/>
                    </a:ext>
                  </a:extLst>
                </p14:cNvPr>
                <p14:cNvContentPartPr/>
                <p14:nvPr/>
              </p14:nvContentPartPr>
              <p14:xfrm>
                <a:off x="3774771" y="246825"/>
                <a:ext cx="180720" cy="88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7B74A2B-90E3-4F88-9ADD-8F1F3071328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757131" y="228825"/>
                  <a:ext cx="216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55B0ED9-CC32-47E6-BD05-1E58BD5DF808}"/>
                    </a:ext>
                  </a:extLst>
                </p14:cNvPr>
                <p14:cNvContentPartPr/>
                <p14:nvPr/>
              </p14:nvContentPartPr>
              <p14:xfrm>
                <a:off x="3612051" y="44865"/>
                <a:ext cx="149400" cy="63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55B0ED9-CC32-47E6-BD05-1E58BD5DF80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594051" y="27225"/>
                  <a:ext cx="1850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C027E35-8094-4043-A997-4F35EFAECC72}"/>
                    </a:ext>
                  </a:extLst>
                </p14:cNvPr>
                <p14:cNvContentPartPr/>
                <p14:nvPr/>
              </p14:nvContentPartPr>
              <p14:xfrm>
                <a:off x="3950451" y="180945"/>
                <a:ext cx="151560" cy="189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C027E35-8094-4043-A997-4F35EFAECC7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932451" y="163305"/>
                  <a:ext cx="187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465DF12-D06C-4F3F-B8E3-4DEE7236C80C}"/>
                    </a:ext>
                  </a:extLst>
                </p14:cNvPr>
                <p14:cNvContentPartPr/>
                <p14:nvPr/>
              </p14:nvContentPartPr>
              <p14:xfrm>
                <a:off x="4145931" y="173025"/>
                <a:ext cx="305280" cy="140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465DF12-D06C-4F3F-B8E3-4DEE7236C80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128291" y="155025"/>
                  <a:ext cx="34092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34EDBFB-4D5D-450E-ADD0-9292C5A2DAD4}"/>
                  </a:ext>
                </a:extLst>
              </p14:cNvPr>
              <p14:cNvContentPartPr/>
              <p14:nvPr/>
            </p14:nvContentPartPr>
            <p14:xfrm>
              <a:off x="4145931" y="1122345"/>
              <a:ext cx="2670840" cy="14184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34EDBFB-4D5D-450E-ADD0-9292C5A2DAD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128291" y="1104345"/>
                <a:ext cx="2706480" cy="14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3E6F212-1E1A-4F2F-B260-FB12BF674FFF}"/>
                  </a:ext>
                </a:extLst>
              </p14:cNvPr>
              <p14:cNvContentPartPr/>
              <p14:nvPr/>
            </p14:nvContentPartPr>
            <p14:xfrm>
              <a:off x="4156371" y="1032705"/>
              <a:ext cx="521640" cy="6012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3E6F212-1E1A-4F2F-B260-FB12BF674FF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138731" y="1014705"/>
                <a:ext cx="557280" cy="63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90909B72-8D5C-49DE-8B81-48C6170AC99C}"/>
              </a:ext>
            </a:extLst>
          </p:cNvPr>
          <p:cNvGrpSpPr/>
          <p:nvPr/>
        </p:nvGrpSpPr>
        <p:grpSpPr>
          <a:xfrm>
            <a:off x="5504211" y="826785"/>
            <a:ext cx="2419200" cy="1528920"/>
            <a:chOff x="5504211" y="826785"/>
            <a:chExt cx="2419200" cy="152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CFEDFD-C8EF-471D-96B8-B940B4DED49C}"/>
                    </a:ext>
                  </a:extLst>
                </p14:cNvPr>
                <p14:cNvContentPartPr/>
                <p14:nvPr/>
              </p14:nvContentPartPr>
              <p14:xfrm>
                <a:off x="5657931" y="1511865"/>
                <a:ext cx="415080" cy="535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CFEDFD-C8EF-471D-96B8-B940B4DED49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640291" y="1493865"/>
                  <a:ext cx="45072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514043F-BD57-4A27-BF1F-8FD7ADDA7114}"/>
                    </a:ext>
                  </a:extLst>
                </p14:cNvPr>
                <p14:cNvContentPartPr/>
                <p14:nvPr/>
              </p14:nvContentPartPr>
              <p14:xfrm>
                <a:off x="5504211" y="1366785"/>
                <a:ext cx="3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514043F-BD57-4A27-BF1F-8FD7ADDA711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86211" y="13487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B693F79-2235-4C09-AAC8-F743803AA2A8}"/>
                    </a:ext>
                  </a:extLst>
                </p14:cNvPr>
                <p14:cNvContentPartPr/>
                <p14:nvPr/>
              </p14:nvContentPartPr>
              <p14:xfrm>
                <a:off x="6161211" y="1294425"/>
                <a:ext cx="167040" cy="434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B693F79-2235-4C09-AAC8-F743803AA2A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43571" y="1276785"/>
                  <a:ext cx="20268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3EC0CE-BE08-49AC-B98D-E242D5B47F25}"/>
                    </a:ext>
                  </a:extLst>
                </p14:cNvPr>
                <p14:cNvContentPartPr/>
                <p14:nvPr/>
              </p14:nvContentPartPr>
              <p14:xfrm>
                <a:off x="6038451" y="1384785"/>
                <a:ext cx="478800" cy="178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3EC0CE-BE08-49AC-B98D-E242D5B47F2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020451" y="1366785"/>
                  <a:ext cx="5144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18CD13D-E7DF-4832-8B86-7EB64D680638}"/>
                    </a:ext>
                  </a:extLst>
                </p14:cNvPr>
                <p14:cNvContentPartPr/>
                <p14:nvPr/>
              </p14:nvContentPartPr>
              <p14:xfrm>
                <a:off x="6219171" y="1620945"/>
                <a:ext cx="420840" cy="280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18CD13D-E7DF-4832-8B86-7EB64D68063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01531" y="1602945"/>
                  <a:ext cx="4564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3A1D990-9E7B-4C55-9D8E-982A6B37663C}"/>
                    </a:ext>
                  </a:extLst>
                </p14:cNvPr>
                <p14:cNvContentPartPr/>
                <p14:nvPr/>
              </p14:nvContentPartPr>
              <p14:xfrm>
                <a:off x="6373251" y="1939545"/>
                <a:ext cx="397800" cy="416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3A1D990-9E7B-4C55-9D8E-982A6B37663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355611" y="1921545"/>
                  <a:ext cx="4334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58FCA99-CC24-4E61-8336-663E985532D2}"/>
                    </a:ext>
                  </a:extLst>
                </p14:cNvPr>
                <p14:cNvContentPartPr/>
                <p14:nvPr/>
              </p14:nvContentPartPr>
              <p14:xfrm>
                <a:off x="6767451" y="961425"/>
                <a:ext cx="294120" cy="508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58FCA99-CC24-4E61-8336-663E985532D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49811" y="943785"/>
                  <a:ext cx="32976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A7FD571-973F-4A08-BF47-83FEC89C8DB0}"/>
                    </a:ext>
                  </a:extLst>
                </p14:cNvPr>
                <p14:cNvContentPartPr/>
                <p14:nvPr/>
              </p14:nvContentPartPr>
              <p14:xfrm>
                <a:off x="6844131" y="1394865"/>
                <a:ext cx="345240" cy="90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A7FD571-973F-4A08-BF47-83FEC89C8DB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26491" y="1377225"/>
                  <a:ext cx="380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EA44B4B-FD31-4AB7-9B3B-040303032D60}"/>
                    </a:ext>
                  </a:extLst>
                </p14:cNvPr>
                <p14:cNvContentPartPr/>
                <p14:nvPr/>
              </p14:nvContentPartPr>
              <p14:xfrm>
                <a:off x="6590691" y="826785"/>
                <a:ext cx="307080" cy="105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EA44B4B-FD31-4AB7-9B3B-040303032D6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72691" y="808785"/>
                  <a:ext cx="342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2AE75EF-C40E-4C88-8538-CB5FCA3A30CB}"/>
                    </a:ext>
                  </a:extLst>
                </p14:cNvPr>
                <p14:cNvContentPartPr/>
                <p14:nvPr/>
              </p14:nvContentPartPr>
              <p14:xfrm>
                <a:off x="7242291" y="1113345"/>
                <a:ext cx="417960" cy="251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2AE75EF-C40E-4C88-8538-CB5FCA3A30C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24651" y="1095705"/>
                  <a:ext cx="453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D6646DE-81EA-43AF-917A-B134A4BB107C}"/>
                    </a:ext>
                  </a:extLst>
                </p14:cNvPr>
                <p14:cNvContentPartPr/>
                <p14:nvPr/>
              </p14:nvContentPartPr>
              <p14:xfrm>
                <a:off x="7631811" y="959625"/>
                <a:ext cx="291600" cy="262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D6646DE-81EA-43AF-917A-B134A4BB107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614171" y="941625"/>
                  <a:ext cx="32724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6377833-E917-4975-998B-4C5581BC8FBF}"/>
              </a:ext>
            </a:extLst>
          </p:cNvPr>
          <p:cNvGrpSpPr/>
          <p:nvPr/>
        </p:nvGrpSpPr>
        <p:grpSpPr>
          <a:xfrm>
            <a:off x="579051" y="885105"/>
            <a:ext cx="2284560" cy="2157120"/>
            <a:chOff x="579051" y="885105"/>
            <a:chExt cx="2284560" cy="21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DCF63EE-EE2F-453C-9F8A-8E36B4BEEB7C}"/>
                    </a:ext>
                  </a:extLst>
                </p14:cNvPr>
                <p14:cNvContentPartPr/>
                <p14:nvPr/>
              </p14:nvContentPartPr>
              <p14:xfrm>
                <a:off x="579051" y="1425105"/>
                <a:ext cx="1811520" cy="1617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DCF63EE-EE2F-453C-9F8A-8E36B4BEEB7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1411" y="1407105"/>
                  <a:ext cx="1847160" cy="16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C5052C7-0259-4793-862B-09703C2F7669}"/>
                    </a:ext>
                  </a:extLst>
                </p14:cNvPr>
                <p14:cNvContentPartPr/>
                <p14:nvPr/>
              </p14:nvContentPartPr>
              <p14:xfrm>
                <a:off x="1954971" y="1022625"/>
                <a:ext cx="242640" cy="239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C5052C7-0259-4793-862B-09703C2F766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937331" y="1004985"/>
                  <a:ext cx="278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C3C586E-9D70-42EF-AD36-6B0A5EA014FB}"/>
                    </a:ext>
                  </a:extLst>
                </p14:cNvPr>
                <p14:cNvContentPartPr/>
                <p14:nvPr/>
              </p14:nvContentPartPr>
              <p14:xfrm>
                <a:off x="2000691" y="1141065"/>
                <a:ext cx="390600" cy="180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C3C586E-9D70-42EF-AD36-6B0A5EA014F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82691" y="1123425"/>
                  <a:ext cx="4262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F29113A-3069-47DC-819A-186043BA6E5F}"/>
                    </a:ext>
                  </a:extLst>
                </p14:cNvPr>
                <p14:cNvContentPartPr/>
                <p14:nvPr/>
              </p14:nvContentPartPr>
              <p14:xfrm>
                <a:off x="1819251" y="885105"/>
                <a:ext cx="280080" cy="137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F29113A-3069-47DC-819A-186043BA6E5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01611" y="867465"/>
                  <a:ext cx="3157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BFB0741-6A78-4206-A7BA-25C673C65F67}"/>
                    </a:ext>
                  </a:extLst>
                </p14:cNvPr>
                <p14:cNvContentPartPr/>
                <p14:nvPr/>
              </p14:nvContentPartPr>
              <p14:xfrm>
                <a:off x="2419011" y="986265"/>
                <a:ext cx="209880" cy="227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BFB0741-6A78-4206-A7BA-25C673C65F6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01011" y="968265"/>
                  <a:ext cx="245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801F0F6-8E4E-4CEB-A44A-7BF1BCB5AC22}"/>
                    </a:ext>
                  </a:extLst>
                </p14:cNvPr>
                <p14:cNvContentPartPr/>
                <p14:nvPr/>
              </p14:nvContentPartPr>
              <p14:xfrm>
                <a:off x="2597931" y="1024065"/>
                <a:ext cx="265680" cy="132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801F0F6-8E4E-4CEB-A44A-7BF1BCB5AC2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80291" y="1006065"/>
                  <a:ext cx="30132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95E3ED4-B83C-4564-B892-DA755A3A1F52}"/>
              </a:ext>
            </a:extLst>
          </p:cNvPr>
          <p:cNvGrpSpPr/>
          <p:nvPr/>
        </p:nvGrpSpPr>
        <p:grpSpPr>
          <a:xfrm>
            <a:off x="642411" y="2075625"/>
            <a:ext cx="3216240" cy="1020960"/>
            <a:chOff x="642411" y="2075625"/>
            <a:chExt cx="3216240" cy="102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55F4D8C-F8A7-4089-9288-2079709E2A5D}"/>
                    </a:ext>
                  </a:extLst>
                </p14:cNvPr>
                <p14:cNvContentPartPr/>
                <p14:nvPr/>
              </p14:nvContentPartPr>
              <p14:xfrm>
                <a:off x="642411" y="2379825"/>
                <a:ext cx="2399400" cy="716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55F4D8C-F8A7-4089-9288-2079709E2A5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4771" y="2361825"/>
                  <a:ext cx="243504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D2F0143-3C9B-4993-8626-9B158EEBCFCC}"/>
                    </a:ext>
                  </a:extLst>
                </p14:cNvPr>
                <p14:cNvContentPartPr/>
                <p14:nvPr/>
              </p14:nvContentPartPr>
              <p14:xfrm>
                <a:off x="3050811" y="2091105"/>
                <a:ext cx="182880" cy="425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D2F0143-3C9B-4993-8626-9B158EEBCFC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32811" y="2073105"/>
                  <a:ext cx="2185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90D51CE-4E09-47E5-A7EF-1CBE4B54469F}"/>
                    </a:ext>
                  </a:extLst>
                </p14:cNvPr>
                <p14:cNvContentPartPr/>
                <p14:nvPr/>
              </p14:nvContentPartPr>
              <p14:xfrm>
                <a:off x="3104811" y="2507265"/>
                <a:ext cx="276840" cy="55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90D51CE-4E09-47E5-A7EF-1CBE4B54469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087171" y="2489265"/>
                  <a:ext cx="3124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C41C1F6-FA61-40EC-A797-EF456F24421C}"/>
                    </a:ext>
                  </a:extLst>
                </p14:cNvPr>
                <p14:cNvContentPartPr/>
                <p14:nvPr/>
              </p14:nvContentPartPr>
              <p14:xfrm>
                <a:off x="2869731" y="2075625"/>
                <a:ext cx="232920" cy="97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C41C1F6-FA61-40EC-A797-EF456F24421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52091" y="2057625"/>
                  <a:ext cx="268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54451C6-B947-4D4E-8252-1A843276191C}"/>
                    </a:ext>
                  </a:extLst>
                </p14:cNvPr>
                <p14:cNvContentPartPr/>
                <p14:nvPr/>
              </p14:nvContentPartPr>
              <p14:xfrm>
                <a:off x="3385611" y="2348505"/>
                <a:ext cx="361080" cy="149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54451C6-B947-4D4E-8252-1A843276191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367971" y="2330505"/>
                  <a:ext cx="396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E6E850E-3EFE-4595-B524-070DAE2F9328}"/>
                    </a:ext>
                  </a:extLst>
                </p14:cNvPr>
                <p14:cNvContentPartPr/>
                <p14:nvPr/>
              </p14:nvContentPartPr>
              <p14:xfrm>
                <a:off x="3621051" y="2163105"/>
                <a:ext cx="237600" cy="243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E6E850E-3EFE-4595-B524-070DAE2F932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03411" y="2145105"/>
                  <a:ext cx="273240" cy="27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714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A58C44A-FCB1-4D7F-A85E-F988C61E6E0F}"/>
              </a:ext>
            </a:extLst>
          </p:cNvPr>
          <p:cNvGrpSpPr/>
          <p:nvPr/>
        </p:nvGrpSpPr>
        <p:grpSpPr>
          <a:xfrm>
            <a:off x="452331" y="3685185"/>
            <a:ext cx="9133560" cy="1212840"/>
            <a:chOff x="452331" y="3685185"/>
            <a:chExt cx="9133560" cy="12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C2C0892-21FA-4A64-824A-3189E1B52364}"/>
                    </a:ext>
                  </a:extLst>
                </p14:cNvPr>
                <p14:cNvContentPartPr/>
                <p14:nvPr/>
              </p14:nvContentPartPr>
              <p14:xfrm>
                <a:off x="452331" y="4098465"/>
                <a:ext cx="8195040" cy="799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C2C0892-21FA-4A64-824A-3189E1B523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4331" y="4080465"/>
                  <a:ext cx="8230680" cy="83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BF9E2A4-B0FE-4712-AEFF-B6FB298AE83F}"/>
                    </a:ext>
                  </a:extLst>
                </p14:cNvPr>
                <p14:cNvContentPartPr/>
                <p14:nvPr/>
              </p14:nvContentPartPr>
              <p14:xfrm>
                <a:off x="8672931" y="3685185"/>
                <a:ext cx="426240" cy="612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BF9E2A4-B0FE-4712-AEFF-B6FB298AE8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54931" y="3667545"/>
                  <a:ext cx="46188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017B00-1EB9-4183-A1A6-E44E8D7C194F}"/>
                    </a:ext>
                  </a:extLst>
                </p14:cNvPr>
                <p14:cNvContentPartPr/>
                <p14:nvPr/>
              </p14:nvContentPartPr>
              <p14:xfrm>
                <a:off x="9252531" y="4146345"/>
                <a:ext cx="333360" cy="370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017B00-1EB9-4183-A1A6-E44E8D7C19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34531" y="4128345"/>
                  <a:ext cx="369000" cy="40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6CC879-3DF2-486F-AB48-834906186595}"/>
              </a:ext>
            </a:extLst>
          </p:cNvPr>
          <p:cNvGrpSpPr/>
          <p:nvPr/>
        </p:nvGrpSpPr>
        <p:grpSpPr>
          <a:xfrm>
            <a:off x="433971" y="129825"/>
            <a:ext cx="6379200" cy="4777200"/>
            <a:chOff x="433971" y="129825"/>
            <a:chExt cx="6379200" cy="47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B6255C-7B35-4C0F-97BF-8461BAAAA441}"/>
                    </a:ext>
                  </a:extLst>
                </p14:cNvPr>
                <p14:cNvContentPartPr/>
                <p14:nvPr/>
              </p14:nvContentPartPr>
              <p14:xfrm>
                <a:off x="433971" y="129825"/>
                <a:ext cx="2048400" cy="4777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B6255C-7B35-4C0F-97BF-8461BAAAA4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6331" y="111825"/>
                  <a:ext cx="2084040" cy="48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5C91FCF-3F31-4D13-BDA6-45E099F69600}"/>
                    </a:ext>
                  </a:extLst>
                </p14:cNvPr>
                <p14:cNvContentPartPr/>
                <p14:nvPr/>
              </p14:nvContentPartPr>
              <p14:xfrm>
                <a:off x="822051" y="188865"/>
                <a:ext cx="519120" cy="632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5C91FCF-3F31-4D13-BDA6-45E099F696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4411" y="170865"/>
                  <a:ext cx="55476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CDF412B-A60C-4283-8638-D87A28564FAC}"/>
                    </a:ext>
                  </a:extLst>
                </p14:cNvPr>
                <p14:cNvContentPartPr/>
                <p14:nvPr/>
              </p14:nvContentPartPr>
              <p14:xfrm>
                <a:off x="1438011" y="606465"/>
                <a:ext cx="129600" cy="495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CDF412B-A60C-4283-8638-D87A28564F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20371" y="588465"/>
                  <a:ext cx="1652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9E00834-280A-4FD6-A988-318D693AD774}"/>
                    </a:ext>
                  </a:extLst>
                </p14:cNvPr>
                <p14:cNvContentPartPr/>
                <p14:nvPr/>
              </p14:nvContentPartPr>
              <p14:xfrm>
                <a:off x="433971" y="1382265"/>
                <a:ext cx="5686920" cy="3479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9E00834-280A-4FD6-A988-318D693AD77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6331" y="1364265"/>
                  <a:ext cx="5722560" cy="351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FB4748-8054-4D0B-A92B-3CFBE563B978}"/>
                    </a:ext>
                  </a:extLst>
                </p14:cNvPr>
                <p14:cNvContentPartPr/>
                <p14:nvPr/>
              </p14:nvContentPartPr>
              <p14:xfrm>
                <a:off x="5902371" y="1022625"/>
                <a:ext cx="444960" cy="446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FB4748-8054-4D0B-A92B-3CFBE563B9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84371" y="1004625"/>
                  <a:ext cx="48060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C0D4AD-B782-44A4-BE3A-3C41E94338D8}"/>
                    </a:ext>
                  </a:extLst>
                </p14:cNvPr>
                <p14:cNvContentPartPr/>
                <p14:nvPr/>
              </p14:nvContentPartPr>
              <p14:xfrm>
                <a:off x="6454611" y="1245105"/>
                <a:ext cx="358560" cy="192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C0D4AD-B782-44A4-BE3A-3C41E94338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36971" y="1227105"/>
                  <a:ext cx="39420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179870-967E-4203-B748-4137836D85E1}"/>
              </a:ext>
            </a:extLst>
          </p:cNvPr>
          <p:cNvGrpSpPr/>
          <p:nvPr/>
        </p:nvGrpSpPr>
        <p:grpSpPr>
          <a:xfrm>
            <a:off x="415971" y="1873305"/>
            <a:ext cx="2796480" cy="2943360"/>
            <a:chOff x="415971" y="1873305"/>
            <a:chExt cx="2796480" cy="29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67B5B4-0893-4B64-B2C0-F563401526F5}"/>
                    </a:ext>
                  </a:extLst>
                </p14:cNvPr>
                <p14:cNvContentPartPr/>
                <p14:nvPr/>
              </p14:nvContentPartPr>
              <p14:xfrm>
                <a:off x="415971" y="2490345"/>
                <a:ext cx="2131200" cy="2326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67B5B4-0893-4B64-B2C0-F563401526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331" y="2472345"/>
                  <a:ext cx="2166840" cy="23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8D4DBC-8A13-458E-B4B2-B494905FB52A}"/>
                    </a:ext>
                  </a:extLst>
                </p14:cNvPr>
                <p14:cNvContentPartPr/>
                <p14:nvPr/>
              </p14:nvContentPartPr>
              <p14:xfrm>
                <a:off x="2317491" y="2064105"/>
                <a:ext cx="236520" cy="243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8D4DBC-8A13-458E-B4B2-B494905FB5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99491" y="2046105"/>
                  <a:ext cx="2721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2445CA-7D7A-421E-A31F-71DCA1052DA3}"/>
                    </a:ext>
                  </a:extLst>
                </p14:cNvPr>
                <p14:cNvContentPartPr/>
                <p14:nvPr/>
              </p14:nvContentPartPr>
              <p14:xfrm>
                <a:off x="2335491" y="2248425"/>
                <a:ext cx="348120" cy="151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2445CA-7D7A-421E-A31F-71DCA1052D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17851" y="2230425"/>
                  <a:ext cx="383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DF05121-F4E3-485A-AD33-721A58578322}"/>
                    </a:ext>
                  </a:extLst>
                </p14:cNvPr>
                <p14:cNvContentPartPr/>
                <p14:nvPr/>
              </p14:nvContentPartPr>
              <p14:xfrm>
                <a:off x="2199771" y="1873305"/>
                <a:ext cx="262440" cy="200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DF05121-F4E3-485A-AD33-721A5857832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81771" y="1855305"/>
                  <a:ext cx="298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1DCF8A-A08F-4BF3-989C-F81A37DE910C}"/>
                    </a:ext>
                  </a:extLst>
                </p14:cNvPr>
                <p14:cNvContentPartPr/>
                <p14:nvPr/>
              </p14:nvContentPartPr>
              <p14:xfrm>
                <a:off x="2659851" y="2038545"/>
                <a:ext cx="190080" cy="410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1DCF8A-A08F-4BF3-989C-F81A37DE91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41851" y="2020905"/>
                  <a:ext cx="2257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D930CD-FDD7-4EA1-883D-73F3DCD6C689}"/>
                    </a:ext>
                  </a:extLst>
                </p14:cNvPr>
                <p14:cNvContentPartPr/>
                <p14:nvPr/>
              </p14:nvContentPartPr>
              <p14:xfrm>
                <a:off x="2915091" y="1959345"/>
                <a:ext cx="297360" cy="276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D930CD-FDD7-4EA1-883D-73F3DCD6C6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97091" y="1941705"/>
                  <a:ext cx="33300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8E80AE-3092-4302-8647-DF1863BF8A20}"/>
              </a:ext>
            </a:extLst>
          </p:cNvPr>
          <p:cNvGrpSpPr/>
          <p:nvPr/>
        </p:nvGrpSpPr>
        <p:grpSpPr>
          <a:xfrm>
            <a:off x="543051" y="3185865"/>
            <a:ext cx="5069520" cy="1630800"/>
            <a:chOff x="543051" y="3185865"/>
            <a:chExt cx="5069520" cy="163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74B234C-367B-416A-A008-97D563759AAA}"/>
                    </a:ext>
                  </a:extLst>
                </p14:cNvPr>
                <p14:cNvContentPartPr/>
                <p14:nvPr/>
              </p14:nvContentPartPr>
              <p14:xfrm>
                <a:off x="543051" y="3693465"/>
                <a:ext cx="3755520" cy="1123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74B234C-367B-416A-A008-97D563759A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5051" y="3675465"/>
                  <a:ext cx="3791160" cy="11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AA83503-C1C2-4AEF-9102-0EA3E0CCDA29}"/>
                    </a:ext>
                  </a:extLst>
                </p14:cNvPr>
                <p14:cNvContentPartPr/>
                <p14:nvPr/>
              </p14:nvContentPartPr>
              <p14:xfrm>
                <a:off x="4291011" y="3267945"/>
                <a:ext cx="293400" cy="414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AA83503-C1C2-4AEF-9102-0EA3E0CCDA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73371" y="3250305"/>
                  <a:ext cx="3290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75D044D-BF8C-4BA2-8514-7B65600E560D}"/>
                    </a:ext>
                  </a:extLst>
                </p14:cNvPr>
                <p14:cNvContentPartPr/>
                <p14:nvPr/>
              </p14:nvContentPartPr>
              <p14:xfrm>
                <a:off x="4345371" y="3672945"/>
                <a:ext cx="396000" cy="138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75D044D-BF8C-4BA2-8514-7B65600E56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27371" y="3654945"/>
                  <a:ext cx="431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0D1DFEA-00AD-4880-AEE3-FC05AF8C2F21}"/>
                    </a:ext>
                  </a:extLst>
                </p14:cNvPr>
                <p14:cNvContentPartPr/>
                <p14:nvPr/>
              </p14:nvContentPartPr>
              <p14:xfrm>
                <a:off x="4028211" y="3185865"/>
                <a:ext cx="273240" cy="118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0D1DFEA-00AD-4880-AEE3-FC05AF8C2F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10571" y="3167865"/>
                  <a:ext cx="308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10B2385-47F3-4D29-B723-687DD73AD70F}"/>
                    </a:ext>
                  </a:extLst>
                </p14:cNvPr>
                <p14:cNvContentPartPr/>
                <p14:nvPr/>
              </p14:nvContentPartPr>
              <p14:xfrm>
                <a:off x="4779891" y="3474945"/>
                <a:ext cx="537480" cy="176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10B2385-47F3-4D29-B723-687DD73AD7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61891" y="3457305"/>
                  <a:ext cx="573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788DF10-2050-4531-B043-D9F10D8055AC}"/>
                    </a:ext>
                  </a:extLst>
                </p14:cNvPr>
                <p14:cNvContentPartPr/>
                <p14:nvPr/>
              </p14:nvContentPartPr>
              <p14:xfrm>
                <a:off x="5187411" y="3262185"/>
                <a:ext cx="425160" cy="360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788DF10-2050-4531-B043-D9F10D8055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69411" y="3244545"/>
                  <a:ext cx="460800" cy="39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F837416-CFCB-4D80-BB9F-F5672575071E}"/>
                  </a:ext>
                </a:extLst>
              </p14:cNvPr>
              <p14:cNvContentPartPr/>
              <p14:nvPr/>
            </p14:nvContentPartPr>
            <p14:xfrm>
              <a:off x="1384731" y="2779065"/>
              <a:ext cx="1811520" cy="1749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F837416-CFCB-4D80-BB9F-F5672575071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66731" y="2761425"/>
                <a:ext cx="1847160" cy="17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27CA180-D5E9-4546-A8CC-04D999D597D1}"/>
                  </a:ext>
                </a:extLst>
              </p14:cNvPr>
              <p14:cNvContentPartPr/>
              <p14:nvPr/>
            </p14:nvContentPartPr>
            <p14:xfrm>
              <a:off x="1384731" y="2675745"/>
              <a:ext cx="281880" cy="378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27CA180-D5E9-4546-A8CC-04D999D597D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66731" y="2658105"/>
                <a:ext cx="3175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0F06901-6D42-49A2-B89E-95F5D048749E}"/>
                  </a:ext>
                </a:extLst>
              </p14:cNvPr>
              <p14:cNvContentPartPr/>
              <p14:nvPr/>
            </p14:nvContentPartPr>
            <p14:xfrm>
              <a:off x="2368251" y="3034665"/>
              <a:ext cx="556920" cy="371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0F06901-6D42-49A2-B89E-95F5D048749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50251" y="3016665"/>
                <a:ext cx="592560" cy="40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B26A90E8-A6D9-4383-9EBE-7402F9D61E8E}"/>
              </a:ext>
            </a:extLst>
          </p:cNvPr>
          <p:cNvGrpSpPr/>
          <p:nvPr/>
        </p:nvGrpSpPr>
        <p:grpSpPr>
          <a:xfrm>
            <a:off x="1095291" y="3222585"/>
            <a:ext cx="1917360" cy="1321200"/>
            <a:chOff x="1095291" y="3222585"/>
            <a:chExt cx="1917360" cy="13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FC5AA47-AAD7-4109-B37D-0EBA796A689E}"/>
                    </a:ext>
                  </a:extLst>
                </p14:cNvPr>
                <p14:cNvContentPartPr/>
                <p14:nvPr/>
              </p14:nvContentPartPr>
              <p14:xfrm>
                <a:off x="1095291" y="3367665"/>
                <a:ext cx="919800" cy="790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FC5AA47-AAD7-4109-B37D-0EBA796A68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7291" y="3350025"/>
                  <a:ext cx="955440" cy="8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C08B24C-C789-4795-9573-4A368AED21B4}"/>
                    </a:ext>
                  </a:extLst>
                </p14:cNvPr>
                <p14:cNvContentPartPr/>
                <p14:nvPr/>
              </p14:nvContentPartPr>
              <p14:xfrm>
                <a:off x="1102131" y="3349665"/>
                <a:ext cx="223920" cy="222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C08B24C-C789-4795-9573-4A368AED21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4131" y="3331665"/>
                  <a:ext cx="259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B13F723-0E3F-4F0C-9E9D-20F3BB09EEAA}"/>
                    </a:ext>
                  </a:extLst>
                </p14:cNvPr>
                <p14:cNvContentPartPr/>
                <p14:nvPr/>
              </p14:nvContentPartPr>
              <p14:xfrm>
                <a:off x="1556811" y="3284505"/>
                <a:ext cx="170640" cy="300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B13F723-0E3F-4F0C-9E9D-20F3BB09EEA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39171" y="3266505"/>
                  <a:ext cx="2062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2DF7401-5AD2-4460-B2B4-712C56A8C382}"/>
                    </a:ext>
                  </a:extLst>
                </p14:cNvPr>
                <p14:cNvContentPartPr/>
                <p14:nvPr/>
              </p14:nvContentPartPr>
              <p14:xfrm>
                <a:off x="1800891" y="3222585"/>
                <a:ext cx="28080" cy="433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2DF7401-5AD2-4460-B2B4-712C56A8C38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83251" y="3204945"/>
                  <a:ext cx="637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42EEB14-1E5F-4098-9E03-C5CB9D57CC03}"/>
                    </a:ext>
                  </a:extLst>
                </p14:cNvPr>
                <p14:cNvContentPartPr/>
                <p14:nvPr/>
              </p14:nvContentPartPr>
              <p14:xfrm>
                <a:off x="1918971" y="3450825"/>
                <a:ext cx="247680" cy="221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42EEB14-1E5F-4098-9E03-C5CB9D57CC0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00971" y="3433185"/>
                  <a:ext cx="283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0A533A5-0E1F-416B-B85A-FE17A90CAD37}"/>
                    </a:ext>
                  </a:extLst>
                </p14:cNvPr>
                <p14:cNvContentPartPr/>
                <p14:nvPr/>
              </p14:nvContentPartPr>
              <p14:xfrm>
                <a:off x="2154411" y="4019625"/>
                <a:ext cx="469080" cy="524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0A533A5-0E1F-416B-B85A-FE17A90CAD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36411" y="4001625"/>
                  <a:ext cx="50472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5BB45A-2E92-4386-833F-4DD09A6F93C5}"/>
                    </a:ext>
                  </a:extLst>
                </p14:cNvPr>
                <p14:cNvContentPartPr/>
                <p14:nvPr/>
              </p14:nvContentPartPr>
              <p14:xfrm>
                <a:off x="2146131" y="4000905"/>
                <a:ext cx="182160" cy="172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5BB45A-2E92-4386-833F-4DD09A6F93C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28131" y="3982905"/>
                  <a:ext cx="217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20B908D-B497-4D1C-B17B-CA28541BB5BE}"/>
                    </a:ext>
                  </a:extLst>
                </p14:cNvPr>
                <p14:cNvContentPartPr/>
                <p14:nvPr/>
              </p14:nvContentPartPr>
              <p14:xfrm>
                <a:off x="2501811" y="3937905"/>
                <a:ext cx="209160" cy="208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20B908D-B497-4D1C-B17B-CA28541BB5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84171" y="3919905"/>
                  <a:ext cx="2448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E80723-5BFD-4217-A9A5-C6CFA22C3A8D}"/>
                    </a:ext>
                  </a:extLst>
                </p14:cNvPr>
                <p14:cNvContentPartPr/>
                <p14:nvPr/>
              </p14:nvContentPartPr>
              <p14:xfrm>
                <a:off x="2579931" y="4016025"/>
                <a:ext cx="387720" cy="212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E80723-5BFD-4217-A9A5-C6CFA22C3A8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61931" y="3998025"/>
                  <a:ext cx="4233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D7C5A9A-8505-4F52-A48A-D959AA1C7A64}"/>
                    </a:ext>
                  </a:extLst>
                </p14:cNvPr>
                <p14:cNvContentPartPr/>
                <p14:nvPr/>
              </p14:nvContentPartPr>
              <p14:xfrm>
                <a:off x="2679651" y="4227345"/>
                <a:ext cx="333000" cy="245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D7C5A9A-8505-4F52-A48A-D959AA1C7A6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61651" y="4209705"/>
                  <a:ext cx="36864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4F2E4A1-AFF8-439C-8CD5-B1DEAF9A025F}"/>
              </a:ext>
            </a:extLst>
          </p:cNvPr>
          <p:cNvGrpSpPr/>
          <p:nvPr/>
        </p:nvGrpSpPr>
        <p:grpSpPr>
          <a:xfrm>
            <a:off x="218691" y="2761065"/>
            <a:ext cx="916920" cy="1616760"/>
            <a:chOff x="218691" y="2761065"/>
            <a:chExt cx="916920" cy="1616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AE5909D-FE17-48F4-A57F-2EE8DCC2EE1F}"/>
                    </a:ext>
                  </a:extLst>
                </p14:cNvPr>
                <p14:cNvContentPartPr/>
                <p14:nvPr/>
              </p14:nvContentPartPr>
              <p14:xfrm>
                <a:off x="696771" y="4065705"/>
                <a:ext cx="438840" cy="312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AE5909D-FE17-48F4-A57F-2EE8DCC2EE1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9131" y="4048065"/>
                  <a:ext cx="4744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DF317C9-CADA-49ED-8DBA-6ED52B662CA2}"/>
                    </a:ext>
                  </a:extLst>
                </p14:cNvPr>
                <p14:cNvContentPartPr/>
                <p14:nvPr/>
              </p14:nvContentPartPr>
              <p14:xfrm>
                <a:off x="642411" y="4026825"/>
                <a:ext cx="114840" cy="240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DF317C9-CADA-49ED-8DBA-6ED52B662CA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4771" y="4009185"/>
                  <a:ext cx="150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E142F3B-3158-4454-99DE-3ACC0E857247}"/>
                    </a:ext>
                  </a:extLst>
                </p14:cNvPr>
                <p14:cNvContentPartPr/>
                <p14:nvPr/>
              </p14:nvContentPartPr>
              <p14:xfrm>
                <a:off x="414891" y="3312945"/>
                <a:ext cx="490320" cy="734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E142F3B-3158-4454-99DE-3ACC0E85724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7251" y="3295305"/>
                  <a:ext cx="52596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6261D9-AB32-412E-8A0F-57645FD10CCA}"/>
                    </a:ext>
                  </a:extLst>
                </p14:cNvPr>
                <p14:cNvContentPartPr/>
                <p14:nvPr/>
              </p14:nvContentPartPr>
              <p14:xfrm>
                <a:off x="218691" y="2761065"/>
                <a:ext cx="235080" cy="397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6261D9-AB32-412E-8A0F-57645FD10CC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0691" y="2743065"/>
                  <a:ext cx="2707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20C41DE-6581-46FE-9934-EA1531809166}"/>
                    </a:ext>
                  </a:extLst>
                </p14:cNvPr>
                <p14:cNvContentPartPr/>
                <p14:nvPr/>
              </p14:nvContentPartPr>
              <p14:xfrm>
                <a:off x="487971" y="2797425"/>
                <a:ext cx="34920" cy="415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20C41DE-6581-46FE-9934-EA15318091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0331" y="2779425"/>
                  <a:ext cx="705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8C659A2-2FDC-48F6-BFB9-930058145C9A}"/>
                    </a:ext>
                  </a:extLst>
                </p14:cNvPr>
                <p14:cNvContentPartPr/>
                <p14:nvPr/>
              </p14:nvContentPartPr>
              <p14:xfrm>
                <a:off x="632331" y="2905785"/>
                <a:ext cx="225000" cy="328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8C659A2-2FDC-48F6-BFB9-930058145C9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4691" y="2887785"/>
                  <a:ext cx="26064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6B2C445-229B-42CF-8A60-81F7B375CB54}"/>
              </a:ext>
            </a:extLst>
          </p:cNvPr>
          <p:cNvGrpSpPr/>
          <p:nvPr/>
        </p:nvGrpSpPr>
        <p:grpSpPr>
          <a:xfrm>
            <a:off x="1194651" y="4076865"/>
            <a:ext cx="637560" cy="711360"/>
            <a:chOff x="1194651" y="4076865"/>
            <a:chExt cx="637560" cy="711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4F0083A-F3AF-499C-8D8E-09A9A1BB509C}"/>
                    </a:ext>
                  </a:extLst>
                </p14:cNvPr>
                <p14:cNvContentPartPr/>
                <p14:nvPr/>
              </p14:nvContentPartPr>
              <p14:xfrm>
                <a:off x="1194651" y="4089825"/>
                <a:ext cx="352080" cy="311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4F0083A-F3AF-499C-8D8E-09A9A1BB50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77011" y="4072185"/>
                  <a:ext cx="3877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EC553DB-53FC-4E5F-BF4E-2E0E729D2736}"/>
                    </a:ext>
                  </a:extLst>
                </p14:cNvPr>
                <p14:cNvContentPartPr/>
                <p14:nvPr/>
              </p14:nvContentPartPr>
              <p14:xfrm>
                <a:off x="1212291" y="4076865"/>
                <a:ext cx="258480" cy="247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EC553DB-53FC-4E5F-BF4E-2E0E729D273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94291" y="4058865"/>
                  <a:ext cx="2941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4097AC3-BFF5-48CF-9C53-4B823DE07CBB}"/>
                    </a:ext>
                  </a:extLst>
                </p14:cNvPr>
                <p14:cNvContentPartPr/>
                <p14:nvPr/>
              </p14:nvContentPartPr>
              <p14:xfrm>
                <a:off x="1654011" y="4318425"/>
                <a:ext cx="178200" cy="232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4097AC3-BFF5-48CF-9C53-4B823DE07C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36371" y="4300425"/>
                  <a:ext cx="2138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DD6884-2062-4119-83AD-23533C112426}"/>
                    </a:ext>
                  </a:extLst>
                </p14:cNvPr>
                <p14:cNvContentPartPr/>
                <p14:nvPr/>
              </p14:nvContentPartPr>
              <p14:xfrm>
                <a:off x="1629171" y="4253265"/>
                <a:ext cx="71280" cy="107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DD6884-2062-4119-83AD-23533C1124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11171" y="4235265"/>
                  <a:ext cx="106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7494504-FF38-43F8-AB63-1E235B848450}"/>
                    </a:ext>
                  </a:extLst>
                </p14:cNvPr>
                <p14:cNvContentPartPr/>
                <p14:nvPr/>
              </p14:nvContentPartPr>
              <p14:xfrm>
                <a:off x="1533051" y="4589505"/>
                <a:ext cx="137160" cy="198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7494504-FF38-43F8-AB63-1E235B84845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15411" y="4571865"/>
                  <a:ext cx="172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93B5152-8388-47B7-939F-6EA461640777}"/>
                    </a:ext>
                  </a:extLst>
                </p14:cNvPr>
                <p14:cNvContentPartPr/>
                <p14:nvPr/>
              </p14:nvContentPartPr>
              <p14:xfrm>
                <a:off x="1518651" y="4570425"/>
                <a:ext cx="109080" cy="85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93B5152-8388-47B7-939F-6EA46164077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00651" y="4552785"/>
                  <a:ext cx="14472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4988386-656F-4DF8-A987-203A919B08E5}"/>
                  </a:ext>
                </a:extLst>
              </p14:cNvPr>
              <p14:cNvContentPartPr/>
              <p14:nvPr/>
            </p14:nvContentPartPr>
            <p14:xfrm>
              <a:off x="2797371" y="1892025"/>
              <a:ext cx="630000" cy="9954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4988386-656F-4DF8-A987-203A919B08E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79371" y="1874025"/>
                <a:ext cx="665640" cy="10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CA624BDB-C9C3-47CF-9DE1-64D7D68D4068}"/>
              </a:ext>
            </a:extLst>
          </p:cNvPr>
          <p:cNvGrpSpPr/>
          <p:nvPr/>
        </p:nvGrpSpPr>
        <p:grpSpPr>
          <a:xfrm>
            <a:off x="7315011" y="724185"/>
            <a:ext cx="4156560" cy="1799640"/>
            <a:chOff x="7315011" y="724185"/>
            <a:chExt cx="4156560" cy="1799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EB65A0-2193-4B64-AE3A-EC6CE0594F6D}"/>
                    </a:ext>
                  </a:extLst>
                </p14:cNvPr>
                <p14:cNvContentPartPr/>
                <p14:nvPr/>
              </p14:nvContentPartPr>
              <p14:xfrm>
                <a:off x="7349571" y="1085985"/>
                <a:ext cx="455040" cy="715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EB65A0-2193-4B64-AE3A-EC6CE0594F6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31571" y="1068345"/>
                  <a:ext cx="49068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931DBCE-84C4-4125-91A1-5ED3881052E5}"/>
                    </a:ext>
                  </a:extLst>
                </p14:cNvPr>
                <p14:cNvContentPartPr/>
                <p14:nvPr/>
              </p14:nvContentPartPr>
              <p14:xfrm>
                <a:off x="7315011" y="1761705"/>
                <a:ext cx="619200" cy="257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931DBCE-84C4-4125-91A1-5ED3881052E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97011" y="1743705"/>
                  <a:ext cx="6548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DD905F1-DDA5-4128-98D7-FC2F4BCD8A1F}"/>
                    </a:ext>
                  </a:extLst>
                </p14:cNvPr>
                <p14:cNvContentPartPr/>
                <p14:nvPr/>
              </p14:nvContentPartPr>
              <p14:xfrm>
                <a:off x="7649811" y="1897425"/>
                <a:ext cx="288720" cy="626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DD905F1-DDA5-4128-98D7-FC2F4BCD8A1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32171" y="1879425"/>
                  <a:ext cx="32436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4890A5D-5553-47D0-9257-F425AAAA6DF6}"/>
                    </a:ext>
                  </a:extLst>
                </p14:cNvPr>
                <p14:cNvContentPartPr/>
                <p14:nvPr/>
              </p14:nvContentPartPr>
              <p14:xfrm>
                <a:off x="8166051" y="1629945"/>
                <a:ext cx="355320" cy="117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4890A5D-5553-47D0-9257-F425AAAA6DF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48051" y="1611945"/>
                  <a:ext cx="390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5412CA8-3DB2-4E18-BC75-5EFF8B82CF0C}"/>
                    </a:ext>
                  </a:extLst>
                </p14:cNvPr>
                <p14:cNvContentPartPr/>
                <p14:nvPr/>
              </p14:nvContentPartPr>
              <p14:xfrm>
                <a:off x="8383131" y="1556865"/>
                <a:ext cx="60120" cy="229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5412CA8-3DB2-4E18-BC75-5EFF8B82CF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65491" y="1539225"/>
                  <a:ext cx="957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8ADF008-38FD-4F45-AE29-A72F12F45A76}"/>
                    </a:ext>
                  </a:extLst>
                </p14:cNvPr>
                <p14:cNvContentPartPr/>
                <p14:nvPr/>
              </p14:nvContentPartPr>
              <p14:xfrm>
                <a:off x="8773731" y="995265"/>
                <a:ext cx="432000" cy="544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8ADF008-38FD-4F45-AE29-A72F12F45A7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56091" y="977625"/>
                  <a:ext cx="46764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204C9FF-345B-496C-89B9-7568C2A1F14F}"/>
                    </a:ext>
                  </a:extLst>
                </p14:cNvPr>
                <p14:cNvContentPartPr/>
                <p14:nvPr/>
              </p14:nvContentPartPr>
              <p14:xfrm>
                <a:off x="8899371" y="1549305"/>
                <a:ext cx="592200" cy="198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204C9FF-345B-496C-89B9-7568C2A1F14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81371" y="1531665"/>
                  <a:ext cx="627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AE70112-E541-4478-AB6F-BB0340C7AD01}"/>
                    </a:ext>
                  </a:extLst>
                </p14:cNvPr>
                <p14:cNvContentPartPr/>
                <p14:nvPr/>
              </p14:nvContentPartPr>
              <p14:xfrm>
                <a:off x="9152811" y="1771425"/>
                <a:ext cx="407880" cy="594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AE70112-E541-4478-AB6F-BB0340C7AD0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35171" y="1753425"/>
                  <a:ext cx="44352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17303C2-1076-4C14-AF8E-FE53C2EC5622}"/>
                    </a:ext>
                  </a:extLst>
                </p14:cNvPr>
                <p14:cNvContentPartPr/>
                <p14:nvPr/>
              </p14:nvContentPartPr>
              <p14:xfrm>
                <a:off x="9695691" y="1413585"/>
                <a:ext cx="463680" cy="243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17303C2-1076-4C14-AF8E-FE53C2EC562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78051" y="1395945"/>
                  <a:ext cx="4993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8946146-BC3C-46AE-AA2A-F5086BEBBA85}"/>
                    </a:ext>
                  </a:extLst>
                </p14:cNvPr>
                <p14:cNvContentPartPr/>
                <p14:nvPr/>
              </p14:nvContentPartPr>
              <p14:xfrm>
                <a:off x="9904131" y="1375785"/>
                <a:ext cx="178560" cy="337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8946146-BC3C-46AE-AA2A-F5086BEBBA8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86491" y="1358145"/>
                  <a:ext cx="2142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2921DA4-A5DC-4085-9DD7-0C495C33E575}"/>
                    </a:ext>
                  </a:extLst>
                </p14:cNvPr>
                <p14:cNvContentPartPr/>
                <p14:nvPr/>
              </p14:nvContentPartPr>
              <p14:xfrm>
                <a:off x="10162251" y="724185"/>
                <a:ext cx="442440" cy="616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2921DA4-A5DC-4085-9DD7-0C495C33E57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44251" y="706185"/>
                  <a:ext cx="47808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65E2DFC-429A-48CB-9DD4-EFB3BB1CFB5F}"/>
                    </a:ext>
                  </a:extLst>
                </p14:cNvPr>
                <p14:cNvContentPartPr/>
                <p14:nvPr/>
              </p14:nvContentPartPr>
              <p14:xfrm>
                <a:off x="10420371" y="1480545"/>
                <a:ext cx="257040" cy="140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65E2DFC-429A-48CB-9DD4-EFB3BB1CFB5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02371" y="1462545"/>
                  <a:ext cx="292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413C1C7-3382-42CD-85D8-38F4CF12546B}"/>
                    </a:ext>
                  </a:extLst>
                </p14:cNvPr>
                <p14:cNvContentPartPr/>
                <p14:nvPr/>
              </p14:nvContentPartPr>
              <p14:xfrm>
                <a:off x="10519731" y="1701585"/>
                <a:ext cx="252360" cy="227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413C1C7-3382-42CD-85D8-38F4CF12546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02091" y="1683945"/>
                  <a:ext cx="2880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6DC9B9C-5ED5-47BC-AF51-F6BDF2E5D1A4}"/>
                    </a:ext>
                  </a:extLst>
                </p14:cNvPr>
                <p14:cNvContentPartPr/>
                <p14:nvPr/>
              </p14:nvContentPartPr>
              <p14:xfrm>
                <a:off x="10691811" y="1362105"/>
                <a:ext cx="273600" cy="140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6DC9B9C-5ED5-47BC-AF51-F6BDF2E5D1A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74171" y="1344105"/>
                  <a:ext cx="309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B05B7BB-3646-4546-8CED-6572691D6861}"/>
                    </a:ext>
                  </a:extLst>
                </p14:cNvPr>
                <p14:cNvContentPartPr/>
                <p14:nvPr/>
              </p14:nvContentPartPr>
              <p14:xfrm>
                <a:off x="10782171" y="1339785"/>
                <a:ext cx="104400" cy="214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B05B7BB-3646-4546-8CED-6572691D686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64531" y="1321785"/>
                  <a:ext cx="140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B8DBDAF-2198-4AB8-8350-94927E495B32}"/>
                    </a:ext>
                  </a:extLst>
                </p14:cNvPr>
                <p14:cNvContentPartPr/>
                <p14:nvPr/>
              </p14:nvContentPartPr>
              <p14:xfrm>
                <a:off x="11015451" y="751185"/>
                <a:ext cx="232200" cy="381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B8DBDAF-2198-4AB8-8350-94927E495B3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997451" y="733185"/>
                  <a:ext cx="2678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01B863E-9B60-4B10-95DE-1DEE4F471A46}"/>
                    </a:ext>
                  </a:extLst>
                </p14:cNvPr>
                <p14:cNvContentPartPr/>
                <p14:nvPr/>
              </p14:nvContentPartPr>
              <p14:xfrm>
                <a:off x="11026971" y="1139265"/>
                <a:ext cx="354240" cy="164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01B863E-9B60-4B10-95DE-1DEE4F471A4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08971" y="1121625"/>
                  <a:ext cx="389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7C29D22-0145-44F0-A8BB-319A0A56BEAF}"/>
                    </a:ext>
                  </a:extLst>
                </p14:cNvPr>
                <p14:cNvContentPartPr/>
                <p14:nvPr/>
              </p14:nvContentPartPr>
              <p14:xfrm>
                <a:off x="11244051" y="1258065"/>
                <a:ext cx="227520" cy="280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7C29D22-0145-44F0-A8BB-319A0A56BEA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26411" y="1240425"/>
                  <a:ext cx="263160" cy="31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65E5041-4F77-40DE-A615-D148158BB618}"/>
                  </a:ext>
                </a:extLst>
              </p14:cNvPr>
              <p14:cNvContentPartPr/>
              <p14:nvPr/>
            </p14:nvContentPartPr>
            <p14:xfrm>
              <a:off x="8609571" y="3048345"/>
              <a:ext cx="478800" cy="192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65E5041-4F77-40DE-A615-D148158BB61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591571" y="3030705"/>
                <a:ext cx="5144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9E34612-E7C2-4F95-A9FD-0A6C314D09CE}"/>
                  </a:ext>
                </a:extLst>
              </p14:cNvPr>
              <p14:cNvContentPartPr/>
              <p14:nvPr/>
            </p14:nvContentPartPr>
            <p14:xfrm>
              <a:off x="8836011" y="3284865"/>
              <a:ext cx="344880" cy="1101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9E34612-E7C2-4F95-A9FD-0A6C314D09C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818011" y="3267225"/>
                <a:ext cx="3805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1CAC3E7-54DE-48E8-8CA9-12511FD26DBD}"/>
                  </a:ext>
                </a:extLst>
              </p14:cNvPr>
              <p14:cNvContentPartPr/>
              <p14:nvPr/>
            </p14:nvContentPartPr>
            <p14:xfrm>
              <a:off x="10039131" y="2740905"/>
              <a:ext cx="983880" cy="3974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1CAC3E7-54DE-48E8-8CA9-12511FD26DB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021131" y="2722905"/>
                <a:ext cx="101952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8D301DF-3C05-4CD5-9660-B0C682FA1D4C}"/>
                  </a:ext>
                </a:extLst>
              </p14:cNvPr>
              <p14:cNvContentPartPr/>
              <p14:nvPr/>
            </p14:nvContentPartPr>
            <p14:xfrm>
              <a:off x="10465371" y="3141225"/>
              <a:ext cx="358200" cy="4978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8D301DF-3C05-4CD5-9660-B0C682FA1D4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447731" y="3123225"/>
                <a:ext cx="39384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77FC7A0-EB34-41D6-A68E-7195E6A4121B}"/>
                  </a:ext>
                </a:extLst>
              </p14:cNvPr>
              <p14:cNvContentPartPr/>
              <p14:nvPr/>
            </p14:nvContentPartPr>
            <p14:xfrm>
              <a:off x="10049931" y="2480265"/>
              <a:ext cx="330120" cy="4543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77FC7A0-EB34-41D6-A68E-7195E6A4121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032291" y="2462625"/>
                <a:ext cx="36576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1E7A306-6E88-4E2C-B0E8-4E08323B32C2}"/>
                  </a:ext>
                </a:extLst>
              </p14:cNvPr>
              <p14:cNvContentPartPr/>
              <p14:nvPr/>
            </p14:nvContentPartPr>
            <p14:xfrm>
              <a:off x="10402011" y="2617425"/>
              <a:ext cx="208800" cy="1166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1E7A306-6E88-4E2C-B0E8-4E08323B32C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384371" y="2599785"/>
                <a:ext cx="2444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E1C7C72-84C5-4E1A-BEDF-D913FAC56033}"/>
                  </a:ext>
                </a:extLst>
              </p14:cNvPr>
              <p14:cNvContentPartPr/>
              <p14:nvPr/>
            </p14:nvContentPartPr>
            <p14:xfrm>
              <a:off x="10474731" y="2579985"/>
              <a:ext cx="177840" cy="1774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E1C7C72-84C5-4E1A-BEDF-D913FAC5603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456731" y="2562345"/>
                <a:ext cx="2134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0668176-7925-42F3-996B-5AE499653D76}"/>
                  </a:ext>
                </a:extLst>
              </p14:cNvPr>
              <p14:cNvContentPartPr/>
              <p14:nvPr/>
            </p14:nvContentPartPr>
            <p14:xfrm>
              <a:off x="10708371" y="2308185"/>
              <a:ext cx="210600" cy="345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0668176-7925-42F3-996B-5AE499653D7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690731" y="2290545"/>
                <a:ext cx="24624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4C2F63F-74FA-4B0B-9617-A3A72C09E385}"/>
                  </a:ext>
                </a:extLst>
              </p14:cNvPr>
              <p14:cNvContentPartPr/>
              <p14:nvPr/>
            </p14:nvContentPartPr>
            <p14:xfrm>
              <a:off x="10972611" y="2403945"/>
              <a:ext cx="217440" cy="1126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4C2F63F-74FA-4B0B-9617-A3A72C09E38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954611" y="2386305"/>
                <a:ext cx="2530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3987682-983F-411C-B905-B7008728F0E9}"/>
                  </a:ext>
                </a:extLst>
              </p14:cNvPr>
              <p14:cNvContentPartPr/>
              <p14:nvPr/>
            </p14:nvContentPartPr>
            <p14:xfrm>
              <a:off x="11017611" y="2344545"/>
              <a:ext cx="171000" cy="1753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3987682-983F-411C-B905-B7008728F0E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999971" y="2326905"/>
                <a:ext cx="2066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B6764D5-7CF6-4FB1-972C-37CAC20B3C39}"/>
                  </a:ext>
                </a:extLst>
              </p14:cNvPr>
              <p14:cNvContentPartPr/>
              <p14:nvPr/>
            </p14:nvContentPartPr>
            <p14:xfrm>
              <a:off x="11210211" y="2199465"/>
              <a:ext cx="223560" cy="270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B6764D5-7CF6-4FB1-972C-37CAC20B3C3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192211" y="2181825"/>
                <a:ext cx="2592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F4C8E06-0FD4-4A7B-909C-7E276596180D}"/>
                  </a:ext>
                </a:extLst>
              </p14:cNvPr>
              <p14:cNvContentPartPr/>
              <p14:nvPr/>
            </p14:nvContentPartPr>
            <p14:xfrm>
              <a:off x="11452131" y="2302425"/>
              <a:ext cx="147600" cy="608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F4C8E06-0FD4-4A7B-909C-7E276596180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434491" y="2284425"/>
                <a:ext cx="1832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1805E60-B06B-4834-AFA0-0A9A658A9763}"/>
                  </a:ext>
                </a:extLst>
              </p14:cNvPr>
              <p14:cNvContentPartPr/>
              <p14:nvPr/>
            </p14:nvContentPartPr>
            <p14:xfrm>
              <a:off x="11479131" y="2235825"/>
              <a:ext cx="96840" cy="1702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1805E60-B06B-4834-AFA0-0A9A658A976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461491" y="2217825"/>
                <a:ext cx="1324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85874F9-4CC4-4F32-A3D2-1AEA390BD6A8}"/>
                  </a:ext>
                </a:extLst>
              </p14:cNvPr>
              <p14:cNvContentPartPr/>
              <p14:nvPr/>
            </p14:nvContentPartPr>
            <p14:xfrm>
              <a:off x="11578851" y="2045745"/>
              <a:ext cx="289440" cy="3294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85874F9-4CC4-4F32-A3D2-1AEA390BD6A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561211" y="2028105"/>
                <a:ext cx="3250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3B59828-4065-4906-B162-1756BB4391ED}"/>
                  </a:ext>
                </a:extLst>
              </p14:cNvPr>
              <p14:cNvContentPartPr/>
              <p14:nvPr/>
            </p14:nvContentPartPr>
            <p14:xfrm>
              <a:off x="10753731" y="2543625"/>
              <a:ext cx="1206000" cy="3268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3B59828-4065-4906-B162-1756BB4391E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736091" y="2525985"/>
                <a:ext cx="1241640" cy="36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E35DD38-633B-4001-94B9-C7F144174418}"/>
              </a:ext>
            </a:extLst>
          </p:cNvPr>
          <p:cNvGrpSpPr/>
          <p:nvPr/>
        </p:nvGrpSpPr>
        <p:grpSpPr>
          <a:xfrm>
            <a:off x="9804771" y="3485385"/>
            <a:ext cx="1901520" cy="2136960"/>
            <a:chOff x="9804771" y="3485385"/>
            <a:chExt cx="1901520" cy="2136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81F8449-B0D3-4985-B7B8-2B4C2DBD1DE7}"/>
                    </a:ext>
                  </a:extLst>
                </p14:cNvPr>
                <p14:cNvContentPartPr/>
                <p14:nvPr/>
              </p14:nvContentPartPr>
              <p14:xfrm>
                <a:off x="9879651" y="4037265"/>
                <a:ext cx="126000" cy="120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81F8449-B0D3-4985-B7B8-2B4C2DBD1DE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61651" y="4019625"/>
                  <a:ext cx="161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C12F9E6-050C-4D55-BAD0-CC06B463D416}"/>
                    </a:ext>
                  </a:extLst>
                </p14:cNvPr>
                <p14:cNvContentPartPr/>
                <p14:nvPr/>
              </p14:nvContentPartPr>
              <p14:xfrm>
                <a:off x="9868131" y="4127625"/>
                <a:ext cx="293400" cy="118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C12F9E6-050C-4D55-BAD0-CC06B463D41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850131" y="4109985"/>
                  <a:ext cx="329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7508FD3-BA9A-40FE-AD3E-0261286EC771}"/>
                    </a:ext>
                  </a:extLst>
                </p14:cNvPr>
                <p14:cNvContentPartPr/>
                <p14:nvPr/>
              </p14:nvContentPartPr>
              <p14:xfrm>
                <a:off x="9804771" y="4001265"/>
                <a:ext cx="297720" cy="82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7508FD3-BA9A-40FE-AD3E-0261286EC77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86771" y="3983265"/>
                  <a:ext cx="333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0275CC0-90E8-4CDF-913A-D33303A9F87B}"/>
                    </a:ext>
                  </a:extLst>
                </p14:cNvPr>
                <p14:cNvContentPartPr/>
                <p14:nvPr/>
              </p14:nvContentPartPr>
              <p14:xfrm>
                <a:off x="10583811" y="3748545"/>
                <a:ext cx="248040" cy="392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0275CC0-90E8-4CDF-913A-D33303A9F87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565811" y="3730905"/>
                  <a:ext cx="2836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291CDE5-EC13-49A6-BB4F-77DB6BA58A60}"/>
                    </a:ext>
                  </a:extLst>
                </p14:cNvPr>
                <p14:cNvContentPartPr/>
                <p14:nvPr/>
              </p14:nvContentPartPr>
              <p14:xfrm>
                <a:off x="10989891" y="3485385"/>
                <a:ext cx="247680" cy="473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291CDE5-EC13-49A6-BB4F-77DB6BA58A6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72251" y="3467745"/>
                  <a:ext cx="2833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A0FDE87-D45A-41EE-A099-CB7146E487F9}"/>
                    </a:ext>
                  </a:extLst>
                </p14:cNvPr>
                <p14:cNvContentPartPr/>
                <p14:nvPr/>
              </p14:nvContentPartPr>
              <p14:xfrm>
                <a:off x="10639251" y="3872745"/>
                <a:ext cx="1067040" cy="514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A0FDE87-D45A-41EE-A099-CB7146E487F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21251" y="3854745"/>
                  <a:ext cx="110268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C7BBAFD-F17B-47E8-949D-DDD52FAB741F}"/>
                    </a:ext>
                  </a:extLst>
                </p14:cNvPr>
                <p14:cNvContentPartPr/>
                <p14:nvPr/>
              </p14:nvContentPartPr>
              <p14:xfrm>
                <a:off x="11117331" y="4319145"/>
                <a:ext cx="461880" cy="485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C7BBAFD-F17B-47E8-949D-DDD52FAB741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99331" y="4301145"/>
                  <a:ext cx="4975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067FF7F-91C5-4BA2-B619-B0F96037562A}"/>
                    </a:ext>
                  </a:extLst>
                </p14:cNvPr>
                <p14:cNvContentPartPr/>
                <p14:nvPr/>
              </p14:nvContentPartPr>
              <p14:xfrm>
                <a:off x="11279691" y="4127985"/>
                <a:ext cx="209160" cy="671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067FF7F-91C5-4BA2-B619-B0F96037562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61691" y="4110345"/>
                  <a:ext cx="24480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EE96E07-29DC-4098-8488-C3D76A2492A0}"/>
                    </a:ext>
                  </a:extLst>
                </p14:cNvPr>
                <p14:cNvContentPartPr/>
                <p14:nvPr/>
              </p14:nvContentPartPr>
              <p14:xfrm>
                <a:off x="10591731" y="3802185"/>
                <a:ext cx="218520" cy="543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EE96E07-29DC-4098-8488-C3D76A2492A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573731" y="3784545"/>
                  <a:ext cx="25416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01200CE-FBBC-465E-867C-5C05918B6640}"/>
                    </a:ext>
                  </a:extLst>
                </p14:cNvPr>
                <p14:cNvContentPartPr/>
                <p14:nvPr/>
              </p14:nvContentPartPr>
              <p14:xfrm>
                <a:off x="9967491" y="5183145"/>
                <a:ext cx="313560" cy="185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01200CE-FBBC-465E-867C-5C05918B664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949851" y="5165505"/>
                  <a:ext cx="3492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486605D-35F4-48BC-8746-84DACFE1A612}"/>
                    </a:ext>
                  </a:extLst>
                </p14:cNvPr>
                <p14:cNvContentPartPr/>
                <p14:nvPr/>
              </p14:nvContentPartPr>
              <p14:xfrm>
                <a:off x="10030851" y="5485185"/>
                <a:ext cx="256320" cy="137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486605D-35F4-48BC-8746-84DACFE1A61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013211" y="5467545"/>
                  <a:ext cx="291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5C61A79-32E6-4DC9-A537-647650CC3C13}"/>
                    </a:ext>
                  </a:extLst>
                </p14:cNvPr>
                <p14:cNvContentPartPr/>
                <p14:nvPr/>
              </p14:nvContentPartPr>
              <p14:xfrm>
                <a:off x="10558611" y="4788945"/>
                <a:ext cx="433440" cy="581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5C61A79-32E6-4DC9-A537-647650CC3C1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540611" y="4771305"/>
                  <a:ext cx="469080" cy="61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708F5AE-1EB7-40BD-8907-1A24687305BB}"/>
                  </a:ext>
                </a:extLst>
              </p14:cNvPr>
              <p14:cNvContentPartPr/>
              <p14:nvPr/>
            </p14:nvContentPartPr>
            <p14:xfrm>
              <a:off x="2079171" y="5359185"/>
              <a:ext cx="275400" cy="4680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708F5AE-1EB7-40BD-8907-1A24687305B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61531" y="5341185"/>
                <a:ext cx="31104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993D111-C318-4FA0-B892-9C76FD6BEED8}"/>
                  </a:ext>
                </a:extLst>
              </p14:cNvPr>
              <p14:cNvContentPartPr/>
              <p14:nvPr/>
            </p14:nvContentPartPr>
            <p14:xfrm>
              <a:off x="1973331" y="5814945"/>
              <a:ext cx="579960" cy="1242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993D111-C318-4FA0-B892-9C76FD6BEED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955331" y="5797305"/>
                <a:ext cx="6156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CBE55FA-8A93-47C2-BF6C-059FF73E5E5D}"/>
                  </a:ext>
                </a:extLst>
              </p14:cNvPr>
              <p14:cNvContentPartPr/>
              <p14:nvPr/>
            </p14:nvContentPartPr>
            <p14:xfrm>
              <a:off x="2217771" y="6027345"/>
              <a:ext cx="335520" cy="468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CBE55FA-8A93-47C2-BF6C-059FF73E5E5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200131" y="6009345"/>
                <a:ext cx="37116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8E35ED2-A3A0-4555-84A1-2907D3E61C37}"/>
                  </a:ext>
                </a:extLst>
              </p14:cNvPr>
              <p14:cNvContentPartPr/>
              <p14:nvPr/>
            </p14:nvContentPartPr>
            <p14:xfrm>
              <a:off x="2933091" y="5902065"/>
              <a:ext cx="393840" cy="187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8E35ED2-A3A0-4555-84A1-2907D3E61C3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915091" y="5884425"/>
                <a:ext cx="4294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62C9C56-69E5-4FDC-84F4-0D957D137D71}"/>
                  </a:ext>
                </a:extLst>
              </p14:cNvPr>
              <p14:cNvContentPartPr/>
              <p14:nvPr/>
            </p14:nvContentPartPr>
            <p14:xfrm>
              <a:off x="3132171" y="5721705"/>
              <a:ext cx="99360" cy="2995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62C9C56-69E5-4FDC-84F4-0D957D137D7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114531" y="5703705"/>
                <a:ext cx="135000" cy="33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DB5BAC8-52BE-4670-9DD4-FF5EB67C1445}"/>
              </a:ext>
            </a:extLst>
          </p:cNvPr>
          <p:cNvGrpSpPr/>
          <p:nvPr/>
        </p:nvGrpSpPr>
        <p:grpSpPr>
          <a:xfrm>
            <a:off x="3636531" y="5305185"/>
            <a:ext cx="375480" cy="715680"/>
            <a:chOff x="3636531" y="5305185"/>
            <a:chExt cx="375480" cy="715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8CF0FBB-DDD3-4FE0-AC12-42DC2FACA325}"/>
                    </a:ext>
                  </a:extLst>
                </p14:cNvPr>
                <p14:cNvContentPartPr/>
                <p14:nvPr/>
              </p14:nvContentPartPr>
              <p14:xfrm>
                <a:off x="3636531" y="5305185"/>
                <a:ext cx="268920" cy="497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8CF0FBB-DDD3-4FE0-AC12-42DC2FACA32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618531" y="5287185"/>
                  <a:ext cx="304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CAE988E-FE8D-4E1C-AF8B-951FD16A93FE}"/>
                    </a:ext>
                  </a:extLst>
                </p14:cNvPr>
                <p14:cNvContentPartPr/>
                <p14:nvPr/>
              </p14:nvContentPartPr>
              <p14:xfrm>
                <a:off x="3729771" y="5932305"/>
                <a:ext cx="282240" cy="88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CAE988E-FE8D-4E1C-AF8B-951FD16A93F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711771" y="5914305"/>
                  <a:ext cx="31788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8C97AE6-57FF-421C-9892-D63D7EF0CF8F}"/>
                  </a:ext>
                </a:extLst>
              </p14:cNvPr>
              <p14:cNvContentPartPr/>
              <p14:nvPr/>
            </p14:nvContentPartPr>
            <p14:xfrm>
              <a:off x="3711411" y="6191145"/>
              <a:ext cx="497880" cy="2433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8C97AE6-57FF-421C-9892-D63D7EF0CF8F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693771" y="6173145"/>
                <a:ext cx="533520" cy="27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52322C6-3467-412F-80AD-E2741C06C493}"/>
              </a:ext>
            </a:extLst>
          </p:cNvPr>
          <p:cNvGrpSpPr/>
          <p:nvPr/>
        </p:nvGrpSpPr>
        <p:grpSpPr>
          <a:xfrm>
            <a:off x="4363371" y="5704065"/>
            <a:ext cx="353160" cy="298440"/>
            <a:chOff x="4363371" y="5704065"/>
            <a:chExt cx="353160" cy="2984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23BF502-2ECF-4758-8304-E75B9E667F87}"/>
                    </a:ext>
                  </a:extLst>
                </p14:cNvPr>
                <p14:cNvContentPartPr/>
                <p14:nvPr/>
              </p14:nvContentPartPr>
              <p14:xfrm>
                <a:off x="4363371" y="5704065"/>
                <a:ext cx="347040" cy="99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23BF502-2ECF-4758-8304-E75B9E667F8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45371" y="5686425"/>
                  <a:ext cx="382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67EE90-526C-4526-8959-E013045B16C0}"/>
                    </a:ext>
                  </a:extLst>
                </p14:cNvPr>
                <p14:cNvContentPartPr/>
                <p14:nvPr/>
              </p14:nvContentPartPr>
              <p14:xfrm>
                <a:off x="4381371" y="5901705"/>
                <a:ext cx="335160" cy="100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67EE90-526C-4526-8959-E013045B16C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363731" y="5884065"/>
                  <a:ext cx="37080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4E3D275-1BD5-42E4-AA24-579469BB5C5B}"/>
                  </a:ext>
                </a:extLst>
              </p14:cNvPr>
              <p14:cNvContentPartPr/>
              <p14:nvPr/>
            </p14:nvContentPartPr>
            <p14:xfrm>
              <a:off x="5175171" y="5051385"/>
              <a:ext cx="368640" cy="8719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4E3D275-1BD5-42E4-AA24-579469BB5C5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157531" y="5033745"/>
                <a:ext cx="404280" cy="90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558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Lecture No: 06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No: 06</dc:title>
  <dc:creator>Wazir laghari</dc:creator>
  <cp:lastModifiedBy>Wazir laghari</cp:lastModifiedBy>
  <cp:revision>9</cp:revision>
  <dcterms:created xsi:type="dcterms:W3CDTF">2020-12-06T01:59:39Z</dcterms:created>
  <dcterms:modified xsi:type="dcterms:W3CDTF">2020-12-06T03:26:41Z</dcterms:modified>
</cp:coreProperties>
</file>