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14.6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1054,'12'-1,"1"-1,0 0,19-6,9-1,183-20,266 1,-445 26,1772-40,-1643 38,3062-7,-1924 14,1257-21,33 25,-422 4,-1597-24,607-92,-913 63,-2-12,436-144,-422 91,128-43,11 34,-174 75,2 10,439 6,-576 24,229-32,-330 31,0 2,1 0,-1 1,0 1,0 0,0 1,21 7,15 3,1442 217,-1402-218,1596 174,-1519-179,-86-5,92 13,-158-11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36.1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292 30,'-17'0,"0"0,0 1,1 1,-1 1,-23 6,30-5,1 0,0 0,0 1,0 0,1 1,0-1,0 2,0-1,1 1,-10 11,8-7,0 0,1 1,0-1,1 2,1-1,-8 18,13-28,0 1,1-1,-1 0,1 0,-1 1,1-1,0 0,0 1,0-1,0 0,0 1,0-1,1 0,-1 1,1-1,0 0,-1 0,3 4,-1-4,0 0,0-1,0 1,0 0,0-1,1 0,-1 1,1-1,-1 0,1 0,-1-1,1 1,-1 0,1-1,0 1,-1-1,1 0,0 0,-1 0,6-1,-3 0,1 1,-1-1,1 0,-1-1,0 1,1-1,-1 0,0 0,0-1,-1 1,1-1,0 0,-1-1,0 1,0-1,7-7,2-5,0-1,-1 0,11-24,21-28,-32 52,-8 10,0 0,1 1,0 0,0 0,0 0,1 1,0-1,7-4,-12 10,-1 0,0 1,1-1,-1 0,1 0,-1 0,0 0,1 0,-1 1,0-1,1 0,-1 0,0 1,1-1,-1 0,0 1,0-1,1 0,-1 0,0 1,0-1,0 1,1-1,-1 0,0 1,0-1,0 0,0 1,0-1,0 1,0-1,0 0,0 1,0-1,0 1,0-1,0 0,0 1,0-1,0 1,0-1,-1 0,1 1,0-1,-1 1,-4 28,3-21,-2 28,2 1,1 0,2 0,10 62,-3-27,-8-69,1 0,-1 0,1 0,-1 0,0 0,0 0,0 0,-1 1,1-1,-1 0,0 0,1 0,-1 0,-3 5,-1-4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2.1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0,'1'11,"0"-1,1 1,0-1,0 0,1 0,0 0,8 15,40 68,-30-57,263 437,-266-439,-13-20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1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62,'4'0,"5"0,1-4,2-1,0-4,1-3,2-1,3 2,-2 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2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75 416,'12'15,"0"1,0 0,17 34,8 13,63 83,114 174,-153-220,60 135,-115-222,-1 0,0 0,-1 0,0 0,3 22,-7-33,0 0,0 1,0-1,0 0,0 0,0 0,-1 0,1 1,-1-1,0 0,1 0,-1 0,0 0,0 0,0-1,-1 1,-1 3,1-4,-1 1,1-1,0 1,-1-1,1 0,-1 0,1 0,-1 0,0-1,1 1,-1-1,0 0,1 1,-1-1,0 0,1-1,-1 1,-3-1,-4-1,0 0,0-1,0 0,1-1,-1 0,1-1,0 0,0 0,0-1,-10-9,-14-12,-32-38,49 49,-56-62,3-3,-109-168,165 227,0 0,2 0,1-1,1-1,0 0,2 0,1 0,1-1,1 0,-1-32,5 43,0 0,1 1,1-1,0 1,1-1,0 1,1 0,0 0,1 0,1 1,0 0,1 0,0 0,1 1,0 0,0 0,1 1,1 0,0 1,16-12,-9 10,0 1,1 0,1 1,-1 2,1 0,1 0,-1 2,1 1,0 0,0 1,0 1,1 1,-1 1,0 1,0 1,20 4,11 3,-1 3,0 2,-1 2,-1 2,52 27,-51-20,-1 3,73 54,-100-66,-2 0,0 1,-1 2,-1 0,0 0,-2 2,26 42,-25-18,-15-44,-1 1,1-1,-1 1,1-1,-1 1,0-1,0 1,0 0,0-1,0 1,0-1,0 1,0 0,0-1,-1 1,1-1,-1 1,1-1,-1 1,0-1,0 1,0-1,1 0,-3 3,2-4,1 0,-1 0,1 0,-1 0,1 0,0 0,-1 0,1 0,-1 0,1 0,-1 0,1-1,0 1,-1 0,1 0,-1 0,1-1,0 1,-1 0,1 0,0-1,-1 1,1 0,0-1,-1 1,1 0,0-1,0 1,0-1,-1 1,1 0,0-1,0 1,0-1,0 1,0 0,0-1,-1 1,1-1,0 0,-4-19,4 20,-4-28,2 1,1-1,1 1,5-36,24-108,-10 68,-11 50,3 0,1 1,3 0,26-60,-40 109,1 0,-1 0,1 0,0 0,-1 0,1 0,0 0,1 0,-1 1,0-1,1 1,0 0,-1 0,1 0,0 0,0 0,0 0,0 1,1 0,-1-1,0 1,0 0,1 1,-1-1,1 1,-1-1,1 1,-1 0,1 0,-1 1,0-1,1 1,-1-1,1 1,-1 0,0 0,0 1,0-1,1 1,2 1,15 10,0 0,-2 1,1 1,28 28,-30-26,135 129,215 266,-345-381,-7-8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3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493 452,'-1'0,"1"0,0 0,-1 0,1-1,0 1,-1 0,1 0,-1 0,1 0,0 0,-1 0,1 0,-1 0,1 0,-1 0,1 0,0 0,-1 0,1 0,-1 0,1 0,0 0,-1 1,1-1,0 0,-1 0,1 1,0-1,-1 0,1 0,0 1,-1-1,1 0,0 1,0-1,-1 0,1 1,0-1,0 0,0 1,0-1,-1 0,1 1,0-1,0 1,0-1,0 0,0 1,0-1,0 1,0 0,1 0,0-1,0 1,0 0,0-1,0 1,0-1,0 1,0-1,0 1,0-1,0 0,0 0,1 1,-1-1,0 0,0 0,0 0,0 0,1 0,-1 0,0-1,1 1,11-4,0 1,-1-1,1-1,-1 0,0-1,13-9,69-52,-52 36,-15 11,-1-1,0-1,26-31,-44 46,-2-1,1 0,-1 0,-1 0,1-1,-2 0,1 0,-1 0,0-1,-1 1,0-1,-1 0,0 0,1-18,-3 25,0 1,0-1,0 1,-1-1,1 1,-1-1,1 1,-1 0,0-1,0 1,0 0,-1 0,1 0,0-1,-1 1,1 1,-1-1,0 0,0 0,1 1,-1-1,0 1,-1-1,1 1,0 0,0 0,0 0,-1 0,1 0,0 0,-1 1,1-1,-1 1,1 0,-1 0,-4 0,-10 0,0 2,0 0,0 0,-23 8,12-4,-218 42,110-26,98-18,0 2,1 1,-52 18,78-21,1 0,0 1,-1 0,2 1,-1 0,1 1,0-1,0 2,1-1,0 2,0-1,1 1,0 0,1 0,-11 19,16-25,0-1,0 1,0 0,0-1,0 1,1 0,-1-1,1 1,-1 0,1 0,0-1,0 1,1 0,-1 0,0 0,1-1,0 1,0 0,1 2,0-1,1 1,-1-1,1 0,0 0,1 0,-1-1,1 1,-1-1,1 0,5 3,11 7,1-2,1-1,38 14,-37-16,62 28,-35-15,0-1,57 13,-90-29,1-1,0 0,0-1,0-1,0-1,0-1,0 0,0-1,-1-1,24-7,-28 6,1 0,-1-1,0 0,0-1,-1-1,0 0,0-1,16-13,-11 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4.2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 1,'-1'0,"-1"0,0 1,0-1,0 1,1-1,-1 1,0 0,1 0,-1-1,1 1,-1 0,1 1,-1-1,1 0,-1 0,1 1,0-1,0 1,0-1,0 1,0-1,0 1,0-1,1 1,-1 0,0 0,1-1,0 1,-1 0,1 0,0 0,0 0,0 1,-1 8,0 0,1-1,1 1,2 13,1-3,1 1,0-1,2-1,1 1,0-1,16 26,78 103,-53-82,-22-25,-16-29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5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1,'2'0,"1"1,-1-1,0 1,1 0,-1 0,0 0,1 1,-1-1,0 1,0-1,0 1,0-1,0 1,-1 0,1 0,0 0,-1 0,2 4,27 45,-25-41,159 350,-58-120,-106-238,1-1,-1 1,1 0,0-1,0 1,0-1,0 1,0-1,0 1,0-1,1 1,-1-1,1 0,-1 0,0 0,1 0,0 0,-1 0,1 0,1 0,-1-1,-1 0,0 0,1 0,-1-1,1 1,-1 0,0-1,0 1,1-1,-1 1,0-1,0 0,1 1,-1-1,0 0,0 0,0 0,0 0,0 0,1-1,5-8,1-1,-1 0,-1 0,7-17,-9 21,19-45,-16 31,2 1,0 0,1 1,1 0,1 1,0 0,1 1,25-25,-34 39,0 0,1 0,-1 0,0 1,1-1,0 1,-1 0,1 0,0 1,0 0,0-1,0 2,0-1,1 0,-1 1,0 0,0 0,0 1,0 0,0 0,0 0,0 0,0 1,0-1,0 1,0 0,-1 1,1-1,-1 1,5 4,12 9,-1 1,0 1,-2 1,27 34,-23-27,10 8,-20-23,-1 1,0 1,16 24,-19-21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5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69,'4'0,"5"0,5 0,3 0,4-4,1-1,1 0,0-3,1 0,3 2,1-3,0-3,-5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6.2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229 1,'-18'15,"0"-1,-32 20,28-20,1 0,-29 28,45-38,0 1,1 0,0 0,0 0,0 1,0 0,1-1,0 1,0 0,1 0,0 1,0-1,0 0,-1 11,4-14,-1 0,0 1,1-1,0 0,0 0,0 0,0 0,0 0,1 0,-1 0,1 0,0 0,0-1,0 1,0-1,0 1,0-1,1 0,-1 0,1 0,0 0,-1 0,1-1,0 1,0-1,0 0,6 2,12 5,1-1,41 7,-52-12,42 7,59 14,-111-23,8 3,0 0,0-1,0 0,0-1,0 0,15 0,-22-2,0 1,0-1,0 1,0-1,0 0,0 0,0 0,0 0,-1 0,1 0,0 0,-1-1,1 1,0-1,-1 1,0-1,1 1,-1-1,0 0,0 0,0 0,0 1,0-1,-1 0,1 0,0 0,-1 0,1 0,-1-1,0 1,0 0,0 0,0 0,-1-3,2-3,-2 0,1 1,-1-1,-1 0,1 1,-1-1,0 1,-1 0,0-1,0 1,-1 0,0 1,0-1,0 1,-1 0,0 0,0 0,0 0,-1 1,0 0,0 0,-12-7,4 5,1-1,-1 2,0 0,-1 1,1 0,-1 1,0 1,0 0,0 1,-26 0,18 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7.1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724 278,'-35'1,"0"2,0 2,0 1,1 2,-59 21,12 3,-88 48,146-68,-7 3,-54 36,79-47,-1 0,1 0,0 1,0-1,0 1,0 0,1 0,0 1,0-1,1 1,-1 0,1 0,0 0,1 1,-4 11,6-16,0 0,-1 0,1 0,0 0,1 0,-1 0,0 0,0 0,1 0,-1 0,1-1,0 1,-1 0,1 0,0-1,0 1,0 0,0-1,0 1,3 2,-1-2,0 1,0-1,1 0,-1 0,1 0,-1-1,1 1,0-1,6 2,7 0,1-1,-1 0,29-2,-40 0,24 0,-12 1,0-1,-1-1,1 0,0-2,26-6,-39 7,0 0,0 0,0-1,-1 1,1-1,-1 0,0-1,0 1,0-1,0 1,0-1,-1 0,0-1,0 1,0-1,0 1,-1-1,1 0,-1 0,-1 0,1 0,-1 0,1-6,5-31,-3 0,-1 0,-6-82,0 38,3 67,-1 1,-1-1,0 1,-2-1,0 1,-7-21,9 34,0 0,0 0,0 0,-1 0,0 1,0-1,0 1,-1 0,1 0,-1 0,0 0,0 0,0 1,-1 0,1 0,-1 0,0 0,1 1,-1 0,-1 0,1 0,0 1,0-1,0 1,-9 0,3 0,0 1,0 1,0 0,-1 0,-12 4,22-4,0-1,0 1,0 0,0 0,0 0,0 0,0 0,0 0,0 1,0-1,1 0,-1 1,0 0,-1 1,2-1,1-1,0 0,-1 1,1-1,0 0,-1 1,1-1,0 1,0-1,0 0,0 1,0-1,1 0,-1 1,0-1,1 1,-1-1,0 0,1 0,0 1,-1-1,1 0,0 0,0 0,1 2,6 7,1 0,0-1,1 0,0-1,16 11,27 24,-8 4,-26-24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8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10920 0,'-6'5,"0"-1,0 0,-1-1,1 0,-1 0,0 0,0-1,0 0,0 0,-13 1,-9 3,-1160 269,489-116,-2085 422,-81 6,1519-222,49 140,1152-429,-212 148,337-210,-1-1,-25 16,45-28,0 0,0 1,0-1,1 0,-1 1,1-1,-1 1,1 0,-1-1,1 1,0 0,0 0,0 0,0 0,0 0,1 0,-1 0,0 3,1-4,1 0,-1 0,0-1,1 1,-1 0,1 0,0 0,-1-1,1 1,0 0,-1-1,1 1,0-1,0 1,0-1,-1 1,1-1,0 1,0-1,0 0,0 1,0-1,0 0,0 0,0 0,0 0,-1 0,1 0,0 0,0 0,0 0,0 0,0 0,0-1,2 0,37-8,26-19,-34 12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1.5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12938 10,'0'-1,"0"1,0 0,0-1,0 1,0 0,0 0,0-1,0 1,0 0,0-1,0 1,0 0,0 0,0-1,0 1,0 0,0-1,0 1,0 0,0 0,1-1,-1 1,0 0,0 0,0-1,1 1,-1 0,0 0,0 0,0-1,1 1,-1 0,0 0,0 0,1 0,-1 0,0 0,1-1,-1 1,1 0,11 8,8 17,-8-2,-1 1,-2 1,0 0,-2 0,0 1,-2-1,2 29,2 186,-10-189,-2-1,-3 0,-1 0,-3 0,-2-1,-2-1,-29 67,27-81,-1-1,-2-1,-1-1,-1 0,-2-1,-1-2,-1 0,-1-2,-2-1,-55 40,24-29,-118 56,-74 10,207-85,-246 86,-4-13,-3-12,-3-14,-310 25,-941 51,317-32,945-79,-1488 163,24 106,240 122,1429-392,-562 202,466-156,-257 147,383-192,29-16,2 0,-1 1,-38 32,59-42,0 0,0 0,1 0,0 0,0 1,0-1,0 1,1-1,-1 1,1 0,0-1,1 1,-1 0,1 0,0-1,0 1,1 0,0 6,-2 34,-20 93,-15 140,35-259,0 164,3-163,0 1,2 0,0-1,2 0,0 0,15 33,8 12,-3 0,-3 2,15 71,28 210,-41-194,-24-147,1 0,-1-1,1 1,0 0,1 0,0-1,0 0,4 8,-7-14,1 1,0 0,-1-1,1 1,0 0,-1-1,1 1,0 0,0-1,-1 0,1 1,0-1,0 1,0-1,0 0,0 1,0-1,0 0,0 0,-1 0,1 0,0 0,0 0,2 0,-1-1,1 0,-1 0,1-1,-1 1,0-1,0 1,0-1,0 0,0 0,0 1,0-1,-1-1,3-2,66-99,95-189,-97 164,219-412,-343 767,30-93,-42 164,59-266,-2-1,-2 0,0-1,-2 0,-1-1,-2-1,-26 33,34-50,0 0,0-1,-1-1,0 0,-1 0,0-1,0 0,0-1,-1 0,0-1,0-1,0 0,-27 4,-10-2,0-2,-76-4,66-1,-29 1,-1-4,1-4,1-3,-160-43,206 39,28 10,1 0,-1 1,0 0,-25-2,31 2,19-5,37-12,-31 15,812-314,-629 254,412-150,-602 211,-5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2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0 129,'4'-4,"5"-5,8-1,2-3,2 2,4 1,1 3,-2 0,1 0,-3-3,-2 1,0 2,0 2,-3-2,-1 0,-3 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4.8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291 1,'-3'2,"1"0,-1 0,1 0,0 0,0 1,0-1,0 0,0 1,1 0,-1 0,-1 4,-2 1,-134 221,127-211,2 1,0 0,1 0,1 1,0 1,2-1,-7 40,12-57,1 1,0-1,0 1,1-1,-1 1,1-1,-1 0,1 0,0 1,1-1,-1 0,0 0,1 0,0 0,-1 0,1 0,1 0,-1-1,0 1,0-1,1 0,0 1,-1-1,1 0,0-1,5 4,8 2,1 0,-1-1,1-1,20 4,18 6,-43-10,-1 0,1 0,-1 1,0 1,0-1,0 2,-1 0,-1 0,1 1,-1 0,0 0,-1 1,13 21,-16-22,-1-1,0 1,-1 0,0-1,-1 2,0-1,0 0,-1 0,0 1,0-1,-1 0,0 1,-1-1,0 0,-1 1,0-1,0 0,-1 0,-7 16,-22 37,-2-2,-69 93,95-141,-1 0,0-1,-1 0,0-1,-1 0,-16 12,21-18,-1 0,-1-1,1 1,-1-2,1 1,-1-1,0 0,0 0,0-1,0 0,0 0,-16-2,2 0,3-1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5.4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1,'-1'0,"0"0,0 1,0-1,0 1,0-1,0 1,0-1,0 1,1 0,-1-1,0 1,0 0,1 0,-1 0,0 0,1-1,-1 1,1 0,-1 0,1 0,-1 0,1 0,0 0,0 0,-1 1,1-1,0 1,-4 36,3-34,0 52,2 1,2-1,3 0,14 60,69 217,-57-223,-21-68,-1-3,26 65,-32-95,0 0,1 0,0 0,0-1,1 1,0-1,1-1,0 1,0-1,0 0,1-1,9 7,-12-11,0 1,1-1,-1 0,1-1,-1 1,1-1,0 0,-1-1,1 1,0-1,-1 0,1 0,0-1,0 0,-1 0,1 0,-1-1,1 0,-1 0,0 0,1-1,-1 1,-1-1,1 0,5-5,10-7,-1-1,-1-1,0-1,20-25,-13 11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5.9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1 557,'17'-13,"2"0,-1 2,2 0,-1 1,43-16,-52 23,539-168,-384 126,649-119,-750 154,-1-2,106-35,-120 26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7.2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507 952,'-15'1,"0"1,1 0,-1 1,1 1,0 0,0 1,0 1,0 0,1 1,0 0,0 1,-16 13,-12 13,2 1,-40 44,58-57,1 1,1 1,1 1,2 0,0 1,-16 38,31-62,0 0,0 0,0 0,0 0,0 1,0-1,1 0,-1 1,1-1,0 0,-1 1,1-1,0 0,1 1,-1-1,0 1,1-1,-1 0,1 1,0-1,0 0,-1 0,2 0,-1 0,0 1,0-1,1-1,-1 1,1 0,-1 0,4 2,-1-2,0 0,0-1,1 1,-1-1,1 0,-1 0,1-1,-1 1,1-1,-1 0,1 0,0 0,-1-1,1 0,8-2,12-3,0 0,-1-2,1 0,-1-2,-1-1,0-1,-1 0,0-2,21-17,-33 24,0-1,-1 0,0 0,0-1,-1-1,0 1,-1-1,0 0,0-1,-1 0,-1 0,0 0,4-13,8-23,1 0,3 2,1 0,40-58,19-37,-69 118,-13 25,-17 39,6-17,7-12,1-1,0 1,0 0,1 0,1 0,0 0,1 1,0-1,1 0,1 1,0-1,1 0,0 0,1 0,0 0,1 0,8 17,-3-13,0 0,2-1,0 0,1 0,0-1,1-1,1 0,0-1,1 0,1-2,22 15,-11-10,0 0,40 15,-59-28,1 1,-1-1,1-1,0 0,0 0,0-1,0 0,0 0,0-1,0-1,0 1,0-1,9-3,-13 2,-1 0,1 0,-1 0,0-1,0 0,0 0,0 0,0-1,0 1,-1-1,0 0,0 0,0 0,0 0,-1 0,1-1,-1 1,0-1,-1 0,1 1,1-10,2-9,-2-1,0 1,-1-32,-2 47,-1-83,-23-172,-45-84,16 158,43 165,0-1,-1 1,-1 0,-2 1,-21-29,31 47,-1 0,1 1,-1-1,-1 1,1 0,-1 0,1 0,-1 1,0 0,0 0,-9-3,13 6,0-1,1 1,-1 0,0 0,1-1,-1 1,0 0,0 0,1 1,-1-1,0 0,0 1,1-1,-1 1,1-1,-1 1,0 0,-2 1,2 0,1 0,-1 0,1-1,-1 1,1 0,0 1,0-1,0 0,0 0,0 0,0 1,1-1,-1 0,1 1,0-1,-1 0,1 5,1 4,-1-1,1 0,1 0,0 0,1 0,0 0,0 0,8 15,47 79,-30-57,23 45,35 65,164 225,-245-375,0-1,0 1,1-2,0 1,0-1,13 9,-4-6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7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0 167,'84'-17,"295"-36,-5-15,-287 42,-72 24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8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1,'0'4,"0"4,0 10,0 9,0 3,0 5,0 3,0 4,8 6,2-2,4-4,2-3,0-3,0-8,-3-9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8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9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199 0,'-14'12,"0"-1,-1-1,-23 12,-31 23,64-42,0 1,0 0,1 1,0-1,0 1,0 0,0 0,1 0,0 1,-3 6,5-9,1-1,0 1,0 0,0-1,0 1,0-1,0 1,0 0,1-1,0 1,-1-1,1 1,0-1,0 0,0 1,1-1,-1 0,0 1,1-1,0 0,-1 0,1 0,0-1,0 1,0 0,3 1,9 8,0-1,26 14,-34-20,29 13,2-1,0-2,0-2,1-1,1-2,42 5,-67-11,39 11,-47-11,0-1,0 0,0 0,0 0,0-1,0 0,0 0,1 0,-1-1,0 0,1 0,-1-1,0 0,0 0,1 0,-1-1,0 0,6-2,38-19,-39 19,-1 0,1-1,-1 0,1 0,-1-1,-1-1,1 0,-1 0,-1-1,1 0,7-9,-9 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09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0,'4'0,"4"0,6 0,0 4,-3 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4.4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981 22,'0'-1,"-1"0,1 0,0 0,-1 0,0 0,1 1,-1-1,1 0,-1 0,0 0,0 0,1 1,-1-1,0 0,0 1,0-1,0 1,0-1,0 1,0-1,0 1,0 0,0 0,0-1,0 1,0 0,-2 0,-34-4,33 4,-5 0,0 0,0 1,0 0,0 1,0 0,0 0,0 1,1 0,-1 1,1 0,0 0,-8 6,-14 11,-46 41,36-28,-91 73,5 6,-193 222,305-318,6-9,1 1,0 0,0 1,1-1,0 1,1 1,-5 11,9-21,1-1,0 1,0 0,-1-1,1 1,0 0,0-1,0 1,0 0,0-1,0 1,0 0,0-1,0 1,0 0,0 0,0-1,0 1,1 0,-1-1,0 1,0 0,1-1,-1 1,0-1,1 1,-1-1,1 1,-1-1,1 1,-1-1,1 1,-1-1,1 1,0-1,-1 0,1 1,0-1,-1 0,1 0,0 1,-1-1,1 0,0 0,-1 0,1 0,0 0,-1 0,1 0,0 0,0 0,-1 0,2-1,40-9,-42 10,47-16,0 2,1 3,95-12,-108 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3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1,'0'3,"0"6,0 5,4 0,1 1,4 2,3 3,5 0,2 2,3 4,0-2,2 3,-1-4,-4-2,-5-4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5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242 0,'-79'67,"51"-46,-49 49,71-64,0 1,1 0,0 0,0 0,0 1,1-1,0 1,1 0,-1 1,2-1,-1 1,-2 13,5-19,0 0,0 0,0 0,0 0,1 0,-1-1,1 1,-1 0,1 0,0 0,0-1,1 1,-1 0,0-1,1 1,0-1,-1 1,1-1,0 0,0 0,0 0,1 0,-1 0,0 0,1-1,-1 1,1-1,-1 0,1 0,0 0,4 2,11 2,0-1,0-1,0 0,21 0,-5 0,-7 0,18 4,0-1,0-3,1-2,85-9,-85-7,-44 15,-1 0,0-1,1 1,-1-1,0 1,1-1,-1 0,0 1,0-1,0 0,0 0,0 0,1 0,-2 0,1 0,0 0,0 0,0-1,0 1,-1 0,1 0,-1-1,1 1,-1 0,1-1,-1 1,0-1,1 1,-1-3,-1 2,0 1,-1-1,1 1,0 0,-1-1,1 1,-1 0,1 0,-1 0,1 0,-1 0,0 0,0 0,1 0,-1 1,-3-1,-37-11,31 10,-45-9,-1 2,0 3,-113 3,144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6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1 325,'3'1,"0"-1,-1 1,1-1,0 1,0 0,0 0,-1 0,1 0,-1 0,1 1,-1-1,1 1,-1 0,0 0,0 0,1 0,-2 0,1 0,0 0,0 1,-1-1,1 1,-1-1,0 1,1-1,-2 1,1 0,0 0,0 0,0 5,2 10,-1 0,0 0,-2 30,0-38,-8 48,8-56,0-1,0 0,0 1,0-1,-1 1,1-1,0 0,-1 1,0-1,1 0,-1 0,0 1,1-1,-1 0,0 0,0 0,0 0,0 0,0 0,0 0,0 0,0 0,0-1,-1 1,1 0,0-1,-1 1,1-1,0 1,-1-1,1 0,0 0,-1 1,1-1,-1 0,1 0,-2-1,1 1,0-1,1-1,-1 1,1 0,0 0,-1-1,1 1,0 0,0-1,0 1,0-1,0 0,0 1,0-1,1 0,-1 0,0 1,1-1,0 0,-1 0,1 0,0-3,0-45,4 27,1 0,1 0,1 1,1 0,1 0,1 0,16-24,10-12,54-65,-79 110,1 1,0 1,0 0,21-14,9-7,-40 31,0-1,0 1,0 0,1 0,-1-1,0 1,1 1,-1-1,1 0,-1 1,1-1,-1 1,1 0,0-1,-1 1,1 1,-1-1,1 0,-1 1,1-1,-1 1,1 0,-1-1,1 1,-1 1,0-1,0 0,1 0,-1 1,0-1,0 1,2 2,8 8,0 0,0 0,17 26,-20-26,29 35,-3 2,-3 1,53 108,-71-124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6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1,'1'16,"0"-1,1 1,1 0,1-1,0 0,13 29,47 83,-63-126,41 73,52 70,-74-118,0-1,2-1,1 0,1-2,50 37,-67-54,1 0,0-1,0 0,0 0,0-1,1 0,16 3,-21-5,1-1,-1 1,0-1,0 0,1-1,-1 1,0-1,0 0,0 0,0 0,0-1,0 1,0-1,0 0,0 0,-1 0,1-1,4-3,9-9,-2 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7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0 287,'11'-2,"0"0,0-1,0 0,0-1,-1 0,1-1,-1 0,13-9,-2 2,59-29,1 4,2 3,2 4,147-32,-193 54,-17 2,0 1,0 1,1 1,-1 2,1 0,32 3,-4 2,-31-6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8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0 384,'5'-4,"1"-1,-1 1,1 1,0-1,0 1,0 0,0 0,0 1,1 0,-1 0,1 0,0 1,-1 0,1 0,0 1,0 0,-1 0,1 0,0 1,0 0,-1 1,1-1,7 4,12 4,1 1,-1 2,-1 0,29 19,-39-21,0 0,-1 1,0 0,0 2,-2-1,1 2,19 27,-28-35,0 0,0 0,-1 0,0 0,0 1,0-1,-1 1,0 0,-1-1,1 1,-1 0,0 0,-1 0,0 0,0 0,0 0,-1 0,0 0,-1 0,1 0,-1 0,-1-1,-3 9,3-9,-1-1,1 1,-1-1,0-1,0 1,-1 0,0-1,1 0,-1 0,-1-1,1 1,0-1,-1 0,0 0,0-1,0 0,0 0,0 0,0-1,0 0,0 0,-1 0,1-1,0 0,-1 0,1-1,0 0,-8-1,7 0,1 1,0-1,0 0,0 0,1-1,-1 0,0 0,1 0,0-1,-1 1,2-1,-1 0,0-1,1 1,0-1,0 0,0 0,0-1,1 1,0-1,0 1,1-1,-1 0,1 0,1 0,-1 0,1 0,-1-8,2-13,1 1,2-1,0 1,2 0,1 0,1 0,1 1,1 0,1 0,1 1,27-41,-3 10,4 2,1 1,78-75,-94 104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9.0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517 1,'-9'7,"0"-1,-1 0,1-1,-1 0,-1 0,1-1,0 0,-1-1,-17 3,-15 7,18-5,-137 53,143-53,1 1,0 1,0 1,1 0,1 1,-19 19,32-29,1 0,-1 1,1-1,0 1,0 0,0-1,0 1,1 0,-1 0,1 0,-1 0,1 0,0 1,1-1,-1 0,0 0,1 1,0-1,0 0,0 1,1 5,0-5,1 0,-1 0,1 0,0 0,1-1,-1 1,0-1,1 0,0 1,0-1,0 0,0-1,1 1,-1-1,1 1,6 2,27 13,1-3,1-1,0-1,1-3,45 7,-74-15,0 0,0 0,0-1,1-1,-1 0,0 0,0-1,0 0,13-4,-18 3,0-1,1 0,-1 0,0 0,0-1,-1 0,1 0,-1-1,0 1,0-1,0 0,-1 0,1-1,-1 1,-1-1,4-6,35-55,16-27,-53 84,-1 0,0 0,0-1,-1 0,0 1,-1-1,1-19,-3 28,0 0,0-1,0 1,0-1,-1 1,1 0,-1-1,0 1,1 0,-1 0,0-1,-1 1,1 0,0 0,0 0,-1 0,0 1,1-1,-1 0,0 1,0-1,1 1,-1-1,0 1,-1 0,1 0,0 0,0 0,0 0,-1 0,1 1,0-1,-1 1,-3-1,-11-1,1 1,-1 1,1 0,-19 3,10-1,5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19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 1,'-2'0,"-1"0,1 0,-1 0,1 0,-1 0,1 0,-1 1,1 0,-1-1,1 1,0 0,-1 0,1 0,0 0,0 0,0 1,-4 2,5-1,-1-1,1 1,-1 0,1 0,0 0,0 0,1 0,-1 0,1 0,-1 0,1 0,0 0,0 0,1 4,2 56,4-1,2 1,2-2,33 99,-11-66,4-1,58 103,-67-151,-19-31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20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0,'-3'4,"-2"5,0 9,1 5,1 6,2 5,3 10,11 11,2 9,6 4,4-1,1-5,0-5,3-8,-3-9,-6-8,-3-4,-4-8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21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385 391,'6'-1,"1"-2,-1 1,0-1,0 0,0 0,0 0,0-1,-1 0,0 0,1-1,7-9,-10 11,-1 1,0-1,0 0,0 1,0-1,0 0,-1-1,1 1,-1 0,0 0,0-1,0 1,0 0,0-7,-1 8,-1 0,1 1,-1-1,1 0,-1 1,0-1,1 1,-1-1,0 1,0-1,0 1,0 0,0-1,-1 1,1 0,0 0,-1 0,1 0,0 0,-1 0,1 0,-1 1,0-1,1 0,-1 1,0-1,1 1,-1 0,0-1,1 1,-4 0,-45-5,0 3,-82 5,28 1,9-3,94-1,1 0,-1 0,1 0,-1 0,1 0,-1 0,1 0,-1 0,1 0,-1 0,1 1,-1-1,1 0,-1 0,1 0,-1 1,1-1,0 0,-1 0,1 1,0-1,-1 0,1 1,-1-1,1 1,0-1,0 0,-1 1,1-1,0 1,0-1,0 1,-1-1,1 1,0-1,0 1,0-1,0 1,0-1,0 1,0-1,0 1,16 25,30 18,9-2,1-1,3-4,122 60,-176-96,0 1,0 0,1-1,-1 0,1-1,-1 1,1-1,-1 0,1 0,-1-1,0 0,1 0,-1 0,0 0,1-1,-1 0,0 0,0 0,0-1,-1 0,1 0,0 0,5-6,11-9,-1-1,-1-2,26-34,-11 12,2 3,-2-2,-2-2,-2-1,31-63,-59 105,0-1,-1 1,1-1,-1 0,0 0,0 0,-1 0,1 0,-1 0,0 0,0 0,0 0,-1-6,0 8,0 0,0 0,0 0,0 0,0 1,0-1,0 0,-1 1,1-1,-1 1,1-1,-1 1,0-1,1 1,-1 0,0 0,0 0,0 0,0 0,0 1,0-1,0 1,0-1,0 1,0 0,0-1,-3 1,-62-3,0 3,-99 13,166-13,-26 2,0 1,0 2,0 0,-30 12,50-15,0 1,0-1,0 1,0 1,1-1,0 1,0 0,0 1,0-1,-5 6,8-6,0-1,0 0,0 1,0 0,1-1,-1 1,1 0,0 0,0 0,0 0,1 0,-1 0,1 0,0 0,0 0,1 0,-1 0,2 4,0 0,0 1,1-1,1 0,-1 0,2 0,-1 0,1-1,0 1,0-1,1 0,0-1,0 0,0 0,1 0,0 0,0-1,11 6,1-1,1 0,-1-1,2-1,-1-1,41 8,-37-10,0 1,-1 1,0 1,0 1,0 1,39 25,-54-31,-1 1,0 1,0-1,0 1,-1 0,0 1,0 0,0 0,-1 0,0 0,-1 1,0 0,0 0,0 0,-1 0,0 1,-1-1,0 1,0 0,-1 0,0-1,0 14,-4-5,-1 0,-1 1,0-2,-1 1,-1-1,0 0,-2 0,1-1,-12 15,-4 10,-10 18,-51 97,78-138,0-1,1 0,1 1,1 0,0 1,2-1,-2 33,4-47,0 0,0-1,0 1,0 0,0 0,1-1,-1 1,1 0,0 0,0-1,0 1,0-1,0 1,1-1,-1 0,1 1,-1-1,1 0,0 0,0 0,0 0,0 0,4 2,-2-3,0 1,0-1,0 0,0 0,0 0,1-1,-1 0,0 1,0-1,1-1,-1 1,0-1,7-1,11-5,-1 0,0-1,-1-1,31-18,194-104,-110 62,-72 35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24.9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1 911,'0'-7,"2"-1,-1 1,1 0,0 0,0 0,0 0,1 1,0-1,1 1,0-1,0 1,0 0,0 1,1-1,0 1,0 0,8-6,13-10,2 0,41-22,-44 27,524-284,-413 239,1 6,177-46,-198 75,0 5,208-10,240 30,132-8,-371-22,354-21,-551 50,0 6,-1 5,168 34,-25 27,301 120,-517-171,10 4,243 97,-270-102,-1 2,0 0,-2 3,0 1,57 53,-70-53,0 0,-1 2,-2 0,17 32,52 120,-42-83,210 352,-26-54,-175-290,-15-33,-2 3,50 147,-86-217,-1-1,1 1,0-1,0 1,0-1,0 0,0 1,0-1,1 0,-1 0,1 0,2 3,-3-5,-1 0,1 1,0-1,-1 0,1 1,0-1,-1 0,1 0,0 0,-1 0,1 0,0 0,-1 0,1 0,0 0,0 0,-1 0,1 0,0 0,-1 0,1-1,0 1,-1 0,1-1,-1 1,1 0,0-1,0 0,4-4,0 0,0-1,-1 0,0 0,0 0,0 0,3-9,96-215,81-273,-121 320,36-88,72-220,-164 461,-7 30,-1 0,1 0,0 0,0 0,0 0,0 0,0 0,-1-1,1 1,0 0,0 0,0 0,-1 0,1 0,0 0,0 0,0 0,0 0,-1 0,1 0,0 0,0 0,0 0,-1 0,1 0,0 1,0-1,0 0,0 0,-1 0,1 0,0 0,0 0,0 0,0 0,0 1,-1-1,1 0,0 0,0 0,0 0,0 0,0 1,0-1,0 0,0 0,0 0,0 1,0-1,0 0,0 0,-1 0,1 0,0 1,1-1,-1 0,0 0,0 0,0 1,-30 51,20-35,-15 30,1 1,2 1,-21 73,-28 159,52-188,-5 0,-4-2,-44 100,58-160,-3 0,0-1,-37 46,40-60,0 0,-2-1,0-1,0-1,-2 0,1-1,-25 12,6-7,0-1,-2-1,0-3,0 0,-1-3,0-1,-1-3,0 0,1-3,-1-1,0-2,0-2,-77-15,-248-75,356 91,-58-13,-104-11,19 5,151 21,0 0,0 0,1 0,-1 0,0 0,1 0,-1-1,0 1,1 0,-1 0,0 0,1-1,-1 1,0 0,1-1,-1 1,1-1,-1 1,1 0,-1-1,1 1,-1-1,1 0,-1 1,1-1,0 1,-1-1,1 0,12-13,48-14,-43 21,77-45,-3-4,117-92,-121 84,1276-1000,-1347 1051,121-104,190-123,-322 238,0-1,1 1,-1 0,1 0,-1 1,1 0,0 0,-1 0,1 0,0 1,0 0,0 0,9 2,2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3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9,'0'-3,"0"-3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27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1683 247,'-19'2,"0"2,0 0,0 0,1 2,0 1,0 0,0 1,-23 15,-10 2,-567 300,503-253,4 4,4 5,-118 114,189-159,1 1,2 2,-50 77,71-97,2 0,0 0,1 1,1 0,1 1,1 0,1 0,1 1,0-1,2 1,0 31,2-47,0 0,1 0,0 0,0 0,1 0,-1 0,1-1,1 1,-1 0,1-1,0 1,0-1,0 0,1 0,0-1,0 1,0-1,1 1,-1-1,1-1,0 1,0-1,0 1,1-2,-1 1,1 0,0-1,-1 0,12 2,14 2,-1-2,1-1,0-1,53-4,-57 1,144-11,0-8,261-63,-390 74,103-30,-131 35,0-2,-1 1,0-2,0 0,0 0,-1-1,19-16,-28 20,1 0,-1 0,0-1,0 1,0-1,0 0,-1 0,0 0,0 0,0 0,-1 0,0-1,0 1,0 0,0-1,-1 1,0-1,0 1,-1 0,1-1,-1 1,-2-6,-4-14,-1 0,-1 0,-17-33,5 11,-197-465,-43 21,225 426,29 48,-2 0,0 1,0 0,-2 1,0 0,-16-16,2 18,23 15,15 7,-13-9,1 0,-1 0,1 1,0-1,-1 0,1 0,-1 1,1-1,-1 0,1 1,-1-1,1 0,-1 1,1-1,-1 1,1-1,-1 1,0-1,1 1,-1-1,0 1,0 0,1-1,-1 1,0-1,0 1,0 0,0-1,1 1,-1-1,0 1,0 0,0-1,-1 1,1-1,0 2,-19 11,63 9,-20-7,-1 2,0 0,-1 2,30 33,72 96,-94-110,294 380,-286-359,-4 1,-2 2,-2 1,26 84,-26-69,-18-47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28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1 331,'4'1,"1"1,0-1,-1 1,1 0,-1 0,0 1,0-1,0 1,0 0,0 0,4 5,10 6,33 19,2-2,2-2,0-3,2-2,94 27,-148-50,0 0,0 0,0 0,0-1,0 1,0-1,0 0,1 0,-1 0,0 0,0 0,0-1,0 1,1-1,-1 0,0 0,0 0,0 0,-1 0,1-1,5-3,-6 2,1-1,-1 1,0-1,0 1,0-1,0 0,-1 0,0 0,1 0,-1 0,-1 0,1 0,-1 0,1-1,-1 1,-1-5,0-70,-10-78,7 127,-1 0,-2 1,-1 0,-1 0,-22-49,30 76,0 0,0 0,0 0,-1 0,1 0,0 0,-1 0,1 1,-1-1,0 0,0 1,1-1,-1 1,0 0,-3-2,4 3,0 0,0 0,0-1,0 1,0 0,0 0,1 0,-1 0,0 0,0 1,0-1,0 0,0 0,0 0,1 1,-1-1,0 1,0-1,0 0,1 1,-1 0,0-1,1 1,-1-1,0 1,0 1,-1 0,1 1,0-1,0 1,-1-1,2 1,-1 0,0-1,0 1,1 0,0 0,-1-1,1 1,0 0,0 0,1 0,-1-1,1 1,-1 0,1 0,0-1,0 1,0 0,0-1,2 4,20 28,2-1,1-1,1-2,43 39,-7-8,75 80,202 211,-241-239,105 155,-181-236,-3 1,0 1,-2 1,-2 0,22 70,-35-92,0 1,0-1,-1 0,-1 1,0-1,-1 1,-1-1,0 1,-1-1,0 1,-1-1,0 0,-1 0,-1 0,0-1,0 1,-2-1,1 0,-2-1,-8 12,3-7,1-1,-2-1,0 0,0-1,-2 0,-20 13,28-22,0 0,0 0,0-1,0 0,0 0,0-1,-1 0,1-1,-1 0,0 0,1-1,-1 0,0 0,1-1,-1 0,-16-5,2-2,0-1,1-1,0 0,1-2,0-1,0 0,-20-19,-122-121,131 119,2 0,1-2,2-1,-44-79,61 95,0 0,2 0,0-1,2-1,0 1,1-1,2 0,0 0,2 0,0 0,5-43,3 20,2 1,2 0,2 1,1 0,3 1,2 0,1 2,2 0,2 2,2 1,31-37,-51 67,0 1,1 0,0 1,1 0,-1 0,1 0,0 1,0 0,1 1,15-7,-1 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29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1 229,'9'1,"1"0,-1 1,0 0,0 1,0 0,0 0,0 1,0 0,-1 1,0-1,15 13,4 4,45 47,-43-36,0 2,-2 0,-2 2,-2 0,33 67,-53-97,-1 1,0-1,0 1,0 0,-1 0,0-1,0 1,-1 0,0 11,0-16,0-1,0 1,-1-1,1 1,-1-1,1 1,-1-1,0 1,1-1,-1 0,0 1,0-1,0 0,0 0,0 0,0 0,0 0,-3 2,2-2,0 0,0 0,-1-1,1 1,0-1,0 0,-1 1,1-1,0 0,-1 0,1-1,0 1,-1 0,1-1,0 1,-4-2,0-1,1 0,-1 0,0-1,1 1,0-1,0 0,0 0,0-1,1 0,0 0,0 0,0 0,1 0,-1-1,-4-10,-2-6,1-1,-13-43,15 34,1 0,1 0,1 0,2 0,2-1,1 1,7-50,-5 65,1 1,1 0,0-1,1 1,0 1,2 0,9-16,-11 22,0 0,1 1,0 0,0 0,1 0,0 1,1 1,-1-1,1 1,0 1,1-1,10-3,-14 7,1 0,-1 0,1 1,0-1,0 1,0 1,-1 0,1 0,0 0,0 1,0 0,0 0,-1 0,1 1,0 0,-1 1,0-1,1 1,-1 0,0 1,-1-1,10 8,8 9,0 1,-1 0,34 45,-36-42,16 21,-1 1,-2 2,36 72,-56-95,-2 1,0 0,-2 1,-1 0,-1 0,-1 1,-2 0,2 55,-7-60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0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519 170,'-17'0,"-1"2,1 1,-1 0,1 1,1 1,-1 0,0 1,-25 14,-10 9,-56 42,89-58,2-2,0 2,0 0,1 1,1 0,1 1,-24 31,35-41,-1 0,1 1,0 0,1-1,-1 1,1 0,0 0,1 0,0 0,-1 1,2-1,-1 0,1 1,0-1,0 0,1 0,0 1,0-1,0 0,1 0,0 0,0 0,1 0,0 0,-1-1,7 8,0-1,0-1,1-1,0 0,1 0,0-1,1 0,0-1,0 0,1-1,0-1,0 0,0-1,1 0,0-1,0 0,0-1,0-1,1 0,-1-1,1 0,14-3,-24 2,-1-2,1 1,0-1,-1 1,0-1,1-1,-1 1,0 0,0-1,0 0,0 0,-1 0,1-1,-1 1,0-1,0 0,0 1,5-10,3-7,-1-1,14-37,-15 35,94-260,-88 231,-1 0,-3-1,6-83,-16 151,0 0,1 0,1 0,0 0,1-1,1 1,11 25,65 122,-29-62,-12-26,-32-59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1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0 406,'5'1,"0"0,0 0,0 0,-1 0,1 1,0 0,-1 0,1 0,-1 0,0 1,1 0,-1-1,6 7,47 51,-48-50,89 113,-84-104,-1 0,-2 1,0 1,15 38,-25-56,0-1,0 0,-1 1,1-1,0 1,-1 0,1-1,-1 1,0-1,0 1,0 0,0-1,-1 1,1-1,-1 1,1 0,-1-1,0 1,0-1,0 0,0 1,0-1,-1 0,1 0,-1 0,1 0,-1 0,0 0,0 0,0 0,0-1,0 1,0-1,0 1,-1-1,1 0,-1 0,1 0,0 0,-1 0,-4 0,1 0,0 0,-1-1,1 1,0-1,0-1,0 1,-1-1,1 0,0 0,0-1,0 0,1 0,-1 0,0-1,1 0,-1 0,-5-4,5 2,1 0,0 0,1-1,-1 1,1-1,0 0,0 0,1 0,0-1,0 1,0-1,-2-11,2 5,1 0,1 1,0-1,0 0,2 0,1-19,4-1,1 1,2 0,1 1,23-50,-29 73,11-26,1 0,2 1,32-44,-45 70,0 1,0-1,1 1,0 0,0 0,0 1,1-1,0 2,0-1,0 1,1 0,-1 0,1 1,0 0,0 0,0 1,0 0,1 0,-1 1,1 1,12-1,-16 2,0 0,0 1,0 0,0-1,-1 2,1-1,-1 0,1 1,-1 0,0 0,0 0,0 1,0-1,-1 1,1 0,4 8,7 9,-2 0,13 27,-14-24,13 23,26 67,-45-96,0-1,-2 1,0 0,0 0,-2 0,0 1,-2 29,0-46,0 0,-1 1,1-1,-1 0,1 0,-1 0,0 1,0-1,0 0,0 0,-1 0,1-1,0 1,-4 3,-7-3,1-19,8 5,1 0,0 0,1 0,1 0,0 0,0 0,1 0,1 0,0 0,4-13,7-19,23-53,-32 87,15-40,3 0,2 2,2 0,61-83,-83 126,-1 1,1-1,1 1,-1 1,0-1,1 1,0-1,0 1,0 1,0-1,0 1,9-3,-10 4,-1 1,0-1,1 1,-1 0,1 0,-1 0,1 1,-1-1,0 1,1 0,-1 0,0 0,1 0,-1 0,0 1,0 0,0-1,0 1,-1 0,1 1,0-1,2 3,47 52,-3 2,54 83,-41-54,-49-70,-2-1,1 2,8 22,-10-17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2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1,'0'4,"0"5,0 5,0 3,0 4,0 1,3 1,2 1,0 3,-1 1,3 4,3 0,1-2,-2-2,-2-2,-3-5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2.7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3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510 1,'-43'0,"1"2,-1 2,1 2,0 1,0 3,1 1,0 2,1 2,-56 29,93-43,1 1,-1-1,1 0,0 1,-1 0,1-1,0 1,0 0,0 0,0 1,0-1,1 0,-1 0,1 1,-1-1,1 1,0 0,0-1,-1 5,2-5,0 0,1-1,-1 1,1 0,-1 0,1 0,0-1,0 1,0 0,0-1,0 1,0-1,0 1,0-1,0 1,1-1,-1 0,1 0,-1 0,1 0,-1 0,1 0,0 0,-1 0,1 0,0-1,0 1,-1-1,1 1,2-1,148 37,-21-7,-85-16,-21-5,0-1,0-2,0 0,1-2,-1-1,36 0,-56-4,0 1,-1-1,1-1,-1 1,1-1,-1 1,0-1,0 0,0-1,0 1,0-1,0 0,-1 0,1 0,5-7,0-1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4.6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358 1,'-5'0,"0"1,0 0,0 1,0-1,0 1,1-1,-1 2,0-1,1 0,0 1,0 0,-1 0,-5 6,-47 50,52-52,-30 34,3 1,-39 67,57-83,0 0,2 1,1 1,2 0,-13 57,20-77,1 0,0-1,1 1,0 0,0-1,0 1,1 0,0-1,1 1,0-1,0 1,0-1,1 0,0 0,1 0,4 7,-2-6,1 0,1 0,0-1,0 0,0 0,0 0,1-1,0-1,1 0,-1 0,12 4,24 8,2-2,-1-2,2-2,-1-2,75 5,-57-11,1-3,-1-3,100-17,-92 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5.5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 65,'-4'1,"0"-1,0 1,0 0,1 0,-1 0,0 1,0 0,1-1,-1 1,1 0,-1 1,1-1,0 1,0-1,0 1,0 0,0 0,1 0,-1 1,1-1,0 0,0 1,0 0,1-1,-3 7,3-7,0 0,0 0,0 0,0 0,1 0,-1 0,1 0,0 0,0 0,0 1,0-1,1 0,-1 0,1 0,-1 0,1 0,0 0,1 0,-1 0,0-1,1 1,-1 0,1-1,0 1,0-1,0 0,0 1,0-1,1 0,-1 0,1 0,-1-1,6 3,7 2,0-1,0-1,0 0,1-1,0-1,-1-1,18 0,111-9,-113 5,-10 3,-1-2,1-1,0 0,0-2,-1 0,0-1,35-16,-53 21,0 0,-1 0,1 0,0 0,0 0,-1 0,1-1,0 1,-1-1,0 1,1-1,-1 0,0 1,0-1,0 0,0 0,0 0,0 0,0 0,-1 0,1 0,-1 0,1 0,-1 0,0 0,0 0,0 0,0 0,0 0,0 0,-1 0,1 0,-1-1,1 1,-1 1,0-1,0 0,-1-2,-1-1,0 1,0 0,-1 0,1 0,-1 0,0 0,0 1,0 0,-1 0,1 0,-1 0,0 1,0-1,-5-1,-278-61,275 63,0 0,0 1,0 0,0 1,-1 0,-18 3,26-1,0-1,0 1,0 0,0 0,0 1,0 0,1 0,-1 0,1 1,0-1,0 1,0 1,1-1,-1 1,-4 6,-13 18,12-18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4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323 0,'-15'1,"0"0,0 1,0 0,0 1,1 1,0 0,-1 1,-23 12,10-1,1 1,0 1,-26 23,51-39,-1 0,1 0,-1 0,1 1,0-1,0 1,0-1,0 1,0 0,1 0,-1 0,1 0,0 0,0 0,0 0,0 0,0 0,0 5,2-6,-1 0,1 0,-1 0,1 0,0 0,0 0,-1-1,1 1,1 0,-1-1,0 1,0 0,1-1,-1 0,1 1,-1-1,1 0,-1 0,1 0,0 0,0 0,0 0,-1 0,1 0,0-1,0 1,0-1,0 0,0 1,4-1,38 4,0-2,1-2,58-7,-102 7,21-2,0-2,0 0,-1-1,1-1,40-17,-48 15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6.5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95 449,'2'4,"0"1,0-1,0 1,1-1,-1 0,1 0,0 0,1-1,-1 1,0-1,1 1,7 4,-2-1,5 7,1-2,-2 1,1 0,-2 1,0 0,19 29,-30-40,1 0,-1 0,0 0,0 0,0 1,0-1,0 0,-1 1,1-1,-1 0,0 1,0-1,0 0,-1 1,1-1,-2 4,1-3,-1 0,0-1,-1 1,1 0,-1-1,1 1,-1-1,0 0,0 0,0 0,-1-1,1 1,-1-1,1 1,-9 2,5-1,-1-1,1 0,-1 0,0-1,0 0,0 0,0-1,-1 0,1 0,0-1,0 0,-1 0,-9-3,13 2,1 0,0 0,0 0,0-1,0 1,0-1,0 0,0-1,0 1,1 0,-1-1,1 0,0 0,-1 0,2 0,-1-1,0 1,1-1,-1 0,1 1,0-1,0 0,1 0,-1-1,-1-7,0-10,0 0,2 0,0 0,2 0,0 0,1 0,2 0,0 0,1 0,2 1,0 0,1 0,1 1,0 0,19-27,-8 16,2 1,0 1,2 1,1 1,1 2,2 0,0 2,49-31,-67 47,0 2,0 0,0 0,1 1,-1 0,1 0,0 1,0 1,0 0,0 1,1 0,-1 0,0 1,1 1,-1 0,0 0,0 1,0 1,0 0,0 0,0 1,-1 0,0 1,0 0,0 1,0 0,-1 1,10 8,40 35,-2 3,-3 2,65 84,-112-127,0 0,0 0,-2 1,1-1,-1 1,-1 0,-1 1,0-1,0 1,-1-1,0 23,-2-18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7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0,'5'1,"0"-1,0 1,0 0,0 1,-1-1,1 1,0 0,-1 1,1-1,-1 1,0-1,0 1,0 0,7 8,7 7,27 37,-18-22,234 298,-53-64,-202-260,-1 0,2 0,-1-1,1 1,0-1,0-1,0 0,10 5,-14-8,1-1,-1 0,1 0,-1 0,1 0,0-1,-1 0,1 1,0-1,-1-1,1 1,0 0,0-1,-1 0,1 0,-1 0,1 0,-1-1,1 1,-1-1,0 0,3-2,19-14,-1-2,-1 0,-1-1,-1-1,-1-2,-1 0,20-32,-24 34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8.0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544 0,'-6'2,"1"-1,-1 1,0 0,1 1,0-1,-1 1,1 0,0 0,-4 5,-16 8,-102 58,91-50,-1-2,-1-2,-64 25,75-35,20-6,-1-1,0 0,0-1,0 1,0-1,0-1,-13 1,20-2,0 0,1 0,-1 0,0 0,0 0,1 0,-1 0,0 0,1 0,-1-1,0 1,1 0,-1-1,1 1,-1 0,0-1,1 1,-1 0,1-1,-1 1,1-1,-1 0,1 1,-1-1,1 1,0-1,-1 1,1-1,0 0,-1-1,9-19,-4 17,-1-1,1 1,0 0,0 0,0 1,0-1,6-2,106-40,-94 34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8.9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0 266,'1'6,"0"-1,0 0,0 1,1-1,0 0,0 0,0 1,0-2,1 1,0 0,0 0,6 6,50 52,-44-48,196 177,-207-188,0 0,0 0,0 0,-1 1,1 0,-1-1,-1 1,1 0,0 1,-1-1,0 0,-1 1,1-1,-1 1,0-1,0 1,0 9,-2-11,1-1,-1 0,1 1,-1-1,0 0,-1 1,1-1,0 0,-1 0,0 0,0 0,0 0,0-1,0 1,0 0,-1-1,1 0,-1 1,0-1,1 0,-1-1,0 1,0 0,0-1,-1 1,1-1,0 0,-1 0,1-1,-5 2,5-2,-1 1,1 0,-1-1,1 1,-1-1,1 0,-1 0,1 0,-1-1,1 0,-1 1,1-1,-1 0,1 0,0-1,0 1,-1-1,-2-2,2 1,1 0,0 0,1-1,-1 1,0-1,1 0,0 0,0 0,0 0,0 0,1 0,0 0,0 0,-1-7,-4-19,1 0,2-1,1 0,2 0,1 1,1-1,2 0,1 1,10-35,-8 41,2 0,0 1,2 0,0 1,1 0,2 1,0 0,1 1,1 0,1 2,31-27,-30 29,-11 9,1 0,-1 0,1 1,0 0,1 0,-1 1,1 0,0 0,0 1,1 1,14-5,-10 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39.8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 53,'-4'0,"0"1,1-1,-1 1,0 0,0 0,1 0,-1 0,1 1,-1-1,1 1,-1 0,1 0,0 0,0 1,0-1,0 1,1 0,-1 0,1-1,-1 2,1-1,0 0,0 0,1 1,-1-1,1 1,-1-1,1 1,0 0,-1 7,1-4,0 0,0 1,0-1,1 0,0 0,1 1,-1-1,1 0,1 0,0 0,-1 0,2 0,-1 0,1 0,6 10,4 0,1-1,1 0,0-1,1-1,1 0,34 21,-17-15,2-1,66 24,-94-39,0-2,0 1,0-1,1 0,-1-1,1 0,-1 0,13-2,-17 1,-1-1,0 1,1-1,-1 0,0 0,0-1,0 1,0-1,0 1,0-1,0 0,-1 0,1 0,-1 0,1-1,-1 1,0-1,0 1,0-1,0 0,0 0,-1 0,3-6,5-11,-1-1,-1 1,-1-2,-1 1,-1 0,-1-1,1-42,-4 55,-1 0,0 0,-1 0,0 0,0 1,0-1,-2 0,1 1,-1 0,0 0,0 0,-1 0,0 1,-1-1,0 1,0 1,0-1,-1 1,0 0,0 1,-13-8,7 6,0 1,0 0,0 1,-1 1,0 0,0 1,0 1,0 0,0 0,0 2,-1 0,1 0,0 2,0-1,0 2,0 0,0 1,0 0,1 1,-1 0,1 1,1 1,-1 0,-16 13,13-9,0-1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40.5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 1,'-5'0,"1"0,-1 0,1 0,-1 1,1 0,0 0,-1 0,1 0,0 1,0 0,0-1,0 1,0 1,-5 3,7-4,1 0,-1 0,0 0,1 0,0 0,0 0,-1 0,1 1,0-1,1 1,-1-1,0 1,1-1,-1 1,1-1,0 1,0-1,0 1,0-1,1 1,-1 0,0-1,1 1,0-1,0 0,1 4,213 478,-52-135,-152-324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41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0,'0'3,"1"-1,-1 1,1-1,0 1,0-1,0 0,0 1,0-1,0 0,3 4,6 14,56 218,-9-27,-8-53,112 311,-158-460,0-1,1 1,1-1,-1 0,1 0,1 0,11 13,-7-13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5:43.1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161 1296,'1'-11,"0"0,1 0,0 1,0-1,1 1,1-1,0 1,0 0,7-11,11-16,27-34,-4 5,-27 38,45-81,-56 96,-1-1,0 0,-1 0,-1 0,0-1,1-16,-4 30,-1-1,0 0,0 1,0-1,0 1,0-1,0 1,0-1,-1 0,1 1,0-1,-1 1,0-1,1 1,-1 0,0-1,1 1,-1 0,0-1,0 1,0 0,0 0,-1 0,1 0,0 0,-2-1,0 0,0 1,-1 0,1 0,-1 0,0 0,1 0,-1 1,1 0,-1-1,0 1,-3 1,-12 1,1 1,-1 1,-22 8,39-11,-34 10,13-5,0 1,0 1,0 1,1 1,1 1,-27 18,43-25,1 1,-1 0,1 0,0 0,1 1,-1 0,1-1,0 1,0 0,1 1,0-1,0 0,1 1,-1-1,1 1,1-1,-1 1,1 0,0-1,1 1,-1-1,1 1,1-1,-1 1,1-1,0 0,1 1,-1-1,1 0,1-1,-1 1,6 7,2-2,0 0,1-1,0 0,1-1,0 0,17 8,88 32,-110-46,-5-2,3 2,1-1,-1 1,1-1,0-1,0 1,13 0,-17-3,0 1,0-1,0 0,0 0,0 0,0 0,0-1,0 1,0-1,0 1,-1-1,1 0,-1 0,1-1,-1 1,0 0,4-6,25-35,-2-1,-2-1,22-52,2-1,40-63,159-316,-243 463,0 0,-1-1,0 0,6-28,-11 41,-1 0,1 0,-1-1,1 1,-1 0,0 0,0 0,0 0,0 0,0-1,-1 1,1 0,0 0,-1 0,0 0,0 0,1 0,-1 0,0 0,0 0,-1 1,1-1,0 0,-1 0,1 1,-1-1,1 1,-1 0,0-1,0 1,1 0,-1 0,0 0,0 0,-4-1,-10-1,0 1,0 0,0 1,0 1,0 1,0 0,0 1,0 0,-19 7,5-1,0 2,1 1,-52 28,65-31,2 2,-1-1,1 2,1 0,0 0,0 1,-16 22,22-25,1 1,0-1,1 1,0 1,1-1,0 0,0 1,1 0,0 0,1 0,1 0,-1 21,2-14,2 0,0-1,1 1,0-1,2 1,0-1,1-1,1 1,0-1,1 0,1 0,0-1,21 26,10 3,1-1,83 66,-120-106,13 12,0 0,-1 1,-1 1,23 33,-31-40,-1 0,-1 0,0 1,0-1,-1 1,0 0,-1 1,0-1,-1 0,0 1,-1 12,1 37,-3-1,-2 1,-3-1,-17 72,22-130,0 1,0-1,1 0,-1 0,1 0,-1 0,1 0,0 1,0-1,0 0,0 0,0 1,0-1,1 0,-1 0,1 0,-1 0,1 0,0 0,0 0,0 0,0 0,0 0,3 3,-1-3,1 0,-1-1,1 1,0-1,0 1,-1-1,1 0,0-1,0 1,0-1,0 1,0-1,5-1,9 1,0 0,0-2,0 0,-1-1,1-1,-1 0,0-1,0-1,0-1,-1-1,0 0,0-1,-1 0,0-1,-1-1,18-17,143-130,-158 146,-2 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2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0,'3'22,"0"-1,1 0,1-1,2 1,0-1,0 0,18 29,12 38,-11-14,25 67,34 157,-82-280,2 0,0-1,0 1,2-1,0-1,10 17,-14-27,1 0,-1 0,1 0,0 0,1 0,-1-1,1 0,0 0,0 0,0-1,0 1,1-1,-1 0,1-1,0 1,0-1,0 0,0-1,10 2,17-2,0 0,1-3,-1 0,61-14,128-47,-144 39,17-8,60-16,-134 43,-7-1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2.8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1 247,'1'-2,"0"1,0-1,0 1,0-1,1 1,-1-1,1 1,-1 0,1 0,-1 0,1 0,0 0,-1 0,1 0,0 1,0-1,0 1,0-1,0 1,-1 0,4-1,6-2,173-67,233-76,-391 140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5.2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1,'-2'7,"0"0,-1 0,1 0,-1-1,-1 1,1 0,-1-1,0 0,0 0,-1 0,-6 6,-9 14,-164 206,149-191,-15 25,38-53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3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0 169,'67'-20,"45"17,-85 5,0-3,0 0,-1-1,53-13,-57 9,-1-1,0-1,0-1,-1-1,31-20,-31 17,1 1,28-12,-25 15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4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260 0,'-1'5,"0"-1,0 0,-1 0,0 1,0-1,0 0,0-1,0 1,-4 4,-8 16,-53 154,50-125,-2-2,-2 0,-53 91,59-119,3-4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5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0,'6'1,"0"0,0 0,0 0,0 1,0 0,0 0,0 0,-1 1,1-1,7 7,55 42,-39-27,139 93,290 150,-426-250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5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1,'2'14,"0"0,1 0,0-1,1 1,1-1,0 0,1 0,0 0,16 22,7 17,29 54,5-3,131 163,-184-253,0-1,1 0,1-1,0 0,19 13,-27-21,1 0,-1 0,1-1,0 0,0 0,0 0,0 0,0-1,0 0,1 0,-1 0,0 0,1-1,-1 0,0 0,1-1,-1 0,0 0,0 0,6-2,3-3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6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1 144,'36'-2,"1"-2,64-16,-56 10,187-33,64-14,-264 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7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110 337,'5'0,"0"-1,0 1,0-2,0 1,0 0,0-1,-1 0,1 0,0 0,-1-1,0 1,1-1,-1 0,0 0,0-1,-1 1,1-1,-1 0,0 0,0 0,3-5,-5 6,1 1,-1-1,1 0,-1 1,0-1,0 0,-1 0,1 0,0 1,-1-1,0 0,0 0,0 0,0 0,0 0,0 0,-1 0,0 0,1 0,-1 1,0-1,0 0,0 0,-1 1,1-1,-1 1,0-1,1 1,-1 0,0 0,0 0,0 0,-1 0,1 0,0 0,-5-2,-2 0,1 0,0 0,-1 1,0 0,0 0,0 1,0 1,0-1,0 1,0 1,-1 0,1 0,0 1,0 0,-15 4,23-5,0 0,0 1,-1-1,1 1,0 0,0-1,0 1,0 0,0 0,0-1,0 1,0 0,0 0,0 0,0 0,1 0,-1 1,0-1,1 0,-1 0,1 0,-1 1,1-1,0 0,-1 3,1-2,0 1,1-1,-1 1,1-1,0 1,0-1,-1 1,2-1,-1 0,0 1,0-1,3 3,4 5,1 0,0 0,20 16,-8-11,0 0,1-2,1 0,0-2,30 11,-4-5,82 17,-104-29,-1 0,1-2,0-1,0-2,37-3,-59 2,0 0,0-1,0 0,-1 0,1 0,0-1,-1 0,0 1,1-2,-1 1,0 0,-1-1,1 0,-1 0,1 0,-1 0,0 0,-1-1,4-6,6-13,-2 0,12-40,-14 42,1-4,0 1,10-43,-18 64,0-1,0 0,-1 0,1 0,-1 0,0 0,0 0,-1 0,1 0,-1 1,0-1,-1 0,1 0,-1 1,-3-8,3 10,1 0,0 1,-1-1,1 1,-1-1,1 1,-1-1,0 1,0 0,1 0,-1 0,0 0,0 0,0 0,0 1,0-1,-1 0,1 1,0 0,-4-1,1 2,0-1,1 1,-1 0,0 0,1 0,-1 0,0 1,1 0,-5 3,-1 1,0 0,1 0,0 1,0 0,0 1,1 0,-11 14,17-19,0 1,1 0,-1 0,1 0,-1 0,1 0,1 0,-1 1,1-1,-1 0,1 0,0 0,1 1,-1-1,1 0,0 0,0 0,0 0,0 0,1 0,-1 0,1 0,0-1,0 1,6 6,6 9,0 0,2-1,21 20,-34-34,34 28,1-2,2-1,53 30,22 15,-113-73,1 0,-1 0,0 1,0-1,0 1,0 0,0 0,0 0,0 0,-1 0,1 0,-1 0,0 0,1 0,-1 1,0-1,0 1,0-1,-1 1,1-1,0 4,-2-1,0-1,0 0,-1 0,1 0,-1 0,0 0,0 0,-1-1,1 1,-1-1,-6 7,-15 19,-54 70,72-90,0 0,1 1,0-1,1 1,0 0,0 0,1 0,0 0,-1 13,4-22,-1 1,1 0,0 0,0-1,0 1,0 0,0-1,0 1,1 0,-1-1,1 1,-1 0,1-1,-1 1,1-1,0 1,0-1,-1 1,1-1,0 0,3 3,-3-3,1-1,-1 1,1 0,-1-1,1 1,0-1,-1 0,1 0,0 1,-1-1,1 0,0 0,-1-1,1 1,0 0,-1 0,3-2,6-1,0-1,0-1,-1 1,1-1,10-9,6-3,0 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18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1 227,'3'0,"0"0,1 1,-1-1,0 1,0 0,1 0,-1 0,0 1,0-1,-1 1,1 0,0-1,0 1,2 3,36 38,1 0,-42-43,0 0,0 0,0 0,1 0,-1 0,0 0,0 0,0 0,0 0,1 0,-1 0,0 0,0 0,0 0,1 0,-1 0,0 0,0 0,0 0,1 0,-1 0,0 0,0 0,0 0,0 0,1 0,-1 0,0 0,0 0,0-1,0 1,0 0,1 0,-1 0,0 0,0 0,0-1,0 1,0 0,0 0,0 0,0-1,1 1,-1 0,0 0,0 0,0 0,0-1,0 1,2-17,-4-18,-10-27,8 45,0 1,1-1,1 0,1 0,0 0,1 0,1 0,3-17,-4 31,1 1,-1 0,1 0,0-1,-1 1,1 0,1 0,-1 0,0 0,0 0,1 0,-1 0,1 0,-1 1,1-1,0 1,0-1,0 1,0-1,0 1,3-1,-1 1,-1 0,1 0,-1 1,1 0,-1 0,1 0,-1 0,1 0,0 1,-1-1,0 1,7 2,9 5,-2 0,1 2,-1 0,18 13,-26-17,230 174,-222-167,-1 1,-1 0,20 26,-25-26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21.0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235 496,'-24'0,"-1"1,1 1,-31 6,48-7,1 1,-1 0,1 0,-1 1,1-1,0 1,0 1,0-1,1 1,-1 0,1 1,0-1,0 1,0 0,1 0,-7 9,10-12,1-1,-1 1,1-1,-1 1,1-1,0 1,0-1,-1 1,1-1,0 1,0 0,1-1,-1 1,0-1,0 1,1 0,-1-1,1 1,0-1,-1 0,1 1,0-1,0 1,0-1,0 0,0 0,0 1,0-1,0 0,0 0,0 0,1 0,-1 0,0-1,1 1,2 1,7 4,0 0,1-1,15 6,-25-10,285 82,-266-77,-17-5,0 1,0-1,1 0,-1 0,1 0,-1-1,9 0,-11 0,-1 0,0-1,0 1,1-1,-1 1,0-1,0 0,0 0,0 0,0 1,0-1,0 0,0 0,0 0,0 0,0-1,-1 1,1 0,0 0,-1 0,1-1,-1 1,1 0,-1-1,0 1,0 0,1-1,-1 1,0 0,0-1,0-1,0-16,0-1,0 0,-2 1,-1-1,0 1,-1 0,-1 0,-9-21,18 46,0 0,1 0,1 0,-1 0,1-1,-1 0,13 8,67 44,-46-32,25 18,1-4,1-2,2-3,2-4,75 23,-140-51,0-1,1 1,-1-1,0 0,1-1,-1 1,1-1,9-1,-13 0,0 1,0-1,-1 0,1 0,0 0,0 0,0 0,0 0,-1-1,1 1,-1-1,1 1,-1-1,0 1,1-1,-1 0,0 0,0 1,0-1,0 0,0 0,-1 0,1 0,-1 0,1-4,11-61,-4-1,-2-1,-7-128,-1 87,2 56,2 20,-2 0,-2 0,-1 0,-14-66,16 97,0 0,0 0,0-1,0 1,0 0,-1 0,0 1,1-1,-1 0,0 0,-1 1,1-1,0 1,-1 0,1 0,-1 0,0 0,0 0,1 0,-6-1,5 2,0 1,0 0,0-1,0 1,0 1,0-1,0 0,0 1,0-1,1 1,-1 0,0 0,0 0,1 0,-1 1,0-1,1 1,-1 0,1-1,0 1,0 0,-4 5,2-4,1 0,0 0,-1 1,1-1,1 1,-1 0,0 0,1 0,0 0,0 0,0 1,1-1,-1 0,1 1,0 0,0-1,1 1,-1 0,1-1,0 1,0 0,1-1,-1 1,1-1,0 1,1 0,-1-1,1 0,-1 1,1-1,5 7,22 45,3-2,55 72,-2-3,-82-117,0 0,1-1,0 1,0-1,0 0,1 0,-1 0,1-1,0 0,0 0,1 0,-1 0,1-1,0 0,0 0,0 0,0-1,1 0,-1 0,1-1,-1 0,1 0,-1 0,1-1,8 0,54 3,79 14,-50-4,-95-13,0 0,0 0,1 0,-1 0,0 0,0-1,0 1,1-1,-1 0,5-2,6-5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24.7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206 1,'-8'0,"0"1,1 0,-1 0,1 1,0 0,-1 0,1 1,0 0,0 0,0 1,1 0,-1 0,1 0,0 1,0 0,1 0,-1 1,1-1,0 1,1 0,-7 11,3-3,0 0,1 1,1 0,0 0,1 1,0 0,1 0,-2 32,4-35,1 1,1-1,1 1,0-1,0 1,2-1,6 24,-6-29,1 0,0-1,0 1,0-1,1 0,0 0,1-1,-1 0,1 0,1 0,-1 0,1-1,10 7,29 13,1-1,1-3,1-1,86 21,-129-39,-1-1,0 1,1-1,-1 0,1 0,-1 0,1-1,-1 0,1 0,0-1,-1 1,1-1,-1 0,1-1,-1 1,0-1,0 0,0 0,7-5,1-2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25.8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380 136,'-9'2,"0"1,1 0,-1 0,1 1,0 0,0 0,0 1,1 0,0 1,0 0,-7 7,2-4,-18 16,2 2,0 0,2 2,0 1,3 1,0 1,2 1,-31 67,50-97,1 0,0 0,0 0,0 0,0 0,1 0,-1 0,1 0,0 0,0 0,0 0,0 0,0 0,1 0,-1 0,1 0,0 0,0 0,0 0,0 0,0 0,1 0,0-1,-1 1,1 0,0-1,0 0,0 1,0-1,1 0,-1 0,1 0,-1-1,5 3,11 6,-1-1,1-1,1-1,28 7,-17-4,-10-3,0-1,1 0,0-1,36 2,-52-6,-1-1,0 0,1 0,-1 0,1-1,-1 0,0 0,1 0,-1 0,0-1,0 1,0-1,0 0,0 0,0-1,0 1,-1-1,1 0,-1 0,0 0,0 0,0 0,0-1,-1 0,1 1,-1-1,0 0,3-8,8-30,-2-1,8-64,-17 95,5-44,-1 0,-4 0,-5-73,1 118,0 0,-1 0,0 1,-1-1,0 1,-1 0,0 0,-1 1,-12-17,6 7,1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5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489 1,'-1'3,"-1"0,1 0,-1 0,0-1,0 1,0 0,0-1,0 1,0-1,-1 0,-3 3,-8 8,-65 93,-92 167,67-102,95-157,-2 1,1-2,-1 1,-26 22,21-23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27.3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21,'22'13,"-1"2,0 0,-1 1,0 1,-2 1,0 0,-1 2,-1 0,0 0,-2 2,-1 0,0 0,18 48,-27-51,-1 1,2 27,-8-85,0 11,2 1,0-1,2 0,1 0,5-27,-5 48,0 0,1 0,0 0,0 0,0 0,1 1,0-1,0 1,0 0,1 0,0 0,0 1,0 0,0 0,1 0,-1 0,1 1,0 0,10-3,26-18,-15 6,-16 10,1 1,0 0,23-10,-29 15,0 0,-1 1,1 0,0 0,0 0,1 1,-1 0,0 0,0 1,0-1,0 1,6 2,162 57,-168-58,0 1,-1 0,1 0,-1 0,0 1,0 0,0 0,0 0,-1 1,0-1,0 1,0 0,0 0,-1 0,0 1,0-1,2 7,3 2,1 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28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1,'40'44,"-2"3,34 53,-7-8,-40-59,0-1,2-1,42 37,-59-60,0 0,1 0,0-1,0 0,1-1,0-1,0 0,0 0,1-1,0-1,-1 0,1-1,0 0,22 0,13-4,-28 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29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1 336,'39'-14,"-17"5,303-118,-189 70,149-42,-200 77,-55 15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0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92,'48'-1,"0"2,0 3,0 1,0 3,81 23,-108-24,34 11,-1 2,80 44,-130-62,0 0,0 1,-1-1,1 1,-1 0,0 0,0 1,0-1,0 1,0-1,2 6,-4-7,-1-1,1 0,-1 1,0-1,1 1,-1-1,0 0,0 1,0-1,0 1,0-1,0 0,0 1,-1-1,1 1,0-1,-1 0,1 1,-1-1,0 0,1 0,-1 1,0-1,0 0,0 0,0 0,0 0,0 0,0 0,0 0,0 0,0 0,0-1,-1 1,1 0,0-1,-2 1,0 1,0 0,0-1,0 1,0-1,0 0,0 0,0 0,0 0,-1-1,1 1,0-1,0 0,-1 0,1 0,0 0,0-1,-6-1,6 1,0-1,0 0,-1-1,1 1,1-1,-1 1,0-1,1 0,-1 0,1 0,0 0,0 0,0-1,0 1,-1-4,-7-18,1 0,0 0,2 0,1-1,1-1,-2-41,6 64,1 1,0 0,0 0,0 0,0-1,0 1,1 0,-1 0,1 0,0 0,0 0,0 0,0 0,1 0,-1 0,1 0,0 1,0-1,0 1,0-1,0 1,3-2,8-3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1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4,'-13'1,"0"0,0 1,1 0,-1 1,1 0,-1 1,1 1,1 0,-1 0,-16 11,25-14,-1 0,1 0,0 0,0 1,-1-1,2 1,-1 0,0 0,1 0,-1 0,1 0,0 1,0-1,0 1,0-1,1 1,0 0,-1-1,1 1,0 0,1 0,-1 0,1 0,0 0,0 0,0 0,0 0,1 0,0 0,0-1,0 1,0 0,0 0,1-1,-1 1,1-1,3 5,10 13,2 0,0-1,1-2,0 1,2-2,0-1,1 0,1-2,0 0,33 15,-49-27,0 1,0-1,0 0,0 0,1-1,-1 1,1-2,-1 1,0-1,1 0,-1 0,8-1,-11 0,-1 1,1-1,0 0,0 0,-1 0,1 0,-1-1,1 1,-1-1,1 1,-1-1,0 0,0 0,0 0,0 0,0 0,0 0,-1-1,1 1,-1-1,1 1,-1-1,0 0,0 1,0-1,0 0,-1 0,1-5,0-9,0 0,-1 0,-1 0,-1 0,-1 0,0 0,-1 1,-1-1,0 1,-1 0,-13-24,14 31,-1-1,0 1,-1 0,0 0,-1 1,1-1,-2 2,-11-10,15 13,-2 0,1 1,0-1,-1 1,1 1,-1-1,0 1,0 0,0 1,0 0,0 0,-1 0,-11 1,14 1,0-1,0 1,0 1,0-1,0 1,0-1,-5 4,-9 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2.0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1,'0'4,"0"5,0 4,4 5,1 3,8 1,1 5,2 1,6 1,0 2,-1 0,0 2,1-1,-4-1,-4-3,-6-6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3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1,'4'3,"5"6,1 9,6 4,5 7,2 2,1 4,1 3,-1 3,4 2,-4-2,-1-5,-5-4,-6-4,-4-7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6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0 218,'2'5,"0"0,0 0,0-1,0 1,1 0,-1-1,1 0,0 1,1-1,-1 0,5 3,1 4,67 72,-53-59,-1 0,0 1,24 39,-34-36,-12-27,1 0,-1 0,0 0,1 0,-1 0,0 1,0-1,0 0,0 0,0 0,0 0,0 0,0 0,0 0,-1 0,1 0,0 0,-1 0,1 0,-1 0,1 0,-1 0,1 0,-2 1,1-2,0-1,-1 0,1 0,0 0,0 0,0 0,0 0,1 0,-1 0,0 0,0 0,1-1,-1 1,1 0,-1 0,1-1,-1 1,1-2,-2-1,-46-126,35 87,-28-57,40 97,-1 0,0 0,1 0,0 0,-1 0,1 0,1 0,-1-1,0 1,1 0,-1-1,1 1,0 0,0-1,1 1,-1-1,1 1,1-6,0 7,0 0,0 0,0 0,0 0,0 0,0 0,0 0,1 1,-1-1,1 1,-1 0,1 0,0 0,-1 0,1 0,0 0,0 1,-1-1,1 1,0 0,0 0,4 0,29 2,0 1,0 1,0 2,-1 2,0 1,46 19,-30-11,-2 3,0 2,-1 2,-1 2,75 55,-113-73,0 1,-1 0,-1 1,1-1,-1 1,8 17,-12-110,-5 31,3-254,-1 304,0-1,0 1,0-1,0 1,1-1,-1 1,1-1,0 1,-1 0,1-1,1 1,-1 0,0 0,0 0,1 0,-1 0,1 0,0 0,-1 0,1 0,0 1,0-1,0 1,3-2,-1 2,0 0,-1 0,1 0,0 1,0 0,0-1,0 1,0 1,0-1,0 1,0-1,0 1,6 2,10 5,0 1,-1 0,0 1,27 20,4 4,255 187,-299-215,0 0,0 0,0 1,0 0,-1 0,0 0,-1 0,0 1,0 0,0 0,-1 0,0 0,-1 0,2 11,10 27,12 16,-18-43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6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1,'-4'0,"-1"0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8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248 291,'33'-3,"0"-1,0-1,-1-2,0-1,36-15,44-10,-102 30,5 0,0 0,-1-2,0 0,20-9,-32 13,0 0,0 0,-1 0,1 0,0 0,-1 0,1 0,0-1,-1 1,0 0,1-1,-1 1,0-1,0 0,0 1,0-1,0 0,0 0,0 1,-1-1,1 0,-1 0,1 0,-1 0,0 0,1 0,-1 0,0 0,0 0,-1 0,1 0,0 0,-1 0,1 0,-1 0,0 0,1 1,-1-1,0 0,0 0,0 1,-2-3,-3-3,-1 0,1 0,-1 1,0 0,0 0,-1 1,0 0,1 0,-2 1,1 0,0 1,-1-1,-9-1,-11-3,0 2,-50-6,67 11,-1 0,1 1,0 1,0 0,0 0,0 1,0 0,0 1,0 1,1 0,-20 10,15-5,1 1,1 0,0 2,0 0,1 0,0 1,-14 20,12-14,-78 106,83-110,1 0,1 0,0 1,1 1,1-1,-7 29,12-43,1 0,-1 1,1-1,0 0,0 0,0 1,0-1,0 0,0 1,1-1,-1 0,1 0,-1 0,1 1,0-1,0 0,0 0,0 0,0 0,1 0,-1 0,0-1,1 1,0 0,-1-1,1 1,0-1,0 1,0-1,-1 0,1 0,1 0,-1 0,0 0,0-1,0 1,3 0,10 2,0-1,0 0,0-2,26-1,-9 1,92 8,143 27,-154-16,201 6,-289-25,0-1,0-2,46-10,-57 9,0 0,-1-1,0-1,0 0,0-1,-1 0,0-1,12-11,-9 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50.9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477 20,'0'-2,"-1"1,1 0,-1 0,1 0,-1 0,1 0,-1 0,0 0,0 0,1 0,-1 1,0-1,0 0,0 0,0 1,0-1,0 0,0 1,0-1,0 1,0 0,0-1,-1 1,1 0,0 0,0-1,0 1,0 0,-1 0,1 0,0 0,0 1,-2-1,-42 6,30-1,-1 2,1 0,1 1,-1 0,2 1,-1 0,1 2,-15 14,-89 101,115-124,-18 21,2 1,0 1,-23 45,34-56,1 0,0 1,1-1,1 1,0 0,1 1,1-1,0 0,1 17,2-24,0-1,1 1,-1-1,1 0,1 0,-1 0,1 0,1 0,-1 0,1-1,0 1,1-1,-1 0,1-1,0 1,1-1,-1 0,1 0,0-1,10 6,10 6,1-2,0-1,49 17,58 10,227 37,-89-23,-200-39,-35-8,0 1,0 2,-1 1,41 19,-71-26,-1 0,1 0,-1 0,1 0,-1 1,-1 0,1 0,-1 0,0 1,0 0,0-1,-1 1,0 0,0 1,0-1,-1 1,0-1,0 1,-1 0,0-1,0 1,0 0,-1 0,-1 13,-2 10,0-1,-2 1,-2-1,-12 38,9-37,0-1,-2 0,-2-1,0 0,-2-1,0-1,-2-1,-1 0,-28 28,29-37,0 0,-1-1,0-1,-1-1,-1 0,0-2,-1 0,0-2,0 0,-1-2,0 0,-39 5,30-8,-1-1,0-2,0-1,0-2,-57-10,40 1,1-2,1-2,-48-23,80 31,1 0,0-2,-22-15,7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8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1,'2'4,"0"0,0 0,1 0,-1 0,1 0,0 0,0-1,1 1,5 4,4 6,457 499,-440-484,-1 3,37 51,-57-68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39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1,'4'1,"0"1,-1 1,1-1,0 0,-1 1,0 0,0-1,1 1,-2 1,5 4,-1-2,224 245,77 58,-307-308,1-1,-1 1,0-1,1 1,-1-1,1 0,-1 1,1-1,-1 1,1-1,-1 0,1 1,-1-1,1 0,-1 1,1-1,0 0,-1 0,1 0,-1 0,1 0,0 0,-1 0,1 0,0 0,-1 0,1 0,-1 0,1 0,0 0,-1 0,1-1,-1 1,2-1,-1 0,0-1,0 1,0-1,-1 1,1-1,0 0,-1 1,1-1,-1 0,1 1,-1-1,0-3,-2-68,1 59,0-20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40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0 217,'0'-13,"0"-1,1 1,0 0,1-1,1 1,0 0,8-19,-9 26,1 1,0 0,0 0,1 0,-1 1,1-1,0 1,0 0,1 0,-1 0,1 1,0-1,0 1,0 0,0 1,0-1,1 1,-1 0,11-2,-7 1,1 0,0 0,1 1,-1 1,0 0,0 0,1 1,-1 0,0 1,1 0,-1 0,0 1,0 1,0 0,0 0,-1 1,1 0,-1 1,0 0,13 9,-5-2,-3-3,0 1,0 0,-1 1,-1 0,0 1,15 19,-17-13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41.1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0 181,'0'-4,"4"-5,5-1,5-2,3-4,4-2,5-2,6 2,1 1,3 2,3 1,-1 3,-4 2,1 4,-7 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42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 54,'-3'1,"0"-1,1 2,-1-1,0 0,1 0,-1 1,1 0,-1-1,1 1,0 0,-1 0,-2 4,-25 28,22-23,0 0,1 1,0 0,1 0,1 0,-1 1,2 0,0 0,0 0,2 0,-1 0,2 1,0 0,0-1,1 1,1-1,0 1,3 13,-2-24,-1 0,0 0,1 0,-1 0,1 0,0 0,0 0,0 0,1-1,-1 1,1-1,-1 0,1 0,0 0,-1 0,1 0,0 0,1-1,-1 0,0 1,0-1,0 0,1-1,-1 1,0-1,1 1,-1-1,1 0,-1 0,1 0,-1-1,0 1,1-1,5-2,-3 2,1-1,-1 0,1 0,-1 0,0-1,0 0,0-1,0 1,0-1,-1 0,0 0,0-1,0 1,0-1,-1-1,0 1,4-6,-5 4,0 1,-1-1,0 0,0 0,-1 0,0 0,0 0,-1 0,0 0,0-1,0 1,-1 0,-2-9,-3-7,-1 0,-16-35,-1-2,22 53,-1-1,0 1,0 0,-1 1,1-1,-1 1,-1-1,-8-8,6 10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43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403 256,'-31'0,"0"2,0 1,0 1,0 2,-41 13,61-15,0-1,1 1,-1 1,1 0,0 1,0 0,1 0,0 1,0 0,0 1,1-1,0 2,1-1,0 1,0 0,1 1,-10 20,15-28,-1 0,2 0,-1 1,0-1,0 0,1 1,-1-1,1 0,0 1,0-1,0 1,0-1,0 1,0-1,1 0,-1 1,1-1,0 0,-1 1,3 2,-2-3,1 0,0-1,-1 1,1-1,0 1,0-1,0 1,0-1,0 0,0 0,1 0,-1 0,0-1,0 1,1-1,4 1,5 0,-1 0,1-2,0 1,0-2,-1 1,1-2,13-4,-8 2,-1 1,0-1,0-1,0-1,28-16,-41 22,0-1,0-1,0 1,-1 0,1-1,-1 1,1-1,-1 0,0 0,0 0,0 0,0 0,-1 0,1-1,-1 1,0 0,0-1,0 1,0-1,-1 1,1-1,-1 0,0 1,0-1,0 1,-1-1,1 0,-1 1,-1-5,-10-23,-1 0,-1 1,-2 0,-27-37,-8-17,48 78,-25-38,28 42,-1 1,0-1,0 1,0-1,0 1,0 0,0 0,-1-1,1 1,0 0,0 0,-1 0,1 1,-1-1,1 0,-1 0,1 1,-1-1,0 1,1-1,-1 1,0 0,1 0,-3-1,3 2,0 0,0 0,0 0,0 0,0 0,1 0,-1 0,0 0,1 0,-1 0,1 0,-1 0,1 0,0 0,-1 1,1-1,0 0,0 0,0 0,0 1,0-1,0 0,0 0,0 1,0-1,0 0,1 0,-1 0,1 0,0 2,13 38,9 3,2-1,1-1,3-1,43 47,7 14,5 0,-71-86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44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18014 20,'2'0,"0"0,1 0,-1-1,0 1,0-1,1 1,-1-1,0 0,0 1,0-1,0 0,3-3,-5 4,1 0,-1 0,0 0,0 0,0 0,0 0,0 0,0-1,0 1,1 0,-1 0,0 0,0 0,0 0,0-1,0 1,0 0,0 0,0 0,0 0,0 0,0-1,0 1,0 0,0 0,0 0,0 0,0-1,0 1,0 0,0 0,0 0,0 0,0 0,0-1,0 1,0 0,-1 0,1 0,0 0,0 0,0-1,0 1,0 0,0 0,0 0,-1 0,1 0,0 0,-20-3,-59 5,-137 23,128-12,-1820 296,11 52,1868-355,-2486 544,12 67,309-74,-1294 182,2488-558,-8-68,983-98,9-1,1 1,-1 0,1 1,-25 7,37-8,-1 0,1 1,0-1,0 1,-1-1,1 1,0 0,1 0,-1 1,0-1,1 1,-1-1,1 1,0 0,-1 0,1 0,1 0,-1 0,0 0,1 0,0 1,0-1,0 1,-1 6,1-8,0 7,0-1,0 0,-1 1,-1-1,1 0,-8 14,9-20,-1 0,0 0,1 0,-1 0,0 0,0 0,0-1,0 1,-1-1,1 0,0 1,-1-1,1 0,0 0,-1-1,1 1,-1 0,0-1,1 0,-1 1,1-1,-1 0,0 0,1-1,-1 1,1 0,-4-2,-28-6,0-2,1-1,-60-29,5 2,-38-9,-236-57,356 102,1 1,-1 0,0 0,1 1,-1 0,0 0,-10 1,19 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9.9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4790 0,'-1'6,"0"-1,0 1,0-1,-1 1,0-1,0 0,0 0,0 0,-1 0,0 0,0-1,0 1,-1-1,-7 8,-8 6,-39 30,42-36,-42 30,-2-3,-1-2,-2-3,-95 36,-281 71,157-68,-318 38,379-76,-423 123,-219 42,409-107,301-50,-264 109,310-108,86-38,16-5,0 0,0 1,0-1,0 1,1 0,-1 0,0 1,1-1,-8 6,14-5,-1-1,0 0,1 0,-1 0,1-1,0 1,0 0,0-1,-1 1,1-1,1 1,3 1,1 2,19 19,-1 1,-2 1,38 54,48 97,-74-118,14 30,-4 2,-4 2,-4 2,-4 1,22 114,26 93,-80-298,-1-1,1-1,0 1,0 0,0-1,0 1,1-1,-1 1,1-1,3 4,7-51,2 9,1 1,2 1,1 1,35-46,8-16,-42 59,-15 25,1-1,1 1,-1 0,2 1,-1 0,1 0,1 0,0 1,12-11,-20 19,1-1,-1 1,1-1,-1 1,1 0,0-1,-1 1,1 0,-1 0,1-1,0 1,-1 0,1 0,0 0,-1 0,1 0,-1-1,1 1,0 0,-1 1,1-1,0 0,-1 0,1 0,0 0,-1 0,1 1,0-1,-1 0,1 1,-1-1,1 0,-1 1,1-1,0 1,0 1,0 0,-1 0,1 0,0 0,-1 0,1 0,-1 0,0 0,0 0,0 0,0 3,-10 62,9-64,-150 859,147-822,4-30,-1-1,0 1,0 0,-1 0,0-1,-1 1,0-1,-5 10,8-18,-1 0,1-1,-1 1,1 0,-1 0,1-1,-1 1,0 0,1-1,-1 1,0-1,1 1,-1-1,0 1,0-1,0 0,0 1,1-1,-1 0,0 0,0 0,0 1,0-1,0 0,0 0,1 0,-1 0,0 0,0-1,0 1,0 0,0 0,0-1,1 1,-1 0,0-1,0 1,0-1,1 1,-1-1,0 1,1-1,-1 0,0 1,1-1,-1 0,1 1,-1-2,-34-46,26 33,-8-5,-1 1,-1 0,0 1,-1 1,-1 1,-45-27,-150-64,179 91,-82-26,26 11,93 31,0 0,-1 0,1 0,0 0,-1-1,1 1,0 0,0 0,-1 0,1 0,0-1,-1 1,1 0,0 0,0-1,0 1,-1 0,1-1,0 1,0 0,0 0,0-1,-1 1,1 0,0-1,0 1,0 0,0-1,0 1,0-1,0 1,0 0,0-1,0 1,0 0,0-1,10-14,26-14,-27 22,357-276,-314 248,35-24,2 4,156-72,-190 96,-54 31,-1 0,0 0,1 1,-1-1,0 0,0 0,0 1,1-1,-1 0,0 1,0-1,0 0,0 1,0-1,1 0,-1 1,0-1,0 0,0 1,0-1,0 0,0 1,0-1,0 0,0 1,-1-1,1 1,0-1,0 0,0 1,0-1,0 0,-1 0,1 1,0-1,0 0,0 1,-1-1,-7 24,7-20,-5 14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8.6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5775 1,'2'0,"1"1,-1-1,1 1,-1 0,0 0,1 0,-1 0,0 0,0 0,1 1,-1-1,0 1,-1 0,4 3,27 32,-22-25,30 45,-1 2,56 118,-54-98,230 445,-258-500,-6-14,-2 0,1 0,-1 0,-1 1,0 0,-1 0,5 20,-8-29,-1 0,1 0,0 0,0 0,-1-1,1 1,-1 0,0 0,1 0,-1 0,0-1,0 1,0 0,0-1,0 1,-1-1,1 1,0-1,-1 0,1 0,-1 1,1-1,-1 0,0 0,-3 1,-51 17,43-16,-580 213,445-156,-319 134,-239 93,646-267,-1-3,-79 13,-127 4,-5 1,110-8,-182 35,260-42,1 4,-146 64,-144 99,152-72,-126 24,149-66,-123 45,257-99,0-2,0-4,-79 6,126-17,1 0,-1 1,0 0,1 2,0 0,0 0,-24 13,31-13,0 1,0 0,0 0,1 1,0 0,0 1,1-1,0 1,0 1,1-1,0 1,-9 19,-2 7,9-19,1-1,-11 33,16-41,1-1,0 0,0 0,1 1,0-1,0 0,0 1,1-1,0 0,0 1,4 10,64 159,27 84,-88-231,4 12,-2 0,6 59,7 312,-16-379,1-27,2-20,63-156,59-120,-131 288,0 0,0 0,0 0,1 0,-1 0,1 1,-1-1,1 0,0 1,-1-1,3 0,2 5,-7 15,-17 39,-1-1,-4-1,-1-1,-48 77,59-111,0 0,-2-1,0 0,-1-1,0-1,-2-1,-34 26,44-37,-1-1,1 0,-1-1,0 0,0 0,0-1,0 0,-1-1,1 0,0 0,-1-1,1 0,-16-3,-12-2,-70-18,78 13,2-1,-1-1,2-2,0 0,0-2,-29-24,21 15,-1 2,-42-20,70 40,0 0,0 0,0 0,-1 1,1 0,-1 1,1-1,-1 1,1 1,-1 0,-11 0,62-11,60-26,-1 0,1266-393,-1246 386,-2-4,117-66,-284 178,-2-11,-105 91,34-36,102-91,-451 412,413-384,-2-2,-110 62,117-67,46-33,0 0,-1 0,1 0,-1-1,0 0,0 0,-1-1,1 0,-1 0,-13 4,15-7,3-2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55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383 0,'2'2,"1"0,-1 0,0 0,1 0,-1 0,0 0,0 1,0-1,-1 1,1 0,-1-1,1 1,-1 0,0 0,1 4,1-1,38 96,29 115,5 13,-68-209,-1 1,-1 0,-1 0,-1 1,1 33,-3-32,3 0,1-1,0 0,2 0,1-1,1 0,0-1,2 1,0-2,2 0,24 32,-36-51,0 1,1-1,-1 0,0 1,0-1,1 0,-1 0,0 0,1 0,-1 0,1 0,0 0,-1-1,1 1,0 0,-1-1,4 1,-4-1,0 0,1-1,-1 1,0 0,0-1,0 1,1-1,-1 1,0-1,0 1,0-1,0 0,0 0,0 1,0-1,0 0,0 0,-1 0,2-1,3-7,0 0,-1 0,1 0,-2 0,3-12,-1 8,8-27,-8 20,1 1,1 1,1-1,0 1,1 0,1 1,21-28,-30 43,0 1,0-1,1 1,-1 0,0-1,1 1,-1 0,1 0,-1 0,1 0,0 0,-1 0,1 1,0-1,0 0,-1 1,1 0,0-1,3 1,-4 0,0 1,0-1,0 1,0-1,0 1,0 0,0 0,0-1,0 1,0 0,0 0,0 0,-1 0,1 0,0 0,-1 0,1 0,-1 0,1 0,-1 1,0-1,1 1,2 12,-1 1,0-1,0 29,-2-28,12 115,49 211,-22-142,-23-120,-7-45,-2 0,-2 0,-1 1,-1 36,-3-70,0 0,0 0,0 0,0 0,0 0,0 0,0 0,0 0,-1 0,1 0,0 0,-1 0,1 0,-1 0,1-1,-1 1,1 0,-1 0,0 0,1-1,-1 1,0 0,0-1,1 1,-1 0,0-1,0 1,0-1,0 0,0 1,0-1,0 0,0 1,0-1,0 0,0 0,0 0,0 0,0 0,0 0,0 0,0 0,0 0,0 0,0-1,0 1,0 0,0-1,-1 0,-7-3,-1 0,1-1,1 0,-9-6,11 7,-206-150,40 28,63 51,-3 5,-4 6,-165-69,274 131,2 0,0 0,0 0,0 0,0-1,0 0,-5-4,10 7,-1-1,0 0,1 1,-1-1,1 0,0 0,-1 0,1 1,0-1,-1 0,1 0,0 0,0 0,0 1,0-1,0 0,0 0,0 0,0 0,0 0,0 0,0 1,1-1,-1 0,0 0,1 0,-1 1,0-1,1 0,-1 0,1 1,-1-1,1 0,0 1,-1-1,1 0,-1 1,1-1,0 1,0-1,-1 1,1 0,0-1,0 1,1-1,23-15,1 1,1 0,50-17,2-2,334-182,-392 207,0 1,1 1,0 1,0 1,1 1,0 0,30 1,26-6,-41 3,-20 2,1 1,-1 0,1 2,-1 0,1 1,24 3,-41-2,0-1,0 1,0 0,0 0,0 0,0 0,0 1,-1-1,1 0,0 1,-1 0,1-1,-1 1,1 0,-1-1,0 1,0 0,0 0,0 0,0 0,0 0,-1 0,1 0,0 1,-1-1,0 0,1 3,0 9,-1-1,0 1,-4 19,2-9,-2 94,4-96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51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0,'1'9,"0"0,0 0,1 0,0-1,1 1,0-1,0 0,1 0,0 0,0 0,9 12,10 10,39 40,-23-28,14 19,237 283,-203-231,83 142,-137-195,-23-39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13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0 370,'19'0,"63"1,1-3,-1-4,91-18,365-115,-57 12,-352 101,0 6,1 6,1 5,0 6,146 15,-207-7,1 4,-2 3,119 35,-179-43,0 0,-1 0,0 1,0 0,0 1,0 0,-1 0,0 0,0 1,-1 0,0 0,7 10,4 11,-2 0,17 38,-2-3,-26-55,156 325,62 162,-174-391,-28-59,-10-21,1 1,1-2,24 37,-35-59,-1 0,1 0,0 1,0-1,0 0,-1 0,1 0,0 0,1 0,-1 0,0 0,0-1,0 1,0 0,1-1,-1 1,0-1,1 1,-1-1,0 1,1-1,-1 0,3 0,-3 0,0-1,0 0,0 1,0-1,0 0,0 0,0 0,-1 0,1 0,0 0,0 0,-1 0,1 0,-1 0,1 0,-1-1,1 1,-1 0,0 0,1-2,1-10,0 0,0 0,-1-20,-4-112,4-112,8 231,-9 25,0 1,0-1,0 1,0 0,0-1,0 1,0-1,0 1,0-1,1 1,-1 0,0-1,0 1,0-1,1 1,-1 0,0-1,1 1,-1 0,0-1,1 1,-1 0,0-1,1 1,-1 0,0 0,1 0,-1-1,1 1,-1 0,0 0,1 0,-1 0,1 0,-1 0,1 0,-1 0,1 0,-1 0,0 0,1 0,-1 0,1 0,-1 0,1 0,-1 0,0 1,1-1,-1 0,1 0,-1 1,0-1,1 0,-1 4,0-1,-1 0,1 0,-1 0,0 0,0 0,0-1,0 1,-1 0,1 0,-1-1,1 1,-1 0,-4 3,2 1,-9 13,-1 0,0-1,-2-1,0 0,-1-1,-23 18,31-28,-1 0,0-1,0 0,0 0,-1-1,0-1,0 0,0 0,-1-1,1-1,-1 0,1 0,-1-1,-20-1,-3-4,1-1,-1-2,-41-13,-101-44,110 38,-18-7,38 13,0 2,-1 2,-88-16,114 27,22 5,0 0,0 0,-1 0,1-1,0 1,0 0,0 0,0 0,0 0,0 0,-1 0,1 0,0 0,0 0,0-1,0 1,0 0,0 0,0 0,0 0,0 0,0-1,-1 1,1 0,0 0,0 0,0 0,0 0,0-1,0 1,0 0,0 0,0 0,0 0,0 0,0-1,0 1,0 0,1 0,-1 0,0 0,0 0,0-1,0 1,0 0,0 0,0 0,0 0,0 0,1 0,-1 0,0-1,33-14,-23 11,454-189,19-8,-469 196,-8 2,1 0,0 0,0 0,1 1,-1 0,0 1,1-1,-1 2,1-1,-1 1,16 1,-23-1,1 0,0 1,-1-1,1 1,-1-1,1 0,-1 1,1-1,-1 1,1-1,-1 1,0-1,1 1,-1 0,0-1,1 1,-1-1,0 1,0 0,1-1,-1 1,0 0,0-1,0 1,0 0,0-1,0 1,0 0,0-1,0 1,0 0,-1-1,1 2,-11 26,8-20,-14 39,3 1,2 0,2 1,2 0,2 0,1 77,7 104,-2-211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48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13508 1,'0'10,"0"0,0 0,-1 0,0 0,-1 0,0 0,0 0,-1 0,-1-1,0 1,0-1,0 0,-1 0,-1-1,1 1,-2-1,-13 14,-35 28,-2-2,-3-3,-83 48,82-54,-982 568,-46-75,-135-60,466-272,532-156,-321 20,-380-58,5-75,771 53,-821-56,854 75,-138 19,-112 37,64-9,112-23,-869 134,803-121,-347 8,51-31,541-17,0 1,0 1,0 0,1 0,-1 1,1 1,-16 6,20-6,0 1,0 0,0 1,1 0,0 0,0 0,1 1,0 0,0 0,-10 15,-322 445,-27-23,193-253,170-190,1 1,-1-1,1 0,-1 1,1-1,0 1,0 0,0 0,-1-1,1 1,1 0,-1 0,0 0,0 0,1 0,-1 0,1 0,0 0,-1 0,1 2,2-2,-1 0,1 0,0 0,-1 0,1 0,0-1,0 1,0-1,0 1,0-1,1 0,-1 0,3 1,6 5,1-1,-1 1,-1 0,1 1,-1 0,-1 1,0 0,0 1,0 0,11 18,-10-10,-1 0,-1 0,0 0,-1 1,6 32,0 15,-2 1,2 94,-14 139,-2-121,2-115,3 71,-2-134,0 0,0 0,0-1,0 1,0 0,0 0,0 0,0-1,1 1,-1 0,0 0,0-1,1 1,-1 0,0-1,1 1,-1 0,1-1,-1 1,1 0,-1-1,1 1,0-1,-1 1,2 0,13-9,12-27,-27 35,103-181,-94 163,0 0,-1 0,7-28,3-7,-9 35,-6 26,-9 35,-50 162,-5 19,61-221,-2 4,1 1,-1-1,0 0,-1 0,0 0,-4 8,5-13,1-1,0 1,0-1,0 1,-1-1,1 0,-1 0,1 0,-1 0,1 0,-1 0,0 0,1-1,-1 1,0 0,0-1,1 0,-1 1,0-1,0 0,0 0,0 0,1 0,-1 0,0 0,0-1,0 1,1 0,-1-1,0 0,-2 0,-75-31,52 19,-1 2,-30-7,-45-10,51 13,0 1,-1 4,-70-7,119 17,-49-5,33-5,20 9,-1 1,1-1,0 1,0-1,-1 1,1-1,0 1,0-1,0 0,0 1,0-1,0 1,0-1,0 1,0-1,0 0,0 1,0-1,0 1,0-1,0 1,0-1,1 0,-1 1,0-1,0 1,1-1,-1 1,0-1,1 1,-1 0,1-1,5-4,1 0,-1 0,1 1,0 0,0 0,0 1,1 0,-1 0,1 0,15-2,15-7,-8-1,-2-2,0-1,33-25,16-10,271-164,-342 211,-4 2,0 1,1-1,-1 0,1 1,-1 0,1-1,0 1,-1 0,1 0,0 0,0 1,0-1,3 0,-4 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0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217 1,'-2'12,"-1"-1,0 1,0-1,-1 1,0-1,-1-1,-1 1,1 0,-11 12,-10 23,-22 62,-35 116,81-219,1-1,0 1,-1 0,2 0,-1-1,0 1,1 0,0 0,0 0,0 0,1-1,1 9,0-10,-1 0,1-1,-1 1,1 0,0-1,0 1,0-1,0 1,0-1,0 0,1 0,-1 0,1 0,0 0,0-1,-1 1,1-1,0 0,0 0,4 1,19 4,-1 0,1-2,0-1,1-1,26-2,-26-1,0 2,0 1,1 1,45 12,-63-12,0 0,0 1,-1 0,1 0,-1 1,0 0,-1 1,1 0,-1 1,12 12,-14-13,-1 2,-1-1,1 0,-1 1,0 0,-1 0,0 0,0 0,-1 1,0-1,0 1,-1-1,0 11,2 20,-3 0,-1 0,-9 59,8-81,-2 0,0 0,-1-1,-1 0,0 0,-1 0,-1-1,0 0,-1 0,-16 20,22-32,0 0,0 0,0-1,-1 1,1-1,-1 0,1 0,-1 0,0 0,1-1,-1 0,0 0,0 0,0 0,0 0,-7 0,-6-1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0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0,'-1'17,"1"-1,0 1,2-1,-1 1,2-1,0 1,1-1,1 0,9 21,45 78,5-2,5-3,4-3,145 162,-193-243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1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0 242,'4'0,"1"-4,7-1,2-4,3-4,9-7,8-1,2-7,7 0,3-3,2 1,0 1,-8 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2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160 585,'-3'1,"1"-1,-1 1,1-1,0 1,-1 0,1 0,0 1,-1-1,1 0,0 1,0-1,0 1,0 0,0-1,1 1,-1 0,-2 4,-27 43,23-35,-5 13,1 0,1 1,1 0,2 0,1 1,1 0,1 1,0 35,3-37,1-1,6 50,-5-71,1 0,0 0,0 0,0 0,1-1,0 1,0 0,0-1,1 1,0-1,0 0,0 0,1 0,0 0,0-1,0 1,0-1,1 0,5 4,-8-7,-1 0,1 0,0 0,-1-1,1 1,0 0,0-1,0 0,0 1,0-1,0 0,-1 0,1 0,0 0,0 0,0 0,0-1,0 1,0-1,-1 1,1-1,3-1,-2 0,0 0,-1-1,1 1,-1-1,0 1,0-1,0 0,0 1,0-1,-1 0,1 0,0-4,3-7,0-1,-1 0,-1 0,1-25,-2-11,-3 0,-9-73,-2-29,11 133,0 14,0 0,1 0,0 0,0 0,1 0,0-1,0 1,2-8,-2 14,-1-1,0 1,1-1,-1 1,1 0,-1-1,1 1,0 0,-1-1,1 1,-1 0,1 0,-1-1,1 1,0 0,-1 0,1 0,0 0,-1 0,1 0,-1 0,1 0,0 0,-1 0,1 0,0 0,-1 1,1-1,-1 0,1 0,-1 1,1-1,-1 0,1 1,-1-1,2 1,25 18,-21-14,61 35,1-3,1-3,2-3,1-3,2-3,0-3,1-4,95 11,-166-28,0-1,1 1,-1-1,0 1,0-1,0-1,1 1,-1-1,0 1,0-1,0 0,0-1,0 1,4-3,-6 3,0-1,0 0,0-1,-1 1,1 0,-1 0,1-1,-1 1,0-1,0 1,0-1,0 1,0-1,-1 0,1 1,-1-1,0 0,0 1,0-1,0 0,0 0,-1-4,-4-40,-3 0,-21-79,-43-88,52 159,12 32,-53-133,52 135,-2 1,0 0,-1 0,-1 1,-18-20,30 38,0-1,0 1,-1-1,1 1,-1 0,1-1,-1 1,1 0,-1 0,0 0,1 0,-1 0,0 0,0 1,0-1,1 1,-1-1,0 1,0 0,-4-1,4 2,1 0,-1-1,1 1,-1 0,1 0,0 0,-1-1,1 2,0-1,0 0,-1 0,1 0,0 1,0-1,0 0,1 1,-1-1,0 1,0 1,-3 7,1 0,0 0,1 0,0 0,0 0,1 15,1-4,2 0,1 0,0 0,2-1,0 1,1-1,1 0,1-1,1 0,1 0,0-1,1 0,15 18,3 0,1-1,1-2,2-1,74 54,-95-77,1 0,0-1,0 0,1-1,0-1,0 0,1-1,0 0,0-1,0-1,20 2,-17-4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3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0 177,'4'0,"2"-4,2-1,5 0,0-3,5 0,7-2,4-4,4-3,8 2,4-1,3-2,1-1,-1-1,-8 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3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1,'0'3,"0"6,0 5,0 3,4 4,5 8,4 5,5-1,6 6,4 0,0-3,-1-3,-1-5,-5-5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4.0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0,'4'0,"1"0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4.7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 0,'-1'3,"0"0,0 0,0 0,-1 0,1 0,-1 0,0-1,-4 5,-5 8,6-5,0 0,0 1,1 0,0-1,1 2,0-1,0 0,2 1,-1-1,1 1,1-1,0 1,1-1,0 1,1-1,0 1,1-1,0 0,0 0,2 0,-1-1,1 1,1-1,0 0,13 17,-11-15,1 0,0-1,0 0,1-1,1 0,0 0,0-1,0-1,1 0,1 0,-1-1,1-1,0 0,1-1,0 0,-1-1,1-1,28 4,10-1,-27-2,46 0,-64-4,0-1,0 1,0-2,0 1,0-1,0 0,0 0,-1 0,1-1,-1 0,7-5,64-45,-62 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52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0 159,'7'0,"0"-1,-1-1,1 0,-1 0,10-4,9-2,124-32,2 7,1 7,262-12,-386 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7:56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 1,'6'0,"0"1,0 0,0 0,0 1,0-1,0 1,-1 1,1-1,-1 1,1 0,-1 0,0 1,0-1,0 1,-1 0,6 6,8 10,-1 1,22 34,-12-17,46 61,346 498,-363-487,-24-44,-32-66,0 1,1 0,-1 0,0-1,1 1,-1 0,0-1,1 1,-1 0,1-1,-1 1,1-1,-1 1,1-1,0 1,-1-1,1 1,-1-1,1 1,0-1,0 0,-1 0,1 1,0-1,0 0,-1 0,1 0,0 0,0 0,-1 0,1 0,0 0,1 0,0-1,0 0,0 0,0-1,-1 1,1 0,0-1,-1 0,1 1,-1-1,0 0,3-3,29-63,-31 62,55-146,-36 87,4 1,49-90,-72 151,-1 0,1 0,0 1,0-1,0 1,1-1,-1 1,1 0,-1 0,5-3,-6 5,-1 0,0-1,1 1,-1 0,1 0,-1 0,0 0,1 0,-1 0,1 0,-1 0,1 0,-1 0,0 0,1 0,-1 0,1 0,-1 0,0 0,1 0,-1 1,1-1,-1 0,0 0,1 0,-1 1,0-1,1 0,0 1,4 22,-6-1,-1 0,-5 25,3-28,1 0,1 0,1 37,41 180,-39-234,-1 0,0 0,1 1,-1-1,0 0,0 0,-1 1,1-1,0 0,-1 0,1 0,-1 0,0 1,1-1,-1 0,0 0,-1 0,1-1,0 1,0 0,-1 0,1-1,-1 1,1 0,-1-1,0 0,0 1,0-1,0 0,1 0,-4 1,-4 1,-1-1,0 0,1-1,-1 0,0 0,-10-2,-16 2,-398 45,229-23,-79 22,261-41,14-2,5-1,1 0,-1 0,1 0,-1 0,0-1,1 0,-1 0,1 0,-1 0,0 0,1-1,-1 1,1-1,-6-2,8 2,1 1,0-1,-1 1,1-1,0 1,0-1,0 1,-1-1,1 0,0 1,0-1,0 1,0-1,0 0,0 1,0-1,0 1,0-1,1 0,-1 1,0-1,0 1,0-1,1 1,-1-1,0 1,1-1,-1 1,0-1,1 1,-1-1,1 1,-1 0,0-1,1 1,0-1,22-19,-18 16,29-25,13-11,98-66,-129 96,1 1,1 1,0 0,0 1,0 0,1 2,0 1,0 0,0 1,27-1,-22 5,-4-1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03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245 0,'-2'1,"-1"-1,0 1,1-1,-1 1,1 0,-1 0,1 1,-1-1,1 0,0 1,0-1,0 1,0 0,0 0,0 0,0 0,0 0,-2 4,-27 47,24-40,-2 2,1 1,1 0,1 0,0 0,-5 23,10-35,0-1,1 0,0 0,-1 1,1-1,0 1,0-1,1 0,-1 0,1 1,-1-1,1 0,0 0,1 1,-1-1,0 0,1 0,0-1,-1 1,1 0,0 0,1-1,-1 1,0-1,1 0,-1 0,1 0,0 0,0 0,-1 0,1-1,0 0,1 1,5 1,62 10,-56-11,1 0,-1 1,21 7,-33-8,0 0,0 0,0 0,-1 0,1 1,-1-1,1 1,-1-1,0 1,1 0,-2 0,1 0,0 0,0 0,-1 0,0 1,0-1,0 1,0-1,0 0,-1 1,1-1,-1 1,0 0,0-1,-1 7,0 9,-2 0,0 0,-8 28,-85 219,73-211,19-43,0-1,-2-1,1 1,-1-1,-1 0,0 0,0 0,-17 15,17-19,-1-1,1 0,-2 0,1 0,0-1,-1 0,0-1,0 0,0 0,0-1,-16 2,3-2,3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05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1,'1'8,"1"-1,0 0,1 1,0-1,0 0,1 0,0-1,0 1,0-1,9 10,0 2,384 589,-390-595,5 4,-11-16,-1-1,0 1,1-1,-1 0,1 1,-1-1,1 0,-1 1,0-1,0 0,1 1,-1-1,0 0,0 0,0 1,0-1,0 0,0 0,0 0,0 1,0-1,0 0,0 0,-1 1,1-1,-1-1,-12-177,0-78,14 246,0-1,0 1,1 0,7-19,-9 28,1 1,0-1,-1 0,1 1,0-1,0 1,0-1,0 1,0-1,0 1,1 0,-1-1,0 1,1 0,2-2,-2 3,-1 0,0 0,0 0,1 0,-1 0,0 0,1 0,-1 0,0 0,0 1,1-1,-1 0,0 1,0 0,0-1,0 1,1-1,-1 1,0 0,0 0,0 0,0 0,-1-1,1 1,1 2,92 107,-34-7,-49-86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06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18,'0'8,"0"1,1-1,0 1,1-1,-1 0,1 0,1 0,0 0,0 0,0 0,1 0,0-1,8 10,-5-9,1 1,0-2,0 1,1-1,0 0,1 0,-1-1,1-1,16 7,-5-3,1 0,1-2,-1-1,1 0,38 3,-59-9,-1 1,1-1,0 0,0 0,0-1,0 1,-1 0,1-1,0 1,0-1,0 1,-1-1,1 0,0 0,-1 1,1-1,-1-1,1 1,-1 0,0 0,1 0,-1-1,0 1,0-1,2-2,-1 0,-1 0,1 0,-1-1,0 1,0 0,-1-1,1 1,-1-1,0 1,-1-7,-1-9,-1 1,-2 0,-11-35,9 37,-1-1,-14-22,75 83,-12-4,2-2,55 36,-84-65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07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1 175,'5'0,"-1"1,1 0,0 0,0 1,0 0,-1-1,1 1,-1 1,9 5,40 30,-39-27,12 8,-17-13,0-1,0 1,0 1,-1 0,-1 0,1 1,-1 0,0 0,-1 0,10 16,-14-4,-14-18,10-3,-1 0,1 0,0 0,-1-1,1 1,0-1,0 1,0-1,0 0,0 0,-3-4,-6-11,1-2,1 1,0-1,2 0,-9-33,5 2,-6-56,16 104,1 0,0-1,-1 1,1-1,0 1,0-1,0 1,1-1,-1 1,0 0,1-1,0 1,-1 0,1-1,0 1,0 0,1 0,-1 0,3-4,-2 5,0 0,0 0,0 0,0 1,0-1,0 0,0 1,0 0,0-1,0 1,0 0,1 0,-1 0,0 0,0 1,0-1,0 0,0 1,0 0,1-1,-1 1,3 2,-5-3,39 14,-1 1,-1 2,47 30,-36-22,-39-21,-1-1,1 1,-1 1,0-1,-1 1,1 1,-1-1,0 1,10 12,-10-5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08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0,'93'91,"4"-4,138 95,-182-144,-34-23,0-1,1-1,0-1,1-1,37 15,-56-26,0 1,-1-1,1 0,0 0,0 1,-1-1,1 0,0-1,0 1,-1 0,1 0,0-1,-1 1,1-1,0 1,-1-1,1 0,-1 0,1 0,-1 0,1 0,-1 0,0 0,0 0,1 0,-1-1,1-1,2-3,0-1,0 1,0-1,4-14,-4 11,1-5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09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1 188,'4'0,"1"-3,7-6,6-5,7-4,8-2,1-2,-1-1,-3 3,-5 2,-5 3,0 1,-5 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0.0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381 0,'-3'2,"0"0,0-1,0 1,1 1,-1-1,0 0,1 0,-1 1,1 0,0-1,0 1,0 0,0 0,-1 5,-7 5,-37 57,2 2,-67 149,37-67,65-136,4-8,1-1,-1 1,1 1,1-1,0 1,1-1,0 1,0 0,1 0,-1 16,3-26,0 0,0 0,0 0,1 0,-1 0,0 0,0 0,1 0,-1-1,0 1,1 0,-1 0,1 0,-1 0,1-1,-1 1,1 0,0-1,-1 1,1 0,0-1,0 1,-1-1,1 1,0-1,0 1,0-1,0 0,-1 1,2-1,1 0,-1 0,1 0,0 0,-1 0,1-1,-1 1,1-1,-1 0,1 0,4-2,6-4,1-1,21-17,-32 23,15-12,1-1,27-29,-34 30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1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1,'-5'2,"0"0,0 1,0-1,0 1,0 1,1-1,-1 1,-5 5,-5 3,11-9,-74 57,73-55,0-1,0 1,0 0,1 0,0 0,0 0,1 1,-1-1,1 1,0 0,0 0,-2 9,5-14,0 0,-1 0,1 0,0 1,0-1,0 0,0 0,0 1,0-1,0 0,0 0,1 0,-1 1,0-1,1 0,-1 0,1 0,-1 0,1 0,0 0,-1 0,1 0,0 0,0 0,1 2,0-2,0-1,0 1,-1-1,1 1,0-1,0 0,0 1,0-1,0 0,0 0,0 0,-1-1,1 1,4-1,3-2,0 1,-1-2,1 1,-1-1,13-8,-14 7,-1 0,-1-1,1 1,-1-1,0 0,0 0,0-1,-1 1,0-1,-1 0,1 0,-1-1,-1 1,1 0,-1-1,-1 0,1 1,-1-1,0-11,-1 18,0-1,0 0,0 1,1-1,-1 1,1-1,-1 1,1-1,-1 1,1-1,0 1,0-1,-1 1,1 0,0-1,0 1,1 0,1-2,-2 3,0-1,0 1,0-1,1 1,-1 0,0 0,0 0,1 0,-1 0,0 0,0 0,1 0,-1 0,0 0,0 1,0-1,1 0,-1 1,1 0,8 4,0 1,-1 0,0 1,13 12,-3-4,21 10,-22-17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2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189 273,'15'2,"1"1,-1 1,0 0,0 1,0 1,-1 0,1 1,22 15,0-2,78 44,125 90,-200-120,-39-34,0 1,0 0,0 0,0 0,0-1,0 1,0 0,0 1,-1-1,1 0,0 0,-1 0,1 0,-1 0,1 1,-1-1,1 0,-1 0,0 1,0-1,1 0,-1 1,0-1,0 0,0 1,-1-1,1 0,0 1,0-1,-1 0,1 0,-2 3,1-3,0-1,-1 1,1-1,0 1,-1-1,1 1,-1-1,1 0,-1 1,1-1,-1 0,1 0,-1 0,1-1,0 1,-1 0,1 0,-1-1,1 1,-1-1,1 1,-2-2,-35-16,34 15,-268-166,177 111,-159-129,243 177,1 0,0 0,1-1,0 0,1 0,0-1,-8-18,14 27,0-1,1 1,0-1,0 0,0 1,0-1,0 0,1 0,0 0,0 1,0-1,0 0,2-7,-1 9,0-1,0 1,0-1,1 1,-1 0,1-1,0 1,-1 0,1 0,0 0,0 0,1 1,-1-1,0 0,0 1,1 0,-1-1,1 1,-1 0,1 0,4 0,1-1,-1 1,0 0,1 0,-1 1,1 0,-1 1,1 0,-1 0,0 0,1 1,-1 0,14 6,9 5,46 28,-55-29,-3-3,-1 1,-1 1,1 0,-2 1,20 19,-32-27,0-1,0 1,0 0,0 0,-1 0,1 0,-1 0,0 1,-1-1,1 1,-1-1,0 1,0 0,0-1,-1 1,1 0,-1 0,0-1,-1 1,1 0,-1 0,0-1,0 1,0-1,-1 1,0-1,0 1,-3 4,-1 2,0 1,-1-2,-15 18,9-14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36.9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415 1,'-4'2,"1"0,0 0,0 0,0 0,0 1,0-1,0 1,1 0,-1 0,1 0,0 0,0 0,0 1,-2 5,-4 4,-40 52,-70 106,-26 39,102-166,30-30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53.4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1 135,'81'1,"-32"2,0-3,0-2,1-2,90-20,48-21,-38 11,-126 27,3 0,44-7,-53 12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3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 0,'-11'1,"0"1,-1 0,1 1,0 0,0 0,0 1,1 1,-1-1,1 2,0 0,1 0,-1 1,1 0,-13 13,14-13,1-1,1 2,-1-1,1 1,0 0,1 0,0 0,0 1,1 0,0 0,1 0,0 1,0-1,1 1,0-1,1 1,-1 15,2-23,1 1,-1-1,0 0,1 0,0 1,0-1,0 0,0 0,0 0,0 0,0 0,1 0,-1 0,0 0,1-1,0 1,-1-1,1 1,0-1,0 1,0-1,0 0,0 0,0 0,0 0,1 0,-1-1,0 1,0-1,1 1,-1-1,0 0,1 0,-1 0,4 0,0 0,-1-1,1 1,0-1,-1 0,1-1,-1 1,0-1,1 0,-1 0,0-1,0 1,0-1,8-7,-2-1,0-1,-1-1,-1 0,0 0,-1-1,0 0,-1-1,0 0,-2 0,0 0,0 0,-1-1,-1 0,1-23,0 37,4 9,11 17,-14-19,12 14,1-1,1-1,0-1,1-1,26 15,-1 0,-33-22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4.1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0,'-6'1,"1"-1,0 1,0 0,0 1,0 0,0-1,0 1,0 1,0-1,1 1,-1 0,1 0,0 0,0 1,-7 7,8-8,0 0,1 0,-1 0,1 0,0 1,-1-1,2 1,-1 0,0-1,1 1,0 0,0 0,0 0,0 0,0 0,1 0,0 0,0 0,0 0,0 0,2 6,-2-9,1 1,0-1,0 1,0-1,0 0,0 1,0-1,0 0,1 0,-1 0,0 0,1 0,-1 0,0 0,1-1,-1 1,1 0,0-1,-1 1,1-1,-1 0,1 1,0-1,-1 0,1 0,0 0,-1 0,1 0,0 0,1-1,59-11,-51 8,117-37,3-1,-107 36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4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1,'4'0,"4"0,6 0,4 4,-1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5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5.8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0,'1'12,"0"-2,1 1,1 0,0 0,0-1,1 1,0-1,1 0,0 0,1 0,0-1,0 0,1 0,8 8,18 17,70 58,-83-75,1-2,0 0,1-2,0 0,1-1,0-1,31 9,-11-7,0-2,77 11,-106-22,1 0,-1 0,0-1,0-1,0 0,0-1,-1-1,16-5,23-6,-33 10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6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1 252,'0'-4,"4"-1,4-4,6-3,8-5,7-2,3-3,4 0,3-2,2 1,-1 0,0 4,-3 1,-4 4,-4 4,-3 4,-2 3,-5 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7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363 0,'-11'10,"0"-1,-1-1,-15 9,-8 6,24-15,-28 18,2 2,1 1,1 2,-33 38,64-63,-1 1,1-1,0 1,0-1,1 1,0 0,0 1,0-1,1 0,1 1,-1 0,0 14,2-18,0 0,0-1,1 1,-1-1,1 1,0 0,0-1,0 0,1 1,-1-1,1 0,0 0,0 1,0-1,0-1,0 1,1 0,0-1,-1 1,1-1,0 0,0 1,0-1,0-1,0 1,1 0,-1-1,0 0,5 1,22 7,0-3,1 0,60 2,100-9,-85-2,-102 3,0 0,0 0,0 0,0-1,0 0,0 0,0 0,-1 0,1 0,0-1,0 0,-1 1,1-1,-1-1,0 1,1 0,-1-1,5-5,-4 2,0 0,0-1,-1 1,0-1,0 0,-1 0,1 0,-2 0,3-13,-1 6,-1-1,0 1,-2-1,1 0,-2 1,0-1,0 0,-6-18,5 25,-1 1,0-1,0 0,-1 1,0 0,0 0,-1 0,0 1,0-1,-1 1,1 0,-1 1,-1-1,1 1,-1 0,-9-5,2 4,0 0,0 0,-1 1,0 1,0 1,-16-3,11 3,0-1,-30-11,33 9,1 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18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1 269,'77'2,"1"3,-1 3,-1 4,0 3,0 3,-2 4,115 49,-178-66,0 0,-1 1,0 0,18 14,-26-19,0 0,-1 0,0 1,1-1,-1 0,0 1,1-1,-1 1,0-1,0 1,0 0,0-1,-1 1,1 0,0 0,-1 0,1-1,-1 1,0 0,1 0,-1 0,0 0,0 0,0 0,-1 0,1-1,0 1,-1 0,1 0,-1 0,0 0,1-1,-1 1,0 0,0-1,0 1,0 0,-2 1,-5 5,1-1,-1 0,-1 0,1-1,-1 0,0 0,0-1,-1 0,0-1,-13 4,18-6,0 0,0-1,0 0,-1 0,1 0,0-1,-1 1,1-1,0-1,-1 1,1-1,0 0,-1 0,1-1,0 1,0-1,0 0,0 0,1-1,-1 0,0 0,-4-4,-16-17,1-2,1-1,1-1,2-1,1 0,1-2,1 0,2-1,-20-62,31 80,1-1,1 1,0-1,1 0,0 1,2-16,0 24,-1-1,1 1,0 0,0 0,1 1,0-1,0 0,0 0,1 1,0-1,0 1,0 0,1 0,0 0,0 1,0-1,5-3,5-2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3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0,'0'8,"2"-1,-1 1,1-1,0 0,0 1,1-1,0 0,1 0,-1-1,8 10,49 62,-58-75,90 99,4-3,4-5,4-5,4-4,119 71,-125-89,-3 5,-4 4,92 95,-186-170,-1 0,1 0,-1 0,1-1,-1 1,1 0,-1-1,1 1,-1 0,1-1,0 1,-1-1,1 1,0-1,0 1,-1-1,1 0,0 1,0-1,0 0,0 0,-1 0,1 1,0-1,0 0,0 0,0 0,0 0,0 0,-1-1,1 1,0 0,0 0,0 0,0-1,-1 1,1-1,0 1,0 0,-1-1,1 1,0-1,-1 0,1 1,1-2,1-3,-1-1,1 1,-1-1,0 0,2-11,3-10,22-48,-5 10,2 1,65-110,-91 173,0 1,0-1,1 1,-1-1,0 0,1 1,-1-1,0 1,1-1,-1 1,1-1,-1 1,1 0,-1-1,1 1,-1-1,1 1,-1 0,1 0,-1-1,1 1,0 0,-1 0,1 0,0-1,0 1,6 14,-6 33,-1-42,-3 528,3-529,0-1,0 1,0-1,0 1,0-1,-1 1,1-1,-1 1,0-1,0 1,-1-1,1 0,-1 0,1 0,-5 5,4-6,0-1,-1 1,1-1,-1 0,1 0,-1 0,0 0,1 0,-1-1,0 1,0-1,0 0,1 0,-1 0,0 0,0 0,0 0,1-1,-6-1,-53-12,2-3,-92-38,-1 0,-18 6,-109-39,278 88,0 0,0 0,0 0,0 0,0-1,0 1,0-1,0 1,0 0,0-1,0 0,0 1,1-1,-1 1,0-1,0 0,0 0,1 0,-1 1,0-1,1 0,-1 0,1 0,-1 0,1 0,0 0,-1 0,1 0,0 0,0 0,0 0,-1 0,1 0,0 0,0 0,0 0,1 0,-1 0,0 0,0 0,1-1,-1 1,0 1,1-1,-1 0,1 0,-1 0,1 0,0 0,-1 0,1 0,1-1,6-5,1-1,-1 1,1 0,13-7,-7 4,42-31,552-367,-572 388,2 2,77-26,-115 44,0 0,0-1,-1 1,1 0,0 0,0 0,0 0,0 0,0 0,0 0,0 0,0 0,0 0,0 0,-1 0,1 1,0-1,0 0,0 1,0-1,0 1,-1-1,1 1,0-1,0 1,0 0,9 26,-11 37,1-61,-9 84,-8 133,19-114,-4 67,-6-134,4-25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4.2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114 1,'-3'0,"1"1,-1 0,0-1,1 1,-1 1,0-1,1 0,0 1,-1-1,1 1,0-1,0 1,-1 0,1 0,1 0,-1 1,0-1,1 0,-3 5,-23 49,15-5,1 0,3 0,3 0,1 1,4 61,0-108,0 0,0 0,1 0,0 0,-1 0,2 0,-1 0,0-1,1 1,0 0,0-1,1 1,-1-1,4 5,-3-6,0 0,1 0,-1-1,1 1,-1-1,1 0,0 0,0 0,0 0,0-1,0 1,0-1,0 0,1 0,-1-1,7 1,149-3,1 0,-143 3,0 1,-1 1,1 0,-1 1,0 1,32 14,-45-17,0 1,1-1,-1 1,0-1,0 1,-1 0,1 1,-1-1,1 1,-1-1,0 1,0 0,-1 0,1 0,-1 1,0-1,0 0,2 8,-3-4,0-1,0 1,0 0,-1 0,0 0,-1 0,0-1,0 1,-1 0,-3 11,-3 2,0 0,-2-1,0-1,-1 1,-1-1,-1-1,-18 19,20-25,-1-2,0 1,-1-2,0 1,0-2,-1 0,0 0,-1-1,0-1,-20 5,24-7,-1-1,0 0,0-1,0-1,0 0,0 0,0-1,0-1,0 0,0-1,0 0,0-1,0 0,-11-5,5-1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54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0,'12'1,"0"0,0 1,0 1,-1 0,1 0,0 1,-1 1,0 0,0 0,-1 1,1 0,16 14,9 11,62 65,-96-93,750 851,-743-843,-2-2,0 0,1 0,0-1,16 13,-22-19,0-1,0 1,0-1,0 0,1 0,-1 0,0 0,1-1,-1 1,0-1,1 1,-1-1,1 0,-1 0,0 0,1 0,-1 0,1 0,-1-1,0 1,1-1,-1 0,0 1,1-1,-1 0,0-1,0 1,3-2,17-11,1 0,1 2,0 0,1 2,0 1,30-7,162-24,-162 31,126-17,223-40,-402 66,8-2,0 0,0 1,20-1,-14 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5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 1,'0'0,"-1"-1,1 1,-1 1,1-1,-1 0,1 0,-1 0,1 0,-1 0,1 0,-1 1,1-1,-1 0,1 0,-1 1,1-1,0 0,-1 0,1 1,-1-1,1 1,0-1,-1 0,1 1,0-1,0 1,-1-1,1 1,0-1,0 1,0-1,-1 1,3 22,15 19,19 19,79 105,-52-81,169 260,-187-276,-42-64,15 19,-15-25,-5-18,-10-22,-24-55,-2-5,24 59,6 20,1 1,1-1,0-1,2 1,-3-42,7 62,0 0,0 0,1 0,-1 0,0 1,1-1,-1 0,1 0,0 1,-1-1,1 0,0 1,0-1,0 0,0 1,0 0,1-1,-1 1,0 0,1-1,-1 1,3-1,0 0,0 0,0 1,0-1,0 1,0 0,0 0,0 1,0-1,8 1,1 1,-1 0,1 0,0 2,-1-1,24 10,22 14,-1 3,-2 2,102 76,-134-88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6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1 127,'0'8,"0"1,1-1,-1 0,2 1,-1-1,1 0,0 0,6 14,-6-19,0 1,1-1,-1 0,0 0,1 0,0 0,-1-1,1 1,0-1,1 1,-1-1,0 0,1 0,-1-1,1 1,-1-1,1 1,0-1,0 0,-1-1,6 1,16 3,1-2,-1-1,1-1,-1-1,1-1,-1-1,27-8,-49 11,1-1,-1 0,0 0,0 0,0 0,0-1,-1 1,1-1,0 1,0-1,-1 0,1 0,-1 0,0-1,0 1,0-1,0 1,0-1,0 1,-1-1,1 0,-1 0,0 0,1 0,-1 0,-1 0,1 0,0 0,-1-1,0 1,0 0,0 0,0 0,0-1,-1 1,1 0,-1 0,0 0,0 0,-2-5,-4-10,-2 0,0 1,-1 0,-1 1,-15-18,23 30,2 3,0 0,0 0,0 0,0 0,1 0,-1 0,0 0,1-1,-1 1,1 0,-1 0,1 0,-1-1,1 1,0 0,0-3,0 4,0 0,1-1,-1 1,1 0,0 0,-1 0,1-1,-1 1,1 0,-1 0,1 0,-1 0,1 0,-1 0,1 0,0 0,-1 0,1 0,-1 1,1-1,-1 0,1 0,-1 0,1 1,0-1,45 24,-42-21,151 81,-139-76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7.6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95,'157'135,"-129"-110,-13-13,0 2,17 20,-29-31,-1-1,0 1,0 0,0 0,0 0,0 0,-1 0,1 0,-1 1,0-1,0 1,0-1,-1 0,1 1,-1-1,1 1,-1 0,-1-1,1 5,0-7,0-1,0 1,0-1,0 1,0-1,0 1,-1-1,1 1,0-1,0 1,0-1,0 1,-1-1,1 1,0-1,0 1,-1-1,1 0,0 1,-1-1,1 0,0 1,-1-1,1 0,-1 1,1-1,0 0,-1 0,1 1,-1-1,1 0,-1 0,1 0,-1 0,1 0,-1 1,1-1,-1 0,1 0,-1 0,1 0,-1-1,1 1,-1 0,1 0,-1 0,1 0,-1 0,1-1,-1 1,1 0,0 0,-1-1,1 1,-1 0,1-1,0 1,-1 0,1-1,-18-25,13 1,2 0,0 0,2 0,0 0,5-38,-1-8,-4 55,1 9,0 0,0 0,1-1,-1 1,5-14,-4 19,-1 0,1 0,0 0,0 0,1 1,-1-1,0 0,1 0,-1 1,1-1,-1 1,1 0,0-1,-1 1,1 0,0 0,0 0,0 0,0 0,0 1,0-1,0 1,0-1,0 1,3-1,8 0,1 1,-1 0,1 1,-1 0,1 1,23 6,83 33,-41-13,-72-26,11 4,0 0,32 16,-47-20,1 0,-1 0,1 0,-1 1,0-1,1 1,-1 0,0 0,-1 0,1 0,-1 0,1 1,-1-1,0 1,0 0,0-1,-1 1,0 0,2 5,-2 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8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 1,'0'0,"-1"0,1 0,-1 0,1 0,-1 0,1 0,-1 0,1 0,-1 0,1 0,-1 0,1 0,0 1,-1-1,1 0,-1 0,1 0,0 1,-1-1,1 0,0 1,-1-1,1 0,0 1,-1-1,1 0,0 1,0-1,-1 1,1-1,0 0,0 1,0-1,0 1,-1 0,6 19,16 16,31 26,2-1,89 76,-140-134,1 1,-1-1,1 0,0-1,1 1,-1-1,0 1,1-1,-1 0,1-1,0 1,-1-1,1 0,0 0,7 0,-6-2,-1 0,1 0,0 0,0-1,-1 0,1 0,-1 0,0-1,0 0,0 0,0 0,7-6,120-80,-49 35,-62 40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29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1 177,'4'-4,"1"-4,7-2,6-3,3-2,2 0,2 0,3-2,1 3,-1 2,-4 1,-4 1,0 3,-5-1,0 0,1 2,-2 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1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1009,'2'-7,"0"0,1 0,-1 0,2 0,-1 0,1 1,-1-1,2 1,-1 0,1 0,6-6,12-18,-9 9,387-652,-400 672,8-16,0-1,-1 0,0-1,-2 0,0 0,5-33,-11 50,0 0,0 0,1 0,-2 0,1 0,0 1,0-1,0 0,-1 0,1 0,-1 0,0 1,1-1,-1 0,-2-2,3 4,-1-1,1 1,-1-1,0 1,1-1,-1 1,0 0,1-1,-1 1,0 0,0 0,1 0,-1-1,0 1,0 0,1 0,-1 0,0 0,0 0,1 0,-1 1,0-1,0 0,1 0,-2 1,-3 1,1 0,0 0,0 1,-1 0,2 0,-1 0,0 0,0 1,-4 5,-21 30,2 2,2 1,1 0,3 2,1 1,2 0,3 2,1-1,2 2,-6 61,16-98,1-1,0 0,1 1,1-1,-1 1,2-1,-1 0,1 1,1-1,0 0,0 0,6 10,-4-12,-1-2,1 1,0 0,1-1,-1 0,1 0,1-1,-1 0,1 0,0 0,0-1,0 0,0 0,1-1,15 5,-15-5,0 0,0 0,0 1,0 0,-1 0,1 1,-1 0,0 0,-1 1,1 0,-1 0,0 0,0 1,-1 0,0 0,0 0,-1 1,0 0,0 0,3 12,14 36,-3 1,15 84,5 121,-36-246,-2-13,0-1,0 0,0 1,1-1,-1 0,1 0,0 1,-1-1,1 0,0 0,0 0,0 0,1 0,-1 0,0 0,1-1,-1 1,1 0,0-1,0 1,3 2,-2-4,-1 1,1 0,-1-1,1 0,-1 1,1-1,-1 0,1 0,-1-1,1 1,0 0,-1-1,1 0,-1 1,0-1,4-2,8-4,0-1,0 0,-1-1,21-19,-2 2,-19 16,0-1,0 0,-1-1,0-1,12-16,-17 18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2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1 501,'4'-2,"0"0,0 0,0 0,0-1,0 1,0-1,-1 0,0 0,1 0,4-8,6-2,21-20,-1-1,-2-1,-1-2,-2-1,-2-2,40-75,-64 110,-1 1,0-1,0 0,0 0,-1 0,0 0,0 0,0 0,0 0,-1 0,0-1,0 1,0 0,-2-8,1 11,0 0,0-1,-1 1,1 0,-1 0,1 0,-1 0,0 0,0 0,0 0,0 1,0-1,0 1,-1-1,1 1,0 0,-1 0,1 0,-1 0,1 0,-1 1,1-1,-1 1,0 0,1-1,-1 1,0 1,1-1,-5 1,-1 0,0 0,0 0,1 1,-1 0,1 1,-1 0,1 0,0 0,0 1,0 0,1 1,-1-1,1 1,0 0,0 1,1-1,0 1,0 1,0-1,1 0,0 1,-4 8,-4 9,1 0,1 0,1 1,1 0,-6 36,-6 19,13-55,0 1,2-1,-2 31,7-53,0-1,0 0,0 0,0 0,1 0,-1 0,1 0,0 0,-1 0,1 0,0 0,0 0,0 0,1 0,-1-1,0 1,1 0,-1-1,1 1,-1-1,1 0,0 1,-1-1,1 0,0 0,0 0,0 0,0 0,0-1,0 1,0-1,0 1,0-1,0 0,3 0,12 2,0-1,0-2,28-2,-13 0,11 0,1 3,-1 1,0 2,1 2,71 19,-112-24,0 1,0 0,0-1,-1 1,1-1,0 0,0 0,0 0,0-1,0 1,0-1,0 1,0-1,0 0,0 0,-1 0,1-1,0 1,-1-1,1 1,-1-1,0 0,1 0,-1 0,0 0,0 0,0-1,-1 1,1-1,2-4,5-10,0 0,-1 0,10-37,-3 9,-7 28,-2 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3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163 197,'-1'-1,"1"0,0 0,-1 0,1 0,-1 0,0 0,1 0,-1 0,0 0,1 0,-1 0,0 0,0 1,0-1,0 0,0 0,0 1,0-1,0 1,0-1,0 1,0-1,0 1,0 0,-1 0,1-1,0 1,0 0,0 0,0 0,-1 0,1 0,0 0,-2 1,-1-1,-1 0,1 1,0-1,0 1,-1 0,1 0,0 1,-6 2,3 1,0 1,0 0,1 1,0-1,0 1,1 1,0-1,0 1,1 0,-1 0,2 0,-1 0,1 1,-2 12,3-15,1 0,0 0,0 0,0 0,1 0,0 0,0 0,1 1,-1-1,1 0,1 0,-1 0,1-1,0 1,0 0,1-1,0 1,0-1,0 0,0 0,9 9,7 2,1-1,0-1,1-1,1-1,0-1,1 0,0-2,0-1,1-1,0 0,0-2,0-1,39 1,-60-4,1-1,-1 0,1 0,-1 0,1-1,-1 1,1-1,-1 0,0 0,1 0,-1 0,0-1,0 1,0-1,0 0,0 0,0 0,0 0,-1 0,1-1,2-2,-3 1,0 0,0-1,0 1,0 0,-1-1,1 0,-1 1,0-1,-1 0,1 1,-1-1,0 0,-1-7,-2-10,-1 0,-1 0,-1 1,0-1,-14-26,2 3,-2 0,-2 2,-2 0,-2 2,-38-48,62 87,1 1,-1-1,1 0,-1 1,1 0,-1-1,0 1,0 0,1 0,-1 0,0 0,0 0,0 0,0 1,0-1,0 1,-4-1,4 1,1 0,-1 1,1-1,0 0,-1 1,1-1,0 1,-1-1,1 1,0 0,0 0,0-1,0 1,0 0,0 0,0 0,0 0,0 0,0 0,-1 2,0 1,1-1,-1 0,1 1,0-1,0 1,0-1,0 1,0 0,1-1,0 1,0-1,0 1,0 0,0-1,1 1,0 0,0-1,0 1,2 5,3 1,0 0,1 0,0 0,1-1,-1 0,2-1,9 9,75 52,-40-31,-45-30,1-1,0 0,0 0,1-1,0 0,0-1,0 0,0-1,1 0,0 0,0-1,0-1,20 2,57 9,-68-10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4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 0,'-6'1,"0"0,-1 1,1 0,0 0,0 0,1 1,-1 0,1 0,-1 0,1 1,0-1,0 1,0 1,1-1,-7 7,8-7,-1 0,1 0,-1 0,1 0,1 0,-1 1,0-1,1 1,0-1,0 1,0 0,1 0,0 0,0 0,0 0,0 1,1-1,0 0,0 6,2-9,-1 1,0-1,1 0,-1 1,1-1,-1 0,1 0,0 0,0 0,0 0,0-1,0 1,1-1,-1 1,0-1,1 0,-1 0,6 2,57 15,-38-12,61 25,42 11,-117-39,-1 0,1-1,0-1,0 0,-1-1,1 0,0-1,14-3,-19 2,-1-1,0 0,0-1,0 1,0-1,-1-1,0 1,0-1,0 0,0-1,-1 1,0-1,0 0,0-1,-1 1,0-1,0 0,-1 0,4-9,-1-2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5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1,'1'8,"0"1,0 0,1-1,0 0,1 1,-1-1,2 0,-1 0,1 0,9 13,7 7,32 36,-26-34,35 45,192 213,-235-270,1 0,37 25,-49-38,0-1,-1 0,1-1,0 0,1 0,-1 0,1-1,-1 0,1 0,-1-1,1 0,0-1,11 0,-16 0,0-1,0 0,0 0,0 0,0 0,0-1,0 1,-1-1,1 0,0 1,-1-1,1 0,3-5,4-3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24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1713,'1'-1,"-1"0,0 0,1 0,-1 0,1 0,0 0,-1 0,1 0,0 0,-1 1,1-1,0 0,0 0,0 1,0-1,0 1,0-1,0 1,0-1,0 1,0-1,0 1,0 0,0 0,0-1,0 1,2 0,36-4,-34 4,312-28,-124 8,614-30,-163 14,-370 13,253-14,-375 33,222 23,205 2,-575-21,0 0,0 0,0 0,0 0,0-1,0 0,0 0,6-2,-8 2,-1 0,0 0,0 0,0-1,0 1,0 0,0 0,0-1,0 1,-1 0,1-1,0 1,-1-1,1 1,-1-1,0 1,1-1,-1 1,0-1,0 1,0-1,0 0,0 1,0-1,-1-2,-6-81,4 0,3-1,5 1,30-167,-26 211,3 1,1 1,1 0,3 1,1 0,1 2,2 0,2 1,2 1,0 1,2 2,41-37,-32 37,2 2,1 1,1 3,2 1,0 1,1 3,1 2,1 1,0 3,2 1,-1 3,96-10,-86 17,1 3,-1 2,1 2,-1 3,0 2,-1 3,0 2,0 3,-2 1,83 43,-66-24,76 54,-114-68,-1 1,-2 1,0 2,34 42,-58-63,0 0,0 1,-1 0,0 0,-1 0,1 0,-1 0,-1 1,1 0,-1-1,-1 1,0 0,0 0,0 0,-1 0,0 0,0 0,-1 0,-3 11,-1-1,-1 0,-1-1,0-1,-1 1,-1-1,-1 0,-14 18,15-22,-21 29,-53 57,74-88,0-1,-1-1,0 0,0 0,-1-1,0 0,0-1,0 0,-1-1,0 0,-18 4,28-8,-1 0,1-1,0 1,0-1,0 0,0 0,0 1,-1-1,1-1,0 1,0 0,0-1,0 1,0-1,0 1,0-1,0 0,0 0,0 0,0 0,0 0,0 0,1-1,-3-1,3 0,-1 1,1-1,0 0,0 0,0 1,0-1,1 0,-1 0,1 0,-1 0,1 0,0 0,1 0,-1 0,1-4,2-10,2 0,0 0,0 1,15-29,23-33,3 3,3 2,4 1,2 4,4 1,2 4,119-96,-167 148,1 1,0 1,1 0,0 1,0 0,1 2,0 0,0 0,28-5,-32 10,1-1,-1 2,0-1,0 2,1 0,-1 0,0 1,0 1,0 0,0 0,-1 1,1 1,-1 0,11 7,25 18,-2 1,-2 3,-1 1,-1 3,-2 1,47 61,-73-81,0 2,-2-1,0 2,-1-1,-1 2,-1-1,-1 1,-1 0,-1 0,-2 1,0-1,-1 1,-2 31,-2 2,-4 1,-1-1,-4-1,-22 75,17-82,-1-1,-32 63,36-88,0 0,-1-1,-1 0,-1-1,-1-1,-28 26,43-44,0 0,-1 0,0 0,0 0,1 0,-1-1,0 1,0-1,0 0,-5 1,6-1,1-1,-1 0,1 0,0 0,-1 0,1 0,-1-1,1 1,0 0,-1 0,1-1,0 1,-1-1,1 0,0 1,0-1,0 0,-2-1,0-1,0 0,1-1,-1 1,1-1,0 0,0 0,0 0,0 0,1 0,0 0,0-1,0 1,0 0,0-7,-4-68,7-118,0 134,1-4,20-123,-19 166,2 1,1-1,1 1,0 0,2 1,1 0,0 1,23-32,-30 49,0 0,0 0,0 0,0 1,0 0,1 0,-1 0,1 0,0 1,0 0,0 0,0 0,1 0,-1 1,0 0,1 0,-1 1,0-1,1 1,5 1,13 1,-1 1,1 1,31 10,-12-3,288 77,-266-65,-2 2,121 67,-177-88,0 1,0 0,0 0,0 0,-1 1,0 0,-1 1,1-1,6 11,-11-15,0 0,0 0,-1 0,1 0,0 0,-1 0,1 0,-1 0,0 0,1 1,-1-1,0 0,0 0,-1 0,1 0,0 1,-1-1,1 0,-1 0,0 0,0 0,0 0,0 0,0 0,0-1,0 1,-1 0,1 0,-1-1,1 1,-1-1,1 1,-1-1,0 0,0 0,0 0,0 0,0 0,0 0,-3 1,-5 3,0 0,-1-1,1 0,-1-1,-19 3,28-5,0-1,0 1,0-1,0 0,0 0,0 0,0 0,0 0,0-1,0 1,0-1,0 1,0-1,1 0,-1 1,0-1,0 0,0 0,1 0,-1-1,1 1,-1 0,1-1,-1 1,1-1,0 1,-1-1,1 0,0 1,0-1,0 0,1 0,-1 0,0 1,1-1,-1 0,1 0,-1-3,-2-28,1 0,1 0,2 0,10-59,-1 38,2 1,21-56,-11 49,2 2,2 0,54-84,-79 140,1 0,0 0,0 0,0 0,0 0,0 1,1-1,-1 1,0-1,1 1,-1 0,1 0,-1 0,1 0,0 0,-1 1,1-1,0 1,0 0,-1-1,1 1,0 1,0-1,-1 0,1 1,0-1,0 1,-1 0,1 0,3 2,11 4,-1 0,0 2,25 17,-23-15,27 19,-1 1,-2 2,41 41,-62-52,0 1,-1 0,-1 1,-2 1,0 1,24 52,-39-71,1 0,-1 0,0 1,0-1,-1 0,0 1,0-1,-1 1,0 0,0-1,-3 12,3-16,-1 1,0-1,-1 1,1-1,0 0,-1 0,0 0,1 1,-1-2,-1 1,1 0,0 0,-1-1,1 1,-1-1,0 0,1 1,-1-2,-1 1,1 0,0 0,0-1,0 0,-1 0,1 0,-5 1,6-2,0 1,0-1,0 0,0 0,0-1,0 1,-1 0,1-1,0 1,0-1,1 0,-1 1,0-1,0 0,0 0,0 0,1-1,-1 1,1 0,-1-1,1 1,-1-1,1 1,0-1,-1 0,1 1,0-1,0 0,0 0,1 0,-1 0,0 0,1 0,-1 0,1-2,-3-7,1 0,0 0,1-1,0-21,3-1,1 0,2 1,2 0,1 0,1 1,2 0,1 0,1 1,22-36,-15 35,0 1,2 0,2 1,0 2,2 0,1 2,2 1,32-23,-46 38,0 0,1 1,0 0,0 1,1 1,18-5,-29 11,0-1,1 1,-1 0,0 1,0-1,1 1,-1 0,0 1,1-1,-1 1,0 1,0-1,0 1,0 0,0 0,0 1,0 0,-1 0,1 0,7 7,23 24,-3 2,0 1,33 51,-40-53,-21-28,4 3,-2 1,0 0,0 0,10 23,-16-32,0 1,0 0,0 0,-1 0,1 0,-1 0,0 0,0 0,0 0,0 0,0 0,-1 0,1 0,-1 0,0 0,0 0,0-1,0 1,0 0,-1-1,1 1,-1 0,0-1,0 0,1 1,-5 2,-4 3,-7 7,17-9,12-3,35-1,1-3,63-9,-1 0,480-32,-503 35,300-40,-140 24,-166 19,99-18,-86 3,208-44,-249 52,1 3,96-3,-95 9,1-2,79-17,-60 6,79-4,58-12,27-12,65-15,-238 40,124-27,-159 39,0 2,0 2,0 1,37 2,-64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5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0 330,'11'-1,"0"-1,-1 0,1-1,-1 0,1-1,-1 0,15-9,8-2,167-75,142-54,-321 137,0-2,26-14,-31 14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37.2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118 248,'-3'0,"1"1,0 0,0 0,-1 0,1 0,0 0,0 0,0 0,0 1,0-1,1 1,-1-1,0 1,-1 2,-27 32,22-25,2-4,1 1,-1 0,2 0,-1 0,1 1,1-1,-1 1,1 0,-2 13,4-18,1 0,-1 0,1 0,-1 0,1 0,1 0,-1 0,0 0,1 0,0 0,0 0,0 0,1 0,-1-1,1 1,0 0,0-1,0 1,0-1,1 0,-1 0,1 0,5 5,13 7,1-1,0-1,1-1,31 12,100 28,-142-48,25 6,0 0,1-3,0-1,0-2,0-2,40-2,-74 0,0 0,0 0,0-1,-1 0,1 1,0-1,0-1,0 1,-1-1,1 1,-1-1,1 0,-1 0,0 0,0-1,4-3,-6 4,0 0,0 1,0-1,0 0,-1 0,1 0,-1 0,1 0,-1 0,0 0,0 0,0 0,0 0,0 0,0 0,-1 0,1 0,0 0,-1 0,0 0,0 0,1 0,-1 0,0 1,0-1,-1 0,1 1,0-1,0 1,-1-1,1 1,-1-1,-2-1,-14-14,-1 0,-1 2,0 0,-1 1,-1 1,0 1,-1 0,0 2,-26-7,-10-1,0 4,-98-12,68 24,89 2,0 0,0 0,-1 0,1 0,0 0,0 0,0 0,-1 0,1 0,0 0,0-1,0 1,-1 0,1 0,0 0,0 0,0 0,-1 0,1-1,0 1,0 0,0 0,0 0,0 0,0-1,-1 1,1 0,0 0,0 0,0-1,0 1,0 0,0 0,0-1,0 1,0 0,0 0,0 0,0-1,0 1,0 0,6-13,14-9,-20 22,57-54,1 2,117-78,-167 125,0-1,1 2,0-1,0 1,0 0,1 1,-1 0,1 1,19-3,-23 5,1 0,-1 1,1 0,-1 0,0 0,1 1,-1 0,0 0,0 0,0 1,-1 0,1 0,0 0,-1 1,0 0,6 5,364 347,-345-327,-2 2,-1 1,40 61,-66-91,1-1,-1 1,0 0,-1 0,1 0,0 0,0 0,-1 0,1 0,-1 0,0 0,1 0,-1 0,0 0,0 0,-1 0,1 0,0 0,-1 0,1 0,-1 0,1 0,-1 0,-2 3,1-2,-1 0,1-1,-1 1,0-1,0 1,0-1,0 0,0 0,-1-1,1 1,0-1,-8 3,0-1,0-1,0 0,0 0,0-1,-1 0,1-1,0 0,-18-4,13 0,2-2,-1 0,0-1,1 0,0-1,1-1,0 0,0 0,-12-14,-5-5,2-2,-33-44,47 56,1 0,1-1,1-1,1 0,0 0,2-1,0-1,1 1,2-1,0 0,1 0,1-1,1 1,1-1,1 1,6-40,-5 55,0 0,1 0,0 1,0-1,1 0,0 1,0-1,1 1,-1 0,1 0,1 0,-1 1,1-1,0 1,0 0,1 0,6-4,5 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40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216 2226,'-10'0,"1"1,-1 0,1 0,0 1,-1 0,1 0,0 1,0 0,-10 6,-1 3,0 1,-26 22,39-30,-12 7,19-19,3 3,0 0,0 0,0 0,0 0,1 1,7-6,1019-642,-541 354,-437 265,816-484,-648 400,5 9,251-80,306-7,-487 131,-109 12,54-10,-209 56,0 1,0 1,0 2,1 2,59 7,8 14,-2 4,117 47,-182-61,-2 1,1 2,-2 1,0 1,-1 1,-1 2,0 1,-2 1,-1 1,0 1,-2 1,-1 1,-1 0,21 37,62 133,115 301,-86-179,94 156,-172-370,-43-74,-9-25,-1-1,0 0,1 0,0 0,0 0,0 0,3 4,-4-8,-1 0,0 0,0 0,1 0,-1 0,0 0,1 0,-1 0,0 0,1 0,-1 0,0 0,0 0,1 0,-1 0,0 0,1 0,-1-1,0 1,0 0,1 0,-1 0,0 0,0-1,0 1,1 0,-1 0,0-1,0 1,0 0,1 0,-1-1,0 1,0 0,0 0,0-1,0 1,0 0,0 0,0-1,0 1,0 0,0-1,0 1,0-1,7-19,-6 17,39-165,28-244,-26 126,-39 463,-2-88,-3 76,2-160,-1 0,0 1,0-2,0 1,0 0,-1 0,0 0,0-1,0 1,0 0,-1-1,0 0,0 0,0 0,0 0,-1 0,1-1,-1 1,0-1,0 0,0 0,-1-1,1 1,-1-1,1 0,-1 0,0 0,0-1,-8 2,-12 1,0-1,-1-1,1-1,-42-4,58 3,-61-9,1-2,0-4,0-2,-70-29,-80-20,173 54,-8-3,-1 2,-1 3,-98-6,176 13,1-2,-1 0,-1-2,1 0,-1-1,31-17,36-14,189-76,38-14,-291 120,0-1,24-14,-34 16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45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210 1,'-7'-1,"-1"1,0 0,0 1,0 0,1 0,-1 0,0 1,1 0,-1 1,1-1,0 1,0 1,0-1,0 1,1 1,-1-1,1 1,0 0,1 1,-1-1,1 1,0 0,-7 11,7-8,-1 0,2 1,-1-1,1 1,1 0,-1 0,2 0,0 0,0 1,0-1,2 1,-1-1,1 1,1-1,0 1,0-1,1 0,4 15,-2-12,1-1,0 1,0-1,1-1,1 1,0-1,0 0,1-1,0 1,1-2,0 1,1-1,0-1,14 10,20 7,1-2,97 36,-77-34,-60-24,-1 1,1-1,-1 0,0 1,0 0,0 0,0 0,0 1,0-1,0 1,-1 0,1 0,-1 0,0 0,4 6,-8-6,0 0,0-1,0 1,-1-1,1 1,-1-1,0 1,0-1,0 0,0 0,0 0,-4 2,0 2,-50 51,33-34,1 0,-25 33,44-52,0-1,1 1,-2 0,1-1,0 0,-1 0,1 0,-1 0,0-1,-8 5,-3-2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46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358 0,'-1'8,"-2"-1,1 1,-1-1,-1 0,1 0,-1 0,0-1,-6 7,-1 5,-94 179,68-121,-3-3,-71 99,91-147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48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1 771,'9'-12,"0"0,-1-1,0 0,-1-1,0 0,-2 0,1 0,6-30,7-17,12-11,-21 55,-2-1,0-1,-1 0,-1 0,0 0,-2-1,4-35,-8 54,1 0,-1-1,0 1,0-1,0 1,0-1,0 1,0-1,0 1,-1 0,1-1,-1 1,1-1,-1 1,1 0,-1-1,0 1,1 0,-1 0,0-1,0 1,0 0,0 0,0 0,0 0,0 0,0 1,-1-1,1 0,0 0,-1 1,1-1,0 1,-1-1,1 1,-1-1,1 1,0 0,-1 0,1 0,-1 0,1 0,-1 0,1 0,-1 0,1 1,0-1,-1 0,-2 2,-1 0,0 0,0 0,0 1,0 0,0 0,0 0,1 0,-1 1,1 0,0 0,-7 8,4 2,0 1,1-1,1 1,0 0,-6 30,-1 5,8-37,1-1,1 1,0 0,1 0,0 0,0 0,2 0,1 15,-1-25,-1 1,1 0,0-1,0 1,0-1,0 1,1-1,-1 1,1-1,0 0,0 0,0 0,0 0,1 0,-1 0,1-1,0 1,0-1,0 0,0 0,0 0,0 0,0 0,1-1,-1 1,1-1,-1 0,1 0,0 0,-1-1,8 1,-3-1,-1 1,1-2,0 1,0-1,-1 0,1-1,0 0,-1 0,0-1,1 0,-1 0,13-8,-8 2,-1-1,1 0,-1-1,-1 0,16-22,-11 12,0-1,-1 0,-1-1,-1-1,-1 0,-2 0,0-1,-2-1,0 1,-2-1,-1 0,0 0,-2-47,-1 46,-2-56,1 79,-1 0,1 0,-1 0,0-1,0 1,-1 0,1 0,-1 0,0 1,0-1,0 0,0 1,-1-1,0 1,-4-5,5 7,0-1,0 1,0 0,0 0,-1 0,1 0,0 1,0-1,-1 0,1 1,0 0,-1-1,1 1,-1 0,1 0,0 1,-1-1,1 0,0 1,-1-1,1 1,0 0,0 0,-1 0,1 0,0 0,0 0,0 1,0-1,0 1,1-1,-1 1,0 0,1 0,-1-1,0 4,-1-3,1 1,-1 1,1-1,0 0,0 0,1 1,-1-1,1 1,-1 0,1-1,0 1,1 0,-1 0,0 0,1-1,0 1,0 0,0 0,1 0,-1 0,1-1,1 6,3-2,-1 0,1 0,0 0,0 0,1-1,-1 0,2 0,-1-1,12 8,75 41,-20-12,-72-41,18 11,-1 1,-1 0,28 29,-40-37,0 1,-1 0,1 1,-2-1,1 1,-1-1,0 1,0 0,-1 1,0-1,0 0,0 1,-1-1,0 15,-2 15,0-19,0-1,1 0,4 19,-4-32,1 0,-1-1,1 1,0-1,1 1,-1-1,0 1,1-1,0 0,0 0,0 0,0 0,1 0,-1 0,1-1,-1 1,1-1,0 1,6 2,-7-4,1 0,0 0,0-1,-1 1,1-1,0 0,0 0,0 0,0 0,-1 0,1 0,0-1,0 0,-1 1,1-1,0 0,-1 0,1-1,-1 1,1 0,2-3,15-10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48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1,'4'0,"1"4,4 5,0 4,3 5,2 2,4 2,-3 1,-2 1,-1-5,-1 0,-4-5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49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50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67 772,'-1'0,"0"-1,0 1,0 0,0 0,1-1,-1 1,0-1,0 1,0-1,1 1,-1-1,0 1,1-1,-1 0,0 1,1-1,-1 0,1 0,-1 1,1-1,-1 0,1 0,0 0,-1 0,1 1,0-1,0 0,0 0,-1 0,1 0,0 0,0 0,0 0,1 0,-1 0,0 0,1-1,6-36,20-36,-12 38,-1 0,-3-1,0-1,9-75,-20 110,0 0,1-1,-1 1,-1 0,1 0,0-1,-1 1,0 0,1 0,-1 0,-1 0,1 0,0 0,-1 0,1 0,-1 0,0 0,0 1,0-1,-4-2,5 4,-1 0,0 0,0 1,0-1,0 0,-1 1,1 0,0 0,0-1,0 1,0 1,0-1,0 0,0 0,0 1,0-1,0 1,0 0,0-1,0 1,0 0,0 0,0 0,1 0,-1 1,0-1,1 0,-1 1,1 0,-1-1,1 1,-2 2,-5 4,0 1,1-1,-1 2,2-1,-1 1,1 0,-6 16,10-22,1 0,0 0,0 0,1 0,-1 1,1-1,0 0,0 0,0 1,0-1,1 0,0 0,0 0,0 0,0 1,1-1,-1-1,1 1,0 0,1 0,-1-1,0 1,6 5,2 0,-1 0,1 0,1-1,0-1,0 0,0 0,0-1,1-1,20 7,8 0,71 13,-17-4,42 7,-118-26,-1 0,1-1,0-1,-1-1,29-4,-43 4,0 1,-1-1,1 0,0 0,-1-1,1 1,-1-1,1 1,-1-1,1 0,-1 1,0-1,0 0,0-1,0 1,0 0,-1-1,1 1,-1-1,1 1,-1-1,0 1,0-1,0 0,-1 0,1 0,0-4,1-8,-1-1,-1 1,0-1,-3-16,1 9,-2-9,0-1,-2 1,-2 0,-1 1,-1 0,-17-34,17 44,-1-1,-1 1,0 1,-2 0,-1 1,0 0,-1 1,-1 1,-21-16,31 28,-1 1,1-1,-1 2,0-1,-1 1,1 0,0 1,-1 0,-15-1,21 2,1 1,-1-1,0 1,0 0,1 0,-1 0,0 0,0 1,1-1,-1 1,0-1,1 1,-1 0,0 0,1 1,-1-1,1 0,0 1,-1-1,1 1,0 0,0 0,0 0,0 0,1 0,-1 0,0 0,1 1,0-1,-1 1,1-1,0 1,0-1,0 4,0-4,1 1,0 0,0-1,1 1,-1-1,1 1,-1-1,1 1,0-1,0 1,0-1,0 0,0 1,0-1,1 0,-1 0,1 0,0 0,-1 0,1 0,0-1,3 4,53 31,-58-35,81 37,1-4,103 29,10 4,-146-48,122 52,-150-61,-2 0,1 2,-2 1,0 0,0 1,16 17,-29-26,-1 0,1 0,-1 1,0-1,0 1,0 0,-1 0,0 1,0-1,-1 1,0-1,0 1,0 0,-1 0,0 7,-1-9,0 1,-1 0,0-1,0 1,-1-1,0 1,0-1,0 0,0 1,-1-1,0-1,0 1,0 0,0-1,-1 1,0-1,0 0,-7 6,-27 23,-16 15,-2-2,-2-2,-84 48,69-58,-1-3,-1-4,-107 25,132-40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52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 1,'1'0,"0"1,0-1,0 1,0-1,0 1,0 0,-1-1,1 1,0 0,0 0,-1-1,1 1,0 0,-1 0,1 0,-1 0,1 0,-1 0,1 0,-1 0,0 0,0 0,1 0,-1 0,0 1,0 1,4 37,-4-33,1 100,-5 1,-24 138,1 5,-21 225,45-453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25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1,'3'23,"0"-1,1 1,1-1,1 0,14 35,0 1,-2-6,-2 2,-3-1,-2 2,-3 0,3 79,-8 46,32 227,60 174,-77-476,-4 1,-4 1,-6 128,-5-218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53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1,'11'0,"-1"2,1-1,-1 1,1 1,-1 0,0 1,16 7,71 43,-54-29,449 278,-471-289,-5-6,0 0,0 0,27 8,-28-12,0 1,-1 1,0 1,0 0,18 12,-27-15,0 0,0-1,1 0,-1 0,1 0,10 2,-1-1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54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0,'1'7,"1"-1,-1 1,2-1,-1 0,1 1,0-1,7 11,0 1,5 15,21 70,-27-74,-9-27,1 1,0-1,0 0,0 1,0-1,0 0,0 0,0 0,1 0,-1 0,1 0,0 0,-1 0,1-1,0 1,0-1,0 1,0-1,0 0,0 1,1-1,-1 0,0-1,1 1,-1 0,0-1,1 1,-1-1,1 0,-1 0,1 0,-1 0,1 0,-1 0,4-2,9-2,0 0,-1-1,0-1,26-14,4-1,17-3,86-45,-133 60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56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158 1,'-4'1,"-1"1,1 0,0 1,1-1,-1 1,0-1,1 1,-1 0,1 1,0-1,-3 4,-3 3,-2 0,1 1,0 0,1 0,0 1,1 1,0-1,1 1,-8 19,12-22,0-1,1 1,0 0,0 0,1 0,0 0,1 0,0 0,0 0,1 0,1 0,-1-1,6 15,1 1,1-1,1 0,25 43,-30-59,0 0,1 0,-1-1,1 0,1 0,-1-1,1 0,1 0,-1 0,1-1,0 0,0-1,0 0,13 5,-12-8,0-1,1 0,-1 0,0-1,1 0,-1-1,0 0,0 0,0-1,0 0,-1 0,10-6,31-9,-26 12,0-1,-1-1,0-1,0-1,-1-1,0-1,-1-1,0 0,-1-2,0 0,-2-1,0-1,16-19,-4 2,2 2,42-34,4-4,-62 54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8:58.1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1,'2'5,"-1"0,1-1,0 1,0 0,0-1,1 1,0-1,4 6,8 14,267 465,-183-349,-31-47,-47-51,-18-36,-1 0,1 0,-1 0,2-1,-1 1,0-1,1 0,0 0,1 0,8 8,-13-13,1 0,-1 0,1 1,0-1,-1 0,1 0,0 0,-1 0,1 0,0 0,-1 0,1 0,0 0,-1 0,1 0,0 0,-1 0,1 0,0-1,-1 1,1 0,-1 0,1-1,-1 1,1-1,0 1,-1 0,1-1,-1 1,0-1,1 1,-1-1,1 1,-1-1,0 0,1 1,-1-1,0 1,0-1,1 0,-1 1,0-1,0 0,10-38,-7 26,5-16,-8 22,1 1,1 0,-1 0,1 0,0 0,0 0,1 0,0 1,0-1,0 1,0-1,1 1,0 0,0 1,1-1,-1 1,7-5,4 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06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1,'13'2,"0"0,0 1,0 0,0 1,-1 1,1 0,18 11,14 5,1084 459,-1007-429,233 89,-275-113,1-4,125 20,-147-37,1-2,113-9,116-33,226-88,-127 23,-342 93,504-91,-494 96,0 2,0 3,0 2,0 3,-1 2,0 3,96 29,-74-12,-1 3,-1 4,-3 3,116 78,3 18,402 246,-543-350,0 2,-3 2,0 3,-3 1,65 69,170 234,-230-276,-45-58,2 2,1 0,0 0,0 0,10 7,-17-14,1 0,0 0,0 0,0-1,0 1,0-1,-1 1,1-1,0 1,0-1,0 1,1-1,-1 0,0 1,0-1,0 0,0 0,0 0,0 0,0 0,0 0,0 0,0 0,1-1,-1 1,0 0,0-1,0 1,0 0,0-1,0 1,0-1,-1 0,1 1,0-1,0 0,0 0,-1 1,1-1,0 0,-1 0,1 0,0 0,-1 0,1 0,-1 0,0 0,1 0,-1-2,9-22,-2-1,-1 0,5-47,-1 5,-3 27,27-146,68-218,-102 405,0 0,0 1,1-1,-1 0,0 1,0-1,0 0,1 1,-1-1,0 0,0 0,1 1,-1-1,0 0,1 0,-1 0,0 1,1-1,-1 0,0 0,1 0,-1 0,0 0,1 0,-1 0,0 0,1 0,-1 0,1 0,-1 0,0 0,1 0,-1 0,0 0,1 0,-1 0,0 0,1 0,-1-1,0 1,1 0,-1 0,0 0,1-1,-1 1,0 0,0-1,1 1,-1 0,0 0,0-1,0 1,1 0,-1-1,0 1,0 0,0-1,0 1,0 0,0-2,13 40,-12-32,71 228,32 123,-87-283,-3 1,8 143,-22-213,0 0,0 0,0 1,-1-1,1 0,-1 1,0-1,-1 0,0 0,1 0,-1 0,-1 0,-4 7,3-8,1 0,-1-1,0 0,1 0,-2 0,1 0,0-1,0 0,-1 1,1-2,-1 1,0 0,0-1,-9 1,-31 4,-1-3,0-2,-70-6,89 3,-48-7,0-4,1-3,-138-49,61 17,-22-8,-76-20,200 65,1 1,-1 3,-63-1,-35 11,184-11,0-2,-1-2,67-31,-51 20,852-350,-638 239,-38 17,-212 112,-13 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08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949 496,'-9'-7,"0"0,0 1,-1 1,1-1,-1 2,-1-1,-17-4,6 1,-12-4,0 1,-1 3,0 0,0 2,0 2,-1 1,0 2,1 1,-45 7,59-5,0 2,0 0,0 2,1 0,0 1,0 1,1 1,0 0,0 2,1 0,1 1,0 1,1 1,0 0,1 1,-24 30,24-23,1 0,1 0,2 1,-16 43,23-55,0 1,1-1,1 1,0 0,0 0,1 0,1 0,0 0,1 0,0 0,1 0,3 15,-3-23,0-1,0 1,0-1,0 1,1-1,-1 0,1 1,0-2,0 1,0 0,0 0,0-1,0 0,1 1,0-1,-1-1,1 1,0 0,0-1,0 0,-1 0,1 0,6 0,12 2,0-1,0-1,24-2,-22 0,-5 2,0-2,0 0,-1-2,1 0,32-9,-46 10,0 0,0 0,0-1,-1 1,1-1,-1 0,0 0,0 0,0-1,0 0,0 1,-1-1,0-1,0 1,0 0,0-1,-1 1,1-1,-1 0,0 0,-1 0,1 0,-1 0,0 0,0-9,3-35,-2 0,-3-1,-2 1,-2 0,-2 0,-2 0,-29-89,-86-169,86 256,38 51,17 19,55 59,-4-2,4-2,154 122,-162-159,-52-30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09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81,'1'8,"0"-1,0 0,1 1,0-1,0 0,1 0,0 0,0-1,1 1,0-1,0 0,0 0,1 0,0 0,0-1,1 0,-1 0,11 7,13 9,1-2,50 24,-71-38,8 3,-4 0,1-1,1 0,-1-1,1-1,24 5,-37-9,1-1,0 1,0-1,-1 0,1 0,0-1,0 1,-1 0,1-1,0 0,-1 0,1 1,-1-1,1-1,-1 1,1 0,-1-1,0 1,1-1,-1 0,0 0,0 1,0-1,-1-1,1 1,0 0,-1 0,0-1,1 1,-1-1,0 1,0-1,0 1,0-1,-1 0,1 1,-1-1,0-4,3-7,-2 0,1-1,-2 1,0 0,-1-1,0 1,-2-1,1 1,-2 0,1 0,-2 1,0-1,-1 1,0 0,-16-24,19 34,1 0,-1 1,0-1,0 1,0 0,0 0,0 0,-4-2,-14-10,21 14,0 0,0 0,0 0,0 0,0 0,0 0,0 0,0 0,1 0,-1 0,0 0,0 0,0 0,0 0,0 0,0 0,0 0,0 0,0 0,0 0,0 0,0 0,0 0,1 0,-1 0,0 0,0 0,0-1,0 1,0 0,0 0,0 0,0 0,0 0,0 0,0 0,0 0,0 0,0 0,0 0,0 0,0 0,0-1,0 1,0 0,0 0,0 0,0 0,0 0,0 0,0 0,0 0,0 0,0 0,0 0,0-1,13 4,18 7,35 23,-1 2,-1 3,-3 3,-1 3,-2 2,-2 2,-3 3,56 68,-91-97,-4-5,0 1,16 28,-26-39,-1 0,1 1,-2 0,1-1,-1 1,0 0,0 0,-1 0,-1 0,1 12,-2 0,0 0,-2-1,0 1,-1-1,-1 0,-1 0,0-1,-2 0,0 0,-17 28,18-36,0-1,0 0,-1 0,-1 0,1-1,-1 0,-1-1,1 0,-1-1,-1 0,1 0,-1-1,0 0,0-1,0 0,-1-1,1 0,-22 2,8-4,0 0,-1-1,1-1,0-2,0 0,0-2,0-1,1 0,0-2,0-1,1-1,-28-16,36 17,1 0,0-1,1 0,0-1,1 0,0-1,1 0,0-1,1-1,0 1,1-2,1 1,0-1,1 0,1-1,0 0,1 0,1 0,-3-25,2 0,3-1,4-67,0 87,1-1,1 1,1 0,0 1,2-1,14-30,-19 48,0 0,0 0,0 0,1 0,0 1,-1-1,1 1,0 0,5-4,3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10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29 354,'17'0,"-1"1,1 0,0 1,-1 1,23 7,-31-7,0 0,0 0,0 1,-1 0,0 0,0 1,0 0,0 1,-1-1,0 1,0 0,7 11,-3 6,-10-23,0 1,0-1,0 1,0-1,0 1,0-1,0 1,0-1,0 1,-1-1,1 0,0 1,0-1,-1 1,1-1,0 1,0-1,-1 0,1 1,-1-1,1 0,0 1,-1-1,1 0,-1 0,1 0,-1 1,-1-1,0 1,-1-1,1 0,0 0,0 0,0 0,0-1,0 1,0 0,0-1,-1 0,1 1,1-1,-1 0,0 0,0 0,0 0,-1-2,-16-11,1-1,0-1,2-1,0 0,0-1,2 0,0-2,-15-29,21 34,0 1,2-1,0 0,0 0,2-1,0 0,0 0,2 0,0 0,1 0,0 0,1-1,3-17,-3 32,0 0,1 0,-1 0,0 0,1 0,-1 0,1 0,0 1,0-1,0 0,0 0,0 1,0-1,0 1,0-1,1 1,-1-1,0 1,1 0,0-1,-1 1,1 0,0 0,-1 0,1 1,0-1,0 0,0 1,-1-1,1 1,0-1,0 1,0 0,0 0,0 0,0 0,0 0,0 0,0 1,0-1,0 1,0-1,0 1,2 1,10 4,1 0,-1 1,-1 1,19 14,-22-16,358 250,-353-246,-1 0,-1 1,0 1,21 22,-25-21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11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351 1,'-12'-1,"1"1,-1 0,0 1,1 0,0 1,-1 0,1 1,0 0,0 1,0 0,1 0,-1 1,1 1,0 0,1 0,-13 10,6-1,1 0,0 1,1 1,1 0,0 1,1 1,-14 29,21-39,1 0,0 1,0-1,1 1,0-1,1 1,0 0,1 0,0 0,0 0,1 0,0 0,1 0,0 0,1 0,0 0,0-1,6 14,-4-17,-1-1,1 0,1 0,-1 0,1 0,0-1,0 1,0-1,0-1,1 1,-1-1,1 0,0 0,0 0,0-1,1 0,-1-1,10 2,-4 0,1-1,-1-1,1-1,0 1,0-2,-1 0,1 0,20-6,-29 6,-1-1,0 1,1 0,-1-1,0 0,0 0,0 0,0 0,0 0,-1-1,1 1,-1-1,1 0,-1 0,0 0,2-3,-1-1,0 0,0 0,-1 0,1 0,-2 0,1-1,0-9,-1-8,0 0,-2 0,-7-39,-5 5,8 43,2 0,0 0,-2-30,5 45,0 1,0 0,0-1,0 1,0 0,0-1,0 1,1 0,-1-1,0 1,0 0,0-1,0 1,1 0,-1 0,0-1,0 1,1 0,-1 0,0-1,0 1,1 0,-1 0,0 0,1-1,-1 1,0 0,1 0,-1 0,0 0,1 0,-1 0,0 0,1 0,-1 0,0 0,1 0,22 4,29 19,-41-17,62 27,-2 4,106 74,-164-102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19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96,'20'1,"-1"2,1 0,0 0,-1 2,0 1,0 0,-1 1,1 1,17 11,12 9,86 66,-99-62,-33-31,-1 0,1 1,-1-1,0 0,0 1,1-1,-1 1,0 0,0-1,-1 1,1 0,0-1,-1 1,1 0,-1 0,1 0,-1-1,0 1,0 0,1 0,-2 3,1-5,0 1,0-1,-1 0,1 0,0 1,-1-1,1 0,0 0,-1 1,1-1,0 0,-1 0,1 0,-1 0,1 1,0-1,-1 0,1 0,-1 0,1 0,0 0,-1 0,1 0,-1 0,1 0,0 0,-1-1,1 1,0 0,-1 0,1 0,-1 0,1-1,0 1,-1 0,1 0,0-1,0 1,-1 0,1 0,0-1,-1 1,1 0,0-1,0 1,0 0,-1-1,1 1,0 0,0-1,0 1,0-1,0 1,0-1,-13-21,7 5,0-1,1 1,2 0,-1-1,0-33,4 48,0-1,0 0,0 0,1 0,-1 1,1-1,0 0,1 1,-1-1,0 1,1-1,0 1,0 0,0 0,0 0,1 0,-1 0,1 0,-1 0,1 1,0-1,0 1,0 0,1 0,-1 0,0 0,1 1,-1 0,1-1,0 1,-1 0,1 1,0-1,3 0,32-2,0 1,0 3,52 6,-83-6,0 1,0 1,0 0,0 0,0 0,-1 1,1 0,-1 1,0-1,0 1,-1 1,1-1,-1 1,8 10,9 12,38 61,-57-82,4 5,-3-5,0 0,-1 1,0-1,0 1,4 15,-47-93,27 46,1 4,2-1,0 0,1-1,1 0,-6-28,12 46,1 1,-1-1,1 0,0 0,0 0,0 1,1-1,-1 0,1 0,0 1,0-1,0 0,1 1,-1-1,1 1,0-1,0 1,0 0,0 0,0 0,1 0,0 0,-1 1,1-1,0 1,0-1,0 1,1 0,-1 0,0 1,1-1,-1 1,1 0,0-1,-1 2,1-1,0 0,7 0,9-1,0 0,1 1,-1 1,0 0,0 2,0 1,0 0,0 1,0 1,-1 1,0 1,0 1,-1 0,0 2,0 0,20 15,-5-5,-25-16,1 1,-1 1,0-1,-1 1,12 11,-9-5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17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1217 162,'-226'-103,"190"90,0 2,-1 1,0 2,-59-5,69 11,0 0,-1 2,1 1,-1 2,1 0,0 2,0 1,0 1,1 1,0 2,1 0,0 2,0 0,2 2,-1 1,2 0,-35 32,34-24,1 2,0 0,2 1,1 1,2 1,0 0,2 2,1-1,1 2,-14 52,14-29,2 0,3 1,2 1,2-1,6 86,1-111,1 0,2 0,0 0,2 0,2-1,1 0,0-1,3-1,0 0,1 0,2-1,1-2,28 32,-18-26,1-1,2-1,0-2,2-2,1 0,1-3,1 0,0-3,59 22,-68-32,1 0,0-2,0-1,1-1,-1-1,1-2,0-1,0-1,-1-2,1-1,-1-1,0-1,0-1,-1-2,0-1,0 0,-1-3,-1 0,44-30,2-9,-2-3,76-80,-122 111,-1-1,-1-2,-2 0,0-1,-2-1,-1-1,-2 0,0-1,9-36,-13 33,-2-1,-1-1,-2 1,-1-1,-2-39,-3 55,-1 0,0 1,-2 0,0-1,-1 2,-1-1,-1 0,0 1,-2 0,0 1,-12-17,-26-30,-3 3,-3 2,-113-98,161 152,0 1,1 0,-1 0,0 1,-1 0,1 0,-1 0,-10-4,13 7,1-1,-1 1,1 0,0 0,-1 1,1-1,0 0,-1 1,1-1,0 1,-1 0,1 0,0 0,0 0,0 0,0 0,0 1,0-1,0 1,0-1,0 1,1 0,-1 0,-2 3,-6 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0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0,'0'4,"4"5,12 5,4 7,7 5,1 4,5 3,-1-2,0 2,-4-5,-1-3,-6-2,-3-5,-4-6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0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1.2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568 1,'-20'0,"0"2,1 0,-1 1,1 1,0 1,0 0,1 2,-1 0,1 1,-24 15,9-4,0 2,1 0,1 3,1 0,-46 50,65-63,1 0,1 1,0 0,1 1,0 0,1 0,1 0,0 1,0 0,1 1,1-1,1 1,0-1,1 1,0 0,1 0,2 26,0-36,1 1,0-2,-1 1,1 0,1 0,-1-1,1 1,0-1,0 1,0-1,1 0,-1-1,1 1,0-1,0 1,0-1,0 0,1-1,0 1,-1-1,1 0,7 3,14 4,0-1,0-1,28 3,-38-7,-8-1,1 0,-1-1,1 0,-1 0,1 0,-1-1,1-1,-1 0,1 0,-1 0,1-1,-1 0,0-1,0 0,0 0,0-1,-1 0,1 0,11-9,236-211,10-7,-176 157,-74 61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2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409 1,'-17'1,"1"1,0 0,0 2,0-1,0 2,0 0,1 1,0 1,0 0,1 1,0 1,0 0,1 1,0 0,0 1,2 0,-19 23,15-16,0 1,2 0,1 0,0 2,1 0,2 0,0 0,1 1,1 1,1-1,-6 46,12-64,0 0,0 1,1-1,-1 0,1 0,0 0,0 0,0 0,1-1,-1 1,1 0,0 0,0-1,0 1,0-1,1 0,0 0,-1 0,1 0,0 0,0 0,1-1,-1 1,1-1,-1 0,1 0,-1-1,1 1,0-1,5 2,14 3,-1 0,1-2,-1 0,27 0,-47-4,62 5,-32-5,0 3,-1 0,1 2,-1 2,54 17,-48-9,-1 1,-1 2,36 23,-70-41,0 1,0 0,0-1,0 1,0 0,0 0,0 0,0 0,0 0,0 0,0 0,0 1,-1-1,1 0,0 0,-1 1,1-1,-1 0,1 0,-1 1,0-1,0 1,0-1,0 0,0 1,0-1,0 1,0 1,-1-1,-1 1,1 0,-1-1,1 1,-1-1,0 0,0 0,0 1,0-1,0 0,-1-1,-3 4,-6 2,1-1,-1 0,0 0,-1-1,-15 4,-83 23,70-19,-2-1,-45 6,43-9,26-4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2.7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23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 1,'-3'0,"1"1,-1-1,0 1,1 0,-1 0,1 0,0 0,-1 0,1 1,0-1,0 0,0 1,0 0,0 0,0 0,0 0,0 0,1 0,-1 0,1 0,-1 0,1 1,0-1,-1 6,-2 1,1 1,0-1,0 1,2 0,-2 13,2-5,1 0,1 0,0 0,1 0,2 0,0 0,0 0,2-1,0 0,14 27,-16-36,0 0,1-1,0 1,0-1,0 0,1-1,1 1,-1-1,1 0,0-1,0 1,0-1,1-1,0 0,0 0,0 0,0-1,1 0,-1-1,1 0,0 0,-1-1,13 1,39-2,192 9,-235-7,1 1,-1-1,1-1,0-1,-1 0,1-1,20-4,-69 21,11-5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31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342 0,'-4'1,"0"1,1-1,-1 1,0-1,1 1,-1 0,1 0,0 1,0-1,0 1,0 0,-4 4,-8 6,-17 12,1 2,1 0,2 2,-31 41,47-54,0 0,2 0,0 2,0-1,2 1,0 0,2 1,-1 0,2 0,-5 35,10-50,-1-1,1 0,0 0,0 1,0-1,1 0,-1 0,1 0,0 1,0-1,0 0,0 0,0 0,1 0,-1 0,1-1,0 1,0 0,0-1,0 1,0-1,1 0,-1 0,1 1,-1-2,1 1,0 0,0-1,-1 1,1-1,0 0,1 0,4 2,10 0,0-1,0 0,0-1,0-1,19-2,-4 1,29-3,59 1,-111 3,0 1,-1 0,1 1,-1 0,1 1,-1-1,0 2,0-1,13 9,-17-9,0 1,-1 0,1 0,-1 1,0-1,-1 1,1 0,-1 0,0 0,0 1,-1-1,1 1,-1-1,-1 1,1 0,-1 0,0 0,0 0,0 0,-1 0,0 0,0 0,-2 9,-1 7,-1 1,-1 0,-1-1,-15 37,-1-8,-1-1,-3-1,-35 49,39-66,-2-1,-1-1,-2-1,0-2,-37 29,53-47,-1-1,0 0,0-1,0-1,-1 0,1 0,-2-1,1-1,0 0,-1-1,0-1,-14 2,7-4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33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23,'-1'10,"1"0,1 0,0 0,0 0,1 0,0 0,1-1,0 1,1-1,0 0,0 0,1 0,0 0,0-1,1 0,0 0,1 0,0-1,0 0,8 6,1 1,0-1,1-1,0 0,1-2,0 0,0-1,1 0,0-2,1 0,0-1,0-2,0 0,1 0,39-1,-58-2,1-1,-1 0,1 0,0 0,-1 0,1-1,-1 1,1-1,-1 1,0-1,1 0,-1 0,1 0,-1 0,0-1,0 1,0-1,0 1,0-1,0 0,0 1,-1-1,1 0,0 0,-1 0,0-1,1 1,-1 0,0 0,0-1,0 1,-1-1,1 1,0-1,-1 1,0-1,0 1,1-1,-1 1,-1-1,1 1,0-1,-1 1,1-1,-2-2,-3-14,-1 0,-1 0,-1 1,-16-29,16 32,-66-108,74 123,0 0,0 0,0 0,0 0,0 0,0 0,0 0,1 0,-1 0,0 1,0-1,0 0,0 0,0 0,0 0,0 0,0-1,0 1,0 0,1 0,-1 0,0 0,0 0,0 0,0 0,0 0,0 0,0 0,0 0,0 0,0 0,0 0,1 0,-1 0,0 0,0 0,0 0,0-1,0 1,0 0,0 0,0 0,0 0,0 0,0 0,0 0,0 0,0 0,0-1,0 1,0 0,0 0,0 0,0 0,14 10,14 15,-21-17,161 184,-131-144,-1 1,34 65,-49-77,-3-6,-2 1,0 1,12 40,-25-61,0 0,-1 0,0 0,-1 0,0 0,-1 1,0-1,-1 0,-1 0,1 0,-2 0,0 0,-7 17,3-10,-1 0,-1 0,-1-1,-1 0,-13 18,21-33,1 1,0-1,-1 0,0 0,0 0,0-1,0 1,0-1,0 0,-1 1,1-1,-1-1,0 1,1 0,-1-1,0 0,0 0,0 0,0-1,0 1,0-1,0 0,0 0,0 0,0 0,0-1,0 0,0 0,0 0,0 0,1-1,-1 1,-3-3,-7-5,1 0,0-1,1 0,0-1,1-1,0 0,1 0,0-1,1-1,-7-13,5 8,2 0,0-1,1 1,1-2,1 1,1-1,-3-21,6 18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34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51 428,'2'-1,"-1"1,1 0,0 0,-1 0,1 1,0-1,-1 0,1 0,-1 1,1-1,-1 1,1 0,-1-1,1 1,-1 0,0 0,1 0,-1 0,0 0,0 0,1 0,-1 1,0-1,0 0,0 0,-1 1,1-1,0 1,0-1,0 3,-1-1,1 0,-1 0,0 1,0-1,0 0,0 0,0 0,-1 0,0 0,1 0,-1 1,0-2,-1 1,-1 4,2-5,0 0,0 0,0 0,0 0,0 0,-1-1,1 1,-1-1,1 1,-1-1,0 1,1-1,-1 0,0 0,0 1,0-1,0-1,0 1,-3 1,4-3,-1 1,0 0,0 0,1-1,-1 0,0 1,1-1,-1 0,1 1,-1-1,1 0,-1 0,1 0,-1-1,1 1,0 0,0 0,0-1,0 1,0-1,0 1,0-1,0 1,0-1,1 1,-1-1,0 0,1 1,-1-4,-2-5,0-1,1 0,0 0,1 0,0 0,0-1,1 1,1 0,0 0,0 0,7-21,4-8,30-68,-40 102,5-6,-1-1,2 1,-1 0,2 0,-1 1,2 0,-1 1,2 0,-1 1,1 0,1 0,-1 1,1 0,1 2,-1-1,1 1,1 1,-1 0,1 1,-1 1,1 0,0 0,1 2,-1 0,0 0,0 1,0 1,0 0,1 1,-1 1,-1 0,1 1,0 1,23 10,-9-1,-1 0,-1 2,-1 0,0 2,-1 1,-1 1,41 45,-36-35,-21-24,0 0,-1 0,0 1,0-1,-1 1,0 1,0-1,-1 1,1 0,-2 0,1 0,-1 0,2 11,-5-6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37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199 469,'-8'1,"0"0,0 0,1 1,-1 0,0 0,1 0,0 1,-1 1,1-1,0 1,1 0,-12 9,6-3,1 0,-1 1,2 0,-1 1,-12 20,21-30,1 1,-1-1,1 1,0 0,0-1,0 1,0 0,0 0,0 0,1-1,0 1,-1 0,1 0,0 0,1 0,-1 0,0 0,1 0,-1 0,1-1,0 1,0 0,0 0,1-1,-1 1,1-1,-1 1,1-1,0 1,0-1,0 0,0 0,0 0,0 0,0 0,1-1,3 3,12 7,0-1,0 0,0-2,25 8,-33-12,106 36,1-4,134 21,-235-54,-4 0,-1-1,1 0,0-1,20-1,-30 0,0 0,0-1,0 1,0 0,0-1,0 1,0-1,0 0,0 0,0 0,0 0,-1 0,1 0,0 0,-1-1,1 1,-1 0,1-1,-1 1,0-1,1 0,-1 1,0-1,0 0,0 0,-1 0,1 0,0 0,-1 0,1 0,-1 0,1-4,1-53,-2-1,-12-94,7 113,-2 0,-2 1,-1 0,-2 1,-31-68,29 79,-2 0,0 1,-2 1,-1 1,-1 1,-1 0,-1 1,-28-21,46 41,1 1,-1-1,0 1,0 0,0 0,-1 0,1 1,0-1,0 1,-6-1,9 2,0 0,0 0,0 0,1 0,-1 0,0 0,0 0,0 0,0 1,0-1,1 0,-1 0,0 1,0-1,0 1,1-1,-1 0,0 1,1 0,-1-1,0 1,0 0,0 1,1-1,-1 1,1-1,-1 1,1-1,0 1,-1-1,1 1,0 0,0-1,0 1,1-1,-1 1,0 0,1-1,-1 1,1 1,6 13,1 0,1 0,0-1,1 0,0-1,1 0,19 18,-7-5,212 228,42 52,-255-287,-19-18,1 1,-1 0,0-1,0 1,0 1,-1-1,1 0,-1 1,4 6,-6-10,0 0,0 0,0 0,0-1,0 1,0 0,0 0,0 0,0 0,0 0,0 0,-1 0,1 0,0 0,0 0,0 0,0 0,0 0,0 0,0 0,0 0,0 0,0 0,0 0,-1 0,1 0,0 0,0 0,0 0,0 0,0 0,0 0,0 0,0 0,0 0,0 0,0 0,0 1,0-1,0 0,-1 0,1 0,0 0,0 0,0 0,0 0,0 0,0 0,0 0,0 0,0 0,0 0,0 1,0-1,0 0,0 0,0 0,0 0,0 0,0 0,-9-9,-6-14,8 8,1 0,1 0,1-1,0 0,1 0,1 0,-1-22,2-6,7-66,-6 108,1 0,0-1,-1 1,1 0,0 0,0-1,0 1,1 0,-1 0,0 0,1 0,-1 0,1 1,0-1,0 0,-1 1,1-1,0 1,0 0,1 0,-1-1,0 1,0 1,0-1,1 0,-1 0,0 1,1 0,-1-1,1 1,-1 0,4 0,9 0,0 0,0 1,28 6,27 11,-1 3,0 3,95 49,-152-68,-1 1,0 0,0 0,-1 1,0 1,0 0,-1 0,0 1,0 0,11 17,-11-12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19.5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0 581,'1'-25,"2"-1,0 0,1 1,2 0,1 0,17-41,-6 23,3 1,48-72,-60 102,2-7,2 0,0 2,1 0,1 0,0 1,25-19,-39 34,1 1,-1-1,0 1,0 0,0-1,0 1,0 0,0 0,1 0,-1 0,0 0,0 0,0 0,0 0,1 0,-1 0,0 1,0-1,0 0,0 1,0-1,0 1,0-1,0 1,0 0,0-1,0 1,0 0,0 0,1 1,27 35,-14-16,0-6,0-1,1 0,0-2,1 1,0-2,1-1,0 0,1-1,0-1,0 0,41 9,-47-15,0 0,0-1,0 0,0 0,0-2,0 0,0 0,0-1,0-1,-1 0,1 0,-1-2,0 1,0-2,0 1,0-2,-1 0,0 0,-1-1,11-9,-17 12,1-1,-1 1,0-1,0 0,-1 0,1 0,-1-1,-1 1,1-1,-1 0,-1 1,1-1,-1 0,0 0,0 0,-1 0,-1-10,1-3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38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0 277,'30'0,"23"-1,0 2,94 16,-130-14,-1 1,0 1,0 0,-1 2,1 0,-1 0,-1 1,1 1,-1 1,-1 0,0 0,0 1,10 13,-18-19,-1-1,-1 1,1 0,-1 0,0 0,0 1,0-1,0 1,1 7,-3-11,-1 0,0-1,0 1,0 0,0 0,0-1,-1 1,1 0,0 0,-1-1,1 1,-1 0,0-1,1 1,-1-1,0 1,0-1,0 1,0-1,0 0,0 1,-1-1,1 0,0 0,-1 0,1 0,-1 0,1 0,-1 0,1-1,-1 1,0 0,1-1,-1 0,0 1,-2-1,1 1,1 0,-1-1,0 0,0 0,0 0,1 0,-1 0,0 0,0-1,0 1,1-1,-1 0,0 0,1 0,-1 0,1 0,-1-1,1 1,-1-1,1 1,0-1,0 0,0 0,0 0,0 0,0-1,1 1,-3-4,-5-9,1 1,0-2,-9-26,10 26,-2-10,1 0,1 0,2-1,-6-52,11-110,0 177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39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177 51,'-8'0,"1"1,0 1,0-1,0 1,0 0,0 1,1-1,-1 1,1 1,-1-1,-10 9,6-3,0 0,1 0,0 1,1 0,-12 16,20-25,0 0,0 0,0 0,0 0,0 1,0-1,1 0,-1 1,0-1,1 0,-1 1,1-1,-1 1,1-1,0 1,-1-1,1 1,0-1,0 1,0-1,0 1,1-1,-1 1,0-1,1 1,-1-1,1 1,-1-1,1 1,0-1,-1 0,1 1,0-1,0 0,0 0,0 0,0 0,0 0,0 0,1 0,-1 0,0 0,0 0,3 0,6 4,1-1,-1-1,1 0,0 0,12 1,0 0,62 14,153 11,-235-29,0 1,1-1,-1 0,0 0,0 0,0-1,0 1,0-1,0 0,0 0,0 0,0 0,0 0,-1 0,1-1,0 0,-1 1,1-1,-1 0,0 0,1 0,2-5,-3 4,-1 0,1-1,-1 1,0-1,0 1,0-1,0 0,-1 1,0-1,1 0,-1 1,-1-1,1 0,0 1,-1-1,0 0,0 1,-2-7,-2-2,1 1,-2 0,1 0,-1 1,-1-1,0 1,-1 1,0-1,0 1,-1 1,0 0,0 0,-1 0,0 1,0 1,-1 0,0 0,0 1,0 1,-1 0,0 0,1 1,-1 0,-1 1,1 1,-22-1,12 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41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1 538,'2'7,"0"0,0-1,1 1,-1-1,1 0,1 0,0 0,-1 0,2-1,-1 1,1-1,-1 0,11 7,-1 3,16 15,2-2,1-1,1-1,1-2,1-1,67 30,-95-49,0-1,1 0,-1-1,1 1,0-1,14 1,-21-3,0 0,-1 0,1 0,0 0,0 0,0-1,0 1,0-1,-1 1,1-1,0 1,0-1,-1 0,1 0,-1 0,1 0,0 0,-1 0,0 0,1-1,-1 1,0 0,0-1,1 1,-1-1,0 0,-1 1,1-1,0 0,0 1,-1-1,1 0,-1 0,1 0,-1 1,0-1,0-3,0-8,0 0,-1 0,-1 0,0 0,-1 0,-1 0,-7-18,0 3,-1 1,-20-32,31 58,-21-30,22 30,0 0,-1 0,1 1,-1-1,1 0,-1 1,1-1,-1 0,1 1,-1-1,1 1,-1-1,0 1,1-1,-1 1,0-1,0 1,1 0,-1-1,0 1,0 0,1 0,-1-1,0 1,0 0,0 0,0 0,1 0,-1 0,0 0,0 0,0 1,1-1,-1 0,0 0,-1 1,1 0,1 1,-1-1,1 0,0 0,0 1,-1-1,1 0,0 1,0-1,0 0,0 1,1-1,-1 0,0 0,0 1,1-1,-1 0,1 0,-1 1,1-1,0 1,19 33,-14-24,16 28,2-1,47 58,-57-80,1 0,1 0,0-1,1-1,0-1,1-1,31 16,-47-27,0 1,0-1,1 0,-1-1,0 1,1 0,-1-1,1 1,-1-1,1 0,-1 1,1-1,-1-1,1 1,3-1,-4 0,-1 1,0-1,1 0,-1 0,0 0,1 0,-1 0,0 0,0 0,0 0,0 0,0 0,0-1,0 1,-1 0,1-1,0 1,0-4,1-5,0-1,0 0,-1 0,-1 0,-1-20,0 15,-25-396,22 382,-22-138,20 142,-1 0,0 1,-2 0,-17-31,25 53,-1 0,1 0,-1 1,0-1,0 1,0-1,0 1,-1 0,1 0,-1 0,1 0,-1 0,0 0,0 1,1-1,-1 1,0 0,0 0,-1 0,1 0,0 1,0-1,0 1,0 0,-6 0,7 1,0-1,0 1,0-1,0 1,0 0,0 0,0 0,0 0,0 0,0 1,0-1,1 1,-1-1,0 1,1-1,-1 1,1 0,0 0,0 0,0 0,0 0,0 0,0 0,0 0,0 0,1 0,-1 0,1 1,0-1,0 0,0 0,0 1,0-1,0 0,0 0,1 3,0 0,1 0,-1 0,1 0,0 0,0-1,0 1,1-1,0 1,0-1,0 0,0 0,8 7,53 42,-42-35,320 236,-196-149,-133-96,-1 1,0 0,-1 0,0 1,12 15,-21-24,-1 0,1 1,-1-1,1 0,-1 0,0 1,0-1,0 1,0-1,0 1,0 0,-1-1,0 1,1 0,-1-1,0 1,0 0,0-1,-1 1,1 0,0-1,-1 1,0 0,0-1,0 1,0-1,0 1,0-1,-1 0,1 0,-1 1,1-1,-1 0,0 0,0 0,0-1,-3 3,-119 113,104-102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44.2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907 2,'-26'0,"5"-1,-1 0,1 2,0 0,-1 2,1 0,0 1,0 2,-37 13,2 11,1 3,2 2,1 2,2 2,2 3,2 2,1 1,3 3,-42 60,63-78,1 1,2 1,-19 43,32-64,1 0,0 0,1 0,0 0,1 1,0-1,1 1,0 0,1-1,0 1,1 0,0-1,1 1,5 16,-5-23,0 0,0-1,1 1,0-1,0 0,0 0,0 0,1 0,-1-1,1 0,0 1,0-1,1 0,-1-1,0 1,1-1,0 0,-1 0,1 0,6 1,11 2,0-1,0-1,29 1,-31-3,20 2,0-2,0-2,0-2,-1-1,77-19,-95 14,0 0,0-2,-1 0,-1-2,0 0,0-1,20-20,25-18,69-62,-91 74,79-56,-95 80,-5 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45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 71,'-5'0,"1"0,0 1,0-1,-1 1,1 0,0 0,0 1,0-1,0 1,0 0,0 0,1 0,-1 0,1 1,-1-1,1 1,-4 4,2-2,1 1,0 0,0 0,0 0,1 0,0 1,0-1,1 1,-4 13,4-10,0 0,1 1,0-1,0 0,1 1,1-1,-1 0,2 1,-1-1,2 0,-1 0,1 0,1 0,7 15,-1-12,0-1,0 0,2-1,-1 0,1-1,0-1,1 1,1-2,-1 0,1-1,24 10,1-2,1-2,0-2,49 8,-48-12,-1-2,1-2,1-1,56-6,-96 4,0-1,0 1,1 0,-1-1,0 0,0 1,0-1,0 0,0 0,-1 0,1-1,0 1,0 0,-1-1,1 1,-1-1,1 1,-1-1,0 0,1 1,-1-1,0 0,0 0,0 0,0 0,-1 0,1 0,-1 0,1 0,-1 0,0-1,1 1,-1 0,0 0,0 0,-1 0,1 0,0-1,-1 1,0-2,-2-8,0 1,0 0,-1 0,0 0,-1 0,-7-10,-13-20,-2 2,-1 1,-2 1,-42-39,53 58,-1 0,-1 1,-1 2,0 0,-1 1,0 1,-1 1,-50-17,66 27,0 0,0 1,0-1,0 1,0 1,0 0,0 0,-1 0,1 1,-14 3,5 2,1 0,0 1,-28 17,26-13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46.2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0 140,'5'1,"-1"-1,1 1,-1 0,1 0,-1 1,1-1,-1 1,0 0,0 0,0 0,8 6,40 38,-40-33,61 56,-3 3,63 84,-133-156,1 1,0 0,0 0,0 0,0 0,-1 0,1 0,0 0,-1 0,1 0,-1 0,1 0,-1 0,1 0,-1 1,0-1,0 0,1 0,-1 0,0 1,0-1,0 0,-1 0,1 1,0-1,0 0,-1 0,1 0,0 0,-1 0,1 1,-2 0,1-2,0 1,-1-1,1 0,0 0,-1 0,1 1,-1-1,1-1,0 1,-1 0,1 0,0 0,-1-1,1 1,0-1,-1 1,1-1,0 1,0-1,0 0,-1 0,1 1,0-1,0 0,0 0,0 0,0 0,-1-2,-7-8,0 1,1-1,0-1,1 1,0-2,1 1,0 0,-6-21,5 9,1-1,0-1,-2-40,6 45,1 1,0-1,2 0,1 0,0 1,7-26,-8 40,1 1,0-1,1 0,-1 1,1 0,0 0,1 0,-1 0,1 0,0 0,0 1,0 0,0 0,1 0,0 0,0 1,0 0,0 0,1 0,-1 1,1-1,-1 2,1-1,0 0,10-1,-3 2,0-1,-1 1,1 1,0 1,-1-1,1 2,0 0,-1 0,1 1,-1 1,0 0,0 1,-1 0,1 1,-1 0,0 1,-1 0,0 0,15 14,-12-11,0 1,-1-1,0 2,-1 0,-1 0,1 1,-2 0,0 1,-1 0,0 1,6 15,-8-8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47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430 492,'-13'1,"-1"1,1 0,0 1,0 1,0 0,1 0,-1 2,1-1,0 2,0-1,1 2,0-1,1 2,-1-1,1 1,1 1,-13 16,-1 3,0 1,3 0,0 2,2 1,-15 39,29-65,1 1,0 0,1 0,0-1,0 1,1 1,0-1,0 0,1 12,0-17,1-1,-1 1,1 0,0-1,0 1,0 0,0-1,1 1,-1-1,1 1,0-1,-1 0,1 0,0 0,0 0,0 0,1 0,-1-1,0 1,1 0,-1-1,1 0,-1 0,1 0,0 0,-1 0,1 0,0-1,5 1,30 3,0-1,-1-2,51-5,10 0,-95 4,0 0,0 0,0 0,0 0,0-1,-1 1,1-1,0 0,0 0,-1 0,1 0,-1 0,1-1,-1 1,1-1,-1 1,0-1,0 0,3-3,-3 2,0 0,-1 0,0 0,1 0,-1 0,0 0,-1 0,1 0,0-1,-1 1,0 0,0-1,0 1,0 0,0 0,-1-1,0-4,-73-259,42 185,-4 0,-4 3,-2 1,-5 2,-65-82,71 109,38 46,1 0,-1 1,0-1,0 1,0-1,0 1,0 0,0 0,-1 1,1-1,0 1,-1-1,0 1,-3-1,39 26,37 32,-2 3,97 110,-106-100,4-3,90 76,-148-139,0 0,0 0,0-1,0 1,1-1,7 2,4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49.3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333 861,'0'0,"-1"0,0-1,0 1,0 0,0 0,1-1,-1 1,0 0,0-1,1 1,-1-1,0 1,0-1,1 1,-1-1,1 1,-1-1,0 0,1 1,-1-1,1 0,0 0,-1 1,1-1,0 0,-1 0,1 0,0 1,0-1,-1 0,1 0,0 0,0 0,0 0,0 1,0-1,1 0,-1 0,0 0,0 0,0 1,1-1,-1 0,1-1,14-37,11-1,44-52,-45 62,-2 0,-2-1,25-46,-40 65,19-46,-24 55,1-1,-1 0,0 0,-1 0,1 0,-1 0,1 0,-1 0,0 0,-1 0,1 0,-2-6,2 9,-1 0,1 0,-1 0,0 0,1-1,-1 1,0 0,0 0,1 0,-1 0,0 1,0-1,0 0,0 0,0 0,0 1,0-1,-1 1,1-1,0 1,0-1,0 1,-2-1,-1 1,1-1,-1 1,1 0,-1 0,0 1,1-1,-1 1,-4 1,-7 3,1 0,-27 15,38-19,-52 30,2 2,1 3,1 2,2 2,2 1,-59 69,102-105,1-1,-1 1,1-1,-1 1,1 0,1 1,-1-1,-3 11,6-14,-1 0,1 0,0 0,0 0,0 0,0 1,1-1,-1 0,0 0,1 0,0 0,-1 0,1 0,0 0,0 0,0-1,0 1,0 0,1 0,-1-1,0 1,1-1,-1 1,1-1,0 0,-1 1,5 1,69 40,3-2,1-5,94 31,-134-53,-14-4,5 3,1-2,0-1,1-2,46 7,-74-15,0 0,-1 0,1 0,0-1,0 0,-1 1,1-1,0 0,-1-1,1 1,-1-1,0 0,1 1,-1-1,0-1,0 1,0 0,0-1,-1 1,1-1,-1 0,1 0,-1 0,0 0,0-1,-1 1,1 0,1-5,4-12,0 0,-1-1,-2 1,3-23,1 1,-1 10,8-37,8-95,-21 144,-1 1,-1-1,-1 0,-1 0,0 1,-2-1,0 1,-1 0,-14-33,10 38,-6-14,18 19,15 9,-2 4,-1 1,1 0,-1 1,0 0,26 17,71 54,-72-48,234 180,-269-204,0 1,0 0,-1 0,0 0,0 0,4 8,-7-13,-1 0,1 1,-1-1,1 1,-1-1,1 1,-1-1,0 1,0-1,0 1,0-1,0 1,0-1,0 1,-1 1,1-2,-1 0,1 0,-1-1,0 1,1 0,-1-1,0 1,1 0,-1-1,0 1,0-1,0 1,0-1,1 0,-1 1,0-1,0 0,0 0,0 1,0-1,0 0,0 0,0 0,0 0,0 0,0 0,-1-1,-2 0,0 1,0-1,0 0,0 0,0-1,0 1,1-1,-1 0,0 0,1 0,0-1,-1 1,1-1,0 0,0 0,1 0,-4-3,-5-10,0 1,-13-26,9 14,-1-1,2 0,1-1,1-1,1 1,2-2,1 0,1 0,2 0,1-1,1 1,2-40,1 56,0 1,1-1,1 0,0 1,1-1,1 1,9-25,-10 34,0 0,0 0,0 0,0 0,1 0,0 1,0 0,0 0,1 0,-1 0,1 0,0 1,0 0,0 0,0 1,1-1,-1 1,1 0,-1 1,1-1,0 1,8-1,0 0,0 1,1 0,0 0,-1 1,1 1,-1 1,1 0,-1 1,0 0,0 1,0 1,-1 0,1 1,-1 1,-1 0,1 0,-1 1,0 1,13 12,23 22,68 81,-94-96,-2 0,0 1,-2 1,24 54,-34-64,-1-6,-1 1,-1 0,5 20,-8-18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50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207 503,'2'-120,"0"32,-10-109,7 192,1-1,-1 1,0 0,0-1,-1 1,0 0,0 0,0-1,0 2,-1-1,0 0,0 0,-7-7,7 10,0-1,0 2,0-1,0 0,0 0,-1 1,1 0,-1 0,1 0,-1 0,1 0,-1 1,1 0,-1-1,0 1,1 0,-1 1,1-1,-1 1,1 0,-1 0,-4 1,4-1,-1 0,0 1,1-1,0 1,-1 0,1 0,0 1,0-1,0 1,0 0,1 0,-1 0,1 1,0-1,-1 1,2-1,-1 1,0 0,-2 5,3-2,0-1,1 0,-1 1,1 0,0-1,1 1,-1 0,2-1,-1 1,1 0,-1-1,3 8,4 10,1 0,1-1,1 0,1 0,1-1,17 23,-14-25,0-2,2 0,24 20,-26-25,-1 0,0 0,-1 1,-1 1,0 0,12 22,-23-33,1 0,-1 1,0-1,0 1,0-1,-1 1,1 0,-1-1,0 1,0-1,-1 1,0-1,1 1,-1-1,-1 1,1-1,-1 0,0 1,0-1,-3 5,-7 11,-1-1,-28 33,18-24,8-9,1-5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52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319 503,'2'-2,"2"-1,0-1,-1 0,0 1,1-1,-2-1,1 1,3-6,-6 10,0-1,0 0,1 1,-1-1,0 0,0 1,0-1,0 0,0 1,0-1,0 0,0 1,0-1,-1 0,1 1,0-1,0 0,-1 1,1-1,0 1,-1-1,1 0,-1 0,-1 0,1-1,-1 1,0 0,1 0,-1 0,0 0,0 1,0-1,0 0,0 1,0-1,-2 1,-8-1,0 0,1 1,-1 0,0 1,1 1,-1 0,1 0,-1 1,1 1,0 0,-11 6,5-3,1 1,0 1,1 1,0 0,1 1,-21 19,30-25,1-1,0 1,0 0,1 0,0 1,-1-1,2 1,-1-1,1 1,0 0,0 0,0 0,1 0,0 0,0 0,0 11,2-8,0 1,1-1,0 0,0 0,1 0,0 0,1 0,0-1,0 0,6 9,5 5,1-1,2-1,-1-1,2 0,1-1,41 28,-39-30,-4-3,-1-1,2-1,-1 0,35 13,-50-23,-1-1,1 0,0 1,-1-1,1 0,-1 0,1-1,0 1,-1 0,1-1,-1 0,1 1,-1-1,1 0,-1 0,1-1,-1 1,0 0,0-1,0 1,0-1,0 0,0 0,0 0,0 0,-1 0,1 0,-1 0,1 0,0-3,6-10,-1 0,0 0,7-28,-8 24,25-70,74-239,-93 278,-2 0,-2-1,-2 0,-2-86,-4 132,-1-1,0 0,0 0,0 1,-1-1,1 1,-1-1,-1 1,1 0,-1 0,0 0,0 0,-1 0,1 1,-6-6,6 7,0 1,0 0,0-1,0 1,0 1,0-1,0 0,-1 1,1 0,-1-1,1 1,-1 1,1-1,-1 0,0 1,1 0,-1 0,0 0,1 0,-1 1,1-1,-1 1,0 0,1 0,-5 2,6-3,1 1,-1 0,0 0,0 0,1-1,-1 2,0-1,1 0,-1 0,1 0,-1 1,1-1,0 1,0-1,0 1,-1 0,1-1,1 1,-1 0,0 0,0-1,0 5,1-3,0 1,0-1,0 0,0 1,1-1,-1 1,1-1,0 0,0 1,0-1,4 6,4 6,0 0,2-1,22 25,-31-36,200 205,-193-199,1 1,-2 0,1 0,-2 1,1 0,-1 1,-1-1,0 1,7 21,-5-5,-2 0,0 0,2 37,-8-62,1 0,-1 0,1 0,0 0,0 0,0-1,0 1,0 0,0-1,1 1,-1-1,1 1,0-1,0 0,0 0,0 0,0 0,0 0,4 2,-1-1,0 0,0-1,1 0,-1 0,1 0,-1-1,1 0,0 0,7 1,1-2,0 0,0-1,0 0,0-1,0-1,0 0,19-7,12-11,-26 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35.7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1,'57'906,"79"-11,-117-794,51 319,-36 6,-12 134,-22-558,1 16,-1-18,0 0,1 0,-1 1,0-1,0 0,0 0,0 0,1 1,-1-1,0 0,0 0,0 0,1 0,-1 1,0-1,0 0,0 0,1 0,-1 0,0 0,0 0,1 0,-1 0,0 0,0 0,1 0,-1 0,0 0,1 0,-1 0,0 0,0 0,1 0,-1 0,0 0,0 0,0 0,1-1,-1 1,0 0,0 0,1 0,-1 0,0 0,0-1,0 1,0 0,1 0,-1 0,0-1,0 1,0 0,0 0,0-1,10-9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09:59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1 786,'9'-16,"1"1,1 1,1 0,20-18,3-7,131-161,-153 187,0 0,1 2,29-19,6-4,183-174,-203 182,34-26,-2 3,-39 29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0.2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1 996,'1'-3,"1"-1,0 1,0 0,0 0,0 0,0 0,1 0,-1 1,1-1,5-3,4-5,71-71,147-112,-46 43,388-321,-555 460,0 1,27-13,-39 21,-8 3,-8 4,0 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1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1,'4'0,"2"3,2 3,5 2,0 5,-3 4,2-2,-2 2,-3 0,-2 3,2 0,3 2,1 0,-3 0,2-3,-1-1,-1-8,-4-5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1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0,'4'0,"1"0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3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0 198,'1'-1,"-1"0,1 0,-1 0,1 0,-1 0,1 0,0 0,-1 0,1 1,0-1,0 0,0 0,-1 1,1-1,0 0,0 1,0-1,0 1,0-1,0 1,0-1,1 1,-1 0,0-1,0 1,0 0,0 0,0 0,0 0,2 0,37 1,-31 0,0 1,0 0,-1 1,1-1,-1 2,1-1,-1 1,12 8,-15-9,-1 1,1-1,-1 1,0 0,0 0,0 0,-1 0,1 1,-1-1,0 1,0 0,-1 0,1 0,2 10,-6-20,0-1,0 1,0-1,0 0,1 1,0-1,1 0,-1 1,1-1,0 0,0 1,1-1,-1 1,1 0,1-1,-1 1,4-6,6-3,1 1,0 0,1 1,1 0,-1 1,2 1,27-15,-6 7,0 2,56-17,-90 32,0 0,0 0,0 0,0 1,0-1,1 1,-1 0,0 0,0 0,0 0,0 1,1-1,-1 1,0 0,0 0,0 0,0 0,0 0,-1 1,1-1,0 1,0 0,-1 0,3 2,2 4,-1 0,0 1,0-1,-1 1,0 0,5 13,16 30,-20-38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4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227 514,'-10'0,"0"0,0 0,-1 1,1 0,0 1,0 0,0 1,1 0,-1 0,0 1,1 0,0 1,0 0,0 0,1 1,0 0,0 1,0 0,1 0,0 0,-8 13,12-17,1 0,0-1,1 1,-1 0,0 1,1-1,0 0,-1 0,1 1,1-1,-1 0,0 1,1-1,0 1,0-1,0 0,0 1,0-1,1 1,1 5,0-6,-1 0,1 0,0-1,1 1,-1 0,0-1,1 1,-1-1,1 0,0 0,0 0,0 0,0 0,0-1,0 1,6 1,7 1,0 0,-1-1,1-1,1 0,-1-1,0-1,23-2,-35 1,-1 0,0 0,0 0,0 0,0 0,0-1,0 1,0-1,0 0,0 0,-1 0,1 0,-1-1,0 1,1 0,-1-1,0 0,0 0,-1 1,1-1,-1 0,1 0,-1-1,0 1,0 0,0 0,0-7,3-10,-2 0,0 0,-2-30,0 29,-4-86,-5 1,-22-106,28 197,0 0,-11-28,-6 10,19 33,0-1,0 0,0 0,0 0,-1 0,1 1,0-1,0 1,0-1,-1 1,1-1,0 1,-1 0,1-1,0 1,-1 0,1 0,0 0,-1 0,1 0,0 1,-2-1,1 1,0 0,0 0,1 0,-1 0,1 1,-1-1,1 0,-1 1,1-1,0 1,0-1,-1 1,1 0,0-1,1 1,-1 0,0 0,0 0,1 0,-1 0,1 0,0 0,-1 0,1 0,0 0,0-1,0 1,1 0,-1 0,0 0,2 3,-1 8,2-1,0 0,6 18,7 6,1-1,2 0,2-2,0 0,3-1,0-1,2-1,1-2,2-1,39 30,-34-18,-26-29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5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 26,'-2'0,"1"0,-1 0,1 0,-1 0,1 1,-1-1,1 1,0-1,-1 1,1-1,0 1,-1 0,1 0,0 0,0-1,0 1,0 0,-1 1,2-1,-1 0,0 0,0 0,0 1,0-1,1 0,-1 1,1-1,-1 0,1 1,-1-1,1 1,0-1,0 1,-1-1,1 1,0-1,1 1,-1-1,0 0,0 1,1 1,0 2,-1 1,1-1,1 1,-1-1,1 0,0 0,0 0,1 0,-1 0,4 4,8 6,1-1,0 0,1-1,0-1,27 15,94 44,-134-69,0 0,0-1,0 1,0-1,0 0,0 0,1 0,-1 0,0-1,1 1,-1-1,0 0,1 0,-1 0,1-1,-1 1,0-1,5-1,-6 1,0-1,0 0,0 0,-1 0,1 0,-1 0,1-1,-1 1,0 0,0-1,0 1,0 0,0-1,0 1,-1-1,1 0,-1 1,0-1,0 1,0-1,0 0,0 1,0-1,-2-3,0-14,-2 0,0 1,-1-1,-2 1,1 0,-2 0,-1 0,0 1,-1 1,-20-26,17 32,6 15,7-2,0-1,0 1,0-1,0 1,0 0,0-1,1 1,-1-1,0 1,1-1,-1 1,1-1,0 1,-1-1,1 1,0-1,1 2,13 16,1 1,1-2,0 0,38 29,89 48,-134-88,35 26,-35-22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6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107 1,'-12'11,"-1"2,0 0,0 0,2 1,0 1,-14 23,24-36,-1 1,1 0,0 0,0-1,0 1,1 0,-1 0,1 0,-1 0,1 0,0 0,0 0,1 0,-1 0,1 0,1 5,-1-4,1-1,0 0,0 0,1 0,-1-1,0 1,1 0,0-1,0 1,0-1,0 0,0 0,0 0,0-1,1 1,-1-1,5 2,57 18,124 22,-187-42,0-1,0 1,1-1,-1 1,0-1,1 0,-1 0,0 0,1 0,-1 0,0-1,1 1,-1-1,0 1,0-1,0 0,1 0,-1 0,0 0,0 0,0-1,0 1,-1-1,1 1,0-1,1-2,4-8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7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0,'-1'0,"0"0,0 0,0 0,0 0,0 0,0 0,1 1,-1-1,0 0,0 0,0 1,0-1,1 0,-1 1,0-1,0 1,1-1,-1 1,0-1,1 1,-1-1,0 1,1 0,-1-1,1 1,-1 0,1 0,0-1,-1 1,1 0,-1 1,1 1,0 0,-1 0,1 0,1 0,-1 0,0 0,1 0,-1 0,3 5,2 5,0 0,1-1,10 16,84 110,170 181,-255-301,-9-12,0 1,0-1,0 0,1-1,0 1,0-1,0-1,11 6,-15-9,0 0,0 0,0 0,0-1,0 1,0-1,1 0,-1 0,0 0,0 0,0-1,1 1,-1-1,0 0,0 0,0 0,0 0,0 0,0-1,-1 1,1-1,0 0,-1 0,1 0,2-3,87-89,-72 71,4-3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08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428 179,'-6'0,"1"0,-1 1,1 0,-1 0,1 0,0 1,0 0,-8 3,24-11,193-90,-160 78,0 2,1 2,48-9,-68 15,-25 7,0 1,0-1,-1 1,1 0,0-1,0 1,-1 0,1-1,0 1,0 0,-1-1,1 1,0 0,-1-1,1 1,0 0,-1 0,1 0,-1-1,1 1,0 0,-1 0,1 0,-1 0,1 0,-1 0,1 0,0 0,-1 0,0 0,-5-2,0 2,0-1,0 0,0 1,-1 0,-10 2,-14 9,1 1,1 1,-47 28,48-24,-1-1,-1-2,-43 15,3-5,1 3,0 3,3 3,-101 66,162-94,9-5,19-5,-11 2,6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38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15,'0'-1,"0"1,0-1,0 1,0-1,0 1,0-1,0 1,0-1,0 1,0-1,0 1,0-1,1 1,-1-1,0 1,0-1,1 1,-1 0,0-1,0 1,1-1,-1 1,0 0,1-1,-1 1,1 0,-1-1,0 1,1 0,-1-1,1 1,-1 0,1 0,-1 0,1 0,0-1,20 8,17 22,-37-29,58 58,102 128,-83-91,264 326,232 262,-563-670,-7-9,-1 1,1-1,0 0,0 0,0 0,0-1,1 1,0-1,-1 0,1-1,9 5,-13-7,0 0,0-1,0 1,0 0,0 0,0-1,0 1,0 0,-1-1,1 1,0-1,0 1,0-1,-1 1,1-1,0 0,0 1,-1-1,1 0,-1 0,1 1,-1-1,1 0,-1 0,1 0,-1 0,0 0,1 0,-1 1,0-1,0 0,0 0,0 0,0 0,0 0,0 0,0-2,0-45,0 40,-6-740,7 474,-1 264,2 0,-1 0,2 0,-1 0,1 1,1-1,-1 1,2 0,6-11,-5 9,-1 0,0 0,-1 0,0 0,5-23,0-21,5-47,-13 83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10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410 216,'-27'3,"-1"0,1 1,0 2,0 1,1 1,0 1,0 1,1 2,0 0,1 2,0 0,2 2,-42 36,63-52,0 1,1-1,-1 1,0-1,1 1,-1 0,0-1,1 1,-1-1,1 1,-1 0,1 0,-1-1,1 1,-1 0,1 0,0 0,-1-1,1 1,0 0,0 0,0 0,-1 0,1 0,0 0,0-1,0 1,1 0,-1 0,0 1,1-1,1 0,-1 0,0 0,0 0,1 0,-1 0,1-1,-1 1,1 0,-1-1,1 0,-1 1,1-1,0 0,1 1,76-1,-69 0,34 1,61 8,-64-4,-1-1,46-3,-83-1,0 0,1-1,-1 1,0-1,1 0,-1 0,0 0,0 0,0-1,0 1,0-1,0 0,0 0,0 0,-1 0,1 0,-1 0,1-1,-1 1,0-1,0 0,0 0,0 0,-1 0,1 0,-1 0,0 0,0 0,0 0,0-1,0 1,-1 0,1-1,-1 1,0-1,0 1,-1-4,1-1,-1-1,0 1,-1 0,0 0,0 0,0 0,-1 0,-1 0,1 1,-1-1,0 1,-1 0,1 0,-9-8,5 7,-1 1,0 0,0 0,-1 0,0 1,0 1,0 0,-21-7,9 6,0 1,0 1,-33-1,36 0,31 0,33-2,-15 5,0 2,0 0,0 3,0 0,0 2,0 1,-1 2,49 18,-26-3,-1 2,-1 2,-1 2,-2 2,-1 2,70 66,-112-95,0 0,0 0,0 1,0 0,-1-1,0 1,0 0,0 1,-1-1,0 0,0 1,1 5,-2-8,-1 0,-1 0,1 0,0-1,-1 1,1 0,-1 0,0-1,0 1,0 0,0-1,0 1,-1-1,1 1,-1-1,0 0,0 0,0 1,0-1,0-1,0 1,0 0,0 0,-1-1,1 1,-4 0,1 1,0 0,0-1,-1 0,1 0,0-1,-1 1,0-1,1-1,-1 1,0-1,1 0,-1 0,0 0,1-1,-1 0,1 0,-1 0,1-1,-1 0,1 0,0 0,0-1,0 1,0-1,0 0,-6-6,-12-10,1-1,0-1,-33-43,41 48,-25-31,-47-71,77 103,1 1,0-1,0 0,2-1,0 0,0 0,2 0,0 0,1-1,-1-20,4 34,0 0,0 1,0-1,1 0,-1 1,1-1,0 0,-1 1,1-1,1 1,-1 0,0-1,0 1,1 0,0 0,-1 0,1 0,0 0,0 0,4-3,8-5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17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0 881,'4'-14,"0"0,1 0,1 0,0 1,0-1,13-16,11-27,38-104,-15 31,73-126,-92 190,11-18,-45 83,1 0,-1 0,0 0,1 1,-1-1,0 0,1 1,-1-1,1 1,-1-1,1 0,0 1,-1-1,1 1,-1 0,1-1,0 1,0-1,-1 1,1 0,0-1,-1 1,1 0,0 0,1 0,2 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18.9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1 444,'89'-88,"189"-201,-225 233,-39 45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20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162 203,'1'6,"1"0,0 0,0 0,1-1,-1 1,1-1,1 1,-1-1,1 0,8 9,-1-1,59 81,8 5,-5 4,77 146,-148-246,0 1,-1 0,1-1,-1 1,0 0,0 0,1 7,-2-11,0 1,0-1,0 0,0 0,0 1,0-1,0 0,0 0,-1 1,1-1,0 0,0 0,0 1,0-1,0 0,0 0,-1 1,1-1,0 0,0 0,0 1,0-1,-1 0,1 0,0 0,0 0,-1 1,1-1,0 0,0 0,-1 0,1 0,0 0,0 0,-1 0,1 0,-20-9,-39-39,2-3,-51-59,52 52,7 7,-80-108,114 137,0 0,2-1,1 0,1-1,1-1,1 1,1-2,-7-36,14 58,1 1,-1-1,1 0,0 0,0 0,0 0,1 0,-1 0,1 1,0-1,0 0,1 1,-1-1,1 0,-1 1,1 0,0-1,0 1,1 0,-1 0,1 0,-1 0,1 0,0 1,0 0,0-1,1 1,-1 0,0 0,1 1,5-3,9-2,1 1,0 0,1 1,-1 1,21 0,-10 0,5 0,67 1,-90 2,-1 1,0 1,0 0,0 0,0 1,0 1,-1 0,1 0,19 12,-28-15,0 1,1-1,-1 1,0-1,0 1,-1 0,1 0,0 0,0 0,-1 0,0 1,1-1,-1 0,0 1,0-1,0 0,0 1,-1 0,1-1,-1 1,1-1,-1 5,0-2,-1-1,0 1,0 0,-1-1,1 1,-1-1,0 1,0-1,-1 0,1 0,-5 6,-6 5,-1 0,1-1,-2-1,-31 23,-120 88,155-117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22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1 691,'1'-5,"1"1,-1 0,1-1,0 1,1 0,-1 0,1 0,-1 0,1 1,6-6,4-8,106-152,-98 141,-6 9,-1 0,-1-1,17-36,-27 49,0 0,-1-1,0 1,0 0,-1-1,0 1,0-1,-1 1,0-1,0 1,-1-1,0 1,0-1,-1 1,-4-14,0 7,-1 0,0 0,0 1,-2-1,0 2,-15-19,18 24,-1 1,1-1,-1 1,0 1,0-1,-1 1,1 0,-1 1,-1 0,1 0,0 1,-14-4,20 7,0 0,-1 0,1 0,0 1,0-1,0 1,0-1,0 1,0-1,0 1,0 0,1 0,-1 0,0 0,0 1,1-1,-1 0,0 1,1-1,0 1,-1-1,1 1,0 0,0 0,0-1,0 1,0 0,0 0,0 0,1 0,-1 0,1 0,-1 3,-1 2,1 0,-1 1,1-1,1 0,-1 0,1 1,0-1,3 12,1-4,2 0,0-1,0 0,1 0,14 19,53 65,-41-56,255 285,-189-221,-99-106,0 0,0 1,0-1,1 0,-1 1,0-1,0 0,0 0,0 1,0-1,1 0,-1 0,0 1,0-1,0 0,1 0,-1 1,0-1,0 0,1 0,-1 0,0 0,0 0,1 1,-1-1,0 0,1 0,-1 0,0 0,1 0,-1 0,0 0,1 0,-1 0,0 0,0 0,1 0,-1 0,0 0,1 0,-1-1,1 1,-2-16,-10-21,-25-31,21 41,1 0,1 0,1-2,-7-29,18 57,1-1,-1 1,0-1,1 1,0-1,-1 1,1-1,0 1,0-1,0 1,0-1,0 1,0-1,0 1,1-1,-1 1,0-1,1 1,-1-1,1 1,0 0,-1-1,1 1,0 0,0-1,0 1,0 0,0 0,0 0,0 0,0 0,1 0,-1 0,0 0,1 1,-1-1,0 0,1 1,-1-1,1 1,-1-1,1 1,-1 0,1 0,-1 0,1 0,2 0,9 1,-1 0,1 1,0 0,21 8,-18-6,17 4,117 36,-128-37,-1 2,-1 0,0 1,35 25,-52-33,0 0,-1 1,1-1,-1 1,0 0,0-1,0 1,0 0,0 1,-1-1,1 0,-1 0,0 1,0-1,0 1,0-1,-1 1,1 6,0 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24.2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96 725,'-4'1,"0"-1,0 1,0 0,0 0,0 0,1 0,-1 1,0-1,1 1,-1 0,1 0,0 1,-1-1,1 0,0 1,0 0,1 0,-1 0,1 0,-1 0,1 1,0-1,0 1,0-1,-1 7,0-4,1 1,0-1,0 1,1 0,0-1,0 1,0 0,1 0,0 0,0-1,1 1,0 0,0 0,4 11,-4-16,-1-1,0 1,1-1,-1 1,1-1,0 0,-1 1,1-1,0 0,0 1,0-1,0 0,0 0,0 0,0 0,0 0,1 0,-1 0,0 0,0 0,1-1,-1 1,1-1,-1 1,1-1,-1 1,1-1,-1 0,1 0,-1 1,1-1,-1 0,1 0,-1-1,1 1,-1 0,1 0,-1-1,1 1,-1-1,2 0,1-1,0-1,-1 1,0 0,0-1,1 0,-1 0,-1 0,1 0,0 0,-1-1,0 1,0-1,0 1,2-5,2-12,-1 0,-1-1,-1 0,-1 1,0-25,2-22,8-134,-10 208,1 0,-1-1,1 1,1-1,-1 0,1 0,0 0,9 9,-7-7,11 12,1 0,0-2,2 0,0-1,25 16,117 65,-149-91,-9-4,0-1,0 0,0 1,1-2,-1 1,1 0,-1-1,1 0,-1 0,1 0,9-1,-12 0,0-1,0 0,0 1,-1-1,1 0,0 0,0-1,-1 1,1 0,-1 0,1-1,-1 1,0-1,1 1,-1-1,0 0,0 1,0-1,0 0,-1 0,1 0,0 1,-1-1,1 0,-1 0,0 0,1 0,-1 0,0 0,-1-4,2-16,-1-1,-1 1,-1-1,-1 1,-1 0,-11-37,-54-126,68 182,-20-52,-3 2,-2 0,-2 2,-43-60,42 86,12 18,17 7,0 0,-1 0,1 0,0 0,-1 0,1 0,0 0,-1 0,1 0,0 0,0 1,-1-1,1 0,0 0,-1 0,1 0,0 1,0-1,0 0,-1 0,1 1,0-1,0 0,0 0,-1 1,1-1,0 0,0 0,0 1,0-1,0 0,0 1,0-1,0 0,0 1,0-1,0 0,0 1,0-1,0 0,0 1,0 2,1 0,0 0,0 0,0 0,0 0,1-1,-1 1,1 0,-1-1,1 1,0-1,0 1,0-1,0 0,5 4,39 28,116 60,243 102,-321-158,-71-32,13 6,1 0,-2 2,41 28,-64-40,0 0,0 0,-1 0,1 0,-1 0,1 0,-1 1,0-1,0 0,0 1,0-1,0 1,0 0,-1-1,1 1,-1-1,0 1,0 0,0-1,0 1,0 0,0-1,-1 1,1-1,-1 1,0 0,0-1,0 0,0 1,0-1,-1 1,1-1,-1 0,-1 2,-5 7,0 0,-1-1,0 0,0-1,-16 13,11-12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26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14 861,'2'-6,"0"0,0 1,1-1,0 1,0 0,0-1,1 2,-1-1,1 0,0 1,7-6,8-11,428-588,-441 600,34-55,-38 61,0 0,-1 0,1-1,-1 1,0-1,0 1,0-1,-1 1,1-1,-1 0,0 1,0-1,0 0,0 1,-1-1,-1-6,1 8,0 1,0-1,0 0,-1 1,1-1,0 1,-1-1,1 1,-1 0,0 0,1-1,-1 1,0 1,0-1,0 0,1 0,-1 0,0 1,0-1,0 1,0 0,0 0,0-1,0 1,0 1,0-1,0 0,0 0,0 1,0-1,0 1,-3 0,-8 3,0 1,0 0,-18 9,25-11,-7 5,0 0,0 1,0 0,2 1,-1 0,1 1,0 0,-9 14,-69 108,61-88,-32 53,-81 175,140-271,0 0,0 0,0 0,0 0,0 1,1-1,-1 0,1 1,-1-1,1 1,0-1,0 0,0 1,0-1,1 1,-1-1,0 0,1 1,0-1,1 3,-1-3,1 0,0-1,0 1,0-1,0 0,0 1,0-1,1 0,-1 0,0 0,1-1,-1 1,0 0,1-1,-1 0,1 1,-1-1,1 0,4-1,101 11,-77-6,0-1,53-2,-80-2,0 1,0-1,0 0,-1 0,1 0,0-1,-1 1,1-1,-1 0,0 0,1 0,-1 0,0-1,5-4,31-48,-34 47,-1 0,2 0,-1 1,1-1,0 2,0-1,1 0,11-8,63-37,-69 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1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1 319,'9'2,"0"1,0 0,-1 0,1 1,-1 0,0 1,0 0,0 0,-1 0,14 14,-10-10,9 8,-1 1,16 21,-4-5,-29-32,-1-1,0 1,0-1,1 0,-1 1,0-1,1 0,-1 0,1 0,0 0,-1-1,1 1,0 0,-1-1,1 1,3 0,-4-1,0 0,0-1,0 1,0 0,-1-1,1 1,0-1,0 1,-1-1,1 1,0-1,-1 1,1-1,0 1,-1-1,1 0,-1 0,1 1,-1-1,1 0,-1 0,0 1,1-1,-1-1,3-9,-1 0,0 0,-1 0,1-17,-1 3,7-34,22-77,-25 118,1 1,0-1,2 1,0 0,1 1,0 0,2 0,18-22,-25 34,0 1,1 0,-1 0,1 0,0 1,-1-1,1 1,0 0,0 1,1-1,-1 1,0 0,0 0,1 1,-1-1,0 1,1 1,-1-1,1 1,-1-1,0 2,6 1,10 2,0 2,0 0,0 2,18 10,-8-1,-1 1,0 1,-2 2,44 43,90 114,-95-100,-49-54,-15-19,-11-18,-2-6,0-1,0 0,2 0,1 0,0-1,1 0,1-1,1 1,1-1,1 0,1 1,1-30,1 48,-1-1,0 0,1 1,-1-1,1 1,0-1,0 1,0-1,0 1,0 0,0 0,1-1,-1 1,1 0,0 0,0 0,-1 0,1 1,0-1,1 0,-1 1,0 0,0-1,1 1,-1 0,0 0,1 0,-1 1,1-1,0 0,-1 1,1 0,-1-1,1 1,0 0,-1 1,1-1,3 1,13 1,-1 1,1 1,-1 1,20 7,-31-10,93 30,-42-16,-1 4,73 35,-116-48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2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 4,'-2'1,"0"-1,0 1,0 0,0-1,0 1,1 0,-1 0,0 0,0 1,1-1,-1 0,0 1,1-1,-1 1,1-1,0 1,-1 0,1 0,0-1,0 1,0 0,1 0,-1 0,0 0,1 0,-1 0,1 0,-1 0,1 3,-1 3,-1 0,1 0,1 0,0 0,0 1,2 10,2 3,2-1,1 1,1-1,0 0,13 20,-16-31,1-1,0 1,0-1,1-1,0 1,1-1,0 0,0-1,1 0,0 0,0-1,12 6,-17-9,1-1,0 0,0 0,0-1,0 0,1 0,-1 0,0 0,0-1,1 0,-1 0,0 0,0-1,1 0,-1 0,9-3,-10 2,-1 1,1-1,-1 0,0-1,0 1,0-1,0 1,0-1,0 0,-1 0,0 0,1 0,-1-1,0 1,-1-1,1 1,0-1,-1 1,0-1,0 0,0 0,0-6,1-8,0 0,-2 0,0 0,-1 1,-1-1,-1 0,0 0,-1 1,-11-27,13 37,0 1,-1 0,0 0,0 1,0-1,-1 1,0-1,0 1,0 0,-1 1,0-1,0 1,0 0,0 0,-1 0,1 1,-1 0,0 0,0 1,0-1,0 1,-1 0,1 1,-1 0,1 0,-1 0,1 1,-13 0,0 4,4 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4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459 590,'-14'9,"0"0,1 0,0 1,1 1,-19 20,4 0,-25 38,44-59,-30 49,36-54,-1 0,1 0,0 0,0 0,0 0,1 0,-1 1,1-1,0 11,1-15,0 0,0 0,0 0,0 0,1-1,-1 1,0 0,0 0,1 0,-1 0,0-1,1 1,-1 0,1-1,-1 1,1 0,0-1,-1 1,1 0,-1-1,1 1,0-1,0 1,-1-1,1 1,0-1,1 1,28-1,36-19,-59 16,4-1,-4 2,-2 0,1-1,0 1,0-1,-1 0,9-6,-11 6,-1 1,0-1,-1 1,1-1,0 0,-1 1,1-1,-1 0,0 0,0 0,0 0,0 0,-1 0,1 0,-1 0,0-6,0-13,0 0,-2 0,-1 0,-1 0,0 0,-2 0,0 1,-14-30,-12-17,-45-72,56 104,-13-23,-122-191,153 246,0 0,0 0,0 1,-1 0,1-1,-1 1,0 0,0 1,-5-3,9 5,-1-1,1 1,0 0,0 0,-1 0,1 0,0 0,-1-1,1 1,0 0,-1 0,1 0,0 0,-1 0,1 0,0 0,-1 0,1 0,0 1,-1-1,1 0,0 0,-1 0,1 0,0 0,0 0,-1 1,1-1,0 0,-1 0,1 0,0 1,0-1,0 0,-1 0,1 1,0-1,0 0,0 1,-1-1,7 30,2-11,2-1,0 0,1 0,0-2,1 1,1-1,25 23,116 92,-140-120,10 8,1 2,1-2,1 0,45 23,-53-33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39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260 23,'0'-1,"-1"0,1 0,-1 0,1 0,-1 0,1 0,-1 0,0 0,1 0,-1 1,0-1,0 0,0 0,1 1,-1-1,0 1,0-1,0 1,0-1,0 1,0-1,0 1,0 0,-1 0,1-1,0 1,-2 0,-36-4,35 4,-11-1,-74 1,84 1,0-1,-1 1,1 0,0 0,-1 1,1-1,0 1,0 1,0-1,1 1,-1-1,1 1,-7 6,10-8,0 0,0-1,0 1,0 0,0 1,1-1,-1 0,0 0,1 0,-1 0,1 1,-1-1,1 0,0 0,-1 1,1-1,0 0,0 1,0-1,0 0,0 1,0-1,0 0,0 1,1-1,-1 0,0 0,1 1,-1-1,1 0,0 0,-1 0,1 1,0-1,0 0,0 0,-1 0,1 0,0-1,0 1,0 0,1 0,1 1,6 4,0-1,0 0,1 0,12 4,-17-7,149 69,-2 5,230 158,-375-230,13 10,-1 0,19 18,-35-30,0 1,0 0,0-1,-1 1,1 0,-1 1,1-1,-1 0,0 1,0-1,-1 1,1 0,-1-1,0 1,0 0,0 0,0 0,-1 0,1 0,-1 6,-2-8,1 1,0 0,-1-1,1 1,-1-1,0 1,0-1,0 0,0 0,0 0,-1 0,1 0,0-1,-1 1,0-1,1 1,-1-1,0 0,0 0,1 0,-1 0,0-1,0 1,0-1,0 0,-5 0,-11 1,1 0,-36-5,-23-6,-80-5,152 15,0 0,0 0,0 1,1-1,-1-1,0 1,0-1,0 0,0 0,1 0,-1-1,0 0,1 0,0 0,-1 0,1-1,0 1,-5-6,-1-5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4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1,'4'0,"1"4,4 1,4 4,3 4,4-1,-2 3,3-3,-2 2,1-2,-1-4,-2 2,-2-2,-2-1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5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14,'4'-4,"5"-1,0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5.8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 16,'-1'-1,"1"1,0-1,0 0,0 0,0 1,-1-1,1 0,0 1,-1-1,1 0,-1 1,1-1,0 0,-1 1,0-1,1 1,-1-1,1 1,-1-1,1 1,-1-1,0 1,1 0,-1-1,0 1,0 0,1 0,-1 0,0-1,0 1,1 0,-1 0,0 0,0 0,1 0,-1 0,0 0,0 1,1-1,-1 0,0 0,0 0,1 1,-1-1,0 0,1 1,-2 0,-34 16,25-8,0 0,0 1,2 0,-1 0,1 1,1 1,-1-1,2 1,0 1,1-1,0 1,0 0,2 1,-1-1,-3 26,1 3,2 0,2 0,5 85,-1-114,0 1,1 0,1-1,0 1,1-1,1 0,0 0,0 0,2-1,-1 0,1 0,1 0,0-1,1 0,0-1,1 0,0 0,0-1,1-1,0 1,16 8,7 2,56 23,-67-33,-1 0,-1 2,0 0,0 2,-1 0,-1 1,21 19,-39-32,1 0,-1 1,0-1,0 0,0 1,0-1,0 1,0-1,0 1,0 0,-1-1,1 1,-1 0,1-1,-1 1,0 0,0 0,1-1,-1 1,0 0,-1 0,1-1,0 1,0 0,-1 0,1-1,-1 1,0 0,1-1,-1 1,0 0,0-1,0 1,0-1,0 0,0 1,0-1,-1 0,1 0,0 1,-1-1,1 0,-3 0,-7 7,0-1,0-1,-1 0,-17 7,26-13,-17 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6.4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0 215,'4'0,"5"-4,4-5,5-5,2 0,-1-1,-1 1,-3 0,-1-2,2-1,1 1,-1 0,-1 3,2-1,-2-1,-1 2,-1 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7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1,'4'0,"5"0,4 3,5 2,-1 4,0 0,1-1,-2 1,-1 0,-2 2,-4-1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7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0,'4'0,"4"0,6 0,0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39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1 873,'1'-3,"1"0,-1-1,1 1,0 0,-1 0,2 0,-1 0,0 1,0-1,1 0,5-3,4-6,16-23,35-54,-53 72,0 0,-1-1,-2 0,1 0,7-35,-14 52,-1 0,1 0,-1-1,1 1,-1 0,0-1,0 1,0 0,0 0,0-1,0 1,0 0,0-1,0 1,0 0,-1-1,1 1,-1 0,1 0,-1 0,1-1,-1 1,0 0,1 0,-1 0,0 0,0 0,0 0,0 0,0 0,0 1,0-1,0 0,0 0,0 1,-1-1,1 1,0-1,0 1,-1 0,1-1,0 1,0 0,-1 0,1 0,0 0,-1 0,-1 0,-3 1,1 0,-1 0,1 0,-1 0,1 1,0 0,-1 0,1 1,0-1,-6 5,7-3,-1 1,0-1,1 1,0 0,0 0,0 0,1 0,-1 1,1 0,1-1,-1 1,1 0,0 0,0 1,1-1,0 0,0 1,0-1,1 0,0 1,0-1,1 1,2 11,-2-10,1-1,0 1,1 0,0-1,0 1,1-1,0 0,0 0,0 0,1-1,0 0,0 0,1 0,-1 0,2-1,-1 0,0 0,12 6,14 2,-1-2,1-1,1-2,-1-1,37 2,35 9,-69-9,41 7,-70-15,0 0,-1-1,1 0,0 0,0 0,0-1,-1 1,1-2,0 1,6-3,-10 3,0-1,0 1,0-1,0 1,-1-1,1 0,0 0,-1 0,1 0,-1 0,0 0,0 0,0 0,0 0,0-1,0 1,-1 0,1-1,-1 1,1-5,0-55,-1 54,-7-74,-3 1,-3 0,-4 1,-43-124,59 202,-11-32,-1 0,-2 1,-23-38,33 62,-2 1,1-1,-1 1,-1 0,1 0,-16-11,18 16,1 0,-1 0,0 1,0-1,0 1,-1 0,1 1,0-1,-1 1,1 0,-1 1,1-1,-12 1,14 1,1-1,-1 1,0-1,1 1,-1 0,1 0,-1 0,1 1,-1-1,1 1,0-1,0 1,-1 0,1-1,0 1,1 0,-1 1,0-1,1 0,-1 0,1 1,0-1,-1 1,1-1,0 1,1-1,-1 1,0 0,1 0,0-1,-1 1,1 5,0 3,0 1,0-1,1 0,0 1,1-1,6 20,5 3,1-1,2 0,1-1,26 37,94 114,-118-158,27 31,1-2,88 77,-124-122,-1 0,0 0,-1 1,0 1,0-1,8 16,-14-20,0-1,-1 1,0 0,0 1,0-1,-1 0,0 0,0 1,0-1,-1 1,0-1,-1 0,1 1,-1-1,-2 10,-27 68,23-68,1 1,0-1,1 1,1 0,-2 18,5-33,1-1,0 1,0 0,0-1,0 1,0-1,0 1,0 0,1-1,-1 1,1-1,-1 1,1-1,-1 1,1-1,0 1,0-1,-1 0,1 1,0-1,0 0,1 0,-1 1,0-1,2 1,-1-1,0 0,1-1,-1 1,0-1,1 1,-1-1,1 0,-1 1,1-1,-1-1,1 1,-1 0,0-1,5 0,-1-1,1 0,-1 0,0-1,0 0,-1 0,1 0,-1 0,1-1,-1 0,0 0,-1-1,5-4,-6 0,-6 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41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3088,'205'-7,"348"-57,-297 22,908-125,-89 68,721-86,615-196,-1892 294,-481 81,2071-357,-14-66,-930 111,-23-65,-955 316,611-199,-623 226,271-26,-164 30,260-11,-232 27,-250 13,-15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47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3797,'-1'13,"2"0,0 1,0-1,1 0,1-1,0 1,1 0,0-1,1 0,0 0,1 0,1-1,-1 1,11 11,27 35,3-1,100 95,132 75,-228-189,1-3,2-2,1-2,2-3,89 31,-116-49,1-2,0-1,0-2,1-1,0-1,-1-2,1-1,0-1,0-2,-1-1,1-2,57-18,-34 2,-2-2,-1-3,0-1,-3-3,0-2,82-74,236-272,159-281,-41-33,-485 693,325-480,186-269,28 30,-231 362,-254 302,3 1,2 4,123-82,-155 116,0 1,1 1,0 2,1 0,0 2,1 1,0 2,0 1,1 1,0 1,0 2,0 1,0 2,57 8,-86-9,1 0,-1 1,0-1,1 1,-1-1,1 1,-1 0,0 0,0 0,0 0,1 0,-1 1,0-1,0 1,-1-1,1 1,0 0,0 0,-1 0,1 0,-1 0,0 0,0 0,2 3,-3-2,0-1,0 0,-1 1,1-1,0 1,-1-1,0 0,1 1,-1-1,0 0,0 0,0 0,-1 0,1 0,0 0,-1 0,1 0,-1 0,0 0,0-1,0 1,1-1,-1 0,-4 3,-14 10,-2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48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2393,'496'-12,"-354"0,206-44,-161 9,-2-9,-3-7,-3-9,-3-7,-4-8,-4-7,229-169,-212 120,-5-8,-8-8,-6-7,-8-7,241-344,-368 473,-16 25,-1-1,-1 0,-1-1,-1 0,16-43,-26 63,-1 0,1 0,-1 0,0 0,1 0,-1 0,0 0,0 0,0 0,1 0,-1 0,0 0,0 0,-1 0,1 0,0 0,0 0,0 0,-1 0,1 0,0 0,-1 0,1 0,-1 0,1 1,-1-1,0 0,1 0,-1 0,0 1,0-1,0 0,-1 0,0 1,0-1,0 1,0 0,0 0,0 0,0 0,0 0,0 0,0 0,0 1,0-1,0 1,-2 1,-24 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1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1002 1,'-5'1,"-1"1,1 0,0 1,0-1,0 1,0 0,0 0,1 1,-1-1,1 1,-7 8,-10 6,-108 89,-226 245,136-126,196-204,-38 38,-57 72,117-131,0 0,0 0,0-1,1 1,-1 0,0 0,1 0,-1 0,1 0,-1 0,1 0,-1 0,1 0,0 0,-1 0,1 0,0 0,0 0,0 0,0 1,0-1,0 1,1-2,0 1,-1-1,1 1,0-1,0 1,-1-1,1 0,0 0,0 1,0-1,0 0,-1 0,1 0,0 0,0 0,0 0,0 0,0 0,-1 0,1 0,1-1,66-20,-49 14,36-5,0 3,1 2,0 2,1 3,-1 2,71 10,4 2,222 10,-332-22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0:49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2512,'67'0,"357"-7,-314-1,201-40,-180 15,0-7,-3-5,-2-5,120-68,-92 32,-4-7,224-182,-189 115,224-250,103-221,-169 172,-339 454,-2 4,-1-1,0 1,1-1,-1 0,0 1,0-1,0 0,0 0,0 1,-1-1,1 0,0 0,-1 0,1 0,-1 0,0 0,0 0,0-3,-6-1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48.5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1,'8'194,"43"238,4 58,-34-288,2 46,-24-89,1-158,0-9,0-15,0 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49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1 181,'184'1,"321"-40,-252-7,215-29,-389 66,56-3,-118 12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1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822 23,'-1'-1,"1"0,0 0,-1 0,1 0,-1 0,1 0,-1 0,0 0,1 0,-1 1,0-1,0 0,0 0,1 1,-1-1,0 0,0 1,0-1,0 1,0 0,0-1,0 1,0 0,0-1,0 1,0 0,-2 0,-35-4,34 3,-20 1,-1 1,0 1,1 1,0 1,0 1,0 1,-30 12,9 0,1 2,-74 46,101-53,0 0,1 1,1 1,0 0,1 1,0 1,1 0,-14 26,1-4,18-28,0 1,1 0,0 0,1 1,-5 13,9-21,1 0,0-1,1 1,-1 0,1 0,0 0,0 0,1-1,-1 1,1 0,0 0,0-1,1 1,0-1,-1 1,1-1,1 1,3 5,-1-4,0 0,0 0,0 0,1-1,0 0,0 0,0 0,0-1,1 0,0 0,0-1,0 0,8 3,15 3,60 11,-55-13,26 6,52 10,144 48,-225-60,-1 1,-1 2,0 1,-1 1,0 2,-2 1,0 1,-1 1,29 31,-48-45,-1 0,0 1,0 0,-1 0,0 0,0 1,-1 0,0-1,-1 2,0-1,2 11,-4-15,-1-1,1 1,-2 0,1-1,0 1,-1 0,0-1,0 1,0-1,-1 1,1-1,-1 0,0 1,0-1,-1 0,1 0,-1-1,0 1,0 0,0-1,-1 0,1 1,-1-2,1 1,-5 3,-186 122,147-96,-1-2,-59 28,79-45,-1-2,1-1,-2-1,1-2,-54 7,7-3,-139 39,70-13,98-32,31-8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2.6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949 62,'-4'-6,"-1"1,-1 0,1 0,-1 0,0 1,0-1,0 2,-1-1,1 1,-1 0,0 0,0 0,0 1,0 0,-1 1,1 0,0 0,-1 0,1 1,0 0,-1 1,1-1,0 1,-1 1,-13 4,2 0,1 1,-1 1,2 0,-1 2,1 0,-25 20,-88 85,102-89,-208 225,195-200,2 2,2 2,-36 73,68-118,0 1,1 0,0 0,-3 15,6-24,1 0,-1 0,1 0,0 0,-1 0,1 0,1 1,-1-1,0 0,0 0,1 0,-1 0,1 0,0 0,-1 0,1 0,0 0,0 0,0 0,1-1,-1 1,0 0,1-1,-1 1,1-1,-1 1,1-1,0 0,-1 1,4 0,8 3,0 0,1-1,0-1,0 0,23 2,42 10,-46-6,1-2,-1-1,64 3,105-10,-90-2,-67 3,68-10,-95 7,0-1,0 0,-1-2,1 0,-1-1,25-13,55-41,-83 52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6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367 127,'0'-14,"1"3,-1 1,0 0,-1-1,0 1,-1 0,-4-17,5 26,1-1,-1 1,0-1,0 1,0 0,0-1,0 1,0 0,0 0,0-1,0 1,0 0,-1 0,1 1,0-1,-1 0,1 0,-1 0,-2 0,1 1,0-1,0 1,0 0,0 0,0 1,-1-1,1 1,0-1,0 1,0 0,0 0,0 0,-5 3,-11 6,0 1,1 1,1 1,0 0,0 1,1 1,1 1,1 0,0 1,1 0,1 1,0 0,-15 34,17-29,1 0,1 0,1 1,1 0,1 0,1 0,1 1,1-1,1 1,1 0,7 44,-5-58,1-1,0 0,1-1,0 1,0 0,1-1,0 0,1 0,0-1,0 1,1-1,0-1,1 1,-1-1,2 0,-1-1,10 6,15 7,1-1,1-2,47 16,-60-24,456 154,-348-120,-117-38,-2 0,1 0,0 1,-1 1,0 0,11 8,-20-12,-1-1,1 0,-1 0,0 1,1-1,-1 1,0-1,0 1,0 0,0-1,0 1,-1 0,1 0,0-1,-1 1,1 0,-1 0,0 0,0 2,0-1,-1 0,0 0,0-1,0 1,0 0,0-1,0 1,-1 0,1-1,-1 0,0 1,0-1,0 0,0 0,0 0,-4 3,-7 5,-1 0,0-1,0 0,-1-2,0 1,0-2,-1 0,-22 5,-18 2,-64 5,10-2,-54 5,-6 0,49 8,99-25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7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 1,'-18'51,"15"-32,1 0,0-1,2 1,0 0,1 0,0 0,2 0,0 0,2-1,0 0,0 0,2 0,0 0,1-1,1-1,1 1,0-1,20 23,-10-15,1-1,2 0,44 34,-60-51,0-1,1 0,-1-1,1 0,0 0,0 0,0-1,0 0,1-1,-1 0,1 0,0-1,0 0,-1 0,1-1,0 0,0-1,14-2,-20 2,0-1,-1 1,1 0,0-1,-1 0,1 1,-1-1,1 0,-1 0,0 0,0-1,0 1,0 0,-1-1,1 0,0 1,-1-1,0 0,0 0,0 1,0-1,0 0,0 0,-1 0,0 0,1 0,-1 0,-1-5,1-10,-1-1,-1 0,-7-27,6 28,-8-23,8 31,0 1,1-1,0 0,0 1,1-1,0 0,1 0,1-13,-1 22,0 0,1 0,-1 0,0 0,1 0,-1 0,1 0,-1 0,1 0,0 0,-1 1,1-1,0 0,-1 0,1 1,0-1,0 1,0-1,0 0,0 1,-1 0,1-1,0 1,0-1,0 1,0 0,0 0,0 0,0 0,1-1,-1 1,0 1,0-1,0 0,0 0,0 0,0 0,0 1,0-1,0 0,0 1,-1-1,1 1,0-1,1 2,51 30,-43-24,34 23,-23-15,2-1,0 0,1-2,28 12,-37-19,67 21,-77-25,1-1,0 0,0 0,0 0,0-1,0 0,0 0,-1-1,1 1,0-1,10-3,-14 2,0 1,0 0,0-1,0 0,0 0,0 0,0 1,-1-1,1-1,-1 1,1 0,-1 0,0-1,0 1,0 0,0-1,0 1,-1-1,1 1,-1-1,1 0,-1-4,-2-70,0 53,1 17,0-1,0 1,-1 0,0-1,0 1,-1 0,0 0,0 1,-1-1,1 1,-2-1,-7-9,-13-22,17 22,5 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8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0,'0'4,"0"5,0 4,0 5,0 2,0 2,0 1,0-3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9.2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9,'0'-4,"0"-1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9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1,'-2'3,"-1"0,1 0,0 1,0-1,0 1,0 0,1-1,-1 1,1 0,0 0,0 0,0 0,1 0,0 0,-1 0,1 0,1 0,0 5,0 1,0 0,1 1,1-1,0 0,8 18,24 37,3-1,82 104,-17-28,-80-103,-12-19,0-1,1 0,1 0,27 26,-36-39,0-1,-1 0,1-1,0 1,1-1,-1 1,0-1,1-1,-1 1,1 0,-1-1,1 0,0 0,0-1,-1 1,1-1,0 0,0 0,-1-1,1 1,0-1,0 0,-1-1,1 1,-1-1,6-2,4-3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38.0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0,'3'6,"0"0,0 0,1 0,0 0,0-1,0 0,0 0,10 8,-8-7,8 7,2 0,0-1,0-1,1-1,0 0,1-2,21 8,20 12,94 53,19 13,-157-85,-3-2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2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402 1,'-31'-1,"-1"2,-32 6,52-5,1 1,-1 0,1 1,0 0,0 1,0 1,0-1,-14 12,4-3,2 1,0 1,1 0,0 2,1 0,-19 28,35-45,0 1,-1-1,1 1,0-1,0 1,1 0,-1 0,0 0,0-1,1 1,0 0,-1 0,1 0,0 0,0 0,0 0,0 0,0 0,0 0,0 0,1-1,-1 1,1 0,-1 0,1 0,0 0,0-1,0 1,0 0,0-1,0 1,0-1,1 1,-1-1,0 1,1-1,-1 0,1 0,0 0,-1 0,4 2,9 3,0 0,1-1,0 0,24 4,-1 1,40 17,-1 4,-2 3,105 63,-165-87,43 24,-2 3,-2 1,92 88,-143-124,-1 0,1 1,-1 0,1 0,-1 0,0 0,0 0,-1 0,1 1,0-1,-1 0,0 1,0-1,0 1,0 0,-1-1,1 1,-1 0,0 5,-1-6,-1 0,1 0,0 0,-1 0,0 0,0 0,0 0,0-1,0 1,0 0,-1-1,1 0,-1 0,0 0,0 0,0 0,0 0,0-1,0 0,0 1,-4 0,-44 14,0-1,0-3,-1-2,-1-3,-74 2,83-8,0-2,-56-7,77 4,-1 0,1-2,0 0,1-1,-41-20,59 25,0 0,-1-1,1 1,0-1,1 0,-1 0,0-1,1 1,0-1,0 1,0-1,0 0,0 0,1 0,0-1,0 1,0 0,0-1,1 0,-2-6,3 6,0 1,0-1,1 0,-1 1,1-1,0 0,1 1,-1-1,1 1,-1-1,1 1,1 0,-1 0,1 0,-1 0,1 0,0 1,1-1,-1 1,6-5,1 0,1 0,0 0,0 1,0 1,1 0,0 0,0 1,1 1,-1 0,1 1,0 0,0 1,0 0,0 1,0 1,24 1,-15-1,-1-2,39-8,-6 0,5 1,-29 4,0 1,31 0,-39 4,-2 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0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0 223,'4'-4,"9"-1,6-3,7-5,11 0,11-1,12-3,19-1,15-3,14 0,9 2,6 1,7 0,-9 3,-17 4,-25 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2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443 514,'-15'-1,"0"1,0 0,0 1,0 1,0 0,0 1,1 1,-1 0,1 1,0 0,0 1,1 1,-1 0,-18 15,4 0,1 2,-37 41,52-51,0 1,0 0,2 1,0 1,1-1,-11 28,20-43,-1 1,1-1,-1 1,1-1,0 1,-1-1,1 1,0-1,0 1,0-1,0 1,0-1,0 1,1-1,-1 1,0-1,1 1,-1-1,1 0,0 1,-1-1,1 0,0 1,0-1,0 0,0 0,0 0,0 0,0 0,0 0,0 0,1 0,-1 0,0 0,1-1,-1 1,0 0,1-1,-1 1,1-1,-1 0,1 0,1 1,12 1,-1 0,0-1,29-2,-13 1,144 19,-113-10,0-3,0-2,83-5,-139 0,0 0,0-1,0 1,0-1,-1 0,1-1,0 1,-1-1,0 0,1 0,-1 0,0 0,-1-1,1 1,-1-1,1 0,-1 0,0-1,-1 1,4-8,5-9,-2-1,0-1,6-25,-13 39,11-39,-2-1,-3 0,-1-1,-1-64,-6 78,-1 0,-2-1,-2 2,-1-1,-2 1,-20-59,-4 30,30 60,1 1,-2 0,1 0,0 0,-1 0,1 0,-1 0,0 1,0-1,0 1,0 0,-1 0,1 0,0 1,-8-3,11 3,-1 1,0 0,0 0,0 0,1-1,-1 1,0 0,0 0,1 0,-1 0,0 1,0-1,0 0,1 0,-1 0,0 1,0-1,1 0,-1 1,0-1,1 0,-1 1,0-1,1 1,-1-1,1 1,-1 0,0 0,-2 24,18 26,14 7,3-1,2-1,72 87,48 79,-148-210,-1 0,0 1,5 21,-8-23,1 0,1 0,0-1,8 16,-9-81,-3 51,0-11,0-1,0 0,2 1,0-1,4-15,-4 27,-1-1,1 1,0 0,0 0,0 0,1 0,0 0,-1 0,1 1,1-1,-1 1,0 0,1 0,0 0,-1 0,1 1,0 0,0-1,1 2,-1-1,7-2,-3 2,1 0,-1 0,1 1,-1 0,1 1,-1 0,1 0,-1 1,1 0,-1 0,1 1,-1 0,0 0,0 1,0 0,0 1,0 0,-1 0,1 1,10 8,10 11,-2 0,-1 2,38 50,-1-4,-49-57,-5-9,-1 1,0 0,-1 0,1 1,-1-1,-1 2,0-1,0 0,0 1,-1 0,-1 0,1 0,2 17,-5-8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3.2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336 383,'0'0,"0"0,0 0,-1 0,1 0,0 0,0 0,0 0,-1 0,1 0,0-1,0 1,0 0,0 0,0 0,-1 0,1 0,0 0,0 0,0-1,0 1,0 0,0 0,0 0,-1 0,1-1,0 1,0 0,0 0,0 0,0 0,0-1,0 1,0 0,0 0,0 0,0-1,0 1,0 0,0 0,0 0,0 0,0-1,0 1,1 0,-1 0,0 0,0 0,0-1,0 1,0 0,0 0,0 0,0 0,1 0,-1 0,0-1,0 1,0 0,0 0,1 0,-1 0,0 0,0 0,0 0,0 0,1 0,12-13,-11 11,2-2,27-23,-2-1,42-53,-64 72,0 0,-1 0,-1-1,0 1,0-1,0 0,-2-1,1 1,-1-1,-1 1,0-1,0 0,-1 0,-1 0,0-13,0 22,0 0,0 0,0 0,-1 1,1-1,0 0,-1 0,1 0,-1 1,0-1,0 0,0 1,0-1,0 1,0-1,0 1,0-1,0 1,-1 0,1-1,-1 1,1 0,-1 0,1 0,-4-1,2 1,0 1,0-1,-1 1,1 0,0 0,0 0,-1 1,1-1,0 1,0-1,0 1,0 0,-5 2,-7 4,0 1,1 1,0 0,-20 16,-283 221,311-241,0 0,0 0,1 0,0 1,0-1,0 1,1 1,0-1,-4 9,7-12,0 0,0 0,0 1,1-1,-1 0,1 1,0-1,0 1,0-1,1 0,-1 1,1-1,-1 1,1-1,0 0,1 0,-1 0,1 1,-1-1,1-1,4 7,2 2,2 0,-1 0,1-1,1 0,0 0,0-1,1-1,0 0,0-1,1 0,0 0,0-2,19 6,-11-5,1-1,0-1,0-1,1 0,-1-2,0-1,41-5,-38 2,-14 3,-1-1,1 0,-1-1,0 0,0-1,0 0,0 0,0-1,-1 0,1-1,15-11,12-13,-20 18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4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427 326,'-11'0,"1"0,-1 1,0 0,1 1,-1 0,1 1,0 0,0 1,0 0,0 0,1 1,-1 0,1 1,1 0,-1 1,1-1,0 2,-9 9,-11 13,1 1,1 1,2 1,2 1,0 1,3 1,1 1,-22 63,38-95,1 1,-1-1,1 1,0 0,0-1,1 1,-1 0,1-1,1 1,-1 0,1-1,0 1,0-1,0 1,1-1,4 9,-3-10,0 0,0 0,0 0,1 0,0-1,0 0,0 0,0 0,0 0,0 0,1-1,0 0,-1 0,1 0,0-1,0 1,0-1,9 1,42 7,73 2,-127-11,0 0,1 0,-1 0,0 0,0-1,1 1,-1-1,0 1,0-1,0 0,0 0,0 0,0 0,0 0,0 0,0 0,0-1,-1 1,1-1,0 1,-1-1,1 0,-1 0,0 1,0-1,0 0,0 0,0 0,0 0,0-1,0 1,0-3,1-7,-1 0,0 0,-1 0,0 0,-2-13,0-4,-1-87,-5 0,-5 1,-56-227,33 249,35 80,12 17,13 18,175 257,-76-98,-92-140,35 50,-61-82,0 0,0 0,-1 0,0 1,-1-1,0 1,0 0,1 13,-3-6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5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1,'-9'1,"1"0,-1 1,0 0,1 0,-1 1,1 0,0 0,0 1,0 0,0 1,-13 9,0 3,0 1,-29 31,32-29,0 2,2 0,0 1,1 1,2 0,1 1,0 0,-12 42,23-64,0 0,0 0,1 0,-1 1,1-1,-1 0,1 0,0 0,0 1,1-1,-1 0,0 0,1 0,0 0,0 0,0 0,0 0,1 0,-1 0,1 0,-1 0,1-1,0 1,4 3,-2-3,0-1,1 1,-1-1,1 0,0 0,0 0,0-1,0 0,0 0,0 0,0 0,0-1,0 0,8-1,67 0,101-9,-169 8,-1 0,0-1,0 0,0-1,0 0,0-1,19-11,-19 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6.3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229 86,'0'-6,"0"1,0-1,-1 0,1 0,-1 0,0 0,-1 1,0-1,-2-6,2 10,1 0,0 1,-1-1,1 1,-1-1,1 1,-1 0,0-1,1 1,-1 0,0 0,0 0,0 1,0-1,0 0,0 1,0-1,0 1,0 0,0 0,0 0,0 0,0 0,0 0,0 0,0 0,0 1,0-1,-4 2,-3 1,0 1,0-1,0 1,1 1,-1-1,1 1,0 1,0 0,1 0,0 0,0 1,0 0,1 0,0 1,1 0,0 0,0 0,0 1,1-1,0 1,1 0,0 0,-3 15,5-13,0-1,1 1,0 0,1-1,0 1,1-1,0 1,0-1,1 0,1 0,4 10,-5-15,0-1,0 1,0-1,1 1,0-1,0 0,0-1,0 1,0-1,1 0,-1 0,1 0,0 0,0-1,0 0,0 0,1 0,-1-1,0 0,1 0,-1 0,12 0,-13-1,1 0,-1 0,0-1,1 0,-1 1,0-2,1 1,-1 0,0-1,0 0,0 0,0 0,0 0,6-6,-3 2,0 0,-1-1,1 0,-2-1,1 1,7-14,0-5,-1-1,-1 0,10-42,-17 52,13-35,-16 51,-1 0,1 0,-1 0,1 0,0 0,0 0,-1 1,1-1,0 0,0 0,0 0,0 1,0-1,0 1,0-1,0 0,0 1,0 0,0-1,0 1,1 0,-1-1,0 1,0 0,0 0,0 0,1 0,-1 0,0 0,0 1,0-1,0 0,1 0,-1 1,0-1,2 2,6 3,1 0,-1 1,-1 0,1 1,-1 0,0 1,13 14,45 68,-39-51,-21-30,0 0,0 0,-1 1,5 11,-5-3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7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206 252,'1'8,"0"0,0 0,0 0,1-1,0 1,1 0,0-1,0 0,1 0,-1 0,7 8,9 11,33 35,-26-32,68 76,5-5,140 110,-229-202,-1 0,1 1,-2 0,1 1,-1 0,-1 0,8 14,-14-24,-1 1,0-1,1 0,-1 1,0-1,1 0,-1 1,0-1,0 1,0-1,0 0,1 1,-1-1,0 1,0-1,0 1,0-1,0 0,0 1,0-1,0 1,0-1,0 1,0-1,0 1,0-1,-1 0,1 1,0-1,0 1,0-1,-1 0,1 1,0-1,0 0,-1 1,1-1,-1 1,-18-5,-21-18,-448-391,339 263,120 118,2-1,-44-72,68 100,0-1,0 0,1 0,-1 0,2 0,-1 0,0-1,1 1,0 0,1-1,0 1,0-1,0 1,0-1,1 1,0-1,1 1,0 0,-1 0,2 0,-1 0,1 0,0 0,0 0,1 1,-1 0,1-1,0 1,1 1,-1-1,1 1,0 0,0 0,1 0,-1 0,1 1,-1 0,1 0,0 1,0 0,1 0,-1 0,0 1,1 0,-1 0,0 0,1 1,-1 0,1 0,-1 1,13 2,3 4,0 0,-1 2,-1 0,0 2,21 13,-11-7,7 4,47 36,-73-49,-1 1,0 0,-1 0,1 1,-2 0,1 1,-2 0,11 19,-17-28,0 1,0 0,0 0,-1 0,1 0,-1 0,0 0,0 0,0 0,0 0,-1 0,1 0,-1 0,0 0,1 0,-1 0,-1 0,1-1,0 1,-1 0,1-1,-1 1,0-1,0 1,-3 2,-7 7,0 0,0-1,-22 14,17-12,-48 37,55-39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9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676 1,'-22'-1,"0"2,1 0,-1 1,0 1,1 1,-1 1,1 1,0 1,1 0,0 2,0 0,0 2,2 0,-1 1,-23 20,-4 12,1 3,3 1,2 2,2 2,-36 66,73-118,-26 53,25-50,1 0,-1 1,1-1,0 1,0-1,1 1,-1 0,1-1,0 1,0 0,0-1,0 1,1 4,-1-7,0-1,1 1,-1-1,0 1,0-1,1 1,-1-1,0 0,1 1,-1-1,0 1,1-1,-1 0,0 1,1-1,-1 0,1 1,-1-1,1 0,-1 0,1 1,-1-1,1 0,-1 0,1 0,-1 0,1 0,-1 0,1 0,0 0,0 0,22-8,21-23,-40 27,44-32,-30 24,0-1,0-1,-2-1,1 0,-2-2,0 1,23-37,-34 47,78-132,-68 118,1 0,1 2,1 0,28-24,-15 15,-20 17,1 1,0-1,1 2,18-12,-27 19,0-1,0 1,0 0,0 0,0 0,0 0,0 0,1 1,-1 0,0-1,0 1,1 0,-1 1,0-1,0 1,1-1,-1 1,0 0,0 0,0 0,0 1,0-1,0 1,4 2,13 14,0 0,-2 1,0 0,24 35,-3-4,-24-31,-6-7,0-1,1 0,0-1,1 0,0 0,15 9,-9-9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19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194 0,'-12'2,"1"0,0 0,0 1,0 1,1 0,-1 0,1 1,0 0,0 1,1 0,-1 1,1 0,1 0,-1 1,1 0,1 1,-11 13,17-19,0-1,0 0,0 0,0 1,0-1,0 0,1 1,-1-1,1 1,0-1,0 0,-1 1,2-1,-1 1,0-1,0 1,1-1,-1 1,1-1,0 0,0 1,0-1,0 0,0 0,0 0,1 0,-1 0,1 0,0 0,-1 0,1 0,0-1,0 1,0-1,4 3,9 6,1 0,0-2,32 14,-28-14,78 32,1-6,137 30,-206-57,0-2,46 3,-54-8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0.2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0,'-4'0,"-1"4,4 1,2 4,5 4,5 3,1 4,2-3,-1 1,-4-4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3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 0,'-2'1,"0"-1,1 1,-1 0,1 0,-1 0,1 0,-1 0,1 0,0 0,-1 1,1-1,0 0,0 1,0-1,0 1,0-1,0 1,1-1,-1 1,0 2,-14 37,14-40,-8 42,1 1,2 1,2-1,1 1,6 56,-2-19,-5-42,-1-26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0.7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9,'0'-4,"0"-1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1.6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164 1,'-10'-1,"-1"1,0 1,1-1,-1 2,1 0,-1 0,1 0,0 2,0-1,0 1,0 1,1-1,-16 12,24-16,1 1,-1 0,1 0,-1-1,1 1,-1 0,1 0,0 0,0 0,-1 0,1 0,0-1,0 1,0 0,0 0,0 0,0 0,0 0,0 0,0 0,0 0,0 0,1 0,-1-1,0 1,1 0,-1 0,1 0,-1 0,1-1,-1 1,1 0,-1 0,1-1,0 1,-1 0,1-1,0 1,0-1,1 1,40 30,-33-25,83 63,-2 5,-5 4,150 175,-233-251,0 1,0 0,0-1,1 1,-1-1,0 0,1 0,0 0,-1 0,1 0,0 0,0-1,0 0,0 1,0-1,0 0,0 0,7 0,-6-2,0 0,0 0,-1-1,1 1,0-1,-1 0,1 0,-1 0,1 0,-1-1,0 0,0 1,0-1,4-6,15-18,-16 16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2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1,'0'4,"0"4,4 10,5 9,5 7,4 2,2-2,6 2,-1-2,-2 1,-1-1,-3-4,-2-2,-4-2,0-2,2-5,-3-6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3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1 116,'8'-1,"0"-1,1 1,-1-1,0-1,12-5,11-2,76-17,1 5,1 5,1 4,164 3,-261 11,1 0,-1 0,0 2,0-1,15 6,-14-3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4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147 152,'-2'95,"-1"-53,2 0,2 0,2-1,1 1,17 66,-16-92,1-1,1 0,0 0,1-1,1 0,19 25,-25-35,0 0,0-1,1 1,-1-1,1 1,0-1,-1 0,1-1,1 1,-1-1,0 1,1-1,-1-1,1 1,0-1,-1 1,1-1,0-1,0 1,0-1,0 0,0 0,-1 0,1 0,0-1,0 0,6-2,-9 2,-1 1,1-1,0 0,-1 0,1 0,0 0,-1 0,0 0,1 0,-1-1,0 1,1 0,-1-1,0 1,0-1,0 0,0 1,0-1,-1 0,1 1,0-1,0-3,-1 0,1 1,-1-1,0 1,-1-1,1 1,-1-1,0 1,0-1,-2-4,-3-8,-1 0,-1 1,-17-25,-1 0,-35-55,-140-170,183 249,14 14,0 1,1-1,-1-1,1 1,0 0,0-1,0 0,1 0,-1 1,-3-9,6 11,1 1,-1-1,0 0,1 0,-1 1,0-1,1 0,-1 1,1-1,-1 1,1-1,-1 0,1 1,0-1,-1 1,1-1,0 1,-1 0,1-1,0 1,-1 0,1-1,0 1,0 0,-1 0,1 0,0 0,0 0,0 0,-1 0,1 0,1 0,28-1,-5 6,1 0,-1 1,0 2,24 11,-18-8,32 13,-2 2,0 3,-2 3,-1 2,-2 3,-1 2,-3 2,-1 3,86 95,-136-138,0 0,1 0,-1 1,0-1,0 0,0 1,0-1,0 1,0-1,0 1,-1 0,1-1,0 1,-1 0,0-1,1 1,-1 0,0 0,0-1,0 1,0 0,0 0,0 0,0-1,-1 1,1 0,-1-1,1 1,-1 0,-1 2,-1-1,0 0,0-1,0 1,0-1,0 1,-1-1,1 0,-1 0,0-1,0 1,1-1,-8 2,7-2,1 0,0 0,0 0,-1-1,1 1,0-1,-1 0,1 0,0 0,-1-1,1 1,0-1,0 0,-1 1,1-2,0 1,0 0,0-1,0 1,0-1,0 0,1 0,-1 0,0 0,1 0,0-1,-1 1,1-1,0 1,0-1,-2-5,-3-7,0-1,1 1,1-1,1-1,-3-18,0 2,-7-22,3 0,2-1,3 0,2-1,5-74,6 93,-7 36,0 0,1 1,-1-1,1 1,0-1,-1 1,1 0,0-1,0 1,0 0,0-1,0 1,0 0,0 0,0 0,1 0,-1 0,0 0,1 0,1 0,5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5.7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1,'20'23,"-2"2,0 0,-1 1,24 54,-17-34,8 14,19 33,37 99,-76-161,-2 0,-1 0,-1 1,-2 0,-1 1,-1-1,-2 54,-4-76,-1 0,1 0,-2 0,0 0,0 0,0-1,-1 1,-1-1,0 0,0-1,-13 14,-17 29,23-29,8-12,0-1,-1 1,0-1,-1 0,0-1,0 0,-9 8,3-8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3.5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176 1,'-1'3,"1"0,-1 0,0 0,0 1,-1-1,1 0,0 0,-1-1,0 1,-3 4,-5 10,-17 44,3 2,2 0,4 2,2 0,3 1,-5 68,7 27,13 218,2-274,4-1,31 142,-32-213,2 1,2-1,1-1,1 0,1-1,2-1,2 0,0-1,2 0,1-2,30 31,-35-44,1-1,0 0,1-1,0-1,1-1,0 0,32 11,-36-16,1-1,-1 0,0 0,1-2,0 0,-1-1,1 0,0-1,0-1,29-5,-40 4,0 1,0-1,-1 0,1 0,0-1,-1 1,0-1,1 0,6-7,6-8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4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1,'7'9,"-1"0,1 1,-2 0,0 0,0 1,-1-1,0 1,3 11,5 16,26 46,56 91,-25-51,171 353,-238-473,-2-3,0 0,1 0,-1 0,0 0,1 0,-1 0,1 0,-1 0,1-1,0 1,-1 0,1 0,0-1,0 1,-1 0,1-1,0 1,0-1,1 2,1-5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5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1,'1'9,"0"-1,0 1,1 0,0 0,1-1,0 1,0-1,1 0,5 10,51 72,-29-45,135 205,271 436,-396-612,-38-76,-1-10,-3-14,-43-226,27 160,6 42,2-1,2-1,0-89,7 139,0 0,1-1,-1 1,0 0,1-1,-1 1,1 0,0 0,0 0,0 0,0 0,0 0,0 0,0 0,1 0,-1 0,1 0,-1 1,1-1,0 1,-1-1,1 1,0 0,0-1,0 1,0 0,0 0,1 1,-1-1,0 0,0 1,0-1,1 1,-1 0,0 0,1 0,-1 0,0 0,0 0,1 0,-1 1,4 1,7 1,1 0,-1 1,0 1,-1 0,24 14,31 19,40 23,185 140,-265-178,-1 2,-1 1,-1 1,25 38,-35-46,-2 1,-1 1,0 0,-1 0,-2 1,0 0,7 35,-12-38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7.5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0 207,'13'2,"-1"0,0 1,0 0,0 1,0 1,-1 0,1 0,-1 1,10 7,17 8,133 69,-4 7,185 142,-352-238,19 11,-1 2,0 0,-1 2,-1 0,0 0,23 34,-38-49,0 0,0 1,0-1,0 1,-1-1,1 1,0-1,-1 1,1-1,-1 1,0 0,1-1,-1 1,0-1,0 1,0 0,0-1,0 1,-1 0,1-1,0 1,-1-1,1 1,-1 0,0-1,1 1,-1-1,0 0,0 1,0-1,0 0,0 1,0-1,0 0,-1 0,1 0,0 0,-1 0,1 0,0 0,-1-1,1 1,-1 0,-2 0,0 0,-1 1,0-1,1-1,-1 1,0 0,0-1,1 0,-1 0,0-1,0 1,1-1,-1 0,1 0,-9-4,5 0,-1 0,1-1,0-1,0 1,1-1,0 0,0-1,1 0,-7-10,-5-10,-21-44,7 4,4-1,3-2,2-1,-16-98,32 119,3 0,4-98,-3 129,-8 19,9 2,0 0,1 1,-1-1,0 1,1-1,-1 1,1-1,0 1,-1 0,1 0,0-1,0 1,0 0,-1 3,-2 17,0 1,1 0,1-1,1 1,1 0,1 0,9 44,-6-55,0-1,2 0,-1 0,1-1,1 1,0-1,0-1,1 1,0-1,1-1,14 13,17 18,46 62,78 118,59 123,3 6,-152-242,18 21,147 277,-236-400,-1 1,0 0,0 0,-1 0,1 0,-1 0,0 0,0 7,-1-11,-1 0,1 0,0 1,0-1,-1 0,1 0,-1 0,1 0,-1 0,1 0,-1 1,0-1,1 0,-1 0,0-1,0 1,0 0,0 0,0 0,0-1,0 1,0 0,0-1,0 1,0-1,0 1,0-1,-1 0,1 1,0-1,0 0,0 0,-1 0,1 0,0 0,0 0,-1 0,1 0,-2-1,-45-3,-86-20,49 8,58 11,-213-41,186 33,-1-3,-68-30,93 31,1-1,1-1,1-2,0-1,1-1,1-1,2-1,0-2,-24-31,-1-12,3-2,-55-111,67 116,3-1,3-2,3 0,3-2,-23-133,42 185,1 1,1-1,2-22,-2 35,1 0,-1 1,1-1,0 0,1 0,-1 1,1-1,0 1,0 0,0-1,1 1,-1 0,1 0,0 0,1 1,5-6,-7 8,1 1,-1 0,0-1,0 1,1 1,-1-1,0 0,1 0,-1 1,0-1,0 1,0 0,1 0,-1 0,0 0,0 0,0 0,0 0,-1 1,3 1,27 11,-24-13,-1-1,0-1,0 1,0-1,0 0,0-1,0 1,0-1,-1 0,1-1,7-3,4-2,-1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6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0,'0'4,"0"5,0 4,0 5,0-2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8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0 160,'5'1,"-1"1,0-1,1 1,-1 0,0 0,0 0,0 0,6 6,4 1,450 280,-459-287,5 4,-1 1,1 0,-1 0,16 17,-23-22,-1-1,0 1,0 0,1 0,-1-1,0 1,0 0,0 0,-1 0,1 0,0 0,-1 0,0 0,1 0,-1 0,0 0,0 0,0 0,0 0,0 0,0 0,-1 0,1 0,-1 0,0 0,1 0,-1 0,0 0,0 0,0 0,0-1,-1 1,1 0,0-1,-3 3,-2 2,-2 0,1 0,-1-1,0 0,0-1,0 1,0-1,-15 4,18-6,1-1,-1 1,0-1,1 0,-1 0,0-1,0 1,0-1,0 0,0 0,0-1,0 0,1 0,-1 0,0 0,0-1,-8-3,10 2,0 0,1 1,-1-1,1 0,0 0,0-1,0 1,0 0,1-1,-1 1,1-1,0 0,0 1,0-1,0 0,0-6,-1-71,3 59,-1-101,6-191,-6 312,0-1,0 0,1 1,-1-1,1 0,0 1,0-1,0 1,0-1,0 1,0 0,3-4,6-3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1:59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0,'0'4,"0"5,0 5,0 7,4 5,5 5,5 5,4 0,6 1,-1-1,4-3,-3-3,-6-4,-2-1,-4-2,-3-5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0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43,'0'-4,"-4"-1,-1-3,0-5,2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1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522 1,'-21'-1,"-1"1,1 1,0 1,0 1,0 1,0 1,0 1,1 0,0 2,0 0,-35 21,-70 56,110-73,0 1,0 0,1 1,1 1,-18 24,30-38,0 0,1 0,-1 0,0 0,0 0,1 0,-1 0,0 0,1 0,-1 0,1 1,-1-1,1 0,0 0,0 1,-1-1,1 0,0 1,0-1,0 0,1 0,-1 1,0-1,0 0,1 0,-1 1,0-1,1 0,-1 0,1 0,0 1,-1-1,1 0,0 0,0 0,0 0,0 0,-1-1,1 1,0 0,1 0,-1-1,0 1,0 0,0-1,0 1,0-1,1 1,-1-1,2 0,8 3,0-1,0-1,1 1,17-2,-19 0,72 1,239 15,-288-12,-14-2,0 0,0 1,-1 1,1 0,-1 2,23 9,-40-14,0-1,0 1,1 0,-1-1,0 1,0 0,0 0,0 0,0 0,0 0,0 0,0 0,0 0,-1 0,1 0,0 1,-1-1,1 0,-1 0,1 1,-1-1,0 0,1 1,-1-1,0 0,0 2,-1 0,1 0,-1-1,0 1,0-1,0 1,0-1,-1 0,1 1,0-1,-1 0,0 0,-3 3,-4 4,-1 0,-1-1,1 0,-14 7,-22 11,-1-1,-72 27,38-25,59-21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1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1,'1'10,"0"0,1 0,0 1,0-1,1 0,1-1,-1 1,9 14,49 74,-38-63,195 280,-60-91,-155-219,0 0,0-1,0 0,0 0,1 0,0 0,-1 0,1-1,1 0,-1 0,0 0,1 0,0-1,6 3,-6-4,0 0,-1-1,1 0,0 0,0-1,0 1,-1-1,1 0,0 0,-1-1,1 0,-1 1,1-1,-1-1,7-4,66-31,125-45,-95 42,-84 31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2.1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92,'0'-4,"4"-1,8 0,7 1,4 1,5-2,9-1,11 1,8 1,9-3,6 1,6-4,1 1,-4 2,-9 1,-6 3,-10 1,-13 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03.6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135 375,'-5'1,"0"0,-1 0,1 0,0 1,0 0,0 0,0 0,1 0,-1 1,1 0,-1 0,1 0,0 1,0-1,0 1,1 0,-1 0,1 0,0 0,0 1,1 0,-3 5,-1 0,1 1,0 1,1-1,0 1,0-1,2 1,-1 0,0 22,3-26,1 0,0 0,0 0,1 0,0 0,1-1,0 1,0 0,0-1,1 0,0 0,1 0,0 0,0-1,0 0,0 0,1 0,0-1,1 1,-1-1,1-1,0 1,10 4,4 1,0-1,0 0,1-1,0-2,0 0,1-1,25 1,-32-5,0 0,0-1,0-1,-1-1,1 0,0-2,20-6,-31 9,-1 0,0-1,-1 0,1 0,0 0,0-1,-1 1,0-1,1 0,-1 0,0 0,0 0,4-6,-6 6,0 0,0 0,0 0,0 0,-1 0,1 0,-1 0,1 0,-1 0,0 0,0 0,-1 0,1 0,-1 0,1 0,-1 0,0 0,0 0,0 0,-1 0,-1-3,-5-7,0 1,-1 0,0 0,-1 1,0 0,-1 0,0 1,0 1,-1 0,-15-8,-20-11,-67-27,104 50,-127-43,136 47,-1 1,1 0,0-1,0 1,0 0,0-1,0 0,-1 1,1-1,0 0,0 1,0-1,1 0,-1 0,0 0,0 0,0 0,1 0,-1 0,0 0,1 0,-1 0,1 0,-1-1,1 1,0 0,-1-1,2 0,-1 0,1 0,-1 0,1 0,0 0,-1 0,1 1,0-1,0 0,1 1,-1-1,0 0,0 1,1 0,1-2,7-6,0 2,1-1,0 1,15-7,5 1,0 1,1 1,1 1,0 2,0 2,0 1,1 1,-1 2,1 1,0 2,50 8,-38-2,0 3,-1 1,0 3,-1 1,-1 3,-1 1,74 46,-98-54,0 2,-1 0,0 1,-1 1,-1 0,0 1,-1 1,-1 0,19 32,-30-47,-1 1,0-1,0 1,0-1,0 1,0-1,-1 1,1 0,-1-1,1 1,-1 0,0 0,0-1,0 1,-1 0,1-1,-1 1,1 0,-1-1,0 1,0-1,0 1,0-1,0 1,-1-1,1 0,-1 0,0 0,1 0,-1 0,0 0,0 0,0 0,-1-1,1 1,0-1,-1 0,1 1,-1-1,1 0,-5 1,2 0,0-1,0 1,-1-1,1 0,-1 0,1-1,-1 0,1 0,-1 0,1 0,0-1,-1 0,1 0,-1 0,1-1,0 0,0 0,0 0,0-1,-6-3,4-3,-1 0,1-1,1 0,0 0,0 0,1-1,0 0,1 0,0 0,-3-20,-3-3,-4-10,2-1,2 0,2 0,2-1,3 0,1 0,4-48,11 40,-12 52,-1 0,1 0,0 1,0-1,-1 0,2 0,-1 0,0 0,0 1,0-1,1 1,-1-1,1 1,-1-1,1 1,0 0,-1 0,1 0,0 0,0 0,0 0,0 0,3 0,4 4,-2 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27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1 137,'0'-2,"1"0,-1 0,1 1,-1-1,1 0,0 1,0-1,-1 1,1-1,0 1,1-1,-1 1,0-1,0 1,1 0,-1 0,0 0,1 0,0 0,-1 0,1 0,-1 0,4-1,49-15,-36 12,4 0,0 1,0 1,0 0,1 2,32 2,39-2,159-26,257-11,-463 39,0 1,87 17,-131-18,-1 0,1-1,-1 1,1 0,-1 0,0 1,1-1,-1 0,0 1,4 2,3 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30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1370,'2937'-50,"-1108"9,681 57,0 223,-2001-154,980 146,-1179-190,545 63,8-52,-749-49,-26 1,-1-4,0-4,112-19,-82-6,170-67,49-29,118-41,110-27,105-20,1796-410,46 208,-1779 334,-85 30,-96 24,-94 19,79 22,-397-3,236 49,-315-44,0 3,-1 2,-1 3,-1 3,66 41,46 27,318 130,-345-173,2-6,269 48,-231-72,-158-21,0-1,1 0,-1-2,1-1,32-8,-50 8,0 0,1 0,-1-1,-1 0,1 0,0-1,-1 0,0 0,7-7,49-61,-37 41,261-348,-211 275,-60 83,0 2,2 0,1 1,25-22,-24 27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33.4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27128 1,'1'0,"-1"-1,1 1,0 0,0 1,0-1,0 0,0 0,0 0,0 0,0 1,0-1,0 1,0-1,0 0,0 1,-1 0,1-1,0 1,0-1,-1 1,1 0,0 0,-1-1,1 1,-1 0,1 0,-1 0,1-1,-1 1,1 0,-1 0,0 0,0 0,1 0,-1 0,0 0,0 0,0 0,0 0,0 2,-1-1,1 0,0 1,-1-1,0 0,1 1,-1-1,0 0,0 0,0 0,-1 0,1 0,0 0,-1 0,1 0,-1 0,-2 2,-9 2,1 1,-1-2,1 0,-2 0,1-1,0-1,-1 0,1-1,-18 0,2 2,-1034 116,-3-39,327-27,-133-3,-996-70,373-40,1017 63,-535 74,272 28,-356 43,630-95,-271 26,-2312 314,2032-179,790-150,3 9,-298 143,497-204,1-2,-1 0,-1-2,0 0,0-2,-1-1,0-2,0 0,-38-1,-151-14,-219-38,141 11,-312-16,-1 27,-887 72,1230-23,-402-16,465-18,-49-2,-256-48,303 31,-20-4,-386-97,-252-64,573 130,-310-112,-226-79,778 245,-1 1,0 3,-56-3,99 12,1-1,-1 1,0 0,1 0,-1 1,1-1,0 1,-1 0,1 0,0 0,0 1,0-1,1 1,-7 6,-46 52,45-48,-120 169,91-122,-2-2,-52 56,89-109,1-1,-1 0,-1-1,1 1,-1-1,1 0,-1 0,0 0,-6 1,-19 9,19-4,2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6.0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1,'2'2,"1"1,0 0,-1 0,1 0,-1 0,0 0,0 0,0 0,-1 1,1-1,-1 1,0-1,2 8,2 4,97 250,-48-113,11 22,144 348,-166-426,-5 1,-4 3,31 145,-65-243,3 9,-1 1,-1-1,0 1,-1 17,0-28,0 1,0-1,0 1,0 0,0-1,-1 1,1-1,-1 1,1-1,-1 0,1 1,-1-1,0 1,1-1,-1 0,0 0,0 1,0-1,0 0,0 0,-1 0,1 0,0 0,0 0,-1-1,1 1,0 0,-1-1,1 1,-1 0,1-1,-1 0,1 1,-1-1,1 0,-1 0,1 0,-1 0,1 0,-1 0,1 0,-1-1,-2 0,-16-6,0-2,0 0,1-1,0 0,1-2,0 0,-17-16,2 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42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1,'-2'3,"0"0,0 0,0 1,1-1,-1 0,1 1,-1 0,1-1,0 1,1 0,-1-1,1 1,-1 0,1 0,0-1,1 1,-1 0,1 0,-1 0,1-1,0 1,2 4,5 14,1-1,17 32,-12-25,49 104,-6 3,59 207,-109-309,-2-8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43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1,'2'7,"0"0,1 0,-1 0,2 0,-1 0,1 0,0-1,1 0,-1 0,10 10,1 2,48 66,124 179,-164-225,-2 0,-1 1,-2 2,-2-1,13 54,-22-52,-1 0,-3 0,-2 1,-4 58,0-5,3-78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48.0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0,'-1'1,"1"-1,-1 1,1-1,-1 1,1-1,0 0,-1 1,1 0,0-1,-1 1,1-1,0 1,0-1,0 1,-1 0,1-1,0 1,0-1,0 1,0 0,0-1,0 1,0-1,0 1,0 0,1-1,-1 1,0-1,0 1,0 0,1-1,-1 1,0-1,1 1,-1-1,0 1,1 0,12 27,-13-28,139 327,-85-193,-49-121,-1 1,0-1,0 1,-2-1,0 1,0 0,-1 14,-1-10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49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1 171,'7'-4,"7"-5,9-4,4-1,1-2,0-1,-1 2,-2 3,-1 0,0 2,-1 3,-1 3,-3-3,2 1,1-3,1 1,-3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0.1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 0,'0'4,"0"5,-4 5,-5 3,-1 4,1 1,3 1,-3-3,2-2,0 0,3 2,2-4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0.9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0 153,'166'-12,"-52"2,486-51,-160 12,-366 45,-39 2,64-9,-81 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1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0,'73'0,"-1"3,1 3,-1 4,92 23,-112-20,-31-9,0 1,36 14,-55-18,-1 0,1-1,-1 1,1 0,0 0,-1 0,0 0,1 0,-1 0,0 1,1-1,-1 0,0 1,0-1,0 1,0-1,0 1,-1 0,1-1,0 1,-1 0,1-1,-1 1,1 0,-1 0,0-1,0 1,0 0,0 0,0 0,0-1,-1 1,1 0,-1 0,1-1,-1 1,1 0,-1-1,0 1,0-1,0 1,-1 1,-6 10,-1-1,0 0,-1-1,-13 13,3-3,5-4,1 1,1 1,1 1,-17 32,20-30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2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518 1,'-14'1,"0"1,0 1,0 0,1 0,-1 2,1 0,0 0,0 1,1 1,0 0,0 0,0 1,1 1,1 0,-14 15,-10 11,2 1,2 2,-28 46,46-67,-73 123,76-123,0 0,2 1,0 0,2 0,0 0,-4 28,8-43,1 1,0-1,0 1,0-1,1 0,-1 1,1-1,0 0,0 1,0-1,0 0,1 0,-1 0,1 0,0 0,0 0,0 0,0 0,0-1,1 1,-1-1,1 0,0 0,-1 0,1 0,0 0,0 0,0-1,4 2,11 3,0 0,0-1,0 0,25 1,-9 0,25 3,2-2,-1-3,1-2,-1-3,1-3,107-21,-88 2,-76 21,1 0,0 0,-1-1,1 1,-1-1,1 0,-1 0,0 0,-1-1,1 0,-1 1,1-1,4-8,-2-2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3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632 1,'-18'-1,"0"2,1 0,-1 0,1 2,-1 0,1 1,0 1,0 0,1 2,0-1,-16 11,-3 2,2 1,0 2,2 1,0 1,2 2,1 1,1 1,1 2,-34 51,45-59,7-12,0 1,1-1,1 1,0 0,0 1,1 0,1 0,0 0,-4 23,8-34,0-1,0 1,1-1,-1 1,0-1,0 1,1-1,-1 1,1-1,-1 0,0 1,1-1,-1 1,1-1,-1 0,1 1,-1-1,1 0,-1 0,1 1,-1-1,1 0,-1 0,1 0,-1 0,1 0,0 0,-1 0,1 0,-1 0,1 0,-1 0,1 0,0 0,-1 0,1 0,-1-1,1 1,0-1,35-8,-23 6,236-55,-219 48,1-1,-1-1,-1-1,0-2,49-34,-66 37,-1 0,-1-1,0 0,0-1,-2 0,0 0,0-1,9-25,2-2,-17 38,0 0,0 0,0-1,1 1,-1 1,1-1,5-5,-8 9,1-1,-1 1,1 0,-1 0,0 0,1 0,-1-1,1 1,-1 0,0 0,1 0,-1 0,1 0,-1 0,1 0,-1 0,0 0,1 0,-1 0,1 0,-1 0,0 1,1-1,-1 0,1 0,-1 0,0 1,1-1,-1 0,1 1,12 21,29 67,75 118,-29-59,-70-114,0 0,22 66,-35-80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4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0 204,'1'5,"-1"1,1-1,1 0,-1 1,1-1,-1 0,1 0,1-1,-1 1,1 0,4 5,41 49,-37-46,251 251,41 49,-289-297,-10-12,0 0,0 0,0 0,-1 1,0-1,0 1,0 0,-1 0,4 7,-6-11,0-1,-1 0,1 0,0 1,0-1,0 0,0 0,0 0,0 1,0-1,-1 0,1 0,0 0,0 0,0 1,0-1,-1 0,1 0,0 0,0 0,0 0,-1 0,1 1,0-1,0 0,-1 0,1 0,0 0,0 0,0 0,-1 0,1 0,0 0,0 0,-1 0,1 0,0 0,0 0,-1-1,1 1,0 0,0 0,0 0,-1 0,1 0,0 0,0 0,0-1,-1 1,1 0,0 0,0 0,0-1,0 1,-1 0,-13-8,-17-18,1 0,2-2,0-1,-35-50,20 26,-29-41,4-4,5-2,-62-132,119 220,0 0,1 0,1-1,0 1,0-1,-2-19,6 29,0 0,-1 0,1 0,0 0,1 0,-1 0,0 0,1 0,0 0,0 0,0 0,0 0,0 0,0 0,1 1,-1-1,1 0,0 1,0 0,0-1,0 1,0 0,1 0,-1 0,1 0,-1 0,1 1,-1-1,1 1,0 0,0 0,4-1,31-7,1 1,-1 3,77-1,-88 5,1 1,-1 2,0 0,0 2,-1 1,1 1,-1 2,0 0,33 16,-55-22,-1-1,0 1,0 0,0 0,0 0,0 0,0 0,-1 0,1 1,-1 0,0-1,1 1,-1 0,0 0,-1 0,1 0,0 0,-1 1,0-1,0 0,0 1,0-1,0 1,-1-1,0 1,1 0,-1-1,0 1,-1-1,1 1,-1-1,0 1,1-1,-2 1,0 3,-4 5,-1 0,0 0,-1 0,0-1,-1 0,0-1,-17 16,-88 72,85-75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7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654 1,'0'6,"-1"-1,0 1,0-1,-1 1,0-1,0 0,0 0,0 1,-1-1,-4 5,-39 52,24-33,-312 387,303-380,-13 16,-64 61,106-111,-1 0,0 0,1 0,-1 0,0 0,0-1,0 0,-6 2,-6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6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770 5,'-112'-2,"38"0,-118 10,178-5,0 0,0 0,0 2,1 0,-1 0,1 1,0 1,1 0,0 1,0 0,1 1,0 0,0 0,-12 16,-3 7,1 1,1 1,-32 64,46-79,1-1,1 1,1 0,1 1,1 0,0 0,1 0,2 0,-1 23,3-40,0-1,0 1,0-1,1 1,-1 0,1-1,0 1,-1-1,1 1,1-1,-1 0,0 1,0-1,1 0,-1 0,1 0,0 0,0 0,-1 0,1 0,1-1,-1 1,0-1,0 1,0-1,1 0,-1 0,1 0,-1 0,1-1,-1 1,1 0,-1-1,1 0,2 0,13 1,-1-1,0-1,1 0,23-6,-8 2,42-4,25-1,139-34,-230 42,0-1,0 0,-1 0,1-1,-1 0,0 0,0-1,9-7,-13 9,0-1,0 0,-1 0,0-1,0 1,0-1,0 0,-1 1,1-1,-1 0,0-1,-1 1,0 0,1 0,-1-7,11-75,16-94,-28 178,1 1,-1-1,1 1,-1 0,1-1,0 1,0 0,0 0,1 0,-1 0,0 0,1 0,-1 0,1 0,0 0,0 1,0-1,-1 1,1-1,3 0,-3 1,-1 1,1 0,0 0,-1 0,1 0,-1 0,1 0,0 0,-1 1,1-1,-1 1,1-1,-1 1,1 0,-1-1,1 1,-1 0,1 0,-1 0,0 0,0 0,0 0,1 0,-1 0,0 1,0-1,0 0,-1 1,1-1,1 4,21 33,5 8,33 43,-51-76,1-1,0 0,1 0,0-1,1 0,1-1,22 13,-18-14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6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331 1,'-7'1,"0"1,1 0,-1 0,1 1,-1-1,1 1,0 1,0-1,1 1,-1 0,-8 8,-14 9,-1-3,0 2,-46 41,66-53,1 2,-1-1,1 1,1 0,0 1,0 0,1 0,0 0,1 1,-7 24,11-34,1 0,0 0,-1 0,1 0,0 0,0 0,0 0,0 1,0-1,0 0,1 0,-1 0,1 0,-1 0,1 0,0 0,0 0,0-1,0 1,0 0,0 0,0-1,1 1,-1 0,1-1,-1 0,1 1,-1-1,1 0,0 0,0 0,0 0,-1 0,1 0,0 0,0-1,0 1,0-1,0 1,1-1,2 0,12 2,1 0,0-2,0 0,19-3,-10 1,68 1,82-6,-145 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7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0,'0'4,"0"5,0 5,0 3,4 0,1 0,3 1,5-2,0-4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7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8.3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0,'2'12,"0"1,1-1,0-1,1 1,1 0,0-1,0 0,1 0,8 11,-6-9,128 200,192 230,-310-420,-9-11,1 0,0 0,1-1,0-1,0 0,24 16,-32-25,0 1,0 0,0-1,0 0,0 0,0 0,0 0,1 0,-1-1,0 1,0-1,1 0,-1 0,0 0,1-1,-1 1,0-1,0 0,1 1,-1-2,0 1,0 0,0 0,0-1,0 0,-1 0,1 1,0-2,-1 1,1 0,-1 0,0-1,0 1,0-1,0 0,0 0,1-3,8-12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2:58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1 193,'24'-2,"1"-1,-1-1,1-1,-1-1,27-11,21-5,-39 14,351-78,-230 55,-120 23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0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268 136,'-7'0,"0"1,0 1,1-1,-1 1,1 1,-1-1,1 1,0 0,0 0,0 1,-10 7,-4 5,-31 33,-18 29,64-72,0 1,1 0,0 0,0 0,0 1,1-1,0 1,0 0,1 0,-2 11,4-16,0-1,0 1,1-1,-1 1,1-1,-1 0,1 1,0-1,0 0,0 1,0-1,0 0,1 0,-1 0,0 0,1 0,0 0,-1 0,1-1,0 1,0 0,0-1,0 0,0 1,1-1,-1 0,0 0,0 0,1-1,2 2,11 2,-1-1,0 0,28 1,-21-1,22 2,84 9,-112-13,-1-1,0-1,0 0,0-1,1-1,15-5,-27 6,0 0,0 0,0-1,0 1,-1-1,1 0,-1-1,1 1,-1 0,0-1,0 0,-1 1,1-1,-1 0,0-1,0 1,0 0,-1-1,1 1,-1-1,0 1,0-1,-1 1,1-7,0 2,-1 1,0 0,0 0,0-1,-1 1,-1 0,1 0,-1 0,-1 0,1 0,-1 1,-1-1,-4-7,-8-5,-2 0,0 1,-2 1,0 1,-40-27,-15-12,73 55,0-1,0 0,0 1,1-1,-1 0,1 0,-1 0,1 0,-1 0,1 0,0 0,0 0,-1-3,2 4,0 0,0 0,0 0,0 0,0 0,0 0,0 0,0 0,1 0,-1 0,0 0,1 0,-1 0,0 1,1-1,-1 0,1 0,-1 0,1 0,0 1,-1-1,2-1,2-1,1 1,-1-1,1 1,-1 0,1 0,0 0,0 1,0-1,0 1,9-1,8 1,0 1,-1 0,1 2,-1 0,1 2,-1 0,0 1,0 1,0 1,37 19,-3 3,-1 3,75 58,-93-62,-2 0,-1 3,40 46,-60-62,-1 1,0 0,-1 1,-1 0,-1 0,-1 1,0 1,-1-1,-1 1,4 21,-10-35,1 0,-1 0,0 1,0-1,0 0,-1 1,0-1,0 0,0 0,-1 0,0 0,0 0,0 0,0 0,-1-1,0 1,0-1,0 0,0 0,-1 0,0 0,1 0,-1-1,-1 0,1 0,0 0,-1 0,0 0,1-1,-1 0,0 0,0-1,0 1,-1-1,1 0,0 0,0-1,-1 0,1 0,0 0,0 0,-1-1,1 0,0 0,0 0,0-1,0 1,-5-4,5 2,1 0,-1-1,1 0,0 0,0 0,1-1,-1 1,1-1,0 0,0 0,1 0,-1 0,1 0,0-1,0 1,1 0,0-1,0 0,-1-10,0-14,1 0,5-45,-3 53,3-6,1 0,2 0,0 1,2 0,1 0,24-46,-14 31,20-60,-23 63,-7 24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3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1 161,'0'-3,"1"0,-1 0,1 1,0-1,1 0,-1 0,0 0,1 1,-1-1,1 1,0-1,0 1,0 0,3-4,36-28,-40 33,14-9,0 1,1 0,0 1,0 0,0 2,1 0,0 1,32-6,-12 6,-1 1,1 2,45 4,-77-2,0 0,0 0,0 1,0-1,0 2,0-1,0 0,-1 1,1 0,0 0,-1 0,1 0,-1 1,0 0,0 0,0 0,4 5,-5-4,0 1,0 1,0-1,-1 0,1 1,-1-1,-1 1,1 0,-1 0,0 0,0-1,-1 1,0 0,0 7,-3 40,-2 0,-3-1,-1 0,-3 0,-2-1,-3-1,-2 0,-1-1,-3-2,-2 0,-44 62,61-97,-1 0,-1 0,1-1,-2 0,-17 14,72-74,227-165,-249 195,-2 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4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0,'1'4,"0"0,0 0,1 0,-1 0,1 0,0 0,0-1,0 1,3 3,8 17,74 145,-8-19,-69-126,-1-1,-1 1,-2 1,8 44,-9-18,-2 0,-3 0,-2 0,-2 0,-2 0,-3 0,-1-1,-3-1,-2 0,-26 57,32-86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4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0,'0'23,"-1"-2,1 0,1-1,1 1,0 0,2-1,11 37,-11-46,17 43,-2 0,-3 2,10 60,-23-96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8.3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1,'1'0,"1"1,-1-1,0 1,0-1,1 1,-1-1,0 1,0 0,0 0,0 0,0-1,0 1,0 0,0 0,0 0,0 1,0-1,1 2,15 29,-9-16,64 84,163 176,-29-40,-190-216,-6-5,2 0,0-1,1 0,0-2,16 13,-21-20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5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0 148,'1702'-99,"-1639"94,-47 5,0-1,0 0,0-1,-1-1,1 0,18-7,-33 9,-1 1,1 0,0-1,0 1,0 0,-1-1,1 1,0-1,0 0,-1 1,1-1,0 1,-1-1,1 0,-1 0,1 1,-1-1,1 0,-1 0,0 0,1 1,-1-1,1-1,-3-5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6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1,'193'0,"335"43,-437-29,-35-7,-1 2,105 32,-158-40,1 0,0 0,0 0,0 0,-1 0,1 1,-1-1,1 1,-1 0,1 0,-1 0,0 0,0 0,0 0,0 1,-1-1,1 1,0-1,-1 1,0-1,1 1,-1 0,-1 0,2 3,-2-2,0 1,0-1,-1 0,0 1,0-1,0 0,0 0,-1 0,1 0,-1 0,0 0,0 0,-1 0,1-1,-5 6,-26 38,3 1,2 1,-39 94,38-76,-56 93,72-139,4-3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6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1,'0'3,"4"6,5 9,4 9,9 3,3 8,6 6,1 7,3 1,-1 1,2 2,-2-4,-2-3,-7-7,-4-5,-6-6,-5-8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6.9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24,'0'-4,"0"-5,0-1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8.1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184 506,'15'2,"0"1,0 0,0 1,0 1,-1 1,0 0,0 0,-1 2,0-1,0 2,-1 0,13 11,-23-18,0-1,0 1,0 0,-1 0,1 0,0 0,-1 1,1-1,-1 0,0 1,0-1,1 4,-1-5,-1 0,0 0,0 0,0 0,0 0,0 1,0-1,0 0,0 0,0 0,-1 0,1 0,0 0,-1 0,1 0,-1 0,1 0,-1 0,1 0,-2 2,-1-2,1 1,0-1,0 1,0-1,-1 0,1 0,-1 0,1 0,-1-1,1 1,-1-1,1 1,-1-1,1 0,-1 0,0 0,1 0,-1 0,1-1,-1 1,0-1,1 0,-5-1,-5-4,0 0,0-1,0 0,1 0,0-1,0-1,1 0,0 0,1-1,-15-20,-3-7,-40-76,46 71,-31-83,45 106,2-1,0 0,1 0,1-1,1 1,1-38,1 56,0 0,0 0,1 0,-1 0,1 0,0 0,-1 0,1 0,0 0,0 0,0 0,0 0,1 0,-1 1,0-1,1 1,-1-1,1 1,0-1,-1 1,1 0,3-2,-1 1,1 0,0 0,0 1,1 0,-1 0,0 0,0 0,1 1,5 0,7 1,-1 1,1 0,0 2,29 9,-12 1,0 1,-1 2,33 21,93 71,-160-109,37 27,0 2,-2 1,-2 1,-1 3,-1 0,-2 2,-1 1,-2 1,-2 1,29 63,-40-69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09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1058,'-29'0,"5"0,-1 0,-37 6,52-4,1 1,0-1,-1 1,1 1,1 0,-1 0,1 1,-1 0,-13 12,6-3,2 1,0 1,0 0,1 1,1 1,1-1,1 2,0 0,-8 23,7-12,1 1,1 0,2 0,1 0,-2 46,7-70,1 0,0-1,0 1,0 0,1 0,0 0,1 0,0 0,0-1,0 1,1-1,0 1,0-1,0 0,1 0,7 9,-5-9,1-1,-1 0,1 0,0-1,0 0,0 0,0-1,1 0,0 0,-1 0,1-1,0-1,0 1,9 0,17 2,1-1,0-2,0-1,-1-2,1-1,56-13,-88 15,0 0,0 0,0 0,-1-1,1 1,-1-1,1 0,-1 0,0 0,1 0,-1 0,0 0,0 0,-1-1,1 1,0-1,-1 0,0 1,1-1,-1 0,0 0,0 0,-1 1,1-1,-1 0,1 0,-1-5,0-10,0 0,-1 0,-6-30,2 16,-13-89,-5 1,-5 1,-56-146,-176-322,238 543,-47-85,61 115,-1 1,0 1,-1 0,-1 0,1 1,-22-18,31 29,0-1,0 0,0 0,0 1,0-1,0 0,0 1,0-1,0 1,0 0,0-1,0 1,0 0,0-1,-1 1,1 0,0 0,0 0,0 0,0 0,-3 1,4-1,-1 1,0-1,1 1,-1 0,0 0,1-1,-1 1,1 0,-1 0,1-1,0 1,-1 0,1 0,0 0,-1 0,1 0,0 0,0-1,0 1,0 2,0 5,0 0,1 0,0-1,4 15,7 18,2 0,2-1,38 66,79 106,-91-149,33 49,53 85,-98-146,2-1,1-2,55 59,-84-103,1 0,-1 1,1-2,0 1,0 0,0-1,0 0,0 0,6 1,6 3,-3-2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10.5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1,'0'6,"1"0,0 1,1-1,0 0,-1 0,2-1,-1 1,1 0,0-1,5 8,43 55,-31-43,8 8,1-2,2-1,1-1,1-1,1-2,2-2,1-1,0-2,2-1,0-2,1-2,1-1,0-3,74 13,-108-23,0-1,0 0,0-1,0 0,0 0,0 0,-1-1,11-2,-14 2,-1 0,0 0,0-1,0 1,0-1,0 1,0-1,-1 1,1-1,0 0,-1 0,0 0,1 0,-1 0,0 0,0 0,0-1,0 1,0 0,-1-1,1 1,-1 0,1-1,-1 1,0-1,0-3,1-49,-7-80,5 126,-11-45,11 51,1 1,-1 0,0-1,0 1,0 0,0 0,-1 0,1 0,0 0,-1 0,1 0,-1 1,0-1,0 0,0 1,0-1,0 1,0 0,0 0,-3-2,4 3,1 0,0 0,0 0,-1 0,1 0,0 0,-1 0,1 0,0 0,-1 0,1 0,0 0,-1 0,1 0,0 0,-1 0,1 0,0 0,-1 0,1 0,0 0,0 1,-1-1,1 0,0 0,0 0,-1 1,1-1,0 0,0 0,-1 1,1-1,0 0,0 0,0 1,0-1,0 0,-1 1,1-1,0 0,0 1,0-1,0 0,0 1,6 19,16 17,9 1,2-2,2-2,1-1,1-1,2-3,1-1,57 31,-53-42,-25-13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11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230 1,'-4'0,"1"1,-1 0,0 0,0 0,0 0,1 1,-1-1,1 1,-1 0,1 0,0 0,-1 1,1-1,-4 6,-37 43,25-23,2 1,0 0,2 1,-14 40,22-50,1 0,0 1,2 0,1 0,0 0,2 0,0 0,2 21,0-34,0 0,1 0,-1 0,2-1,-1 1,1-1,0 0,0 1,1-1,0-1,0 1,1-1,0 1,0-1,8 7,-3-5,0-1,0 0,0-1,1 0,0 0,0-1,1-1,0 0,11 3,15 0,0-1,0-2,1-2,-1-2,48-5,80-19,-107 13,-35 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11.5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0,'1'3,"0"-1,1 1,0-1,0 0,-1 1,1-1,1 0,-1 0,0-1,0 1,1 0,3 1,6 6,157 160,-83-79,34 33,247 238,-284-287,3-4,150 92,-233-160,58 30,-56-30,-1 0,1-1,0 1,-1-1,1 0,0 0,0-1,0 0,0 0,0 0,5-1,8-4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12.0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58,'0'-4,"4"-1,9 0,6 1,3 1,6-2,10-1,9-3,9 0,-5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49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1,'1'24,"2"1,0-1,2 0,1 0,0 0,15 32,3-1,45 76,-46-92,41 50,-53-75,0 0,2-1,-1-1,2 0,0-1,25 16,-36-25,0-1,0 0,0 0,0 0,0 0,0 0,1-1,-1 0,0 1,0-1,1 0,-1 0,0-1,0 1,0-1,6-1,49-26,-19 8,-4 8,0 1,0 2,72-8,36-9,-137 24,22-5,51-21,-64 21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13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472 779,'-28'0,"0"1,1 2,-1 1,1 1,0 2,0 0,1 2,0 0,0 2,1 1,-25 17,40-22,0 1,0 0,1 1,1 0,-1 0,1 1,1 0,0 0,0 1,1 0,-5 13,6-14,1 0,1 0,0 1,0-1,1 1,0-1,1 1,0 0,0 0,2 0,-1 0,1 0,3 12,-1-16,0-1,0 1,0-1,0 0,1 0,0 0,1 0,-1-1,1 1,0-1,1-1,-1 1,1-1,0 1,0-2,0 1,13 5,10 3,0-1,54 11,-60-16,42 10,1-2,0-4,1-3,-1-2,70-5,-131 0,0 0,1-1,-1 0,0 0,1 0,-1-1,0 0,0 0,0 0,0 0,0-1,-1 0,1 0,-1 0,0-1,0 1,4-6,-3 4,-1-1,-1 0,1-1,-1 1,0 0,-1-1,1 0,-1 1,-1-1,1 0,0-13,-1 1,-2 0,0 0,-1 0,0 0,-2 1,0-1,-1 1,-15-35,9 30,-1 1,-1 1,0-1,-2 2,-1 0,-27-27,7 14,-2 2,-56-37,52 36,-18-11,49 39,10 6,18 11,42 7,0-2,78 13,16 4,-42-2,-1 5,-2 5,-1 4,-3 5,-3 4,-2 5,-2 4,89 79,-155-117,-1 2,-1 1,29 39,-48-54,1 0,-2 0,0 1,-1 0,-1 1,0 0,-1 0,-1 0,5 34,-9-47,0-1,-1 1,0 0,0 0,0 0,0 0,0 0,-1 0,0 0,0 0,0 0,0-1,-1 1,1 0,-1-1,0 1,0-1,0 1,-1-1,1 0,-1 0,1 0,-1-1,-4 4,2-3,1-1,-1 0,0-1,0 1,1-1,-1 0,0 0,0 0,0-1,0 1,0-1,0-1,0 1,0-1,0 1,0-2,0 1,-8-3,1-2,0 0,0 0,0-1,1 0,0-1,1 0,-1-1,2 0,-1-1,1 0,1 0,0-1,-7-13,-8-14,2-2,-25-64,29 57,2-1,3-1,1 0,2 0,3-1,2 0,2-1,2 1,3 0,1 0,3 0,2 1,27-83,150-443,-161 502,-20 57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14.6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957 1,'-88'4,"-100"18,144-16,-92 20,0 5,-151 58,283-87,-2 0,-1 0,1 0,-1 0,0-1,1 0,-1 0,-13-1,13-1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27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10 427,'0'1,"0"-1,-1 0,1 0,0 0,-1 0,1 0,0 0,-1 0,1-1,0 1,-1 0,1 0,0 0,-1 0,1 0,0 0,-1-1,1 1,0 0,0 0,-1 0,1-1,0 1,0 0,-1-1,1 1,0 0,0 0,0-1,-1 1,1 0,0-1,0 1,0 0,0-1,0 1,0-1,5-15,15-14,9 6,0 2,2 1,0 1,1 2,51-21,-31 13,24-10,1 3,1 3,1 4,2 4,1 2,161-15,-233 34,0 1,1 0,-1 0,0 1,0 0,1 1,15 5,-24-6,1 0,-1 0,1 0,-1 1,0-1,0 1,1-1,-1 1,0 0,-1 0,1 0,0 0,0 0,-1 0,1 0,-1 0,0 1,0-1,0 1,0-1,0 1,0-1,-1 1,1 0,-1-1,1 1,-1 0,0-1,0 1,-1 0,1-1,0 1,-1-1,-1 5,-6 22,-1 0,-1-1,-2 0,-18 32,-70 103,73-121,-67 93,179-177,-66 36,-1 0,1 2,1 0,-1 0,0 2,40 0,-49 3,0-1,0 1,0 0,0 1,0 1,0-1,0 2,-1-1,1 1,-1 0,0 1,0 0,-1 1,0 0,9 8,-15-12,0 0,0 1,0-1,0 1,-1 0,1 0,-1-1,0 1,1 0,-1 0,-1 0,1 0,0 0,-1 1,0-1,1 0,-1 0,-1 0,1 0,0 0,-1 1,1-1,-1 0,0 0,0 0,0 0,-1-1,1 1,-4 5,-5 7,0 1,-2-2,0 1,-14 12,4-3,-88 97,-229 197,136-178,202-140,-20 11,20-10,1-1,-1 0,1 0,-1 1,1-1,-1 0,0 0,1 0,-1 1,1-1,-1 0,0 0,1 0,-1 0,1 0,-1 0,0-1,1 1,-1 0,1 0,-1 0,1 0,-1-1,1 1,-1 0,1-1,-1 1,1 0,-1-1,1 1,-1 0,1-1,-1 1,1-1,-2-8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28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40,'1'-2,"-1"0,1 0,-1 0,1 0,-1 1,1-1,0 0,0 0,0 1,0-1,0 0,1 1,-1-1,0 1,1 0,-1-1,1 1,-1 0,1 0,0 0,-1 0,1 0,0 0,0 1,0-1,-1 0,1 1,0 0,0-1,0 1,0 0,0 0,3 0,9-1,1 1,-1 1,16 2,-28-3,29 4,1 3,-1 0,0 2,-1 1,0 1,-1 2,0 1,-1 1,-1 2,0 0,-1 2,-1 1,42 44,-62-59,0 2,-1-1,1 0,-1 1,-1 0,0 0,0 0,0 0,-1 0,0 1,0-1,-1 1,0 0,0-1,0 1,-1 0,-1-1,1 1,-1 0,-4 12,-3 8,-2-1,-1 0,-1 0,-18 29,-2 4,-140 309,161-345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29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580 111,'-1'-3,"0"-1,0 1,0 0,0-1,-1 1,1 0,-1 0,0 0,0 0,0 0,-1 0,1 0,-1 1,1-1,-5-2,-1-2,-1 0,0 1,1 0,-11-4,6 5,1 1,-1 0,0 1,1 0,-1 1,-1 0,1 1,0 1,0 0,0 1,0 0,0 1,-23 7,3 1,1 1,1 2,0 1,-34 22,56-31,1 0,0 1,0 0,1 1,-1 0,1 0,1 0,-1 1,1 0,-9 17,14-23,-1 1,1 0,0 0,0 0,0 0,1 0,-1 0,1 0,-1 0,1 0,0 0,0 0,1 1,-1-1,1 0,-1 0,1 0,0 0,0-1,0 1,1 0,-1 0,1 0,-1-1,1 1,0-1,0 1,0-1,0 0,0 0,1 0,-1 0,1 0,-1-1,1 1,0-1,0 1,4 0,512 246,15-46,-57-68,-474-133,-1 0,1-1,0 1,-1 1,1-1,-1 0,1 0,-1 1,0 0,4 3,-5-5,-1 1,1 0,-1 0,1 0,-1-1,1 1,-1 0,0 0,1 0,-1 0,0 0,0 0,1 0,-1 0,0 0,0 0,0 0,0-1,0 1,-1 0,1 2,-2 1,-1 1,1-1,-1 0,0 0,0 0,0 0,0 0,-1 0,0-1,-5 4,-74 64,-348 272,366-299,-3-2,-90 42,123-69,0-2,0-1,-1-1,-1-2,0-2,-74 5,35-11,1-4,0-3,-96-20,134 18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31.9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434 1,'-4'0,"1"0,0 1,-1 0,1 0,0 0,0 0,0 0,0 0,0 1,0 0,0-1,0 1,0 0,1 0,-1 1,1-1,0 1,-4 4,-4 6,1 1,-12 25,2-6,-50 78,-71 153,120-219,2 0,2 2,2 0,2 1,3 0,-7 86,15-128,1 1,0 0,0 0,1 0,0 0,0 0,1-1,-1 1,2 0,-1-1,1 1,0-1,5 9,-3-9,0-1,1 1,-1-1,1-1,0 1,0-1,0 0,0-1,1 1,0-1,0 0,11 3,25 5,0-1,0-1,74 3,134-9,-221-3,-23 0,0 0,-1-1,1 0,0 0,0 0,0-1,-1 1,10-5,-12 4,-1-1,0 1,1-1,-1 1,0-1,0 0,0 0,-1 0,1-1,-1 1,1-1,-1 1,0-1,-1 0,3-4,3-12,2 1,0 1,1-1,19-24,-22 35,0-1,1 1,0 1,0-1,1 1,0 1,0-1,1 2,-1-1,12-3,51-30,-38 19,-21 13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34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0 452,'4'2,"-1"0,1 0,-1 0,1 1,-1-1,0 1,0 0,-1 0,1 0,0 0,-1 1,0-1,2 5,0-2,221 289,-59-80,-103-131,139 205,-199-284,-1-1,0 1,0-1,0 1,0 0,-1-1,0 1,0 0,1 9,-2-13,0-1,0 1,0 0,0 0,0 0,-1 0,1 0,0-1,-1 1,1 0,0 0,-1 0,1-1,-1 1,1 0,-1 0,1-1,-1 1,0-1,1 1,-1 0,-1 0,0-1,0 1,1 0,-1-1,0 0,0 1,0-1,0 0,0 0,0 0,0 0,0-1,0 1,0 0,-3-2,-7-2,0-1,0 0,0-1,1 0,0-1,0 0,0 0,-14-15,-75-82,53 53,-1 1,-149-167,176 189,0 0,2-1,2-1,0 0,2-2,-14-41,25 61,1-1,0 1,1 0,1-1,-1 0,2 1,0-1,1 0,1-12,-1 21,0-1,0 1,0 0,1 0,-1 0,1 0,0 0,0 0,0 1,1-1,0 1,-1-1,1 1,0 0,0 0,1 0,-1 0,1 1,-1-1,1 1,0 0,0 0,0 0,0 1,0 0,0-1,0 1,0 1,6-2,-4 2,1-1,0 1,0 0,0 0,0 1,0 0,0 0,-1 1,1 0,0 0,-1 0,0 1,1 0,-1 0,0 0,0 1,10 9,-9-6,0 0,-1 1,0 0,0 0,-1 0,0 0,0 1,-1 0,0 0,0 1,3 16,-4-13,-1-1,0 0,-1 1,-1-1,0 1,0-1,-1 1,-1-1,-4 18,4-22,-1 0,0 0,0 0,-1-1,1 1,-2-1,1 0,-1 0,0 0,-1-1,1 1,-1-1,-1-1,-7 7,13-11,0 0,0-1,0 1,0 0,0-1,0 1,0-1,0 1,-1-1,1 0,0 1,0-1,0 0,0 0,-1 0,1 0,0 0,0 0,0 0,-1 0,1 0,0-1,0 1,0 0,0-1,0 1,0-1,0 1,-1-1,2 0,-1 1,0-1,0 0,0 0,0 0,0 0,1 1,-1-1,0 0,1 0,-1 0,0-1,1 1,0 0,-1 0,1 0,0 0,-1 0,1-2,-4-11,1 0,0 0,0-21,1 14,-14-58,-28-87,-14-70,56 228,1 0,0-1,1 1,-1-1,2 1,-1-1,1 1,1-1,0 1,0-1,0 1,7-13,-4 12,0 0,1 1,1 0,-1 0,1 1,1 0,-1 0,1 0,0 1,13-7,1-2,1 2,0 1,1 0,0 2,50-14,-67 22,0 0,0 1,0 0,0 0,0 1,1 0,-1 0,0 1,0 0,0 0,0 0,0 1,-1 0,1 1,0-1,-1 1,0 1,1-1,-1 1,0 0,-1 0,1 1,-1 0,0 0,0 0,7 11,-2 0,-1 1,0 0,-1 0,-1 1,-1 0,0 0,3 25,0 9,2 72,-10-98,-1 1,-1-1,-1 1,-1-1,-8 30,6-39,-1 1,-1-1,0 0,-1 0,-1-1,0 0,-2-1,-14 18,-35 43,38-44,-3-2,0 0,-49 43,58-64,10-11,7 1,-1-1,1 1,-1 0,1-1,-1 1,1 0,0 0,-1 0,1-1,0 1,0 0,0 0,0 0,0 0,0 0,0 1,2-3,26-19,1 0,0 2,2 1,0 2,1 1,57-19,-49 27,0 1,0 2,1 2,0 2,-1 1,80 12,241 70,-214-42,-34-16,-58-13,100 33,-122-30,-2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37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223 337,'-1'-4,"0"1,-1-1,1 0,-1 1,0 0,0-1,0 1,-1 0,1 0,-1 0,0 0,-4-3,-6-9,-32-46,-36-68,28 44,97 173,-31-69,2 5,0-2,2 0,1 0,0-2,25 22,-38-38,-1-1,1 1,0-1,1 0,-1 0,0 0,1-1,0 0,0 0,-1 0,1-1,0 0,0 0,0 0,1-1,-1 0,0 0,0-1,0 0,0 0,0 0,0 0,-1-1,1 0,0 0,-1-1,1 0,-1 0,8-5,51-37,-26 18,1 1,77-37,-75 46,0 2,1 1,1 2,0 3,0 1,1 2,0 2,0 2,0 2,61 7,-99-6,-1 0,1 0,0 0,-1 1,1 0,-1 0,0 0,1 1,-1-1,6 6,-9-6,0 0,-1-1,1 1,-1 0,1 0,-1 0,0 0,0 1,0-1,0 0,0 0,-1 1,1-1,0 0,-1 1,0-1,0 1,0-1,0 0,0 1,0-1,-1 1,1-1,-1 0,1 1,-1-1,-2 4,-4 11,-1-1,-1 1,-1-2,0 1,-1-2,0 1,-1-1,-1-1,-21 17,-5 2,-2-2,-54 31,72-48,0-1,-2-1,1-1,-1-1,0-1,-1-1,0-1,0-2,0-1,-1 0,1-2,-1-1,1-2,-1 0,-28-7,-14-7,-97-37,151 48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38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564 35,'-25'0,"1"1,0 2,0 0,0 2,0 0,0 2,1 1,1 0,-1 2,1 0,1 2,0 0,-38 30,35-24,1 2,0 1,-38 45,53-56,-1 2,2-1,-1 1,2 0,0 1,0 0,1 0,1 0,0 0,-4 26,7-36,1 0,0 0,0 1,0-1,0 0,1 0,-1 0,1 0,-1 0,1 0,0 0,0 0,1 0,-1-1,1 1,-1 0,1-1,0 1,0-1,4 4,-2-3,0 0,0 0,0-1,0 0,1 0,-1 0,1 0,0-1,-1 0,1 0,0 0,6 0,-1 0,-1-1,0 0,1-1,-1 0,0 0,0-1,1 0,-1-1,-1 0,1 0,0-1,-1 0,14-9,-13 5,-1-1,1 0,-1 0,-1-1,0 0,0-1,-1 1,5-14,35-98,-26 64,5-24,-15 48,20-49,-29 81,-1 1,1 0,0-1,-1 1,1 0,0-1,0 1,0 0,0 0,0 0,0 0,0 0,1 0,0-1,-1 2,0 0,-1 0,1 0,0-1,-1 1,1 0,-1 0,1 0,0 0,-1 0,1 1,0-1,-1 0,1 0,-1 0,1 1,0-1,-1 0,1 0,-1 1,1-1,-1 0,1 1,4 4,-1 0,0 0,-1 0,1 0,4 10,4 5,35 41,3-2,3-2,2-2,68 51,-98-85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38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264 0,'-5'1,"0"0,0 0,0 0,0 0,0 1,0 0,0 0,0 0,1 1,-1-1,1 1,-1 0,1 0,0 1,-4 4,-8 9,0 1,-13 20,17-22,-5 7,2 1,1 0,-18 39,26-48,0 0,1 1,0-1,1 1,1 0,1 0,-1 24,3-36,1 1,-1-1,1 0,0 0,0 0,1 0,-1 0,1 0,0 0,0 0,0 0,0-1,1 1,-1-1,1 0,0 1,0-1,0-1,1 1,-1 0,1-1,-1 0,1 1,0-1,0-1,0 1,6 1,12 3,1 0,-1-2,0 0,25 0,-15-1,37 4,1-3,85-5,-152 1,1 0,0-1,-1 1,1-1,-1 0,1 0,-1 0,0 0,1-1,-1 0,0 1,0-1,0 0,0 0,0-1,-1 1,1-1,-1 1,1-1,-1 0,0 0,2-4,4-3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52.9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1 293,'5'2,"0"1,0 0,0 0,-1 0,1 1,-1-1,0 1,0 0,5 7,2 1,63 64,73 101,-45-51,243 264,30-31,-373-356,0-1,0-1,1 1,-1 0,0 0,1-1,0 1,-1-1,1 0,0 0,-1 0,1 0,0 0,0-1,0 1,0-1,4 0,-7 0,1 0,0-1,0 1,0 0,0-1,-1 1,1-1,0 1,0-1,-1 0,1 1,0-1,-1 0,1 1,0-1,-1 0,1 0,-1 1,0-1,1-2,3-31,-13-39,-28-110,9 54,10 16,-6-164,22-117,3 236,-1 137,2-1,5-31,-2 30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39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1,'1'8,"0"0,0 1,0-1,1 0,1 0,-1 0,1-1,8 15,40 58,-29-49,149 208,83 132,-238-345,-3-8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40.0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304 0,'-2'5,"0"-1,0 1,0-1,0 1,-1-1,1 0,-1 0,0 0,-1 0,1-1,-6 5,-5 8,-182 231,174-216,-12 13,47-46,0 0,0 0,26 1,-21 1,131-1,0 6,0 7,164 34,-152-21,-130-22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40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9,'-1'0,"1"-1,0 1,0 0,0-1,0 1,0 0,0-1,0 1,0 0,0 0,0-1,1 1,-1 0,0-1,0 1,0 0,0 0,0-1,0 1,1 0,-1 0,0-1,0 1,0 0,1 0,-1 0,0-1,0 1,1 0,-1 0,0 0,0 0,1 0,-1-1,0 1,0 0,1 0,-1 0,0 0,1 0,-1 0,0 0,1 0,15 8,13 16,69 79,-25-25,143 119,-178-168,1-1,1-2,59 28,-87-48,0 0,0-2,0 1,1-2,-1 0,1 0,0-1,0 0,0-1,0-1,0 0,0-1,0 0,0-1,-1-1,1 0,19-7,-21 3,-1 0,1 0,-1-1,-1-1,1 1,-2-2,11-13,26-24,-34 37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41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181 147,'-11'1,"0"0,0 0,0 1,0 1,1 0,-1 1,1 0,-15 7,21-8,-1-1,0 1,1-1,-1 1,1 0,0 1,0-1,0 1,1 0,-1 0,1 0,0 0,0 1,0-1,1 1,-1 0,1 0,0 0,-1 5,3-7,0 0,1 1,-1-1,1 0,0 0,-1 0,2 0,-1 0,0 0,0-1,1 1,-1 0,1-1,0 1,0-1,0 1,0-1,1 0,-1 0,0 0,1 0,0 0,-1-1,1 1,5 2,9 4,1 0,34 9,-49-16,26 8,0-1,0-2,1-1,0-1,0-1,0-2,35-3,-63 2,0-1,0 1,0-1,0 1,0-1,0 0,-1 1,1-1,0 0,0 0,-1-1,1 1,0 0,-1 0,1-1,-1 1,0-1,1 0,-1 1,2-4,-1 1,0-1,0 1,-1-1,0 0,1 0,-1 0,-1 0,1-6,-1-9,-1 1,0-1,-6-24,4 27,-1 1,0 0,-1 0,-1 0,-1 0,0 1,-1 0,-13-19,18 29,-1 1,1 0,-1-1,0 2,0-1,0 0,-1 1,1 0,-1 0,0 0,0 1,0-1,0 1,0 0,0 1,-1-1,1 1,-1 0,1 0,-1 1,1 0,-1 0,1 0,-1 0,1 1,-1 0,1 0,0 1,-8 2,-2 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42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0 167,'4'0,"5"0,1-4,7-1,3-3,3-1,9-3,3-2,3-4,2 3,3-2,-2 4,-5-1,-5 2,-3 4,-7-2,-6 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49.3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56 128,'0'-5,"-1"0,-1 0,1 0,0 1,-1-1,0 0,0 1,-1-1,1 1,-1 0,-6-8,6 8,0 1,0-1,0 0,1-1,0 1,-1 0,2-1,-1 1,0-1,1 0,0 1,-1-6,3 10,-1 1,0-1,0 0,0 0,0 1,0-1,1 0,-1 0,0 1,0-1,1 0,-1 0,0 1,0-1,1 0,-1 0,0 0,1 0,-1 0,0 1,0-1,1 0,-1 0,0 0,1 0,-1 0,0 0,1 0,-1 0,0 0,1 0,-1 0,0 0,1 0,-1 0,0-1,0 1,1 0,-1 0,0 0,1 0,-1-1,0 1,0 0,1 0,-1 0,0-1,0 1,0 0,1 0,-1-1,0 1,0 0,0-1,0 1,0 0,1 0,-1-1,0 1,0 0,0-1,0 1,0 0,0-1,20 26,-19-23,322 410,-284-343,-39-69,0 1,0-1,0 1,1-1,-1 0,0 1,1-1,-1 1,0-1,1 0,-1 1,1-1,-1 0,0 0,1 1,-1-1,1 0,-1 0,1 0,-1 1,1-1,-1 0,1 0,-1 0,1 0,-1 0,1 0,-1 0,1 0,-1 0,1 0,-1 0,1 0,-1-1,0 1,1 0,-1 0,1 0,-1-1,1 1,-1 0,0-1,1 1,-1 0,1-1,-1 1,0 0,1-1,-1 1,0-1,0 1,1 0,-1-1,0 1,0-1,0 1,1-2,16-32,-15 28,8-11,0 0,1 1,0 1,2-1,-1 2,2 0,0 0,1 1,0 1,1 1,0 0,0 1,33-15,13-1,0 3,108-26,136-13,-246 55,0 2,1 3,70 7,-118-4,0 0,0 1,-1 1,1 1,-1-1,1 2,11 5,-21-8,0-1,0 1,0 0,-1 0,1 0,-1 0,1 0,-1 0,0 1,1-1,-1 1,-1 0,1 0,0-1,-1 1,1 0,-1 0,0 1,0-1,0 0,0 0,-1 0,1 1,-1-1,0 0,0 1,0-1,-1 0,1 0,-1 1,1-1,-3 5,-2 7,-2-1,1 0,-2 0,0-1,0 0,-16 19,-68 68,88-97,-44 44,-77 59,98-86,-2-1,0-1,0-2,-58 23,60-31,-1-1,0-2,0 0,0-2,-1-1,-47-3,53-2,0-2,0 0,1-1,-38-17,35 14,0 0,-1 1,-38-6,39 11,-38-4,59 6,1 0,-1 0,0 0,0 0,1 0,-1-1,0 0,1 0,0 0,-1 0,-4-4,4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0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625 188,'-14'-1,"0"2,0-1,0 2,1 0,-1 1,0 0,1 1,-1 0,1 1,0 1,1 0,-1 1,1 0,0 0,1 2,0-1,0 2,-11 12,-15 18,1 3,2 0,2 3,-44 80,40-53,2 2,-35 119,65-182,1 0,0 1,1-1,0 0,0 1,2 15,0-25,0 0,0-1,1 1,-1 0,1-1,0 1,0-1,0 1,0-1,0 1,1-1,-1 1,1-1,-1 0,1 0,0 0,0 0,0 0,0 0,0-1,0 1,1-1,-1 1,0-1,1 0,-1 0,1 0,0 0,-1 0,1-1,0 1,-1-1,1 0,4 0,6 1,-1-1,1 0,0-1,-1 0,1-1,-1-1,0 0,1 0,13-7,-20 7,0 0,0 0,0 0,-1-1,1 0,-1 0,0 0,0-1,0 0,-1 0,1 0,-1 0,-1-1,1 0,-1 0,0 0,0 0,3-12,95-525,-47 204,-53 331,10-38,-10 43,0 1,-1-1,1 1,0-1,1 1,-1 0,0 0,1 0,-1 0,1 0,0 0,-1 0,1 0,3-2,-4 4,0-1,0 1,0 0,0-1,0 1,0 0,0 0,-1 0,1 0,0 0,0 0,0 0,0 0,0 1,0-1,0 0,0 0,0 1,-1-1,1 1,0-1,0 1,0-1,-1 1,1-1,0 1,-1-1,1 1,0 0,-1 0,1-1,-1 1,1 0,0 1,16 35,-11-23,16 23,1-1,51 58,-49-64,-1 0,-1 2,34 64,-51-84,1 0,1 0,0-1,0 0,2 0,-1-1,1 0,22 16,-14-12,2-2,-1 0,1-1,37 13,-42-18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1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0,'-3'1,"0"0,0 0,0 0,0 0,0 0,1 1,-1-1,0 1,1 0,-1 0,1 0,-1 0,1 0,-4 5,-28 37,16-16,0 1,2 1,2 1,0 0,-14 50,23-62,1 0,0-1,1 1,1 0,1 0,1 1,0-1,2 0,0 0,1 0,7 23,-7-33,1 1,0-1,0-1,1 1,0 0,1-1,0 0,0-1,1 1,0-1,10 8,-4-5,0-1,1-1,0 0,0-1,0-1,23 7,12-1,1-2,-1-2,71 2,-114-9,79 5,139-8,-220 1,-1 0,1 0,-1 0,0 0,1 0,-1-1,0 0,0 1,0-1,0 0,0-1,0 1,-1 0,1-1,-1 0,0 1,1-1,-1 0,0 0,-1 0,1 0,0-1,-1 1,0 0,0-1,1-3,3-11,-2-1,1 0,0-29,-3 36,1-30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1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1,'2'8,"0"0,1 0,0 0,0 0,1 0,0-1,1 0,-1 0,1 0,9 10,4 6,194 276,104 158,-148-201,-162-247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2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 1,'0'9,"-1"-1,0 1,-1-1,0 1,0-1,-1 0,0 0,-8 15,-42 61,32-55,1 1,-15 24,-49 56,82-108,0 0,-1 0,1 0,-1 0,1-1,-1 1,1-1,-1 1,0-1,-3 1,2-4,18-9,-7 7,0 0,0 1,1 0,-1 1,1 0,-1 0,1 0,0 1,0 0,0 0,0 1,0 0,0 1,-1 0,1 0,0 1,11 3,14 6,-2 1,57 31,-16-8,70 17,35 16,-157-56,-5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54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1 108,'0'-1,"1"-1,0 0,-1 1,1-1,0 0,0 1,0-1,0 1,0-1,0 1,1 0,-1-1,0 1,1 0,-1 0,1 0,-1 0,1 0,0 0,-1 0,1 1,0-1,-1 1,1-1,3 0,1-1,1 1,0-1,0 1,0 0,10 1,-4 2,0 0,0 1,0 1,0 0,-1 0,1 2,-1-1,0 2,12 8,18 14,39 35,-57-44,-5-5,-2 1,0 1,-1 0,-1 1,-1 0,17 28,-25-34,1 0,-1 1,-1 0,-1 0,0 1,0-1,-1 1,-1 0,0 0,-1-1,-1 29,0-40,-1 1,1-1,0 1,-1-1,1 1,-1-1,0 1,1-1,-1 0,0 0,-1 1,1-1,0 0,-1 0,1 0,-1 0,0 0,1 0,-1-1,-3 3,3-3,1-1,-1 0,1 0,-1 1,1-1,-1 0,1 0,-1 0,0-1,1 1,-1 0,1 0,-1-1,1 1,-1-1,1 0,0 1,-1-1,1 0,0 0,-1 0,1 0,0 0,0 0,0 0,0 0,0 0,0 0,0-1,0 1,0 0,1-1,-2-1,-6-13,0 1,1-1,0-1,2 1,0-1,-6-34,-6-108,17 156,-3-35,0 17,1 1,1-1,1 0,0 0,2 0,0 1,9-34,-9 50,0 0,0 0,0 1,0-1,1 1,-1-1,1 1,0 0,5-5,3 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06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1 165,'66'-20,"27"14,105 7,-68 2,464-3,-583-2,1 0,-1 0,1-1,-1 0,0-1,0 0,0-1,-1-1,1 1,-1-1,-1-1,1 0,8-9,-7 7,0 1,0 0,1 0,0 1,0 1,1 0,0 1,21-7,-21 11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5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0 407,'6'-4,"-1"1,0 0,1 0,0 1,0-1,0 1,0 0,0 1,0 0,9-1,6-2,1220-201,-1019 175,553-59,-533 65,-151 12,74-5,-155 17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6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0,'1'56,"1"0,3-1,18 81,8-4,83 222,224 429,-331-768,91 215,-82-184,-2 1,-2 0,7 56,59 331,-77-425,9 35,-9-43,-1 1,0 0,1-1,-1 1,1-1,0 1,-1-1,1 1,0-1,0 1,0-1,0 0,0 1,0-1,0 0,1 0,-1 0,0 0,2 1,5-4,-2-5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3:58.9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1,'17'1,"-1"0,1 2,-1 0,0 0,27 11,79 38,-74-29,522 265,21 10,-209-140,-253-112,138 29,-50-33,-198-40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00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1717,'74'-53,"32"-32,-4-4,115-131,-9 8,-8 31,395-278,-493 387,-5-4,93-93,-92 79,-98 90,0 0,1 0,-1-1,0 1,0 0,1 0,-1 0,0 0,0 0,0 0,1 0,-1 0,0 0,0 0,0-1,1 1,-1 0,0 0,0 0,0 0,0-1,1 1,-1 0,0 0,0 0,0-1,0 1,0 0,0 0,0 0,0-1,1 1,-1 0,0 0,0-1,0 1,0 0,0 0,0-1,0 1,-1 0,1 0,0 0,0-1,0 1,0 0,0 0,0-1,0 1,0 0,-1 0,1 0,0 0,0-1,0 1,0 0,-1 0,1 0,0-1,-8 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00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1,'3'60,"1"0,18 83,40 117,-22-99,63 317,-43-192,-32-175,6-2,47 106,-8 0,-69-199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09.7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1,'2'0,"0"1,0 0,0-1,1 1,-1 0,0 0,0 0,0 1,-1-1,1 0,0 1,0-1,-1 1,3 2,25 31,-22-26,135 194,-31-42,312 399,-398-530,1-1,1-2,50 40,-47-43,-1 1,-1 1,36 46,-49-44,-14-24,1 0,0 0,0-1,0 1,0-1,0 1,1-1,0 0,4 5,-1-8,-2-5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12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1 136,'16'-1,"0"-1,27-6,29-3,490 9,-286 4,-75 11,-135-7,0-2,78-5,-76-10,-48 7,-1 0,31 0,-22 2,-1-2,1-1,-1-1,0-1,37-15,56-14,-68 25,1 3,-1 2,78 1,-19 6,-91-1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14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1,'2'36,"3"-1,1 1,1-1,22 63,-5-18,280 825,-63-217,-158-444,17 50,-96-278,1-1,0 0,1-1,1 0,14 24,-17-36,-2-5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20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2967 626,'1'0,"0"1,0-1,0 1,0-1,0 1,0 0,-1-1,1 1,0 0,0 0,0-1,-1 1,1 0,0 0,-1 0,1 0,-1 0,1 0,-1 0,1 0,-1 2,11 31,-7-22,65 183,236 637,-237-631,-31-87,-33-101,-10-25,-9-24,-21-43,-3 2,-4 1,-82-110,73 114,4-2,2-2,-46-108,76 137,2 0,-14-96,24 119,-50-187,37 153,7 27,1 2,-7-43,14 62,1 0,1 0,0 0,0 0,1 0,0 0,0 0,5-14,-5 20,0 0,-1 0,1 0,-1 0,0 0,0 0,0 0,-1-1,0 1,1 0,-1 0,-1 0,1 0,-1 1,-2-6,-39-59,10 20,18 17,1-1,-9-36,2 8,21 59,0-1,-1 0,0 1,1-1,-1 0,0 1,0-1,0 1,0-1,0 1,0 0,0-1,0 1,-1 0,1 0,0 0,-1 0,1 0,-1 0,1 0,-1 0,0 1,1-1,-1 1,0-1,1 1,-1-1,0 1,1 0,-1 0,0 0,0 0,1 0,-1 0,0 1,0-1,1 1,-1-1,0 1,-2 1,-7 3,0 1,0 1,1 0,-18 15,11-9,-990 763,723-570,49-38,135-99,-2-5,-216 98,263-133,2 2,1 2,-58 49,35-26,26-24,37-25,-1 0,1 1,1 1,-11 9,20-10,13-7,31-7,-22 2,-3 3,-1 1,1 1,-1 0,1 1,-1 1,17 5,98 36,-60-18,490 140,-432-137,2-6,189 10,203-46,-4-43,-425 45,-13 2,0 3,0 3,120 13,-125 5,-2 3,0 4,127 55,-77-28,-93-36,-25-9,1 0,-1-1,1 0,0-1,0 0,0 0,0 0,0-1,1 0,-1 0,10-1,-17 0,1 0,-1 0,0 0,0 0,0 0,0 0,1 0,-1 0,0 0,0 0,0 0,1 0,-1-1,0 1,0 0,0 0,0 0,0 0,1 0,-1-1,0 1,0 0,0 0,0 0,0 0,0-1,0 1,0 0,0 0,0 0,0 0,0-1,0 1,0 0,0 0,0 0,0-1,0 1,0 0,0 0,0 0,0-1,0 1,0 0,0 0,0 0,0 0,0-1,0 1,-12-13,-21-13,27 21,-18-15,0-1,2-2,1 0,-26-35,-59-110,71 109,-81-104,95 140,15 17,0 0,0-1,0 0,-6-11,7 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55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1324 1,'-5'0,"0"1,0 0,0 0,0 1,0 0,0-1,0 2,0-1,-6 5,-44 32,38-27,-70 56,4 3,-124 135,-120 186,276-328,-59 75,-187 219,292-353,1 0,0 0,0 0,0 1,1 0,-4 8,6-13,1 0,0 0,0-1,-1 1,1 0,0 0,0 0,0-1,0 1,0 0,0 0,0 0,0 0,0-1,0 1,0 0,1 0,-1 0,0-1,0 1,1 0,0 1,0-1,0-1,1 1,-1 0,0-1,0 1,1-1,-1 0,0 1,1-1,-1 0,0 0,1 0,-1 0,0 0,1 0,-1 0,1 0,-1-1,2 0,108-25,-69 14,1 3,58-7,45 13,218 22,-147-3,-137-12,-10-2,1 3,123 25,-174-24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21.5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1 788,'0'-2,"1"-1,-1 1,1-1,0 1,-1 0,1-1,0 1,1 0,-1-1,0 1,0 0,1 0,0 0,-1 0,1 1,0-1,0 0,3-2,47-27,-30 19,149-91,294-173,17 38,-430 218,-28 12,-1-1,-1-2,28-15,-43 19,-7 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22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0 714,'9'-2,"0"1,-1-1,1 0,-1-1,0 0,1 0,11-7,23-9,586-148,8 40,132-30,-604 120,1 6,266-13,-395 41,-1-2,50-13,-63 12,3-1,0-1,0-2,0 0,24-15,-41 18,-5 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24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1741 339,'-13'-1,"1"-1,-1-1,1 0,0-1,0 0,-17-8,-7-3,-89-22,-206-33,161 37,155 30,-425-81,-5 38,431 46,11 0,0 1,-1-1,1 0,-1 0,1-1,0 1,-1-1,1 1,0-1,0 0,-1-1,1 1,0 0,0-1,-3-2,-1-5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41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2599,'0'27,"0"0,2-1,2 1,0-1,1 0,2 0,0 0,2-1,1 0,16 29,-12-28,61 102,-66-115,0 0,1 0,1-1,0-1,0 0,1-1,16 11,-26-20,0 0,0 0,0 0,0 0,1 0,-1-1,0 1,0-1,1 1,-1-1,1 0,-1 0,0 0,1 0,-1-1,0 1,1-1,-1 1,0-1,0 0,0 0,1 0,-1 0,2-1,6-5,0 0,-1 0,15-16,-4 6,170-150,240-270,283-472,-603 762,70-87,288-289,-354 413,4 4,5 7,5 4,175-98,-224 157,-59 28,0-1,-1 0,28-19,-88 78,31-37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43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0 784,'12'1,"0"1,-1 1,0-1,1 2,-1 0,0 0,-1 1,14 8,15 6,126 52,4-8,2-7,2-7,198 28,-268-63,1-3,0-6,0-3,0-6,0-4,0-4,-2-5,155-46,-89 4,216-109,138-121,296-155,-735 401,69-37,-148 79,-3 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4:47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5759 504,'-38'-3,"0"-2,0-1,1-2,-56-19,30 9,-143-40,-497-129,472 136,-257-22,351 59,-511-36,503 46,0 7,-211 31,262-16,0 5,-151 57,-170 99,144-57,175-80,2 4,2 5,2 3,3 4,3 4,-84 80,-237 272,401-410,-26 29,-42 61,65-83,1 0,-1 0,2 1,0 0,0 0,1 0,1 1,0-1,0 1,0 17,2 4,2 0,2-1,1 1,1-1,2 0,1 0,2-1,1 0,1-1,2 0,1-1,26 39,-16-35,1-1,1-1,2-1,1-1,1-2,2-1,1-2,0-1,59 30,89 31,4-7,259 70,-198-87,262 31,-468-86,222 47,-156-29,0-4,125 7,-125-27,1-4,-1-5,126-27,310-94,-454 106,379-75,-62 33,-4-18,570-196,-812 227,130-46,-209 67,115-63,-156 71,0-1,-2-2,0-2,43-43,-57 46,0 0,-2-2,-2 0,0-2,-2 0,24-53,-28 50,-2-1,-2 0,-1-1,-1 0,-2 0,-2 0,-1-1,-1 0,-2 1,-2-1,-1 0,-10-43,6 52,0 0,-2 0,-1 1,-1 0,-1 1,-1 0,-2 1,0 0,-1 1,-1 1,-2 1,0 1,-1 0,-1 1,0 2,-26-17,-6 2,-2 2,0 2,-118-40,48 31,-3 6,-205-24,203 34,-31-4,154 25,0-1,0 1,0 1,0-1,0 1,0 0,-10 3,-2 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8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309 136,'-33'-41,"27"33,0 0,0 0,-1 1,0 0,-15-12,15 14,0 1,0-1,0 1,-1 0,0 1,0 0,0 0,-15-3,20 6,-1 0,1 0,0 0,0 0,0 0,0 1,0-1,0 1,0 0,1 0,-1 0,0 0,0 1,1-1,-1 1,0 0,1-1,0 1,-1 0,1 0,0 1,0-1,0 0,0 1,1-1,-1 1,-2 4,-7 19,0-1,2 2,0-1,2 1,1 0,1 1,2 0,1-1,0 1,2 0,2 0,0 0,2-1,9 35,-6-41,1 0,2-1,0 0,1 0,0-1,2 0,0-1,2-1,0 0,0-1,2 0,0-2,0 0,2 0,37 20,-18-15,0-1,1-2,1-2,0-1,1-2,0-2,70 6,-102-14,1 0,-1-1,0 0,1-1,-1 0,0 0,0-1,0 0,0-1,0 0,0 0,-1-1,1 0,-1 0,0-1,0 0,-1-1,1 0,-1 0,-1 0,1-1,-1 0,0 0,5-10,7-9,-3 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9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30,'1'6,"0"0,0 1,0-1,1 0,0 0,0-1,1 1,-1 0,1-1,1 1,-1-1,1 0,6 7,6 6,1-1,21 16,0 0,2-2,1-2,1-2,2-1,0-3,66 25,-109-47,0-1,0 0,0 0,1 0,-1 0,0 0,0 0,0 0,0 0,0 0,0-1,0 1,0 0,0-1,0 1,0-1,0 1,0-1,0 1,0-1,0 0,-1 1,1-1,0 0,0 0,-1 0,1 0,-1 1,1-1,0 0,-1 0,0 0,1 0,-1 0,0 0,1-1,-1 1,0 0,0 0,0 0,0 0,0 0,0 0,0-2,-1-61,0 50,-3-19,-2 1,-1 0,-1 0,-1 1,-2 0,-22-43,11 46,12 27,8 20,4-12,0 1,0-1,1 0,0-1,0 1,0 0,1-1,0 0,0 0,8 9,59 56,-52-53,180 153,-39-37,-144-119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0.4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1,'9'1,"0"1,-1 1,1-1,0 1,-1 1,0 0,0 0,0 0,11 9,12 6,608 351,-606-349,80 52,-99-62,0 0,-1 1,0 0,-1 1,14 18,-24-30,-1 1,0 0,0 0,1-1,-1 1,0 0,-1 0,1 0,0 1,-1-1,1 0,-1 0,1 0,-1 0,0 1,0-1,0 3,-1-4,1 0,-1 0,1 0,-1 0,1 0,-1 0,0 1,0-2,0 1,1 0,-1 0,0 0,0 0,0 0,0-1,-1 1,1 0,0-1,0 1,0-1,-2 1,-3 0,0 1,0-2,0 1,0-1,0 0,0 0,0 0,0-1,0 0,-11-3,6-1,0 0,1 0,-1-1,1 0,0-1,0 0,1-1,0 0,1 0,-14-17,-6-11,-33-58,49 74,1 2,1-1,1 0,1 0,1-1,0 0,1 0,2 0,0-1,1 0,1 0,0 0,4-35,-1 35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1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1 485,'0'-1,"0"0,1 0,-1 0,1 0,-1 0,1 1,-1-1,1 0,0 0,-1 0,1 1,0-1,0 0,-1 1,1-1,0 0,0 1,0-1,0 1,0 0,0-1,0 1,0 0,0-1,0 1,0 0,0 0,1 0,33-3,-9 4,-1 1,1 1,-1 2,0 0,0 2,0 0,-1 2,38 19,-1 5,109 79,-161-106,-2 1,1 0,-1 0,12 15,-18-20,0-1,0 1,0 0,0-1,0 1,0 0,0 0,-1 0,1-1,-1 1,0 0,1 0,-1 0,0 3,0-4,-1 0,1 0,-1 0,1 0,-1 0,1 0,-1 0,0 0,1 0,-1-1,0 1,0 0,0 0,1-1,-1 1,0 0,0-1,0 1,0-1,0 1,0-1,-1 0,1 1,0-1,0 0,0 0,-1 0,-2 1,1-1,0 0,-1-1,1 1,0 0,-1-1,1 0,0 0,0 0,0 0,0 0,0-1,0 1,0-1,0 0,0 0,1 0,-1 0,1-1,-1 1,1 0,0-1,0 0,0 0,-2-5,-7-10,1 0,-14-37,20 45,-20-56,4 0,2-2,3 0,3 0,3-1,1-119,8 152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04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 24,'-5'7,"0"-1,0 1,1 0,0 0,0 0,1 0,0 1,0-1,1 1,0 0,-1 11,2-16,1 0,0 0,0 0,0-1,0 1,0 0,0 0,1-1,0 1,-1 0,1-1,0 1,0 0,1-1,1 4,-2-5,1 1,-1-1,1 0,0 1,-1-1,1 0,0 0,0 0,0-1,0 1,0 0,0-1,0 1,0-1,0 0,0 0,0 1,0-1,0 0,0-1,0 1,0 0,3-2,1 1,-1 0,-1-1,1 0,0 0,0 0,-1-1,1 0,-1 1,0-2,0 1,0 0,0-1,0 0,-1 0,0 0,0 0,0 0,0-1,0 1,-1-1,0 0,3-9,-4 11,0 0,-1 0,1 0,-1 0,1 0,-1 0,0 0,0 0,-1 0,1 0,-1 0,1 0,-1 0,0 0,0 0,0 0,0 0,-1 1,1-1,-1 0,0 1,1-1,-1 1,0 0,0 0,-1 0,1 0,0 0,-1 0,1 0,-1 1,0-1,0 1,1 0,-1 0,0 0,0 0,0 0,-5 0,4 0,0 1,0-1,1 1,-1-1,0 1,0 0,0 1,0-1,1 1,-1-1,0 1,0 0,1 1,-1-1,0 1,1-1,0 1,-1 0,1 0,0 1,0-1,0 1,0-1,1 1,-3 3,-1 2,1 0,1 0,0 1,0-1,0 1,1 0,0 0,1 0,-2 14,3-15,-1 0,2 0,-1 0,1 0,1 0,-1 0,1 0,0 0,1 0,0 0,3 8,-2-11,0 0,-1-1,2 1,-1-1,0 1,1-1,0 0,0 0,0-1,0 1,1-1,-1 0,1 0,0 0,0-1,10 4,-2 0,1-1,-1-1,0 0,1-1,0-1,19 2,-30-4,1-1,0 1,0-1,0 0,-1 0,1 0,0 0,-1 0,1-1,-1 0,0 0,1 0,-1 0,0 0,0-1,-1 1,1-1,0 0,-1 1,1-1,-1-1,0 1,0 0,0 0,-1-1,1 1,-1-1,2-5,-1 3,-1-1,1 0,-1 0,-1 1,1-1,-1 0,0 0,-1 0,1 0,-1 0,-1 1,1-1,-1 0,0 1,-1-1,0 1,0 0,0 0,-1 0,0 0,0 1,-6-7,7 7,-1 1,0 1,0-1,0 0,-1 1,1 0,-1 0,0 0,1 1,-1 0,-1-1,1 2,0-1,0 1,-1-1,1 2,0-1,-1 0,1 1,-1 0,1 1,-1-1,1 1,-1 0,1 0,0 0,-1 1,-5 3,6-2,1 0,0 0,0 1,1-1,-1 1,1 0,0 0,0 0,0 1,0-1,1 1,-1-1,1 1,1 0,-1 0,1 0,-1 0,1 0,0 6,1-9,-1 0,1 0,-1 0,1 0,0 0,0 0,0 0,0 0,0 0,1 0,-1 0,1 0,-1 0,1 0,0 0,0 0,0 0,0 0,0 0,0-1,0 1,0 0,1-1,-1 1,1-1,-1 0,1 1,0-1,-1 0,1 0,0 0,0 0,0 0,0 0,0-1,0 1,0-1,0 1,0-1,0 0,0 0,0 0,0 0,0 0,0 0,0 0,3-2,0 1,-1 0,0-1,0 1,0-1,0 0,0 0,0-1,0 1,-1-1,1 0,-1 0,0 0,0 0,0-1,0 1,-1-1,1 1,-1-1,0 0,0 0,0 0,-1-1,1 1,-1 0,0 0,-1-1,1 1,0-1,-1 1,0-1,0 1,-1 0,1-1,-1 1,-2-6,-2-5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57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441 49,'-5'1,"1"1,0 0,0 0,0 0,0 0,0 1,0-1,1 1,-1 0,1 0,-1 0,-2 5,-17 12,17-16,2-2,1 0,0 0,-1 0,1 0,0 0,0 1,0-1,1 1,-1 0,1 0,-1 0,1 0,0 0,0 1,0-1,1 0,-3 8,4-10,0-1,0 1,1 0,-1 0,0 0,0-1,1 1,-1 0,1-1,-1 1,1 0,-1-1,1 1,-1 0,1-1,-1 1,1-1,0 1,-1-1,1 1,0-1,-1 0,1 1,0-1,0 0,-1 1,1-1,0 0,0 0,0 0,0 0,-1 0,1 0,0 0,0 0,0 0,-1 0,1 0,0 0,0-1,1 1,36-10,361-136,-362 131,-37 15,0 0,1 0,-1 0,0 0,0 0,0 0,0 0,0 0,0-1,0 1,1 0,-1 0,0 0,0 0,0 0,0 0,0 0,0 0,0 0,0-1,0 1,0 0,1 0,-1 0,0 0,0 0,0 0,0-1,0 1,0 0,0 0,0 0,0 0,0 0,0 0,0-1,0 1,0 0,0 0,0 0,0 0,0 0,-1 0,1-1,0 1,0 0,0 0,0 0,0 0,0 0,0 0,0 0,0 0,0-1,-1 1,1 0,0 0,0 0,0 0,0 0,-22-2,0 3,1 0,0 2,1 0,-1 2,0 0,1 1,0 2,-29 14,-48 17,-2-3,-1-5,-113 20,164-36,48-14,0-1,-1 1,1 0,0-1,0 1,0 0,0 0,0 0,0 0,0 0,0 0,0 0,0 0,0 2,0-2,1 0,0-1,0 1,1 0,-1 0,0-1,0 1,0 0,0-1,1 1,-1 0,0 0,0-1,1 1,-1-1,1 1,-1 0,1-1,-1 1,1-1,-1 1,1-1,-1 1,1-1,0 1,-1-1,1 0,-1 1,2-1,8 4,-1 0,1-1,0-1,0 0,-1 0,2 0,-1-2,0 1,0-1,13-2,36 3,-16 5,1 3,-2 1,1 2,-1 2,41 20,197 110,-199-99,248 122,-325-166,-1 1,0 0,1 0,-1 1,0-1,0 1,-1-1,1 1,0 0,-1 0,4 6,-6-9,1 1,-1 0,0 0,0-1,0 1,1 0,-1 0,0 0,0 0,0-1,0 1,0 0,0 0,-1 0,1-1,0 1,0 0,-1 0,1 0,0-1,-1 2,-1 0,1-1,0 1,-1-1,1 0,-1 1,0-1,1 0,-1 0,0 0,0 0,0 0,-2 0,-62 20,44-14,-1 0,-36 18,35-12,-1-1,0-2,-1 0,0-2,-1 0,1-2,-1-1,0-2,-1 0,1-2,-32-2,56 1,0 0,0-1,0 1,0-1,0 1,1-1,-1 0,0 0,0 0,1-1,-1 1,0-1,1 1,0-1,-1 0,-3-4,5 4,0 0,-1 0,1 0,0 0,1 0,-1 0,0 0,1-1,-1 1,1 0,-1-1,1 1,0 0,0 0,0-1,1 1,-1-3,2-2,0 0,0 0,1 0,0 1,0-1,1 1,-1-1,1 1,1 1,-1-1,1 0,7-6,9-6,-3 0,0 2,1 1,1 0,25-14,-31 24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2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0 500,'2'-4,"0"0,1 0,-1 0,1 0,0 0,0 1,0 0,1-1,-1 1,6-3,4-6,196-173,-30 30,-172 148,-1 0,1 0,-2 0,1-1,6-11,-11 18,-1 0,1 0,-1 0,1-1,-1 1,1 0,-1 0,1 0,-1-1,0 1,0 0,0 0,0-1,0 1,0 0,0 0,0-1,0 1,-1 0,1 0,0-1,-1 1,1 0,-1 0,0 0,1 0,-1 0,0 0,1 0,-1 0,0 0,0 0,0 0,0 0,0 1,0-1,0 0,0 1,0-1,0 0,-1 1,1 0,0-1,0 1,-1 0,1-1,0 1,0 0,-3 0,-3-1,1 0,-1 0,1 1,-1 0,0 0,1 1,-1-1,0 1,1 1,-1-1,1 1,0 1,-1-1,1 1,0 0,1 0,-1 1,0-1,1 1,-9 9,7-5,0 0,1 0,0 1,0-1,1 1,0 1,0-1,1 1,1 0,-1 0,2 0,-4 20,4-13,0 0,2 1,0-1,0 1,6 32,-4-44,-1 1,1-1,0 0,0 0,0 0,1 0,0 0,0-1,1 1,0-1,-1 0,2 0,-1 0,1-1,-1 1,1-1,0 0,1-1,6 4,15 5,0-1,2-2,-1-1,57 9,120-1,-189-16,1 0,-1-1,1 0,26-7,-24 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2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0 158,'5'0,"1"1,-1 0,0 1,1-1,-1 1,0 0,0 0,-1 1,1-1,0 1,6 5,49 44,-47-40,17 15,-16-17,0 1,-2 1,1 1,-2-1,1 2,-2-1,0 2,9 15,-19-29,1 0,-1 0,0 0,1 0,-1 0,0 0,1 0,-1 0,0 0,0 0,0 0,0 0,0 0,0 0,0 0,0 0,-1 0,1 0,0 0,-1 0,1 0,0 0,-1 0,0 1,0-2,0 1,1-1,-1 0,0 0,0 0,1 0,-1 0,0 0,1 0,-1 0,0 0,0-1,1 1,-1 0,0 0,1 0,-1-1,0 1,1 0,-1-1,1 1,-1-1,1 1,-1-1,1 1,-1-1,1 1,-1-1,1 1,-1-1,1 0,0 1,-1-1,1 0,0 0,-10-15,2-1,0 0,1-1,1 1,1-1,0 0,1-1,1 1,1-1,1 1,0-1,2 0,0 1,0-1,2 0,1 1,0 0,9-25,-12 40,0 1,0-1,0 0,0 0,0 1,1-1,-1 1,1-1,0 1,-1-1,1 1,0 0,0 0,1 0,-1 0,0 1,1-1,-1 0,1 1,-1 0,1-1,0 1,0 0,-1 1,1-1,0 0,0 1,0 0,0-1,0 1,0 0,0 0,-1 1,1-1,0 1,0-1,0 1,0 0,-1 0,6 3,8 4,-1 2,0 0,0 1,-1 0,17 18,-16-16,37 35,47 57,-81-84,-1 1,-1 0,-1 1,-1 1,19 45,-27-51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3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1,'1'13,"0"1,2 0,-1-1,2 1,0-1,0 0,1 0,1 0,13 21,8 9,41 49,-63-85,35 43,2-2,2-1,2-2,1-3,57 40,-94-76,1 1,-1-1,1-1,0 0,0-1,15 4,-5-3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4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37,'91'1,"-36"1,1-2,-1-2,93-17,-110 6,-24 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5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408 1047,'-2'-47,"-2"-1,-17-84,-38-92,39 153,-6-25,-4 1,-4 1,-56-109,89 201,0-1,0 1,-1-1,1 1,-1 0,0 0,0 0,0 0,0 0,0 0,0 0,0 1,0-1,-1 1,1-1,-1 1,1 0,-5-1,6 2,-1 0,0 0,0 1,0-1,1 0,-1 1,0 0,1 0,-1-1,1 1,-1 0,0 0,1 0,0 0,-1 1,1-1,0 0,0 1,-1-1,1 0,0 1,0 0,1-1,-1 1,0-1,0 1,1 0,-1 3,-9 20,2 0,1 1,2 0,0 0,1 0,2 1,1-1,1 1,6 48,-2-44,3 1,0-1,2-1,2 1,0-2,2 1,30 47,-23-46,3-1,0-2,1 0,2-2,1-1,1-1,1-1,1-1,1-2,0-1,57 24,-67-35,-1-2,1 0,-1-2,2 0,-1-1,0-2,0 0,1-1,-1-1,0-1,23-5,-22 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5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1,'4'4,"5"1,1 3,2 9,8 9,-1 7,1 2,5 3,-3-2,0-2,-1 0,-3-2,-2-6,-3-4,-3-5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6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6.6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7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39,'5'1,"0"1,-1-1,1 1,-1 0,0 0,0 1,0-1,0 1,0 0,0 0,4 5,7 5,24 16,125 101,-141-109,-1 0,-1 2,-1 0,30 46,-40-35,-11-18,1-16,0 0,-1 1,1-1,0 0,0 0,-1 1,1-1,0 0,-1 0,1 0,0 0,-1 1,1-1,-1 0,1 0,0 0,-1 0,1 0,0 0,-1 0,1 0,-1 0,1 0,0 0,-1 0,1 0,-1 0,1 0,0-1,-1 1,1 0,0 0,-1 0,1-1,0 1,-1 0,-2-2,0-1,0 1,0-1,1 1,-1-1,1 0,-1 0,1 0,0 0,0-1,0 1,-1-6,-19-49,16 40,0 3,1 1,1-1,0 1,1-1,1 0,0-1,1 1,0 0,3-23,-1 36,-1 0,1 0,-1 0,1 0,0 0,-1 0,1 1,0-1,0 0,1 1,-1-1,0 0,1 1,-1 0,0-1,1 1,0 0,-1 0,1 0,0 0,3-2,-2 2,1 0,-1 1,1-1,0 1,-1 0,1 0,0 0,0 0,-1 0,1 1,3 1,6 2,0 0,0 1,-1 0,0 1,16 11,-16-10,-1 0,1 1,-2 1,1 0,-1 0,0 1,-1 0,0 1,-1 0,0 1,-1-1,0 1,-1 1,0-1,5 17,-13-43,1 1,0-1,1 1,1-1,0 1,1-1,1 1,5-20,2 1,0 0,25-50,-33 79,-1-1,1 1,0-1,0 1,1 0,-1 0,1 0,-1 0,1 0,0 0,0 1,0-1,1 1,-1 0,0 0,1 0,0 0,-1 1,1 0,0-1,0 1,0 1,-1-1,1 0,0 1,0 0,0 0,0 0,0 1,0-1,0 1,0 0,0 0,0 0,4 3,13 5,0 1,-1 1,0 2,35 27,-37-26,3 0,-1 2,0 0,-2 0,0 2,-1 0,29 40,-36-37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8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1,'4'3,"5"10,1 6,3 3,-2 3,-1 0,0 0,-1-1,2 0,-1-5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8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593 53,'-1'0,"-27"0,-52 6,70-4,1 0,-1 1,1 0,0 0,0 1,0 0,0 1,-15 10,11-6,0 1,1 0,0 0,1 2,0-1,0 1,2 1,-1 0,2 0,0 1,0 0,-8 24,-61 155,33-89,-39 144,70-194,-10 81,21-111,1-1,0 0,2 1,1-1,1 0,6 28,-5-39,0 0,0 0,1-1,1 1,0-1,0 0,1-1,0 0,1 0,0 0,19 16,-13-15,1-1,0 0,1-1,0 0,0-1,1-1,25 7,15-1,0-2,1-3,0-2,63-3,-59-1,67-9,-108 5,-1-1,1-1,-1-1,0-1,0-1,-1 0,22-12,-36 16,0 0,-1-1,1 1,-1-1,0 0,0 0,0-1,0 1,-1-1,0 0,0 0,0 0,0 0,-1 0,0 0,0-1,0 1,-1-1,1-6,0-11,0 0,-2 0,-3-37,-1 2,1-4,-3 0,-3 1,-3 0,-2 1,-27-75,11 57,-3 1,-3 1,-64-97,85 152,-1 0,-1 2,0 0,-36-30,-88-55,82 63,58 40,1 1,-1-1,1 1,0-1,-1 1,1-1,-1 1,0 0,1-1,-1 1,1 0,-1-1,0 1,1 0,-1 0,0-1,1 1,-1 0,0 0,1 0,-1 0,0 0,1 0,-1 0,0 0,1 0,-1 0,0 0,1 1,-1-1,0 0,1 0,-1 1,1-1,-1 0,0 1,1-1,-1 1,1-1,-1 1,1-1,-1 1,1-1,0 1,-1-1,1 1,0-1,-1 1,1 0,-5 34,5-15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8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9.6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0,'-1'1,"0"-1,0 0,0 1,1-1,-1 1,0-1,0 0,1 1,-1 0,0-1,1 1,-1-1,1 1,-1 0,1-1,-1 1,1 0,-1 0,1-1,0 1,-1 0,1 0,0 0,0 0,-1-1,1 1,0 0,0 0,0 0,0 0,0 0,0-1,1 3,2 32,12 29,4 0,1-1,4-1,2-1,40 67,-59-115,1 1,0-1,0-1,1 0,21 21,-27-29,1-1,0 0,0-1,1 1,-1-1,1 1,-1-1,1 0,-1-1,1 1,0-1,0 0,0-1,0 1,0-1,0 0,0 0,0 0,0-1,0 1,6-3,29-11,-25 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20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69,'3'0,"6"0,1-4,3-1,2 0,4 1,1 1,-3-3,1 0,0 1,1-3,-2-3,-5-1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0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0,'3'18,"2"0,0 0,0 0,2-1,0 0,12 19,4 15,20 50,20 44,84 285,-140-394,-2 1,0 44,3 14,-3-35,-4-40,1 0,0 0,2 0,0-1,1 0,11 28,45 115,-50-141,-10-20,-1 0,1-1,-1 1,1 0,-1-1,1 1,-1-1,1 1,0-1,-1 1,1-1,-1 1,1-1,0 0,0 1,-1-1,1 0,0 1,0-1,-1 0,1 0,0 0,0 0,0 0,-1 0,3 0,4-5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1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2 687,'-2'-110,"6"-149,-2 235,2 0,0 1,1-1,2 1,0 0,1 1,2-1,16-27,-23 44,1 0,1 0,-1 0,1 1,0 0,0 0,1 0,-1 0,1 1,0 0,1 1,-1-1,0 1,1 0,0 1,0-1,13-1,-11 2,0 2,1-1,-1 1,0 1,0 0,1 0,-1 1,0 0,0 0,0 1,-1 0,1 1,10 6,33 19,-1 2,-1 3,-2 2,86 83,-128-113,-1 0,1 1,-2-1,1 1,-1 0,0 0,0 1,-1-1,0 1,0 0,-1 0,0 0,0 0,-1 0,1 14,-3-7,0 0,-1 0,-1 0,-1-1,0 1,0-1,-13 25,-148 336,30-79,125-278,-1 8,11-26,1 1,-1 0,0-1,0 1,1-1,-1 1,1 0,-1-1,0 1,1-1,-1 1,1-1,-1 1,1-1,-1 1,1-1,0 0,-1 1,1-1,0 0,-1 1,1-1,0 0,-1 0,1 0,0 0,-1 1,1-1,0 0,-1 0,1 0,0 0,-1-1,1 1,0 0,0 0,0-1,84 4,0 4,0 3,89 23,-61-11,-20-10,-72-11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2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93 479,'2'-6,"0"0,0 0,1 0,-1 0,1 0,1 1,-1-1,1 1,0 0,8-9,6-8,6-14,6-4,-2-1,-2-2,-2-1,22-57,-45 99,0 0,0-1,0 1,0-1,-1 1,1-1,-1 1,1-1,-1 1,0-1,0 1,0-1,0 1,-1-1,1 1,-1-1,1 1,-1-1,0 1,0 0,0-1,0 1,-1 0,1 0,-3-3,1 3,0 0,0 0,-1 0,1 1,-1-1,1 1,-1 0,0 0,1 1,-1-1,0 1,0 0,1-1,-1 2,0-1,-7 2,3-1,0 1,0 0,0 0,1 1,-1 0,1 1,-1 0,1 0,0 0,0 1,1 0,0 0,0 1,0 0,0 0,1 0,0 1,0-1,-5 11,-6 13,1 1,1 1,-12 41,20-55,-3 7,1 0,1 1,2 1,0-1,2 1,1 0,1 30,1-55,1 1,-1-1,1 0,-1 1,1-1,0 0,0 0,0 1,0-1,0 0,1 0,-1 0,1 0,-1 0,1-1,-1 1,1 0,0-1,0 1,0-1,0 0,0 0,0 0,0 0,1 0,-1 0,0 0,1-1,-1 1,0-1,4 1,10 0,-1 0,1-1,31-4,-11 1,43 0,-1-4,1-4,134-35,-156 29,-2-2,-1-3,0-2,-2-3,86-57,-104 60,-6 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3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386 91,'-5'-1,"1"-1,0 1,0-1,0 0,0 0,0 0,0 0,-5-5,-6-3,-2 1,-1 0,0 1,0 1,-1 1,0 0,0 2,0 0,-24-2,38 6,0-1,0 1,-1 0,1 1,0-1,0 1,-1 0,1 0,0 1,0 0,0 0,0 0,1 0,-1 1,1-1,-1 1,1 0,0 1,0-1,0 1,0 0,1 0,0 0,0 0,0 0,0 1,0 0,1-1,0 1,0 0,0 0,1 0,0 0,-2 10,2-10,0 0,1-1,-1 1,1 0,0-1,0 1,1 0,-1 0,1-1,0 1,0-1,1 1,-1-1,1 1,0-1,0 0,1 0,2 5,0-4,0 0,1-1,-1 1,1-1,0 0,0 0,0-1,0 0,0 0,1 0,11 2,6 2,0-1,0-2,1 0,-1-2,1 0,44-4,-67 2,0 0,0 0,0 0,0-1,0 1,0-1,0 1,0-1,0 0,0 1,-1-1,1 0,0 0,0 0,-1-1,1 1,-1 0,1-1,-1 1,0-1,1 1,-1-1,0 1,0-1,0 0,0 0,-1 0,1 1,0-1,-1 0,1-4,0-3,-1 0,0 0,-1 1,0-1,-1 0,-2-8,-3-26,7 43,0 0,0 0,0 0,1-1,-1 1,0 0,0 0,0 0,0-1,0 1,0 0,0 0,0 0,0-1,1 1,-1 0,0 0,0 0,0 0,0 0,1-1,-1 1,0 0,0 0,0 0,1 0,-1 0,0 0,0 0,0 0,1 0,-1 0,0 0,0 0,1 0,-1 0,0 0,0 0,0 0,1 0,-1 0,0 0,0 0,0 0,1 0,-1 0,0 0,0 0,0 0,1 1,-1-1,0 0,0 0,0 0,0 0,0 1,1-1,-1 0,0 0,0 0,0 0,0 1,0-1,0 0,0 0,0 1,0-1,17 17,-15-14,385 407,-345-369,-28-28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4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 1,'-43'35,"34"-29,0 1,0 0,1 1,-15 17,9-7,1 1,1 1,-19 41,28-56,1-1,0 1,1 0,-1-1,1 1,0 0,0 0,0 0,1 0,0 0,0 0,0 0,0 0,1 0,0 0,0 0,0 0,1 0,-1-1,1 1,0-1,1 1,-1-1,7 8,-5-8,1 0,0-1,0 0,0 0,1 0,-1 0,1-1,0 0,-1 0,1 0,0-1,0 0,0 0,0-1,0 1,10-2,13-1,-1-1,34-7,-41 6,-6 0,1 1,-1-2,0 0,23-12,-19 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5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0,'2'15,"1"-1,0 1,1-1,1 0,0 0,1 0,11 19,-12-23,36 71,4-2,3-2,91 110,-112-156,40 35,-55-55,2 0,-1-1,1-1,0 0,1-1,16 7,-26-14,1 0,-1 0,1 0,-1 0,1-1,0 0,-1-1,1 1,-1-1,1 0,-1 0,1-1,-1 1,6-3,13-7,39-21,-40 19,182-105,-186 107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5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0 286,'0'-4,"4"-1,5-4,5 0,4-2,6 0,11-5,10 0,6-2,10 0,9-10,4 0,5-2,1 0,-2 1,-15 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10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18,'0'-1,"1"0,-1 1,0-1,1 0,-1 0,0 0,1 0,-1 1,1-1,-1 0,1 0,0 1,-1-1,1 0,0 1,-1-1,1 1,0-1,0 1,0-1,-1 1,1-1,0 1,0 0,0-1,0 1,0 0,0 0,0 0,0 0,-1 0,1 0,0 0,0 0,0 0,0 0,1 1,35 8,-29-4,-1 0,0 1,0 0,0 0,-1 1,0 0,0 0,-1 0,0 1,8 16,4 12,15 45,-20-46,22 60,-5 1,-3 1,16 138,-38-168,-5-54,1 1,1 0,0 0,1-1,1 1,0-1,1 1,6 15,-9-28,-1 0,1 1,0-1,0 0,0 0,1 0,-1 0,0 0,0 0,1 0,-1 0,0-1,1 1,-1 0,1-1,-1 1,0-1,1 1,0-1,-1 0,1 0,-1 0,1 0,-1 0,1 0,-1 0,1 0,-1 0,1-1,2 0,48-23,-39 18,7-5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6.8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109 282,'-37'28,"28"-23,0 0,1 1,0 0,1 1,-14 14,20-20,0 1,0 0,0-1,0 1,0 0,0 0,1-1,-1 1,1 0,-1 0,1 0,0 0,0 0,0 0,0 0,0 0,0 0,0 0,1-1,-1 1,1 0,-1 0,1 0,0 0,0-1,0 1,0 0,0-1,0 1,0-1,0 1,1-1,-1 1,0-1,4 2,7 6,1-1,0-1,0 0,0-1,1-1,0 0,0 0,21 3,-16-3,456 97,-420-92,-26-4,-15-2,0-1,-1 0,1-2,0 1,1-2,-1 0,24-2,-37 1,0 1,0 0,0 0,0 0,0-1,-1 1,1-1,0 1,0-1,0 1,0-1,0 1,-1-1,1 0,0 1,-1-1,1 0,0 0,-1 1,1-1,-1 0,1 0,-1 0,1 0,-1 0,0 0,1 0,-1-1,0-1,0 1,-1-1,1 1,-1-1,1 1,-1-1,0 1,0 0,0-1,0 1,-2-3,-6-8,0 1,-21-21,28 31,-28-28,-1 2,-1 1,-2 1,0 2,-2 2,0 1,-1 2,-2 1,1 2,-64-17,30 11,72 19,11 0,17 2,116 3,243 35,-292-20,-1 4,0 4,136 57,-177-60,-2 2,0 2,-2 2,-1 3,79 65,-119-89,0 1,-1 0,-1 1,1-1,-1 1,-1 0,1 1,-2-1,7 18,-10-24,0 1,0 0,0 0,0 0,-1 0,0 0,1 0,-1 0,-1 0,1 0,-1 0,1-1,-1 1,0 0,-1 0,1 0,-1-1,1 1,-1-1,0 1,-1-1,1 0,0 0,-1 0,0 0,0 0,1 0,-5 2,0 0,0-1,0 0,0 0,0 0,-1-1,1 0,-1 0,0-1,0 0,0-1,0 1,0-2,-16 1,12-2,-1-1,2 0,-1-1,0 0,0-1,1 0,0-1,-18-9,6-1,1 0,0-1,2-2,-1 0,2-1,1-1,-28-37,32 35,2 1,0-2,1 0,1 0,1-1,1 0,1 0,2-1,0 0,-2-44,6 46,1 0,1 0,1 0,1 0,1 0,1 1,1-1,1 1,1 1,1-1,23-39,-14 36,-1 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7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0,'745'33,"-174"-3,-563-30,927 4,-813-17,-93 9,-7 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8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0,'0'5,"1"0,0 1,0-1,1 0,-1 0,1-1,0 1,0 0,1-1,-1 1,1-1,0 1,0-1,0 0,1-1,0 1,-1 0,1-1,0 0,1 0,-1 0,1-1,-1 1,1-1,8 3,12 4,1 0,0-2,41 6,-67-13,290 34,-173-23,129 27,-234-35,-1 0,1 0,-1 1,0 0,13 8,-22-11,-1 0,1-1,-1 1,0 0,1 0,-1 0,0 1,0-1,1 0,-1 0,0 1,0-1,0 0,-1 1,1-1,0 1,0 0,-1-1,1 1,-1-1,0 1,1 0,-1-1,0 1,0 0,0-1,0 1,0 0,0-1,-1 1,1 0,-1-1,1 1,-1 0,1-1,-1 1,0-1,0 1,0-1,0 0,0 1,0-1,0 0,0 0,0 1,-2 0,-51 59,-97 118,-14 65,-51 65,190-281,6-8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9.3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828 21,'0'-1,"-1"0,1 0,-1 0,1 0,-1 0,0 0,1 0,-1 0,0 0,0 1,1-1,-1 0,0 1,0-1,0 0,0 1,0-1,0 1,0 0,0-1,0 1,0 0,0-1,0 1,0 0,-2 0,-32-3,25 3,-1 1,1 1,0 0,0 1,0 0,0 0,0 1,1 0,-1 1,-13 8,-11 10,-40 35,66-52,-100 87,4 4,-113 138,202-217,-39 51,49-63,1 1,1-1,-1 1,1 0,0 0,1 0,-1 0,-1 13,4-18,0-1,0 1,0 0,0 0,0 0,0-1,1 1,-1 0,0 0,1-1,0 1,-1 0,1-1,0 1,0-1,0 1,0-1,0 1,0-1,1 0,-1 0,0 1,1-1,-1 0,0 0,1 0,0 0,-1-1,1 1,-1 0,3 0,6 2,0-1,0 0,0 0,15 0,-10 0,240 19,-113-12,263 52,-375-54,0 2,0 1,32 15,-54-21,1 1,-1 0,0 1,0-1,-1 2,10 9,-14-13,0 1,0 0,0-1,-1 1,0 0,0 0,0 0,0 0,-1 1,1-1,-1 0,0 1,-1-1,1 8,-1-7,-1-1,0 1,0 0,-1-1,1 1,-1-1,0 0,0 0,-1 0,1 0,-1 0,0 0,0 0,0-1,0 0,-1 1,1-1,-1-1,-5 4,-13 9,0-1,-29 13,33-18,-62 27,-2-4,-1-3,-125 26,24-7,158-40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0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1,'-6'10,"0"0,1 1,0-1,1 1,0 0,1 0,0 1,-2 15,3-9,1 0,0 0,2 0,0 1,1-1,0 0,10 33,0-14,1 0,28 57,-35-83,0-1,1-1,0 1,0-1,1 0,0-1,0 0,1 0,0-1,1 0,-1 0,13 5,-16-9,0 0,0 0,1-1,-1 0,0 0,1-1,0 0,-1 0,1 0,-1-1,1 0,0 0,0 0,-1-1,1 0,-1-1,1 1,-1-1,1-1,-1 1,0-1,10-6,-11 6,-1-1,0 0,0 0,-1 0,1 0,-1 0,0-1,0 0,0 1,-1-1,0 0,1 0,-2-1,1 1,-1 0,0-1,1-8,0-11,-1 0,-3-42,0 27,0-95,51 216,-15-19,95 186,-122-232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1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303 1,'-5'6,"1"0,-1 0,1 1,0-1,0 1,1 0,0 0,0 1,1-1,0 0,0 1,-1 14,2-17,1 0,0 0,-1 0,2 1,-1-1,1 0,-1 0,1 0,1 0,-1-1,1 1,-1 0,2 0,-1-1,0 0,1 1,0-1,0 0,0 0,4 4,9-1,-12-17,-4 8,0 0,0-1,-1 1,0 0,1-1,-1 1,0 0,0 0,0 0,0 0,-1 0,-2-4,-7-6,-2 1,0 0,0 1,-1 0,0 1,-1 1,0 0,0 1,0 0,-1 1,0 1,-1 1,1 0,-1 1,1 1,-18 0,5 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3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357 175,'-33'0,"1"1,-1 2,-44 9,62-8,-1 1,1 0,-1 1,2 1,-1 0,1 1,0 1,-22 17,34-24,0-1,0 0,0 1,1-1,-1 1,0-1,1 1,0 0,-1 0,1 0,0 0,0 0,0 0,0 0,0 0,0 0,0 0,1 0,-1 1,1-1,0 0,0 0,0 1,0-1,0 0,0 0,0 1,1-1,-1 0,1 0,0 1,-1-1,1 0,0 0,0 0,1 0,-1 0,0 0,1-1,-1 1,1 0,-1-1,1 1,0-1,0 1,0-1,2 1,6 6,0-2,1 1,0-1,1-1,-1 0,1-1,15 4,3-2,0-2,50 0,2 0,-79-4,0 0,-1 0,1 0,0 0,-1-1,1 1,-1-1,1 0,-1 0,1 0,-1 0,1 0,-1-1,0 1,0 0,0-1,0 0,0 0,0 1,0-1,0 0,-1-1,1 1,-1 0,1 0,-1-1,0 1,2-5,2-9,0 0,-1 0,4-27,-2 13,3-13,-2-1,-2 0,-1-87,0 167,1 1,2-1,2 0,1 0,1-1,20 40,142 286,-78-173,103 293,-196-475,1 3,0-1,-1 1,0 0,0-1,-1 1,0 12,-1-19,0 0,-1 0,1 0,0 0,-1-1,0 1,1 0,-1 0,0-1,0 1,0-1,0 1,0 0,-1-1,1 0,0 1,-1-1,1 0,-1 0,1 0,-1 0,0 0,1 0,-1 0,0 0,0-1,1 1,-1-1,0 1,0-1,0 0,0 0,0 0,1 0,-4 0,-23 2,-1-2,1-1,-1-1,1-1,0-1,0-2,0-1,-26-10,41 12,1-1,-1 0,1 0,1-2,-1 1,1-1,1-1,-1 0,1 0,1-1,0-1,0 1,1-2,0 1,1-1,1 0,0 0,-7-21,-1-16,3-1,2-1,2 1,3-1,1 0,7-74,-3 112,0-1,0 1,2-1,5-17,-7 27,0 1,1-1,0 1,-1-1,1 1,1 0,-1 0,0 0,1 0,0 0,-1 1,1-1,0 1,0 0,1 0,-1 0,0 0,1 0,6-2,10-2,-2 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4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0 376,'13'-2,"0"0,0-2,0 1,-1-1,0-1,0 0,0-1,-1 0,14-10,13-6,57-25,-9 5,149-97,-229 134,-1 3,-1-1,0 0,0-1,0 1,0-1,0 0,-1 0,1 0,4-8,-8 11,0 1,0-1,0 1,-1-1,1 1,0-1,0 1,0-1,-1 1,1-1,0 1,-1-1,1 1,0-1,-1 1,1-1,0 1,-1 0,1-1,-1 1,1 0,-1-1,1 1,-1 0,1 0,-1 0,1-1,-1 1,0 0,1 0,-1 0,1 0,-1 0,1 0,-2 0,-28-4,23 3,-13-2,0 0,0 1,-40 3,48 0,1 2,0-1,0 1,0 1,1 0,-1 0,1 1,-17 11,-21 18,3 2,1 3,-51 57,88-89,1-1,-5 4,1 2,0-1,0 1,1 1,-8 14,15-23,0-1,1 1,-1-1,1 1,0 0,0 0,1-1,-1 1,1 0,0 0,0 0,0-1,0 1,1 0,-1 0,1 0,0-1,0 1,1 0,-1-1,1 1,0-1,0 0,0 1,5 5,26 28,3-1,69 54,-90-78,-7-6,0 0,0-1,0 0,0-1,1 0,0 0,0-1,0 0,0 0,0-1,1-1,-1 1,0-1,1-1,-1 0,1 0,11-3,0 0,0-2,0-1,-1-1,1 0,-2-1,30-17,-30 14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2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586 0,'-10'1,"0"1,0-1,0 2,1-1,-1 1,0 1,1-1,0 2,0-1,-15 12,-12 9,-37 35,48-39,-7 7,1 2,1 0,2 2,1 1,2 1,1 1,2 2,1 0,2 1,2 1,1 0,-16 66,29-95,2 1,-1 0,1 0,1 0,0 0,1 0,2 14,-3-22,1 1,0-1,0 0,0 1,0-1,1 0,0 1,-1-1,1 0,0 0,0 0,1-1,-1 1,1-1,-1 1,1-1,0 0,0 1,0-2,0 1,0 0,0-1,0 1,1-1,5 2,9 0,-1-1,1 0,-1-2,1 0,0-1,28-4,104-31,-134 32,10-6,0 0,0-2,-1-1,0-1,32-25,55-30,-72 49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3.6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700 105,'-190'83,"-59"32,216-97,1 1,1 2,1 1,1 2,-34 34,59-53,-1 0,1 1,0-1,1 1,-1 0,1 0,0 0,1 0,-1 1,1-1,1 1,-1-1,1 1,0 0,1-1,0 14,0-16,1 0,-1 0,1 0,0 0,0-1,1 1,-1 0,1-1,0 1,0-1,0 0,0 0,1 1,-1-1,1-1,0 1,0 0,0-1,0 1,0-1,1 0,-1 0,1 0,-1-1,1 1,0-1,-1 0,1 0,0 0,4 0,7 0,0 0,0-1,0-1,0 0,0-1,0 0,-1-1,1-1,-1-1,17-7,-8 2,-1 0,-1-2,0 0,0-2,29-24,-20 9,-1-1,-2-1,-1-2,27-42,74-149,-86 148,-15 37,-26 39,0 0,1-1,-1 1,0 0,0 0,1-1,-1 1,0 0,0 0,1 0,-1-1,0 1,1 0,-1 0,0 0,1 0,-1 0,0 0,1 0,-1 0,0 0,1 0,-1 0,0 0,1 0,-1 0,0 0,1 0,-1 0,0 0,1 0,-1 0,0 0,1 1,5 22,-3 19,3 0,2 0,1-1,20 55,-9-30,-8 2,-11-49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13.5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332 0,'-2'17,"-1"-1,0 1,-1-1,-1 0,-1 0,0-1,-1 1,-14 22,-5 16,-20 46,-21 46,-50 164,116-307,-3 11,0-1,1 1,0-1,0 20,3-30,-1-1,1 0,0 0,0 0,0 0,1 0,-1 0,0 0,1 0,0 0,-1 0,1 0,0 0,0 0,0 0,0 0,0 0,1-1,-1 1,0 0,1-1,-1 1,1-1,0 0,-1 1,1-1,0 0,0 0,0 0,0 0,0-1,0 1,0 0,0-1,0 0,0 1,2-1,12 0,0-2,-1 1,0-2,1 0,-1-1,19-7,-11 3,47-8,-64 15,1 1,-1-1,1 1,-1 1,1-1,-1 1,0 0,1 0,-1 1,0 0,12 5,-14-5,-1 0,1 1,-1 0,0 0,1 0,-1 0,-1 1,1-1,0 1,-1 0,0 0,0 0,0 0,0 0,-1 0,1 0,-1 0,0 1,0-1,0 7,1 11,-2 0,-2 41,0-46,0 8,-1 1,-2-1,0 0,-2-1,0 1,-2-1,-1-1,-1 1,-1-2,0 0,-24 30,34-49,0-1,-1 1,1-1,-1 1,1-1,-1 0,0 0,0 0,0 0,0-1,0 1,-1-1,1 0,-5 1,-8 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4.6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95 433,'4'0,"-1"0,0 1,0 0,0 0,0 0,0 0,-1 0,1 1,0-1,0 1,-1 0,1-1,-1 1,5 5,30 37,-29-33,329 419,-320-409,-1 0,-1 2,16 30,-31-53,1 1,-1-1,1 1,-1 0,0-1,1 1,-1 0,0-1,1 1,-1 0,0 0,0-1,0 1,0 0,0 0,0-1,0 1,0 0,0 0,0 0,0-1,0 1,-1 0,1-1,-1 2,-15-5,-23-26,5-8,2-1,-49-76,-41-96,110 190,-29-55,-21-32,-88-217,147 316,0 0,1 0,0 0,0 0,1 0,0-1,0-11,1 18,0 0,1 0,-1 0,1 0,0 0,-1 0,1 0,0 0,0 0,0 1,0-1,0 0,1 1,-1-1,0 1,1-1,-1 1,1 0,0-1,-1 1,1 0,0 0,0 0,0 1,0-1,0 0,0 1,0-1,0 1,0-1,0 1,0 0,0 0,2 0,47-1,-1 3,1 2,86 17,-121-18,0 0,-1 0,1 1,-1 1,0 1,-1 0,1 1,-1 1,0 0,23 19,-35-25,-1-1,1 1,-1 0,0 0,0 0,0 0,0 0,0 0,0 1,-1-1,1 0,-1 0,0 0,1 1,-1-1,0 0,0 1,0-1,-1 0,1 0,0 1,-1-1,0 0,1 0,-1 0,0 0,0 0,0 0,-1 0,1 0,0 0,-1 0,-1 2,-9 9,1 0,-2 0,-20 15,12-9,-130 151,124-137,-20 24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5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577 0,'-7'0,"-16"0,0 1,-26 4,40-4,1 1,-1 1,1-1,0 2,0-1,1 1,-1 0,1 0,-9 7,-53 43,2 2,3 3,-90 105,149-157,0 1,1-1,0 1,0 0,-4 11,8-18,-1 0,1 0,0 0,-1 0,1 0,0 0,0 0,0 1,0-1,0 0,0 0,0 0,0 0,1 0,-1 0,0 0,1 1,-1-1,0 0,2 1,-1-2,0 1,0 0,0-1,0 1,1-1,-1 0,0 1,0-1,1 0,-1 0,0 0,0 1,1-1,-1-1,0 1,1 0,-1 0,0 0,0-1,1 1,-1-1,0 1,1-1,43-16,76-41,-81 37,-21 10,0-1,-1-1,-1 0,0-1,-1-1,-1-1,0 0,16-24,-28 36,0 1,0 0,1 0,-1 0,0 1,1-1,0 1,0-1,0 1,0 1,0-1,0 0,0 1,0 0,0 0,1 0,-1 1,1-1,-1 1,0 0,1 0,-1 1,0-1,1 1,-1 0,0 0,1 1,-1-1,5 3,4 2,-1 0,0 1,-1 1,1-1,-1 2,-1-1,1 2,9 11,-6-5,-1-2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6.1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 0,'-11'0,"-1"0,0 1,1 0,-1 1,1 0,0 1,0 0,0 1,-15 7,21-8,-1 0,1 1,0 0,1 0,-1 0,1 0,0 1,0 0,0 0,1 0,-1 0,1 0,0 1,1 0,0-1,0 1,0 0,0 0,0 7,-1 3,0 0,1 1,1-1,1 1,0-1,5 28,-4-36,1 0,1 1,-1-2,1 1,1 0,-1 0,1-1,1 0,-1 0,1 0,1 0,-1-1,1 0,12 10,2-2,1-1,0-1,1 0,0-2,1-1,0 0,1-2,0 0,0-2,0-1,0-1,26 0,30-2,0-3,107-18,-160 16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6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0,'3'4,"2"5,4 1,0 3,6-2,1 6,5 0,-1 4,3-1,-1 0,-5 0,-1-3,-4 0,-4-4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6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92,'0'-4,"4"-5,9-1,6 1,3 3,6-3,6 1,8 2,9-2,7-3,-6-1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7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1,'16'28,"2"-1,1-1,1 0,29 29,-18-21,33 41,3-4,3-2,110 83,-171-146,0 0,-1-1,2 0,-1 0,1-1,-1 0,18 3,-21-6,0 0,-1-1,1 1,0-1,-1-1,1 1,0-1,-1 0,1-1,-1 1,1-1,-1 0,0 0,0-1,7-3,338-224,-222 143,-81 55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7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1 339,'0'-4,"4"-1,1-3,4-1,4 1,7-5,5-1,5-6,9-3,9-5,9-2,5-7,12-9,4-4,-11 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39.5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229 366,'0'13,"0"18,0 1,3-1,7 46,-7-67,0 0,0 0,1 0,1 0,-1-1,1 1,1-1,0-1,0 1,1-1,0 0,0 0,1-1,10 8,-7-7,1-1,1 1,-1-2,1 0,0-1,1 0,-1-1,1 0,0-1,20 2,-13-3,0-2,0 0,0-1,-1-1,1-1,29-7,-46 9,0 0,-1 0,1-1,0 1,-1 0,0-1,1 0,-1 0,0 0,0-1,0 1,0 0,0-1,-1 0,1 0,-1 0,0 0,1 0,-2 0,1-1,1-3,-2 4,0-1,-1 1,1-1,-1 1,0-1,0 1,-1-1,1 1,-1-1,1 1,-1-1,0 1,-1 0,1-1,0 1,-1 0,0 0,0 0,0 0,0 0,0 0,-5-3,-68-69,-142-106,84 74,-148-117,280 224,1 0,0-1,-1 1,1 0,0 0,0 0,-1 0,1 0,0 0,0-1,-1 1,1 0,0 0,0 0,-1-1,1 1,0 0,0 0,0-1,0 1,-1 0,1-1,0 1,0 0,0 0,0-1,0 1,0 0,0-1,0 1,0 0,0-1,0 1,0 0,0 0,0-1,0 1,0 0,0-1,0 1,0 0,1 0,-1-1,0 1,0 0,0 0,0-1,1 1,21-5,42 5,-54 0,236 14,453 85,-610-80,-1 4,-1 4,156 71,-184-68,-3 1,0 3,-2 3,-2 2,-1 2,52 55,-95-88,-1 1,0-1,0 1,-1 0,0 1,-1-1,0 1,5 15,-9-23,0 1,-1-1,1 1,-1-1,1 1,-1 0,0 0,0-1,0 1,-1 0,1-1,-1 1,1-1,-1 1,0-1,0 1,0-1,0 1,-1-1,1 0,-1 1,1-1,-1 0,0 0,0 0,1 0,-2-1,1 1,0 0,0-1,0 0,-1 1,1-1,-1 0,1 0,-1 0,1-1,-1 1,-3 0,0 1,0-1,0 1,0-1,0 0,0-1,-1 0,1 0,0 0,0-1,-1 1,1-2,0 1,0-1,0 0,0 0,-6-3,4 0,0 0,0-1,1 1,0-2,0 1,0-1,1 0,0 0,-9-14,2-2,1 1,1-2,1 1,1-2,2 1,-10-50,9 29,2 0,3 0,1 0,2 0,9-75,-6 110,-1 1,1 0,0 0,1 0,0 0,8-10,-12 18,0 0,1-1,0 1,-1 0,1 0,0 0,0 0,-1 0,1 0,0 0,0 0,0 0,0 1,0-1,0 0,1 0,-1 1,0-1,0 1,0-1,1 1,-1 0,0-1,1 1,-1 0,0 0,0 0,1 0,-1 0,0 0,1 0,-1 1,0-1,0 0,1 1,-1-1,0 1,0-1,0 1,1-1,-1 1,0 0,0 0,0 0,0-1,0 1,-1 0,1 0,0 0,0 0,0 1,-1-1,1 0,0 2,51 82,-43-72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45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3 136,'-2'-8,"2"7,0 1,0 0,0-1,0 1,0-1,0 1,0 0,0-1,0 1,0 0,0-1,0 1,0 0,0-1,0 1,0-1,0 1,0 0,0-1,1 1,-1 0,0-1,0 1,0 0,1-1,-1 1,0 0,0 0,1-1,-1 1,0 0,0 0,1-1,-1 1,0 0,1 0,-1 0,0 0,1 0,-1 0,1-1,-1 1,0 0,1 0,-1 0,0 0,1 0,-1 0,1 0,-1 0,0 1,1-1,-1 0,0 0,1 0,52-5,0 3,65 4,-22 0,270-7,545-79,-798 64,-108 17,-9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46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0 140,'3'-3,"1"1,0-1,-1 1,1 0,0 0,0 1,0-1,0 1,1 0,-1 0,0 0,7 0,59 0,-42 1,211 2,442 61,-573-48,-31-5,0 4,103 30,-178-43,1 0,-1-1,1 1,-1 0,1 0,-1 1,0-1,0 1,0-1,1 1,-1-1,-1 1,1 0,0 0,0 0,1 3,-2-4,-1 0,0 1,0-1,1 0,-1 1,0-1,0 0,0 1,0-1,0 0,-1 1,1-1,0 0,-1 0,1 1,-1-1,1 0,-1 0,1 0,-1 1,0-1,-1 1,-5 6,-1-1,1 0,-1 0,-1 0,1-1,-10 4,-11 12,1 0,1 2,1 1,1 0,-42 59,17-22,-56 77,-101 171,41-53,165-256,0 1,0-1,0 1,0-1,0 0,0 0,-1 1,1-1,0 0,0 0,-1 0,1 0,-1-1,1 1,-1 0,-2 0,3-1,1 0,-1 0,0 0,0 0,0 0,0-1,0 1,1 0,-1 0,0-1,0 1,0-1,1 1,-1 0,0-1,0 0,1 1,-1-1,0 1,1-1,-1 0,0-1,-4-6,1 0,0 0,0-1,1 1,-3-10,-3-8,-20-48,4-1,3-1,-14-85,24 74,-1-162,4 30,5 174,-2 1,-24-82,25 106,-13-35,17 53,0-1,0 1,0-1,0 1,-1 0,1-1,-1 1,0 0,1 0,-1 0,0 0,0 1,0-1,0 0,-1 1,-2-2,-1 4,3 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15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0 192,'24'2,"1"1,-1 1,-1 1,37 13,-35-9,1-2,0-1,51 6,-70-12,1 0,0 0,0-1,-1 0,1 0,0-1,-1 0,0 0,1-1,-1 0,0 0,0-1,0 0,-1 0,0 0,1-1,8-10,-11 11,-1 0,0 0,0-1,0 0,-1 1,0-1,0 0,0 0,0 0,-1-1,0 1,0 0,0 0,0-9,-1-6,-1 0,-4-29,5 47,-1 0,0 0,1 0,-1 0,0 0,0 0,0 0,0 0,0 0,0 0,-1 1,1-1,-1 0,1 1,-3-3,3 4,1 0,0 0,0-1,-1 1,1 0,0 0,-1 0,1 0,0 0,-1-1,1 1,-1 0,1 0,0 0,-1 0,1 0,0 0,-1 0,1 0,-1 0,1 0,0 0,-1 1,1-1,0 0,-1 0,1 0,0 0,-1 0,1 1,-5 18,6-11,0-1,0 1,1-1,0 0,0 0,1 0,0 0,0 0,0-1,1 1,0-1,8 10,-1-3,0-2,1 1,0-2,24 17,-24-19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4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381 13,'0'0,"0"-1,1 1,-1-1,0 1,-1-1,1 1,0 0,0-1,0 1,0-1,0 1,0-1,0 1,-1-1,1 1,0-1,0 1,-1 0,1-1,0 1,-1 0,1-1,0 1,-1 0,1-1,0 1,-1 0,1 0,-1-1,1 1,-1 0,1 0,0 0,-2-1,-18 6,-16 17,12 0,0 2,2 1,1 0,1 2,1 0,1 1,2 1,1 1,-12 32,25-58,1 1,-1 0,1 0,0 0,0 0,0 0,1 0,0 0,0 0,0 0,1 0,-1 0,1 0,0 0,1 0,-1-1,1 1,0 0,0-1,1 1,-1-1,1 0,0 0,0 0,0 0,1 0,-1-1,1 1,7 4,10 6,0-1,1 0,1-2,41 15,-35-14,45 16,-31-13,-1 2,0 1,45 29,-78-41,0 0,0 0,0 1,-1 0,0 0,-1 1,0 0,0 1,0-1,-1 1,-1 0,1 1,-1 0,-1-1,0 2,0-1,-1 0,2 17,-4-15,-1 0,-1 0,0-1,-1 1,0 0,-1-1,0 1,-1-1,0 0,-1 0,0-1,-1 1,-8 11,-10 13,-1-1,-39 40,34-41,-2-1,-56 43,72-64,-1 0,-1 0,1-2,-1 0,-1-1,0-1,0 0,-24 4,-5-5,0-1,-75-3,99-2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5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0,'-1'3,"0"0,-1 0,0 0,1 0,-1 0,0 0,-1-1,1 1,0-1,-1 0,-3 4,-4 3,-18 27,2 1,1 1,2 1,2 1,-20 52,-1-2,36-78,-12 26,-20 54,35-82,0 0,0 1,1-1,0 1,1 0,0-1,1 1,0 0,1 0,3 19,-3-26,1 0,0 0,0 0,0 0,1 0,-1 0,1 0,0-1,0 1,0-1,1 0,-1 0,1 0,0 0,0-1,0 1,0-1,0 0,0 0,0-1,1 1,8 1,11 2,0-2,0 0,30 0,-18-2,82 6,123-8,-236 0,0 1,0-1,0 0,1 0,-1-1,0 1,8-5,2-4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6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1 453,'1'5,"1"-1,0 0,0 0,1 0,-1 0,1-1,0 1,0-1,0 0,0 1,0-1,1-1,4 4,8 8,630 692,-631-688,-11-16,-1 1,0 1,0-1,0 0,0 1,0 0,-1 0,0 0,0 0,0 0,0 0,0 0,0 6,-2-10,1 0,-1 0,0 0,-1 1,1-1,0 0,0 0,0 0,0 0,0 1,0-1,0 0,0 0,0 0,0 0,0 0,0 0,0 1,0-1,-1 0,1 0,0 0,0 0,0 0,0 0,0 0,0 0,-1 1,1-1,0 0,0 0,0 0,0 0,0 0,-1 0,1 0,0 0,0 0,0 0,0 0,-1 0,1 0,0 0,0 0,0 0,0 0,0 0,-1 0,1-1,-12-6,-9-11,-26-36,2-2,-45-75,-65-133,136 230,-108-211,104 193,2 0,-25-104,30 62,15 85,0 1,1-1,0 1,0-1,1 1,0-1,1 1,0 0,3-9,-4 14,1 0,0 1,1-1,-1 1,0 0,1 0,-1-1,1 2,0-1,-1 0,1 0,0 1,0 0,0-1,0 1,0 0,1 1,4-2,66-5,-64 6,89-3,-1 4,0 4,170 30,-262-33,0 0,0 0,0 1,0 0,0 0,-1 0,1 1,-1 0,0 0,1 0,-2 1,1 0,8 8,-10-7,0 0,0 0,0 1,-1-1,1 1,-1 0,-1-1,1 1,-1 0,0 0,0 0,-1 0,0 11,-1 7,-1 1,-2 0,0-1,-2 0,0 0,-2 0,-1-1,-14 28,-7 7,-71 101,76-121,-23 31,44-63,-1-1,1-1,-1 1,0 0,-1-1,1 0,-1-1,0 1,-10 4,35-5,31-2,-29 0,35 4,-1 3,1 2,103 34,-99-25,1-3,111 15,-32-28,-120-4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7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0 232,'79'-18,"655"-69,-376 48,-98 1,-287 37,1-1,-1-2,0-1,-49-15,22 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8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0,'159'2,"157"23,-106-1,291 52,-496-75,0 0,0 1,0 0,0 0,0 0,0 0,7 6,-11-7,-1-1,1 1,0 0,-1-1,1 1,0 0,-1 0,1-1,-1 1,1 0,-1 0,0 0,1 0,-1 0,0-1,0 1,0 0,1 0,-1 0,0 0,0 0,0 0,-1 0,1 0,0 0,0 0,0 0,-1 0,1-1,0 1,-1 0,1 0,-1 0,1 0,-1-1,1 1,-1 0,0 0,1-1,-1 1,0-1,1 1,-1 0,0-1,0 1,0-1,-1 1,-12 11,0 0,1 1,0 1,1 0,0 1,2 0,-15 26,9-7,1 0,-19 67,-28 124,-81 253,131-452,9-19,0 0,0 0,1 0,0 0,-2 10,5-12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9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385 375,'-13'0,"0"1,0 1,0-1,0 2,1 0,-1 1,1 0,0 1,0 0,0 1,1 0,0 1,0 0,1 1,-1 0,2 0,-1 1,-14 19,9-8,1 0,2 1,0 0,1 0,1 2,1-1,1 1,1 1,-5 27,9-35,0 0,1 0,0 0,2 0,0 1,3 27,-1-38,-1 0,1 0,0 0,0 0,1-1,0 1,0 0,0-1,1 0,-1 0,1 0,0 0,1-1,-1 0,1 1,0-2,0 1,0 0,1-1,7 3,-4-1,0-1,1-1,0 0,-1 0,1-1,0-1,11 2,-19-3,0 0,1 0,-1 1,0-1,1-1,-1 1,0 0,0-1,0 1,1-1,-1 1,0-1,0 0,0 0,0 0,0 0,0-1,0 1,0 0,-1-1,1 1,-1-1,1 0,-1 1,1-1,-1 0,0 0,0 0,0 0,0 0,0 0,0 0,0 0,-1-1,1 1,-1-4,0-23,-2 0,-1 0,-1 1,-1-1,-2 1,-15-41,2 3,2-2,-22-83,-65-157,94 281,1 0,-9-43,26 94,1-1,1-1,0 0,2 0,1 0,14 19,103 137,-98-138,-15-18,80 112,-93-129,1 0,0 0,0 0,1-1,-1 0,7 4,17 19,-20-16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0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290 1,'-23'0,"1"-1,1 2,-34 4,48-3,0-1,-1 2,1-1,0 1,1 0,-1 0,0 1,1-1,0 2,0-1,-6 6,1-1,1 1,1 0,0 1,0-1,1 2,-9 17,15-27,1 1,0 0,0 0,0-1,0 1,0 0,0 0,1 0,0 0,-1 0,1 0,0 0,0 0,1 0,-1 0,1 0,-1 0,1 0,0-1,0 1,0 0,1 0,-1-1,1 1,-1-1,1 1,0-1,0 0,0 1,0-1,0 0,1 0,-1-1,1 1,-1 0,4 1,6 3,1 0,0-1,0 0,1-1,-1-1,1 0,-1-1,1 0,0-1,0 0,23-3,-34 2,-1-1,1 0,-1 0,1 0,-1 0,0 0,1 0,-1 0,0-1,0 1,0-1,0 0,0 1,0-1,0 0,-1 0,1 0,-1 0,1-1,-1 1,0 0,0-1,0 1,0 0,0-1,-1 0,1 1,-1-1,1 1,-1-5,1-12,0 0,-1 0,-4-25,2 12,1 15,0 12,1 1,-1-1,1 1,0-1,0 0,1 1,-1-1,1 1,3-9,-4 13,0-1,0 1,1 0,-1-1,0 1,0 0,0 0,1-1,-1 1,0 0,1 0,-1-1,0 1,0 0,1 0,-1 0,1 0,-1-1,0 1,1 0,-1 0,0 0,1 0,-1 0,0 0,1 0,-1 0,0 0,1 0,-1 0,1 0,-1 0,0 0,1 1,-1-1,1 0,16 13,12 23,-27-33,92 117,-31-40,55 91,-108-157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2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7 361,'10'0,"0"1,0 1,0-1,0 2,-1-1,1 1,-1 1,1-1,9 7,-14-7,0 0,0 0,0 0,-1 0,1 1,-1 0,0-1,0 2,-1-1,1 0,-1 1,0 0,0 0,0 0,-1 0,0 0,3 9,-5-13,1 0,-1 1,0-1,0 0,1 1,-1-1,0 0,0 0,0 1,-1-1,1 0,0 0,0 1,-1-1,1 0,-1 0,1 1,-1-1,1 0,-1 0,0 0,0 0,1 0,-1 0,0 0,0 0,0 0,0-1,0 1,0 0,0 0,0-1,0 1,-1-1,1 1,0-1,0 1,-1-1,1 0,0 0,0 0,-1 1,1-1,0 0,-1-1,1 1,0 0,0 0,-1 0,1-1,0 1,0-1,0 1,-1-1,1 1,0-1,0 0,0 0,0 1,0-1,-1-1,-11-15,1 1,1-2,0 0,2 0,0-1,-8-24,9 25,-1-3,2-1,0 0,2 0,0 0,1 0,1-1,1 0,2 0,0 1,1-1,6-29,-7 51,0-1,0 0,1 0,-1 0,1 1,-1-1,1 0,0 1,0-1,0 0,0 1,0-1,0 1,0-1,0 1,1 0,-1-1,0 1,1 0,-1 0,1 0,-1 0,1 0,0 1,-1-1,1 0,0 1,0-1,0 1,-1 0,1-1,0 1,0 0,0 0,0 0,-1 0,1 1,0-1,0 0,0 1,-1-1,1 1,0 0,-1-1,1 1,1 1,11 6,0 0,-1 0,0 2,16 14,-17-13,80 67,100 111,-188-185,1 1,0 0,-1 0,0 0,0 1,-1-1,0 1,0 0,0 0,0 1,-1-1,0 0,0 1,-1-1,1 13,-7-8,-2-22,-2-22,10 9,2 0,0 0,12-42,-8 38,-5 21,-1 0,2 0,-1 0,1 1,0 0,0-1,0 1,9-10,-11 14,1 0,0 1,-1-1,1 1,0-1,0 1,-1 0,1 0,0 0,0 0,1 0,-1 0,0 1,0-1,0 1,0-1,1 1,-1 0,0 0,0 0,1 0,-1 0,0 0,0 1,0-1,1 1,-1-1,0 1,0 0,0 0,4 2,11 9,1 1,-2 1,0 0,0 2,24 30,-12-15,168 213,-144-176,-27-28,-19-25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3.3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263 1,'-18'0,"0"1,0 0,1 1,-1 1,-31 10,39-10,1 1,0 0,0 1,1 0,-1 1,1-1,0 2,1-1,-1 1,1 0,0 1,-5 7,11-13,0-1,-1 0,1 0,0 1,0-1,0 0,1 1,-1-1,0 1,0-1,1 1,-1-1,1 1,0 0,-1-1,1 1,0 0,0-1,0 1,0 0,0-1,0 1,1 0,-1-1,0 1,1-1,-1 1,1 0,0-1,-1 1,1-1,0 0,0 1,0-1,0 0,0 1,0-1,1 0,-1 0,0 0,1 0,-1 0,1 0,-1 0,0-1,1 1,0-1,-1 1,1-1,-1 1,3-1,8 4,1-1,-1-1,1 0,0-1,16 0,-13-2,0-1,0 0,0-2,0 0,0 0,-1-2,0 0,0 0,0-1,-1-1,15-11,-27 17,0 1,0 0,0-1,0 0,-1 1,1-1,0 0,-1 0,1 0,-1 0,0 0,0 0,0 0,0 0,0 0,0-1,0 1,-1 0,1-1,-1 1,0 0,1-1,-1 1,0-1,-1 1,1 0,0-1,-1 1,1 0,-1-1,0 1,1 0,-1 0,0-1,-1 1,1 0,0 0,-1 0,1 0,-1 1,-1-3,0 5,7 7,8 11,153 153,-143-151,2 0,1-1,48 29,-8-7,-49-30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4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1,'-14'0,"-1"0,1 1,0 1,0 1,0 0,0 0,-17 8,28-10,0 0,0 1,0-1,0 1,0 0,0 0,1 0,-1 0,1 0,-1 1,1-1,0 1,0-1,0 1,0 0,0 0,1 0,-1 0,1 0,0 0,0 1,0-1,0 0,1 0,-1 1,1-1,0 1,0-1,0 0,0 1,1-1,-1 0,1 1,0-1,0 0,2 4,0-2,-1 0,2 0,-1 0,1-1,-1 1,1-1,0 0,1 0,-1-1,1 1,-1-1,1 0,0 0,0-1,1 1,-1-1,0 0,7 1,13 4,0 0,41 4,-17-15,-44 2,-1 1,1 0,-1 0,1 1,-1-1,1 1,0 0,-1 0,1 1,0-1,-1 1,1 0,-1 0,1 1,-1-1,8 5,7 15,0 0,-2 1,-1 1,0 1,-2 1,15 33,-2-6,414 857,-430-884,46 124,-50-129,-2 0,0 0,-2 1,0 0,0 29,-3-45,0-1,0 1,-1-1,0 1,0-1,0 0,0 1,-1-1,0 0,1 0,-2 0,1 0,0 0,-1 0,0-1,0 1,-4 4,2-4,-1 0,1-1,-1 1,0-1,0 0,0 0,0-1,-1 0,1 0,-12 2,-3-2,1 0,-1-2,0 0,0-1,1-2,-36-7,34 4,0 0,0-2,1 0,0-2,1 0,0-1,0-1,1-1,1-1,0 0,1-1,1-1,0-1,1 0,1-1,1-1,0 0,2 0,0-1,1-1,1 0,1 0,1-1,-5-24,2-4,3-1,3 0,1 0,5-54,0 74,1-1,2 0,1 1,2 0,1 1,1 0,23-48,-30 73,-1 0,1 0,0 0,1 0,-1 1,1-1,0 1,0 0,0 0,1 0,-1 1,1 0,0 0,9-5,6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16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1 135,'88'91,"72"68,122 92,-264-231,-18-20,0 0,0 0,-1 0,1 1,0-1,0 0,0 0,0 0,-1 1,1-1,0 0,0 0,0 0,-1 0,1 0,0 1,0-1,-1 0,1 0,0 0,0 0,-1 0,1 0,0 0,0 0,-1 0,1 0,0 0,-1 0,1 0,0 0,0 0,-1 0,1 0,0-1,0 1,0 0,-1 0,1 0,0 0,0 0,-1-1,-45-18,2-6,0-2,2-1,1-3,-62-59,80 67,1-1,0-1,2-2,1 1,1-2,2-1,0 0,-14-41,27 62,1 0,0 0,0 0,1-1,0 1,0-1,1 1,0 0,1-1,0 1,2-10,-3 15,1 1,0-1,0 1,0 0,0-1,1 1,-1 0,1-1,-1 1,1 0,0 0,0 1,0-1,0 0,0 0,0 1,0-1,0 1,1 0,-1 0,1 0,-1 0,1 0,-1 0,1 1,-1-1,1 1,0 0,-1 0,1 0,0 0,-1 0,1 0,-1 1,1-1,0 1,-1 0,4 1,2 1,1 0,-1 1,0 0,0 0,0 1,-1 0,0 1,0-1,0 1,0 1,-1-1,0 1,-1 0,0 0,0 1,5 10,-3-7,-2 1,1 0,-2 0,1 1,-2-1,0 1,0 0,-1 0,-1 0,0 21,-1-29,-1 0,0 0,-1 0,1 0,-1 0,0 0,-1-1,1 1,-1-1,1 0,-1 1,-1-1,-5 6,-3 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5.8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295 750,'24'-31,"186"-142,-117 101,-59 45,130-111,-142 117,-1-1,0-1,-2 0,30-51,-46 70,-1 0,0-1,1 1,-2 0,1-1,0 0,-1 1,0-1,0 0,-1 0,1 0,-1 0,0 1,0-1,-2-8,1 10,-1 0,1 0,-1 0,1 0,-1 0,0 1,0-1,0 1,-1-1,1 1,-1 0,1 0,-1 0,0 0,0 0,1 0,-1 1,-1 0,1-1,0 1,0 0,0 1,-7-2,-37-5,-1 3,0 1,-82 7,34-1,64-3,0 1,0 2,0 2,0 0,1 2,-1 2,-55 23,73-26,1 2,0-1,0 1,1 1,0 0,1 1,-1 0,2 1,0 0,0 1,1 0,0 1,1-1,1 2,0-1,1 1,0 0,-7 26,3 8,2 0,2 0,1 0,5 73,0-114,0 0,1 0,0 0,0 0,1 0,-1-1,2 1,-1-1,1 1,0-1,0 0,1 0,5 7,-5-9,0 0,0 0,1 0,-1-1,1 0,0 0,0 0,0 0,0-1,1 0,-1 0,1 0,-1-1,1 0,0 0,8 0,84 2,-63-3,-1 1,51 8,54 26,47 8,-165-40,1-1,-1 0,0-2,1-1,-1 0,38-8,-51 7,3 0,0-1,0 0,20-10,-28 11,0 1,0-1,0 0,0-1,0 1,0-1,-1 1,0-1,1 0,-1 1,0-1,0-1,0 1,-1 0,1 0,1-6,81-208,-39 110,-37 88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2599,'0'27,"0"0,2-1,2 1,0-1,0-6</inkml:trace>
  <inkml:trace contextRef="#ctx0" brushRef="#br0" timeOffset="1">55 2873,'20'41,"-14"-30</inkml:trace>
  <inkml:trace contextRef="#ctx0" brushRef="#br0" timeOffset="-1">131 3011,'33'57,"-24"-44,0 0,1 0,1-1,0-1,0 0,1-1,12 8</inkml:trace>
  <inkml:trace contextRef="#ctx0" brushRef="#br0" timeOffset="-3">520 3001,'8'-7</inkml:trace>
  <inkml:trace contextRef="#ctx0" brushRef="#br0" timeOffset="-5">564 2962,'18'-15</inkml:trace>
  <inkml:trace contextRef="#ctx0" brushRef="#br0" timeOffset="-7">607 2922,'29'-30</inkml:trace>
  <inkml:trace contextRef="#ctx0" brushRef="#br0" timeOffset="-9">749 2777,'11'-11</inkml:trace>
  <inkml:trace contextRef="#ctx0" brushRef="#br0" timeOffset="-11">762 2764,'71'-72</inkml:trace>
  <inkml:trace contextRef="#ctx0" brushRef="#br0" timeOffset="-13">945 2578,'8'-8</inkml:trace>
  <inkml:trace contextRef="#ctx0" brushRef="#br0" timeOffset="-15">957 2566,'23'-23</inkml:trace>
  <inkml:trace contextRef="#ctx0" brushRef="#br0" timeOffset="-17">1091 2410,'117'-149</inkml:trace>
  <inkml:trace contextRef="#ctx0" brushRef="#br0" timeOffset="-19">1286 2162,'7'-9</inkml:trace>
  <inkml:trace contextRef="#ctx0" brushRef="#br0" timeOffset="-21">1294 2152,'435'-555,"-325"408,70-87,288-289,-463 518</inkml:trace>
  <inkml:trace contextRef="#ctx0" brushRef="#br0" timeOffset="-23">2596 587,'5'-4,"113"-102,5 7,-21 23</inkml:trace>
  <inkml:trace contextRef="#ctx0" brushRef="#br0" timeOffset="-25">3040 238,'233'-148,"-154"112,-59 28,0-1,-1 0,28-19,-88 78,31-37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9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1 784,'11'1,"1"1,-1 1,0-1,1 2,-1 0,0 0,-1 1,14 8,2 0</inkml:trace>
  <inkml:trace contextRef="#ctx0" brushRef="#br0" timeOffset="-1">337 919,'82'31</inkml:trace>
  <inkml:trace contextRef="#ctx0" brushRef="#br0" timeOffset="-3">508 982,'9'3</inkml:trace>
  <inkml:trace contextRef="#ctx0" brushRef="#br0" timeOffset="-5">727 1051,'63'17</inkml:trace>
  <inkml:trace contextRef="#ctx0" brushRef="#br0" timeOffset="-7">939 1102,'263'55,"-160"-41</inkml:trace>
  <inkml:trace contextRef="#ctx0" brushRef="#br0" timeOffset="-9">1768 1182,'57'-5,"47"-7,-87 9</inkml:trace>
  <inkml:trace contextRef="#ctx0" brushRef="#br0" timeOffset="-11">2158 1117,'32'-8</inkml:trace>
  <inkml:trace contextRef="#ctx0" brushRef="#br0" timeOffset="-13">2287 1085,'1'0,"15"-6</inkml:trace>
  <inkml:trace contextRef="#ctx0" brushRef="#br0" timeOffset="-15">2308 1078,'18'-6</inkml:trace>
  <inkml:trace contextRef="#ctx0" brushRef="#br0" timeOffset="-17">2597 964,'49'-21</inkml:trace>
  <inkml:trace contextRef="#ctx0" brushRef="#br0" timeOffset="-19">2647 942,'7'-3</inkml:trace>
  <inkml:trace contextRef="#ctx0" brushRef="#br0" timeOffset="-21">2660 937,'39'-17</inkml:trace>
  <inkml:trace contextRef="#ctx0" brushRef="#br0" timeOffset="-23">2950 797,'233'-129</inkml:trace>
  <inkml:trace contextRef="#ctx0" brushRef="#br0" timeOffset="-25">3305 600,'57'-31,"-46"25</inkml:trace>
  <inkml:trace contextRef="#ctx0" brushRef="#br0" timeOffset="-27">3471 510,'709'-385,"-626"342,69-37,-148 79,-3 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5535 461,'-20'-6,"-43"-12,18 5</inkml:trace>
  <inkml:trace contextRef="#ctx0" brushRef="#br0" timeOffset="-1">4971 306,'-18'-5</inkml:trace>
  <inkml:trace contextRef="#ctx0" brushRef="#br0" timeOffset="-3">4916 291,'-114'-30</inkml:trace>
  <inkml:trace contextRef="#ctx0" brushRef="#br0" timeOffset="-5">4656 222,'-113'-30,"-118"-21,188 45</inkml:trace>
  <inkml:trace contextRef="#ctx0" brushRef="#br0" timeOffset="-7">4120 112,'-102'-15</inkml:trace>
  <inkml:trace contextRef="#ctx0" brushRef="#br0" timeOffset="-9">3726 58,'-39'-4,"-414"-31</inkml:trace>
  <inkml:trace contextRef="#ctx0" brushRef="#br0" timeOffset="-11">2682 10,'-40'3</inkml:trace>
  <inkml:trace contextRef="#ctx0" brushRef="#br0" timeOffset="-13">2628 15,'-82'7</inkml:trace>
  <inkml:trace contextRef="#ctx0" brushRef="#br0" timeOffset="-15">2527 24,'-79'8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8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309 136,'-33'-41,"27"33,0 0,0 0,-1 1,0 0,-15-12,15 14,0 1,0-1,0 1,-1 0,0 1,0 0,0 0,-15-3,20 6,-1 0,1 0,0 0,0 0,0 0,0 1,0-1,0 1,0 0,1 0,-1 0,0 0,0 1,1-1,-1 1,0 0,1-1,0 1,-1 0,1 0,0 1,0-1,0 0,0 1,1-1,-1 1,-2 4,-7 19,0-1,2 2,0-1,2 1,1 0,1 1,2 0,1-1,0 1,2 0,2 0,0 0,2-1,9 35,-6-41,1 0,2-1,0 0,1 0,0-1,2 0,0-1,2-1,0 0,0-1,2 0,0-2,0 0,2 0,37 20,-18-15,0-1,1-2,1-2,0-1,1-2,0-2,70 6,-102-14,1 0,-1-1,0 0,1-1,-1 0,0 0,0-1,0 0,0-1,0 0,0 0,-1-1,1 0,-1 0,0-1,0 0,-1-1,1 0,-1 0,-1 0,1-1,-1 0,0 0,5-10,7-9,-3 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9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30,'1'6,"0"0,0 1,0-1,1 0,0 0,0-1,1 1,-1 0,1-1,1 1,-1-1,1 0,6 7,6 6,1-1,21 16,0 0,2-2,1-2,1-2,2-1,0-3,66 25,-109-47,0-1,0 0,0 0,1 0,-1 0,0 0,0 0,0 0,0 0,0 0,0-1,0 1,0 0,0-1,0 1,0-1,0 1,0-1,0 1,0-1,0 0,-1 1,1-1,0 0,0 0,-1 0,1 0,-1 1,1-1,0 0,-1 0,0 0,1 0,-1 0,0 0,1-1,-1 1,0 0,0 0,0 0,0 0,0 0,0 0,0-2,-1-61,0 50,-3-19,-2 1,-1 0,-1 0,-1 1,-2 0,-22-43,11 46,12 27,8 20,4-12,0 1,0-1,1 0,0-1,0 1,0 0,1-1,0 0,0 0,8 9,59 56,-52-53,180 153,-39-37,-144-119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0.4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1,'9'1,"0"1,-1 1,1-1,0 1,-1 1,0 0,0 0,0 0,11 9,12 6,608 351,-606-349,80 52,-99-62,0 0,-1 1,0 0,-1 1,14 18,-24-30,-1 1,0 0,0 0,1-1,-1 1,0 0,-1 0,1 0,0 1,-1-1,1 0,-1 0,1 0,-1 0,0 1,0-1,0 3,-1-4,1 0,-1 0,1 0,-1 0,1 0,-1 0,0 1,0-2,0 1,1 0,-1 0,0 0,0 0,0 0,0-1,-1 1,1 0,0-1,0 1,0-1,-2 1,-3 0,0 1,0-2,0 1,0-1,0 0,0 0,0 0,0-1,0 0,-11-3,6-1,0 0,1 0,-1-1,1 0,0-1,0 0,1-1,0 0,1 0,-14-17,-6-11,-33-58,49 74,1 2,1-1,1 0,1 0,1-1,0 0,1 0,2 0,0-1,1 0,1 0,0 0,4-35,-1 35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1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1 485,'0'-1,"0"0,1 0,-1 0,1 0,-1 0,1 1,-1-1,1 0,0 0,-1 0,1 1,0-1,0 0,-1 1,1-1,0 0,0 1,0-1,0 1,0 0,0-1,0 1,0 0,0-1,0 1,0 0,0 0,1 0,33-3,-9 4,-1 1,1 1,-1 2,0 0,0 2,0 0,-1 2,38 19,-1 5,109 79,-161-106,-2 1,1 0,-1 0,12 15,-18-20,0-1,0 1,0 0,0-1,0 1,0 0,0 0,-1 0,1-1,-1 1,0 0,1 0,-1 0,0 3,0-4,-1 0,1 0,-1 0,1 0,-1 0,1 0,-1 0,0 0,1 0,-1-1,0 1,0 0,0 0,1-1,-1 1,0 0,0-1,0 1,0-1,0 1,0-1,-1 0,1 1,0-1,0 0,0 0,-1 0,-2 1,1-1,0 0,-1-1,1 1,0 0,-1-1,1 0,0 0,0 0,0 0,0 0,0-1,0 1,0-1,0 0,0 0,1 0,-1 0,1-1,-1 1,1 0,0-1,0 0,0 0,-2-5,-7-10,1 0,-14-37,20 45,-20-56,4 0,2-2,3 0,3 0,3-1,1-119,8 152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2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0 500,'2'-4,"0"0,1 0,-1 0,1 0,0 0,0 1,0 0,1-1,-1 1,6-3,4-6,196-173,-30 30,-172 148,-1 0,1 0,-2 0,1-1,6-11,-11 18,-1 0,1 0,-1 0,1-1,-1 1,1 0,-1 0,1 0,-1-1,0 1,0 0,0 0,0-1,0 1,0 0,0 0,0-1,0 1,-1 0,1 0,0-1,-1 1,1 0,-1 0,0 0,1 0,-1 0,0 0,1 0,-1 0,0 0,0 0,0 0,0 0,0 1,0-1,0 0,0 1,0-1,0 0,-1 1,1 0,0-1,0 1,-1 0,1-1,0 1,0 0,-3 0,-3-1,1 0,-1 0,1 1,-1 0,0 0,1 1,-1-1,0 1,1 1,-1-1,1 1,0 1,-1-1,1 1,0 0,1 0,-1 1,0-1,1 1,-9 9,7-5,0 0,1 0,0 1,0-1,1 1,0 1,0-1,1 1,1 0,-1 0,2 0,-4 20,4-13,0 0,2 1,0-1,0 1,6 32,-4-44,-1 1,1-1,0 0,0 0,0 0,1 0,0 0,0-1,1 1,0-1,-1 0,2 0,-1 0,1-1,-1 1,1-1,0 0,1-1,6 4,15 5,0-1,2-2,-1-1,57 9,120-1,-189-16,1 0,-1-1,1 0,26-7,-24 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2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0 158,'5'0,"1"1,-1 0,0 1,1-1,-1 1,0 0,0 0,-1 1,1-1,0 1,6 5,49 44,-47-40,17 15,-16-17,0 1,-2 1,1 1,-2-1,1 2,-2-1,0 2,9 15,-19-29,1 0,-1 0,0 0,1 0,-1 0,0 0,1 0,-1 0,0 0,0 0,0 0,0 0,0 0,0 0,0 0,0 0,-1 0,1 0,0 0,-1 0,1 0,0 0,-1 0,0 1,0-2,0 1,1-1,-1 0,0 0,0 0,1 0,-1 0,0 0,1 0,-1 0,0 0,0-1,1 1,-1 0,0 0,1 0,-1-1,0 1,1 0,-1-1,1 1,-1-1,1 1,-1-1,1 1,-1-1,1 1,-1-1,1 1,-1-1,1 0,0 1,-1-1,1 0,0 0,-10-15,2-1,0 0,1-1,1 1,1-1,0 0,1-1,1 1,1-1,1 1,0-1,2 0,0 1,0-1,2 0,1 1,0 0,9-25,-12 40,0 1,0-1,0 0,0 0,0 1,1-1,-1 1,1-1,0 1,-1-1,1 1,0 0,0 0,1 0,-1 0,0 1,1-1,-1 0,1 1,-1 0,1-1,0 1,0 0,-1 1,1-1,0 0,0 1,0 0,0-1,0 1,0 0,0 0,-1 1,1-1,0 1,0-1,0 1,0 0,-1 0,6 3,8 4,-1 2,0 0,0 1,-1 0,17 18,-16-16,37 35,47 57,-81-84,-1 1,-1 0,-1 1,-1 1,19 45,-27-51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17.3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0 303,'5'2,"1"0,-1 0,0 0,0 1,-1 0,1 0,-1 0,1 1,-1-1,0 1,0 0,0 0,5 8,-1-2,129 121,-84-83,79 92,-131-138,1 0,0 0,-1 0,0 0,1 0,-1 0,0 0,0 1,-1-1,2 4,-2-5,0-1,0 1,0-1,0 0,0 1,0-1,0 1,0-1,0 0,0 1,-1-1,1 0,0 1,0-1,0 1,-1-1,1 0,0 0,0 1,-1-1,1 0,0 1,0-1,-1 0,1 0,-1 0,1 1,0-1,-1 0,1 0,0 0,-1 0,1 0,-1 0,1 0,-1 1,-2-2,-1 1,1 0,-1-1,1 0,-1 0,1 0,0 0,-1 0,1-1,0 1,0-1,0 0,-3-3,-26-22,0-2,2-2,2 0,1-2,-40-64,46 65,2-1,1-1,-17-47,28 61,1 0,1 0,1-1,0 1,2-1,0 0,3-34,-1 52,0 0,0-1,1 1,-1 0,1 0,0 0,0 0,0 0,0 0,0 1,1-1,-1 0,1 1,0-1,0 1,0-1,0 1,0 0,0 0,1 0,-1 0,1 0,0 0,-1 1,1-1,0 1,0 0,0 0,0 0,3-1,5 1,0 0,0 0,0 1,0 0,0 1,0 1,17 3,-19-2,0 0,0 0,0 1,-1 0,1 0,-1 1,0 0,0 0,-1 1,0 0,0 1,0 0,0 0,-1 0,-1 1,1 0,-1 0,0 0,-1 0,0 1,-1 0,1 0,-2 0,1 0,-1 0,-1 1,1-1,-2 1,1-1,-1 1,-1-1,0 1,0-1,-1 0,0 1,0-1,-1 0,-1 0,1 0,-7 10,-14 28,16-31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3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1,'1'13,"0"1,2 0,-1-1,2 1,0-1,0 0,1 0,1 0,13 21,8 9,41 49,-63-85,35 43,2-2,2-1,2-2,1-3,57 40,-94-76,1 1,-1-1,1-1,0 0,0-1,15 4,-5-3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4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37,'91'1,"-36"1,1-2,-1-2,93-17,-110 6,-24 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5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408 1047,'-2'-47,"-2"-1,-17-84,-38-92,39 153,-6-25,-4 1,-4 1,-56-109,89 201,0-1,0 1,-1-1,1 1,-1 0,0 0,0 0,0 0,0 0,0 0,0 0,0 1,0-1,-1 1,1-1,-1 1,1 0,-5-1,6 2,-1 0,0 0,0 1,0-1,1 0,-1 1,0 0,1 0,-1-1,1 1,-1 0,0 0,1 0,0 0,-1 1,1-1,0 0,0 1,-1-1,1 0,0 1,0 0,1-1,-1 1,0-1,0 1,1 0,-1 3,-9 20,2 0,1 1,2 0,0 0,1 0,2 1,1-1,1 1,6 48,-2-44,3 1,0-1,2-1,2 1,0-2,2 1,30 47,-23-46,3-1,0-2,1 0,2-2,1-1,1-1,1-1,1-1,1-2,0-1,57 24,-67-35,-1-2,1 0,-1-2,2 0,-1-1,0-2,0 0,1-1,-1-1,0-1,23-5,-22 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5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1,'4'4,"5"1,1 3,2 9,8 9,-1 7,1 2,5 3,-3-2,0-2,-1 0,-3-2,-2-6,-3-4,-3-5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6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6.6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7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39,'5'1,"0"1,-1-1,1 1,-1 0,0 0,0 1,0-1,0 1,0 0,0 0,4 5,7 5,24 16,125 101,-141-109,-1 0,-1 2,-1 0,30 46,-40-35,-11-18,1-16,0 0,-1 1,1-1,0 0,0 0,-1 1,1-1,0 0,-1 0,1 0,0 0,-1 1,1-1,-1 0,1 0,0 0,-1 0,1 0,0 0,-1 0,1 0,-1 0,1 0,0 0,-1 0,1 0,-1 0,1 0,0-1,-1 1,1 0,0 0,-1 0,1-1,0 1,-1 0,-2-2,0-1,0 1,0-1,1 1,-1-1,1 0,-1 0,1 0,0 0,0-1,0 1,-1-6,-19-49,16 40,0 3,1 1,1-1,0 1,1-1,1 0,0-1,1 1,0 0,3-23,-1 36,-1 0,1 0,-1 0,1 0,0 0,-1 0,1 1,0-1,0 0,1 1,-1-1,0 0,1 1,-1 0,0-1,1 1,0 0,-1 0,1 0,0 0,3-2,-2 2,1 0,-1 1,1-1,0 1,-1 0,1 0,0 0,0 0,-1 0,1 1,3 1,6 2,0 0,0 1,-1 0,0 1,16 11,-16-10,-1 0,1 1,-2 1,1 0,-1 0,0 1,-1 0,0 1,-1 0,0 1,-1-1,0 1,-1 1,0-1,5 17,-13-43,1 1,0-1,1 1,1-1,0 1,1-1,1 1,5-20,2 1,0 0,25-50,-33 79,-1-1,1 1,0-1,0 1,1 0,-1 0,1 0,-1 0,1 0,0 0,0 1,0-1,1 1,-1 0,0 0,1 0,0 0,-1 1,1 0,0-1,0 1,0 1,-1-1,1 0,0 1,0 0,0 0,0 0,0 1,0-1,0 1,0 0,0 0,0 0,4 3,13 5,0 1,-1 1,0 2,35 27,-37-26,3 0,-1 2,0 0,-2 0,0 2,-1 0,29 40,-36-37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8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1,'4'3,"5"10,1 6,3 3,-2 3,-1 0,0 0,-1-1,2 0,-1-5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8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19.6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0,'-1'1,"0"-1,0 0,0 1,1-1,-1 1,0-1,0 0,1 1,-1 0,0-1,1 1,-1-1,1 1,-1 0,1-1,-1 1,1 0,-1 0,1-1,0 1,-1 0,1 0,0 0,0 0,-1-1,1 1,0 0,0 0,0 0,0 0,0 0,0-1,1 3,2 32,12 29,4 0,1-1,4-1,2-1,40 67,-59-115,1 1,0-1,0-1,1 0,21 21,-27-29,1-1,0 0,0-1,1 1,-1-1,1 1,-1-1,1 0,-1-1,1 1,0-1,0 0,0-1,0 1,0-1,0 0,0 0,0 0,0-1,0 1,6-3,29-11,-25 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19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386 716,'-3'-1,"1"1,-1-1,0 0,1 0,-1 0,1 0,0 0,-1-1,1 1,0-1,0 1,0-1,0 0,0 0,-3-4,-26-36,29 39,-38-64,-37-83,49 91,-2 2,-61-89,91 144,-1 1,0 0,1-1,-1 1,0 0,0 0,0 0,0-1,0 1,0 0,0 0,0 1,0-1,-1 0,1 0,0 0,-1 1,1-1,0 1,-1-1,1 1,-1 0,1-1,0 1,-1 0,-2 0,3 1,0 0,0 0,0 1,0-1,0 1,0-1,0 0,0 1,1-1,-1 1,0 0,1-1,-1 1,1 0,0-1,0 1,-1 0,1 2,0 11,-1 0,2 0,0 0,3 17,1-17,0-1,0 1,2-1,0 0,0 0,1-1,1 0,0-1,1 0,0 0,17 14,17 12,83 55,-85-64,-11-6,39 25,-65-44,1-1,0 0,0-1,0 0,0 1,1-2,-1 1,0-1,1 0,6 0,-11-1,-1 0,1 0,0 0,-1 0,1-1,0 1,-1-1,1 1,-1-1,1 1,-1-1,1 0,-1 0,0 0,1 0,-1 0,0 0,0 0,0 0,1 0,-1-1,0-1,1 0,0 0,-1-1,0 1,0 0,0-1,0 0,0 1,-1-1,1-6,-1-5,-2-1,1 1,-7-27,-9-19,-2 0,-47-101,65 161,0 0,0 0,1 0,-1 0,0 0,1 0,-1-1,1 1,0 0,-1 0,1-1,0 1,-1 0,1 0,0-1,0 1,0 0,0-1,1 1,-1 0,0-1,0 1,1 0,-1 0,1-1,-1 1,1 0,-1 0,1 0,0 0,0 0,-1 0,1 0,0 0,0 0,0 0,0 0,0 0,2 0,3-1,0 0,0 1,1 0,-1 0,0 1,13 0,9-2,86-15,178-53,-285 68,0 0,-1 0,0-1,1 0,-1 0,0-1,-1 0,7-4,-11 6,0 1,1 0,-1 0,0 0,0 0,0-1,-1 1,1 0,0-1,0 1,-1-1,1 1,-1-1,1 1,-1-1,0 1,1-1,-1 0,0 1,0-1,0 1,0-1,-1 1,1-1,0 0,-1 1,1-1,-1 1,1-1,-1 1,0 0,0-1,1 1,-1 0,0-1,0 1,0 0,0 0,-1 0,-1-2,-32-22,34 24,0 0,1 0,-1 1,0-1,0 1,0-1,0 1,0-1,0 1,0-1,0 1,0 0,0 0,-1 0,1-1,0 1,0 0,0 0,0 1,0-1,0 0,0 0,0 0,0 1,0-1,-1 0,1 1,0-1,1 1,-1 0,0-1,0 1,0 0,-1 0,2 0,0 1,-1-1,1 0,0 0,0 1,0-1,0 0,1 0,-1 0,0 1,0-1,1 0,-1 0,1 0,-1 0,1 0,-1 0,1 0,0 0,0 0,-1 0,1 0,0 0,0 0,0 0,2 1,32 25,-26-21,206 181,-94-78,-60-58,-19-17,-1 3,44 49,-82-83,0 1,0-1,0 1,-1 0,0 0,0 0,0 0,0 0,-1 0,1 0,-1 1,0-1,0 0,-1 1,1-1,-1 1,0 5,-1-7,0 0,0 0,0 0,-1 0,1 0,-1-1,1 1,-1 0,0-1,0 1,0-1,0 0,-1 0,1 0,-1 0,1 0,-1 0,1 0,-1-1,0 0,0 1,0-1,0 0,-6 1,2-1,-1 0,1 0,0 0,0-1,-1 0,1-1,0 0,0 0,0 0,-1-1,1 0,1 0,-1-1,0 0,1 0,-1 0,1-1,0 0,0 0,0-1,1 0,0 0,-7-8,2 3,1-1,1 0,0 0,0-1,1 0,0-1,1 1,1-1,0 0,1-1,-4-17,4-30,4 37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20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69,'3'0,"6"0,1-4,3-1,2 0,4 1,1 1,-3-3,1 0,0 1,1-3,-2-3,-5-1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0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0,'3'18,"2"0,0 0,0 0,2-1,0 0,12 19,4 15,20 50,20 44,84 285,-140-394,-2 1,0 44,3 14,-3-35,-4-40,1 0,0 0,2 0,0-1,1 0,11 28,45 115,-50-141,-10-20,-1 0,1-1,-1 1,1 0,-1-1,1 1,-1-1,1 1,0-1,-1 1,1-1,-1 1,1-1,0 0,0 1,-1-1,1 0,0 1,0-1,-1 0,1 0,0 0,0 0,0 0,-1 0,3 0,4-5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1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2 687,'-2'-110,"6"-149,-2 235,2 0,0 1,1-1,2 1,0 0,1 1,2-1,16-27,-23 44,1 0,1 0,-1 0,1 1,0 0,0 0,1 0,-1 0,1 1,0 0,1 1,-1-1,0 1,1 0,0 1,0-1,13-1,-11 2,0 2,1-1,-1 1,0 1,0 0,1 0,-1 1,0 0,0 0,0 1,-1 0,1 1,10 6,33 19,-1 2,-1 3,-2 2,86 83,-128-113,-1 0,1 1,-2-1,1 1,-1 0,0 0,0 1,-1-1,0 1,0 0,-1 0,0 0,0 0,-1 0,1 14,-3-7,0 0,-1 0,-1 0,-1-1,0 1,0-1,-13 25,-148 336,30-79,125-278,-1 8,11-26,1 1,-1 0,0-1,0 1,1-1,-1 1,1 0,-1-1,0 1,1-1,-1 1,1-1,-1 1,1-1,-1 1,1-1,0 0,-1 1,1-1,0 0,-1 1,1-1,0 0,-1 0,1 0,0 0,-1 1,1-1,0 0,-1 0,1 0,0 0,-1-1,1 1,0 0,0 0,0-1,84 4,0 4,0 3,89 23,-61-11,-20-10,-72-11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2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93 479,'2'-6,"0"0,0 0,1 0,-1 0,1 0,1 1,-1-1,1 1,0 0,8-9,6-8,6-14,6-4,-2-1,-2-2,-2-1,22-57,-45 99,0 0,0-1,0 1,0-1,-1 1,1-1,-1 1,1-1,-1 1,0-1,0 1,0-1,0 1,-1-1,1 1,-1-1,1 1,-1-1,0 1,0 0,0-1,0 1,-1 0,1 0,-3-3,1 3,0 0,0 0,-1 0,1 1,-1-1,1 1,-1 0,0 0,1 1,-1-1,0 1,0 0,1-1,-1 2,0-1,-7 2,3-1,0 1,0 0,0 0,1 1,-1 0,1 1,-1 0,1 0,0 0,0 1,1 0,0 0,0 1,0 0,0 0,1 0,0 1,0-1,-5 11,-6 13,1 1,1 1,-12 41,20-55,-3 7,1 0,1 1,2 1,0-1,2 1,1 0,1 30,1-55,1 1,-1-1,1 0,-1 1,1-1,0 0,0 0,0 1,0-1,0 0,1 0,-1 0,1 0,-1 0,1-1,-1 1,1 0,0-1,0 1,0-1,0 0,0 0,0 0,0 0,1 0,-1 0,0 0,1-1,-1 1,0-1,4 1,10 0,-1 0,1-1,31-4,-11 1,43 0,-1-4,1-4,134-35,-156 29,-2-2,-1-3,0-2,-2-3,86-57,-104 60,-6 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3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386 91,'-5'-1,"1"-1,0 1,0-1,0 0,0 0,0 0,0 0,-5-5,-6-3,-2 1,-1 0,0 1,0 1,-1 1,0 0,0 2,0 0,-24-2,38 6,0-1,0 1,-1 0,1 1,0-1,0 1,-1 0,1 0,0 1,0 0,0 0,0 0,1 0,-1 1,1-1,-1 1,1 0,0 1,0-1,0 1,0 0,1 0,0 0,0 0,0 0,0 1,0 0,1-1,0 1,0 0,0 0,1 0,0 0,-2 10,2-10,0 0,1-1,-1 1,1 0,0-1,0 1,1 0,-1 0,1-1,0 1,0-1,1 1,-1-1,1 1,0-1,0 0,1 0,2 5,0-4,0 0,1-1,-1 1,1-1,0 0,0 0,0-1,0 0,0 0,1 0,11 2,6 2,0-1,0-2,1 0,-1-2,1 0,44-4,-67 2,0 0,0 0,0 0,0-1,0 1,0-1,0 1,0-1,0 0,0 1,-1-1,1 0,0 0,0 0,-1-1,1 1,-1 0,1-1,-1 1,0-1,1 1,-1-1,0 1,0-1,0 0,0 0,-1 0,1 1,0-1,-1 0,1-4,0-3,-1 0,0 0,-1 1,0-1,-1 0,-2-8,-3-26,7 43,0 0,0 0,0 0,1-1,-1 1,0 0,0 0,0 0,0-1,0 1,0 0,0 0,0 0,0-1,1 1,-1 0,0 0,0 0,0 0,0 0,1-1,-1 1,0 0,0 0,0 0,1 0,-1 0,0 0,0 0,0 0,1 0,-1 0,0 0,0 0,1 0,-1 0,0 0,0 0,0 0,1 0,-1 0,0 0,0 0,0 0,1 0,-1 0,0 0,0 0,0 0,1 1,-1-1,0 0,0 0,0 0,0 0,0 1,1-1,-1 0,0 0,0 0,0 0,0 1,0-1,0 0,0 0,0 1,0-1,17 17,-15-14,385 407,-345-369,-28-28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4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 1,'-43'35,"34"-29,0 1,0 0,1 1,-15 17,9-7,1 1,1 1,-19 41,28-56,1-1,0 1,1 0,-1-1,1 1,0 0,0 0,0 0,1 0,0 0,0 0,0 0,0 0,1 0,0 0,0 0,0 0,1 0,-1-1,1 1,0-1,1 1,-1-1,7 8,-5-8,1 0,0-1,0 0,0 0,1 0,-1 0,1-1,0 0,-1 0,1 0,0-1,0 0,0 0,0-1,0 1,10-2,13-1,-1-1,34-7,-41 6,-6 0,1 1,-1-2,0 0,23-12,-19 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5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0,'2'15,"1"-1,0 1,1-1,1 0,0 0,1 0,11 19,-12-23,36 71,4-2,3-2,91 110,-112-156,40 35,-55-55,2 0,-1-1,1-1,0 0,1-1,16 7,-26-14,1 0,-1 0,1 0,-1 0,1-1,0 0,-1-1,1 1,-1-1,1 0,-1 0,1-1,-1 1,6-3,13-7,39-21,-40 19,182-105,-186 107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5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0 286,'0'-4,"4"-1,5-4,5 0,4-2,6 0,11-5,10 0,6-2,10 0,9-10,4 0,5-2,1 0,-2 1,-15 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6.8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109 282,'-37'28,"28"-23,0 0,1 1,0 0,1 1,-14 14,20-20,0 1,0 0,0-1,0 1,0 0,0 0,1-1,-1 1,1 0,-1 0,1 0,0 0,0 0,0 0,0 0,0 0,0 0,0 0,1-1,-1 1,1 0,-1 0,1 0,0 0,0-1,0 1,0 0,0-1,0 1,0-1,0 1,1-1,-1 1,0-1,4 2,7 6,1-1,0-1,0 0,0-1,1-1,0 0,0 0,21 3,-16-3,456 97,-420-92,-26-4,-15-2,0-1,-1 0,1-2,0 1,1-2,-1 0,24-2,-37 1,0 1,0 0,0 0,0 0,0-1,-1 1,1-1,0 1,0-1,0 1,0-1,0 1,-1-1,1 0,0 1,-1-1,1 0,0 0,-1 1,1-1,-1 0,1 0,-1 0,1 0,-1 0,0 0,1 0,-1-1,0-1,0 1,-1-1,1 1,-1-1,1 1,-1-1,0 1,0 0,0-1,0 1,-2-3,-6-8,0 1,-21-21,28 31,-28-28,-1 2,-1 1,-2 1,0 2,-2 2,0 1,-1 2,-2 1,1 2,-64-17,30 11,72 19,11 0,17 2,116 3,243 35,-292-20,-1 4,0 4,136 57,-177-60,-2 2,0 2,-2 2,-1 3,79 65,-119-89,0 1,-1 0,-1 1,1-1,-1 1,-1 0,1 1,-2-1,7 18,-10-24,0 1,0 0,0 0,0 0,-1 0,0 0,1 0,-1 0,-1 0,1 0,-1 0,1-1,-1 1,0 0,-1 0,1 0,-1-1,1 1,-1-1,0 1,-1-1,1 0,0 0,-1 0,0 0,0 0,1 0,-5 2,0 0,0-1,0 0,0 0,0 0,-1-1,1 0,-1 0,0-1,0 0,0-1,0 1,0-2,-16 1,12-2,-1-1,2 0,-1-1,0 0,0-1,1 0,0-1,-18-9,6-1,1 0,0-1,2-2,-1 0,2-1,1-1,-28-37,32 35,2 1,0-2,1 0,1 0,1-1,1 0,1 0,2-1,0 0,-2-44,6 46,1 0,1 0,1 0,1 0,1 0,1 1,1-1,1 1,1 1,1-1,23-39,-14 36,-1 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5:57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0,'745'33,"-174"-3,-563-30,927 4,-813-17,-93 9,-7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21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203 720,'10'2,"1"0,-1 1,0 0,0 1,0 0,-1 1,1 0,-1 0,0 1,9 8,27 13,274 123,-280-128,-37-21,-1-1,0 1,1 0,-1 0,0 0,0 0,0 0,0 1,0-1,0 0,0 0,0 1,0-1,0 0,-1 1,1-1,-1 1,1-1,-1 1,1-1,-1 1,0-1,0 1,0 2,0-3,-1-1,1 1,-1-1,1 1,-1-1,1 1,-1-1,0 1,1-1,-1 1,1-1,-1 0,0 1,0-1,1 0,-1 0,0 1,0-1,1 0,-1 0,0 0,0 0,1 0,-1 0,0 0,0 0,1 0,-1-1,0 1,0 0,1 0,-1-1,0 1,1 0,-1-1,0 1,0-1,-29-15,-40-33,3-4,2-2,3-3,-62-75,80 83,2-2,-58-94,82 113,0 0,3-1,0 0,3-2,1 1,-9-49,19 76,0 1,1-1,0 1,0-1,0 0,1 1,0-1,5-12,-6 18,1 1,-1-1,1 1,-1 0,1-1,0 1,0-1,-1 1,1 0,0 0,0 0,1 0,-1-1,0 1,0 1,0-1,1 0,-1 0,0 0,1 1,-1-1,1 0,-1 1,1 0,-1-1,1 1,-1 0,1 0,-1 0,1 0,-1 0,1 0,0 0,-1 0,1 1,-1-1,1 0,-1 1,1-1,-1 1,0 0,1 0,-1-1,0 1,0 0,1 0,-1 0,1 2,6 3,-1 0,0 0,0 1,-1 0,0 0,-1 0,1 1,-1 0,-1 0,6 11,3 13,13 47,-23-71,14 48,-3 0,-1 1,-4 1,-2 0,0 63,-7-118,0 1,-1-1,2 0,-1 1,0-1,1 1,-1-1,1 0,0 1,0-1,0 0,0 0,1 0,3 6,-3-8,0 0,0 0,0 0,0 0,0 0,0 0,0-1,1 1,-1-1,0 1,0-1,1 0,-1 0,0 0,1 0,-1 0,0-1,0 1,1-1,-1 1,0-1,0 0,3-1,86-27,-19 6,0 2,105-15,-23 24,191 10,-317 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0,'0'5,"1"0,0 1,0-1,1 0,-1 0,1-1,0 1,0 0,1-1,-1 1,1-1,0 1,0-1,0 0,1-1,0 1,-1 0,1-1,0 0,1 0,-1 0,1-1,-1 1,1-1,8 3,12 4,1 0,0-2,41 6,-67-13,290 34,-173-23,129 27,-234-35,-1 0,1 0,-1 1,0 0,13 8,-22-11,-1 0,1-1,-1 1,0 0,1 0,-1 0,0 1,0-1,0-1</inkml:trace>
  <inkml:trace contextRef="#ctx0" brushRef="#br0" timeOffset="1">907 393,'-143'170,"113"-126</inkml:trace>
  <inkml:trace contextRef="#ctx0" brushRef="#br0" timeOffset="-1">640 746,'-41'61,"-148"209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828 21,'0'-1,"-1"0,1 0,-1 0,1 0,-1 0,0 0,1 0,-1 0,0 0,0 1,1-1,-1 0,0 1,0-1,0 0,0 1,0-1,0 1,0 0,0-1,0 1,0 0,0-1,0 1,0 0,-2 0,-32-3,25 3,-1 1,1 1,0 0,0 1,0 0,0 0,0 1,1 0,-1 1,-13 8,-11 10,-40 35,66-52,-100 87,4 4,-113 138,202-217,-39 51,49-63,1 1,1-1,-1 1,1 0,0 0,1 0,-1 0,-1 13,4-19</inkml:trace>
  <inkml:trace contextRef="#ctx0" brushRef="#br0" timeOffset="1">124 773,'196'16</inkml:trace>
  <inkml:trace contextRef="#ctx0" brushRef="#br0" timeOffset="-1">533 806,'380'57,"-350"-50,0 2,0 1,32 15,-54-21,1 1,-1 0,0 1,0-1,-1 2,10 9,-14-13,0 1,0 0,0-1,-1 1,0 0,0 0,0 0,0 0,-1 1,1-1,-1 0,0 1,-1-1,1 8,-1-7,-1-1,0 1,0 0,-1-1,1 1,-1-1,0 0,0 0,-1 0,1 0,-1 0,0 0,0 0,0-1,0 0,-1 1,1-1,-1-1,-5 4,-13 9,0-1,-29 13,33-18,-62 27,-2-4,-1-3,-125 26,24-7,158-40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1,'-6'10,"0"0,1 1,0-1,1 1,0 0,1 0</inkml:trace>
  <inkml:trace contextRef="#ctx0" brushRef="#br0" timeOffset="1">4 224,'2'17,"10"34,0-14,1 0,28 57,-35-83,0-1,1-1,0 1,0-1,1 0,0-1,0 0,1 0,0-1,1 0,-1 0,13 5,-16-9,0 0,0 0,1-1,-1 0,0 0,1-1,0 0,-1 0,1 0,-1-1,1 0,0 0,0 0,-1-1,1 0,-1-1,1 1,-1-1,1-1,-1 1,0-1,10-6,-11 6,-1-1,0 0,0 0,-1 0,1 0,-1 0,0-1,0 0,0 1,-1-1,0 0,1 0,-2-1,1 1,-1 0,0-1,1-8,0-11,-1 0,-3-42,0 27,0-95,51 216,-15-19,95 186,-122-232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1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303 1,'-5'6,"1"0,-1 0,1 1,0-1,0 1,1 0,0 0,0 1,1-1,0 0,0 1,-1 14,2-17,1 0,0 0,-1 0,2 1,-1-1,1 0,-1 0,1 0,1 0,-1-1,1 1,-1 0,2 0,-1-1,0 0,1 1,0-1,0 0,0 0,4 4,9-1,-12-17,-4 8,0 0,0-1,-1 1,0 0,1-1,-1 1,0 0,0 0,0 0,0 0,-1 0,-2-4,-7-6,-2 1,0 0,0 1,-1 0,0 1,-1 1,0 0,0 1,0 0,-1 1,0 1,-1 1,1 0,-1 1,1 1,-18 0,5 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357 175,'-33'0,"1"1,-1 2,-44 9,62-8,-1 1,1 0,-1 1,2 1,-1 0,1 1,0 1,-22 17,34-24,0-1,0 0,0 1,1-1,-1 1,0-1,1 1,0 0,-1 0,1 0,0 0,0 0,0 0,0 0,0 0,0 0,0 0,1 0,-1 1,1-1,0 0,0 0,0 1,0-1,0 0,0 0,0 1,1-1,-1 0,1 0,0 1,-1-1,1 0,0 0,0 0,1 0,-1 0,0 0,1-1,-1 1,1 0,-1-1,1 1,0-1,0 1,0-1,2 1,6 6,0-2,1 1,0-1,1-1,-1 0,1-1,15 4,3-2,0-2,50 0,2 0,-79-4,0 0,-1 0,1 0,0 0,-1-1,1 1,-1-1,1 0,-1 0,1 0,-1 0,1 0,-1-1,0 1,0 0,0-1,0 0,0 0,0 1,0-1,0 0,-1-1,1 1,-1 0,1 0,-1-1,0 1,2-5,2-9,0 0,-1 0,4-27,-2 13,3-13,-2-1,-2 0,-1-87,0 167,1 1,2-1,2 0,1 0,1-1,20 40,142 286,-78-173,103 293,-196-475,1 3,0-1,-1 1,0 0,0-1,-1 1,0 12,-1-19,0 0,-1 0,1 0,0 0,-1-1,0 1,1 0,-1 0,0-1,0 1,0-1,0 1,0 0,-1-1,1 0,0 1</inkml:trace>
  <inkml:trace contextRef="#ctx0" brushRef="#br0" timeOffset="1">875 1441,'-8'-1,"-20"-2,0-1,0-2,0-1,-26-10,41 12,1-1,-1 0,1 0,1-2,-1 1,1-1,1-1,-1 0,1 0,1-1,0-1,0 1,1-2,0 1,1-1,1 0,0 0,-7-21,-1-16,3-1,2-1,2 1,3-1,1 0,7-74,-3 112,0-1,0 1,2-1,5-17,-7 27,0 1,1-1,0 1,-1-1,1 1,1 0,-1 0,0 0,1 0,0 0,-1 1,1-1,0 1,0 0,1 0,-1 0,0 0,1 0,6-2,10-2,-2 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6:04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0 376,'13'-2,"0"0,0-2,0 1,-1-1,0-1,0 0,0-1,-1 0,14-10,13-6,57-25,-9 5,149-97,-229 134,-1 3,-1-1,0 0,0-1,0 1,0-1,0 0,-1 0,1 0,4-8,-8 11,0 1,0-1,0 1,-1-1,1 1,0-1,0 1,0-1,-1 1,1-1,0 1,-1-1,1 1,0-1,-1 1,1-1,0 1,-1 0,1-1,-1 1,1 0,-1-1,1 1,-1 0,1 0,-1 0,1-1,-1 1,0 0,1 0,-1 0,1 0,-1 0,1 0,-2 0,-28-4,23 3,-13-2,0 0,0 1,-40 3,48 0,1 2,0-1,0 1,0 1,1 0,-1 0,1 1,-17 11,-21 18,3 2,1 3,-51 57,88-89,1-1,-5 4,1 2,0-1,0 1,1 1,-8 14,15-23,0-1,1 1,-1-1,1 1,0 0,0 0,1-1,-1 1,1 0,0 0,0 0,0-1,0 1,1 0,-1 0,1 0,0-1,0 1,1 0,-1-1,1 1,0-1,0 0,0 1,5 5,26 28,3-1,69 54,-90-78,-7-6,0 0,0-1,0 0,0-1,1 0,0 0,0-1,0 0,0 0,0-1,1-1,-1 1,0-1,1-1,-1 0,1 0,11-3,0 0,0-2,0-1,-1-1,1 0,-2-1,30-17,-30 14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586 0,'-10'1,"0"1,0-1,0 2,1-1,-1 1,0 1,1-1,0 2,0-1,-15 12,-12 9,-37 35,48-39,-7 7,1 2,1 0,2 2,1 1,2 1,1 1,2 2,1 0,2 1,2 1,1 0,-16 66,29-95,2 1,-1 0,1 0,1 0,0 0,1 0,2 14,-3-22,1 1,0-1,0 0,0 1,0-1,1 0,0 1,-1-1,1 0,0 0,0 0,1-1,-1 1,1-1,-1 1,1-1,0 0,0 1,0-2,0 1,0 0,0-1,0 1,1-1,5 2,9 0,-1-1,1 0,-1-2,1 0,0-1,28-4,104-31,-134 32,5-4</inkml:trace>
  <inkml:trace contextRef="#ctx0" brushRef="#br0" timeOffset="1">540 720,'31'-21,"81"-48,-72 49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183 349,'-18'12,"14"-9</inkml:trace>
  <inkml:trace contextRef="#ctx0" brushRef="#br0" timeOffset="-1">147 374,'-12'9,"-2"3</inkml:trace>
  <inkml:trace contextRef="#ctx0" brushRef="#br0" timeOffset="-3">118 397,'-12'10,"-51"48,59-53,-1 0,1 1,0-1,1 1,-1 0,1 0,0 0,1 0,-1 1,1-1,1 1,-1-1,1 1,0 0,1-1,0 14,0-16,1 0,-1 0,1 0,0 0,0-1,1 1,-1 0,1-1,0 1,-1-2</inkml:trace>
  <inkml:trace contextRef="#ctx0" brushRef="#br0" timeOffset="-5">336 600,'12'-7,"9"-7,29-24,-20 9,-1-1,-2-1,-1-2,27-42,44-96</inkml:trace>
  <inkml:trace contextRef="#ctx0" brushRef="#br0" timeOffset="-7">752 43,'26'-39,"-26"39,0 0,1-1,-1 1,0 0,0 0,1-1,-1 1,0 0,0 0,1 0,-1-1,0 1,1 0,-1 0,0 0,1 0,-1 0,0 0,1 0,-1 0,0 0,1 0,-1 0,0 0,1 0,-1 0,0 0,1 0,-1 0,0 0,1 0,-1 0,0 0,1 1,5 22,-5-5</inkml:trace>
  <inkml:trace contextRef="#ctx0" brushRef="#br0" timeOffset="-9">808 132,'4'19,"5"22,20 55,-9-30,-8 2,-11-49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95 433,'4'0,"-1"0,0 1,0 0,0 0,0 0,0 0,-1 0,1 1,0-1,0 1,-1 0,1-1,-1 1,5 5,30 37,-29-33,185 235</inkml:trace>
  <inkml:trace contextRef="#ctx0" brushRef="#br0" timeOffset="1">444 839,'80'102,"-63"-81,-1 0,-1 2,4 9</inkml:trace>
  <inkml:trace contextRef="#ctx0" brushRef="#br0" timeOffset="-1">591 1075,'-2'0,"-37"-29,5-8,2-1,-48-75</inkml:trace>
  <inkml:trace contextRef="#ctx0" brushRef="#br0" timeOffset="-3">352 769,'-71'-122,"59"102,-29-55,-21-32,41 62</inkml:trace>
  <inkml:trace contextRef="#ctx0" brushRef="#br0" timeOffset="-5">112 327,'-96'-206,"93"198,0 0,1 0,0 0,0 0,1 0,0-1,0-11,1 18,0 0,1 0,-1 0,1 0,0 0,-1 0,1 0,0 0,0 0,0 1,0-1,0 0,1 1,-1-1,0 1,1-1,-1 1,1 0,0-1,-1 1,1 0,0 0,0 0,0 1,0-1,0 0,0 1,0-1,0 1,0-1,0 1,0 0,0 0,2 0,47-1,-1 3,1 2,86 17,-121-18,0 0,-1 0,1 1,-1 1,0 1,-1 0,1 1,-1 1,0 0,23 19,-35-25,-1-1,1 1,-1 0,0 0,0 0,0 0,0 0,0 0,0 1,-1-1,1 0,-1 0,0 0,1 1,-1-1,0 0,0 1,0-1,-1 0,1 0,0 1,-1-1,0 0,1 0,-1 0,0 0,0 0,0 0,-1 0,1 0,0 0,-1 0,-1 2,-9 9,1 0,-2 0,-1-1</inkml:trace>
  <inkml:trace contextRef="#ctx0" brushRef="#br0" timeOffset="-7">360 351,'-75'85,"48"-52,-20 24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352 71,'-1'1</inkml:trace>
  <inkml:trace contextRef="#ctx0" brushRef="#br0" timeOffset="-1">332 87,'-14'11,"-53"45,3 3,-90 105,149-157,0 1,1-1,0 1,0 0,-4 11,8-18,-1 0,1 0,0 0,-1 0,1 0,0 0,0 0,0 1,0-1,0 0,0 0,0 0,0 0,1 0,-1 0,0 0,1 1,-1-1,0 0,2 1,-1-2,0 1,0 0,0-1,0 1,1-1,-1 0,0 1,0-1,1 0,-1 0,0 0,0 1,1-1,-1-1,0 1,1 0,-1 0,0 0,0-1,1 1,-1-1,0 1,1-1,43-16,76-41,-81 37,-21 10,0-1,-1-1,-1 0,0-1,-1-1,-1-1,0 0,16-24,-28 36,0 1,0 0,1 0,-1 0,0 1,1-1,0 1,0-1,0 1,0 1,0-1,0 0,0 1,0 0,0 0,1 0,-1 1,1-1,-1 1,0 0,1 0,-1 1,0-1,1 1,-1 0,0 0,1 1,-1-1,5 3,4 2,-1 0,0 1,-1 1,1-1,-1 2,-1-1,1 2,9 11,-6-5,-1-2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21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 0,'-11'0,"-1"0,0 1,1 0,-1 1,1 0,0 1,0 0,0 1,-15 7,21-8,-1 0,1 1,0 0,1 0,-1 0,1 0,0 1,0 0,0 0,1 0,-1 0,1 0,0 1,1 0,0-1,0 1,0 0,0 0,0 7,-1 3,0 0,1 1,1-1,1 1,0-2</inkml:trace>
  <inkml:trace contextRef="#ctx0" brushRef="#br0" timeOffset="1">40 354,'2'3,"4"4,-1-1,1 0,12 10,-10-10</inkml:trace>
  <inkml:trace contextRef="#ctx0" brushRef="#br0" timeOffset="-1">176 450,'7'3,"16"6,0 0,1-2,0 0,0-2,0-1,0-1,26 0,30-2,-57-2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0,'3'4,"2"5,4 1,0 3,6-2,1 6,5 0,-1 4,-3-6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92,'0'-4,"4"-5,7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8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1,'16'28,"-5"-11</inkml:trace>
  <inkml:trace contextRef="#ctx0" brushRef="#br0" timeOffset="1">91 127,'32'36,"-1"-2,33 41,3-4,-63-67</inkml:trace>
  <inkml:trace contextRef="#ctx0" brushRef="#br0" timeOffset="-1">401 451,'134'113,"-125"-107,0 0,-1-1,2 0,-1 0,1-1,-1 0,1-1</inkml:trace>
  <inkml:trace contextRef="#ctx0" brushRef="#br0" timeOffset="-3">810 529,'29'-19</inkml:trace>
  <inkml:trace contextRef="#ctx0" brushRef="#br0" timeOffset="-5">870 490,'15'-10</inkml:trace>
  <inkml:trace contextRef="#ctx0" brushRef="#br0" timeOffset="-7">930 450,'1'0</inkml:trace>
  <inkml:trace contextRef="#ctx0" brushRef="#br0" timeOffset="-9">1187 279,'12'-8,"35"-24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1 339,'0'-4,"4"-1,1-3,4-1,4 1,7-5,5-1,5-6,-29 19</inkml:trace>
  <inkml:trace contextRef="#ctx0" brushRef="#br0" timeOffset="1">353 115,'21'-13</inkml:trace>
  <inkml:trace contextRef="#ctx0" brushRef="#br0" timeOffset="-1">376 101,'11'-7,"67"-43,-11 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229 366,'0'13,"0"18,0-30</inkml:trace>
  <inkml:trace contextRef="#ctx0" brushRef="#br0" timeOffset="1">235 499,'7'51,"-4"-41,0 0,0 0,1 0,1 0,-1-1,1 1,1-1,0-1,0 1,1-1,-4-4</inkml:trace>
  <inkml:trace contextRef="#ctx0" brushRef="#br0" timeOffset="-1">458 746,'5'1,"29"4,-13-3,0-2,0 0,0-1,-1-1,1-1,29-7,-46 9,0 0,-1 0,1-1,0 1,-1 0,0-1,1 0,-1 0,0 0,0-1,0 1,0 0,0-1,-1 0,1 0,-1 0,0 0,1 0,-2 0,1-1,1-3,-2 4,0-1,-1 1,1-1,-1 1,0-1,0 1,-1-1,1 1,0 1</inkml:trace>
  <inkml:trace contextRef="#ctx0" brushRef="#br0" timeOffset="-3">646 538,'-8'-8,"-111"-91</inkml:trace>
  <inkml:trace contextRef="#ctx0" brushRef="#br0" timeOffset="-5">430 357,'-9'-8,"-73"-58</inkml:trace>
  <inkml:trace contextRef="#ctx0" brushRef="#br0" timeOffset="-7">241 205,'-234'-187,"233"187,1 0,0-1,-1 1,1 0,0 0,0 0,-1 0,1 0,0 0,0-1,-1 1,1 0,0 0,0 0,-1-1,1 1,0 0,0 0,0-1,0 1,-1 0,1-1,0 1,0 0,0 0,0-1,0 1,0 0,0-1,0 1,0 0,0-1,0 1,0 0,0 0,0-1,0 1,0 0,0-1,0 1,0 0,1 0,-1-1,0 1,0 0,0 0,0-1,1 1,21-5,42 5,-54 0,236 14,333 68</inkml:trace>
  <inkml:trace contextRef="#ctx0" brushRef="#br0" timeOffset="-9">1202 151,'19'5,"55"18</inkml:trace>
  <inkml:trace contextRef="#ctx0" brushRef="#br0" timeOffset="-11">1562 287,'43'21</inkml:trace>
  <inkml:trace contextRef="#ctx0" brushRef="#br0" timeOffset="-13">1706 366,'16'10,"38"27,-31-20</inkml:trace>
  <inkml:trace contextRef="#ctx0" brushRef="#br0" timeOffset="-15">1884 498,'15'13</inkml:trace>
  <inkml:trace contextRef="#ctx0" brushRef="#br0" timeOffset="-17">1979 586,'3'3,"5"5,-1 1,0-1,0 1,-1 0,0 1,-1-1,0 1,5 15,-9-23,0 1,-1-1,1 1,-1-1,1 1,-1 0,0 0,0-1,0 1,-1 0,1-1,-1 1,1-1,-1 1,0-1,0 1,0-1,0 1,-1-1,1 0,-1 1,1-1,-1 0,0 0,0 0,1 0,-2-1,1 1,0 0,0-1,0 0,-1 1,1-1,-1 0,1 0,-1 0,1-1,-1 1,-3 0,0 1,0-1,0 1,0-1,0 0,0-1,-1 0,1 0,0 0,0-1,-1 1,1-2,0 1,0-1,0 0,0 0,-6-3,4 0,0 0,0-1,1 1,0-2,0 1,0-1,1 0,0 0,-6-9</inkml:trace>
  <inkml:trace contextRef="#ctx0" brushRef="#br0" timeOffset="-19">1761 600,'-4'-9,"-5"-16,2 1,6 21</inkml:trace>
  <inkml:trace contextRef="#ctx0" brushRef="#br0" timeOffset="-21">1721 450,'-5'-27,"-1"-18,5 33</inkml:trace>
  <inkml:trace contextRef="#ctx0" brushRef="#br0" timeOffset="-23">1705 271,'0'-28,"0"20</inkml:trace>
  <inkml:trace contextRef="#ctx0" brushRef="#br0" timeOffset="-25">1735 65,'10'-16,"-10"15,0 0,1-1,0 1,-1 0,1 0,0 0,0 0,-1 0,1 0,0 0,0 0,0 0,0 1,0-1,0 0,1 0,-1 1,0-1,0 1,0-1,1 1,-1 0,0-1,1 1,-1 0,0 0,0 0,1 0,-1 0,0 0,1 0,-1 1,0-1,0 0,1 1,-1-1,0 1,0-1,0 1,1-1,-1 1,0 0,0 0,0 0,0-1,0 1,-1 0,1 0,0 0,0 0,0 1,-1-1,1 0,0 2,15 23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196 110,'41'1,"55"1,-47-2</inkml:trace>
  <inkml:trace contextRef="#ctx0" brushRef="#br0" timeOffset="-1">729 105,'881'-81,"-768"61,-108 17,-9 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0 140,'3'-3,"1"1,0-1,-1 1,1 0,0 0,0 1,0-1,0 1,1 0,-1 0,0 0,7 0,59 0,-42 1,75 1</inkml:trace>
  <inkml:trace contextRef="#ctx0" brushRef="#br0" timeOffset="1">540 132,'374'35</inkml:trace>
  <inkml:trace contextRef="#ctx0" brushRef="#br0" timeOffset="-1">1210 201,'51'6,"26"8,103 30,-178-43,1 0,-1-1,1 1,-1 0,1 0,-1 1,0-1,0 1,0-1,1 1,-1-1,-1 1,1 0,0 0,0 0,1 3,-2-4,-1 0,0 1,0-1,1 0,-1 1,0-1,0 0,0 1,0-1,0 0,-1 1,1-1,0 0,-1 0,1 1,-1-1,1 0,-1 0,1 0,-1 1,0-1,-1 1,-5 6,-1-1,1 0,-1 0,-1 0,1-1,-10 4,-11 12,1 0,1 2,1 1,1 0,-42 59,17-22,-56 77,-101 171,41-53,165-256,0 1,0-1,0 1,0-1,0 0,0 0,-1 1,1-1,0 0,0 0,-1 0,1 0,-1-1,1 1,-1 0,-2 0,3-1,1 0,-1 0,0 0,0 0,0 0,0-1,0 1,1 0,-1 0,0-1,0 1,0-1,1 1,-1 0,0-1,0 0,1 1,-1-1,0 1,1-1,-1 0,0-1,-4-6,1 0,0 0,0-1,1 1,-3-10,-3-8,-20-48,4-1,3-1,-14-85,24 74,-1-162,5 35</inkml:trace>
  <inkml:trace contextRef="#ctx0" brushRef="#br0" timeOffset="-3">521 244,'0'-6,"-23"-91</inkml:trace>
  <inkml:trace contextRef="#ctx0" brushRef="#br0" timeOffset="-5">473 52,'-5'-15,"4"13,0-1,0 1,0-1,0 1,-1 0,1-1,-1 1,0 0,1 0,-1 0,0 0,0 1,0-1,0 0,-1 1,-2-2,-1 4,3 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381 13,'0'0,"0"-1,1 1,-1-1,0 1,-1-1,1 1,0 0,0-1,0 1,0-1,0 1,0-1,0 1,-1-1,1 1,0-1,0 1,-1 0,1-1,0 1,-1 0,1-1,0 1,-1 0,1-1,0 1,-1 0,1 0,-1-1,1 1,-1 0,1 0,0 0,-2-1,-18 6,-16 17,12 0,0 2,2 1,1 0,2 1</inkml:trace>
  <inkml:trace contextRef="#ctx0" brushRef="#br0" timeOffset="1">143 252,'-6'12,"-21"50,25-58,1 1,-1 0,1 0,0 0,0 0,0 0,1 0,0 0,0 0,0 0,1 0,-1 0,1 0,0 0,1 0,-1-1,1 1,0 0,0-1,1 1,-1-1,1 0,0 0,0 0,0 0,1 0,-1-1,1 1,7 4,10 6,0-1,1 0,1-2,41 15,-35-14,45 16,-31-13,-1 2,0 1,45 29,-78-41,0 0,0 0,0 1,-1 0,0 0,-1 1,0 0,0 1,0-1,-1 1,-1 0,1 1,-1 0,-1-1,0 2,0-1,-1 0,2 17,-4-15,-1 0,-1 0,0-1,-1 1,0 0,-1-1,0 1,-1-1,0 0,-1 0,0-1,-1 1,-8 11,-10 13,-1-1,-39 40,34-41,-2-1,-56 43,72-64,-1 0,-1 0,1-2,-1 0,-1-1,0-1,0 0,-24 4,-5-5,0-1,-75-3,99-2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0,'-1'3,"0"0,-1 0,0 0,1 0,-1 0,0 0,-1-1,1 1,0-1,-1 0,-3 4,-4 3,-14 22</inkml:trace>
  <inkml:trace contextRef="#ctx0" brushRef="#br0" timeOffset="1">182 194,'0'1,"-21"39,-20 52,-1-2,36-78,-12 26,-20 54,35-82,0 0,0 1,1-1,0 1,1 0,0-1,1 1,0 0,1 0,3 19,-3-26,1 0,0 0,0 0,0 0,1 0,-1 0,1 0,0-1,0 1,0-1,1 0,-1 0,1 0,0 0,0-1,0 1,0-1,0 0,0 0,0-1,1 1,8 1,11 2,0-2,0 0,30 0,-18-2,82 6,123-8,-236 0,0 1,0-1,0 0,1 0,-1-1,0 1,8-5,2-4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19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0 158,'3'-3,"0"1,0 0,0 0,1 0,-1 0,0 1,1-1,0 1,-1 0,1 0,0 0,4 0,52-2,-32 3,89-12,155-36,2-1,-122 27,-131 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23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201 343,'21'2,"-1"1,1 1,-1 1,0 1,0 0,-1 2,20 9,27 10,18 3,73 26,165 84,-310-135,-9-3,1-1,-1 1,1-1,-1 1,1 0,-1 0,0 1,0-1,0 1,0-1,-1 1,1 0,2 5,-5-8,1 1,-1-1,0 1,0 0,0-1,0 1,0-1,0 1,-1-1,1 1,0-1,0 1,0 0,-1-1,1 1,0-1,0 1,-1-1,1 1,0-1,-1 0,1 1,-1-1,1 1,0-1,-1 0,1 1,-1-1,1 0,-1 0,1 1,-1-1,1 0,-1 0,0 0,1 1,-1-1,1 0,-1 0,1 0,-1 0,1 0,-1 0,0 0,1-1,-1 1,1 0,-1 0,0-1,-30-3,-11-14,1-2,-38-25,-7-3,-60-28,-245-120,385 194,-31-15,-53-33,81 45,0-1,0-1,1 0,0 0,0 0,1-1,0 0,0-1,1 1,0-1,-5-11,10 18,0 0,0 0,1 0,-1 0,1 0,-1 0,1-1,0 1,0 0,0 0,0-1,0 1,0 0,0 0,1 0,0-1,-1 1,1 0,0 0,0 0,2-4,0 3,0-1,0 0,1 1,-1 0,1-1,0 1,0 1,0-1,8-4,1 2,0-1,1 1,0 1,0 0,0 1,16-1,56-1,0 4,0 3,145 24,-214-24,0 2,0 0,-1 1,1 0,-1 1,29 16,-41-19,1 1,-1-1,1 1,-1 0,0 0,0 0,-1 1,1-1,-1 1,0 0,0 0,-1 0,1 0,-1 0,0 1,-1-1,1 0,-1 1,0 0,-1-1,1 1,-1 0,0-1,-1 9,0-9,1 0,-1-1,0 1,0 0,0-1,-1 1,0-1,0 1,0-1,0 0,-1 0,1 0,-1 0,0 0,-1 0,1-1,0 0,-5 4,-4 1,-1-1,0 1,0-2,-22 8,-31 16,49-21,1-1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1 453,'1'5,"1"-1,0 0,0 0,1 0,-1 0,1-1,0 1,0-1,0 0,0 1,0-1,1-1,4 4,8 8,583 641</inkml:trace>
  <inkml:trace contextRef="#ctx0" brushRef="#br0" timeOffset="1">734 1257,'2'2,"1"2,0 0,-1 0,0 0,0 0,0 0,0 0,0 0,0 6,-2-10,1 0,-1 0,0 0,-1 1,1-1,0 0,0 0,0 0,0 0,0 1,0-1,0 0,0 0,0 0,0 0,0 0,0 0,0 1,0-1,-1 0,1 0,0 0,0 0,0 0,0 0,0 0,0 0,-1 1,1-1,0 0,0 0,0 0,0 0,0 0,-1 0,1 0,0 0,0 0,0 0,0 0,-1 0,1 0,0 0,0 0,0 0,0 0,0 0,-1 0,1-1,-12-6,-9-11,8 3</inkml:trace>
  <inkml:trace contextRef="#ctx0" brushRef="#br0" timeOffset="-1">631 1175,'-5'-6,"-85"-125,-65-133,136 230,-108-211,104 193,2 0,-25-104,39 120</inkml:trace>
  <inkml:trace contextRef="#ctx0" brushRef="#br0" timeOffset="-3">127 110,'0'-3,"0"-6,1 1,0-1,1 1,0 0,3-9,-4 14,1 0,0 1,1-1,-1 1,0 0,1 0,-1-1,1 2,0-1,-1 0,1 0,0 1,0 0,0-1,0 1,0 0,1 1,4-2,66-5,-64 6,89-3,-1 4,0 4,-58 1</inkml:trace>
  <inkml:trace contextRef="#ctx0" brushRef="#br0" timeOffset="-5">907 66,'5'4,"8"8,-10-7,0 0,0 0,0 1,-1-1,1 1,-1 0,-1-1,1 1,-1 0,0 0,0 0,-1 0,0 11,-1 7,-1 1,-2 0,0-1,-2 0,0 0,-2 0,-1-1,-14 28,-7 7,-71 101,76-121,-23 31,44-63,-1-1,1-1,-1 1,0 0,-1-1,1 0,-1-1,0 1,-10 4,35-5,31-2,-29 0,35 4,-1 3,1 2,103 34,-99-25,1-3,111 15,-32-28,-120-4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07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0 232,'79'-18,"655"-69,-376 48,-98 1,-287 37,1-1,-1-2,0-1,-49-15,22 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0,'159'2,"157"23,-106-1,291 52,-496-75,0 0,0 1,0 0,0 0,0 0,0 0,7 6,-11-7,-1-1,1 1,0 0,-1-1,1 1,0 0,-1 0,1-1,-1 1,1 0,-1 0,0 0,1 0,-1 0,0-1,0 1,0 0,1 0,-1 0,0 0,0 0,0 0,-1 0,1 0,0 0,0 0,0 0,-1 0,1-1,0 1,-1 0,1 0,-1 0,1 0,-1-1,1 1,-1 0,0 0,1-1,-1 1,0-1,1 1,-1 0,0-1,0 1,0-1,-1 1,-12 11,0 0,1 1,0 1,1 0,0 1,2 0,-15 26,9-7,1 0,-19 67,-20 93</inkml:trace>
  <inkml:trace contextRef="#ctx0" brushRef="#br0" timeOffset="1">968 780,'-123'413,"111"-387,9-19,0 0,0 0,1 0,0 0,-2 10,5-12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385 375,'-13'0,"0"1,0 1,0-1,0 2,1 0,-1 1,1 0,0 1,0 0,0 1,1 0,0 1,0 0,1 1,-1 0,2 0,-1 1,-14 19,9-8,1 0,2 1,0 0,1 0,1 2,1-1,1 1,1 1,-5 27,9-35,0 0,1 0,0 0,2 0,0 1,3 27,-1-38,-1 0,1 0,0 0,0 0,1-1,0 1,0 0,0-1,1 0,-1 0,1 0,0 0,1-1,-1 0,1 1,0-2,0 1,0 0,1-1,7 3,-4-1,0-1,1-1,0 0,-1 0,1-1,0-1,11 2,-19-3,0 0,1 0,-1 1,0-1,1-1,-1 1,0 0,0-1,0 1,1-1,-1 1,0-1,0 0,0 0,0 0,0 0,0-1,0 1,0 0,-1-1,1 1,-1-1,1 0,-1 1,1-1,-1 0,0 0,0 0,0 0,0 0,0 0,0 0,0 0,-1-1,1 1,-1-4,0-23,-2 0,-1 0,-1 1,-1-1,-2 1,-15-41,2 3,2-2,-22-83,2 40</inkml:trace>
  <inkml:trace contextRef="#ctx0" brushRef="#br0" timeOffset="1">77 233,'-37'-109,"26"82,1 0,-9-43,26 94,1-1,1-1,0 0,2 0,1 0,14 19,15 16</inkml:trace>
  <inkml:trace contextRef="#ctx0" brushRef="#br0" timeOffset="-1">185 318,'26'36,"5"4,-15-18,80 112,-93-129,1 0,0 0,0 0,1-1,-1 0,7 4,17 19,-20-16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0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290 1,'-23'0,"1"-1,1 2,-34 4,48-3,0-1,-1 2,1-1,0 1,1 0,-1 0,0 1,1-1,0 2,0-1,-6 6,1-1,1 1,1 0,0 1,0-1,1 2,-9 17,15-27,1 1,0 0,0 0,0-1,0 1,0 0,0 0,1 0,0 0,-1 0,1 0,0 0,0 0,1 0,-1 0,1 0,-1 0,1 0,0-1,0 1,0 0,1 0,-1-1,1 1,-1-1,1 1,0-1,0 0,0 1,0-1,0 0,1 0,-1-1,1 1,-1 0,4 1,6 3,1 0,0-1,0 0,1-1,-1-1,1 0,-1-1,1 0,0-1,0 0,23-3,-34 2,-1-1,1 0,-1 0,1 0,-1 0,0 0,1 0,-1 0,0-1,0 1,0-1,0 0,0 1,0-1,0 0,-1 0,1 0,-1 0,1-1,-1 1,0 0,0-1,0 1,0 0,0-1,-1 0,1 1,-1-1,1 1,-1-5,1-12,0 0,-1 0,-4-25,2 12,1 15,0 12,1 1,-1-1,1 1,0-1,0 0,1 1,-1-1,1 1,3-9,-4 13,0-1,0 1,1 0,-1-1,0 1,0 0,0 0,1-1,-1 1,0 0,1 0,-1-1,0 1,0 0,1 0,-1 0,1 0,-1-1,0 1,1 0,-1 0,0 0,1 0,-1 0,0 0,1 0,-1 0,0 0,1 0,-1 0,1 0,-1 0,0 0,1 1,-1-1,1 0,16 13,12 23,-27-33,92 117,-31-40,55 91,-108-157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7 361,'10'0,"0"1,0 1,0-1,0 2,-1-1,1 1,-1 1,1-1,9 7,-14-7,0 0,0 0,0 0,-1 0,1 1,-1 0,0-1,0 2,-1-1,1 0,-1 1,0 0,0 0,0 0,-1 0,0 0,3 9,-5-13,1 0,-1 1,0-1,0 0,1 1,-1-1,0 0,0 0,0 1,-1-1,1 0,0 0,0 1,-1-1,1 0,-1 0,1 1,-1-1,1 0,-1 0,0 0,0 0,1 0,-1 0,0 0,0 0,0 0,0-1,0 1,0 0,0 0,0-1,0 1,-1-1,1 1,0-1,0 1,-1-1,1 0,0 0,0 0,-1 1,1-1,0 0,-1-1,1 1,0 0,0 0,-1 0,1-1,0 1,0-1,0 1,-1-1,1 1,0-1,0 0,0 0,0 1,0-1,-1-1,-11-15,1 1,1-2,0 0,2 0,0-1,-8-24,9 25,-1-3,2-1,0 0,2 0,0 0,1 0,1-1,3 18</inkml:trace>
  <inkml:trace contextRef="#ctx0" brushRef="#br0" timeOffset="1">2 89,'7'-50,"-7"49,0-1,0 0,1 0,-1 0,1 1,-1-1,1 0,0 1,0-1,0 0,0 1,0-1,0 1,0-1,0 1,1 0,-1-1,0 1,1 0,-1 0,1 0,-1 0,1 0,0 1,-1-1,1 0,0 1,0-1,0 1,-1 0,1-1,0 1,0 0,0 0,0 0,-1 0,1 1,0-1,0 0,0 1,-1-1,1 1,0 0,-1-1,1 1,1 1,11 6,0 0,-1 0,0 2,16 14,-17-13,-6-6</inkml:trace>
  <inkml:trace contextRef="#ctx0" brushRef="#br0" timeOffset="-1">273 166,'149'146</inkml:trace>
  <inkml:trace contextRef="#ctx0" brushRef="#br0" timeOffset="-3">502 437,'1'10,"-2"-8</inkml:trace>
  <inkml:trace contextRef="#ctx0" brushRef="#br0" timeOffset="-5">515 232,'2'-5,"-2"3</inkml:trace>
  <inkml:trace contextRef="#ctx0" brushRef="#br0" timeOffset="-7">520 218,'2'-4,"1"-2,0-1,0 1,9-10,-11 14,1 0,0 1,-1-1,1 1,0-1,0 1,-1 0,1 0,0 0,0 0,1 0,-1 0,0 1,0-1,0 1,0-1,1 1,-1 0,0 0,0 0,1 0,-1 0,0 0,0 1,0-1,1 1,-1-1,0 1,0 0,0 0,4 2,11 9,1 1,-2 1,0 0,0 2,24 30,-12-15,168 213,-144-176,-27-28,-19-25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3.3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263 1,'-18'0,"0"1,0 0,1 1,-1 1,-31 10,39-10,1 1,0 0,0 1,1 0,-1 1,1-1,0 2,1-1,-1 1,1 0,0 1,-5 7,11-13,0-1,-1 0,1 0,0 1,0-1,0 0,1 1,-1-1,0 1,0-1,1 1,-1-1,1 1,0 0,-1-1,1 1,0 0,0-1,0 1,0 0,0-1,0 1,1 0,-1-1,0 1,1-1,-1 1,1 0,0-1,-1 1,1-1,0 0,0 1,0-1,0 0,0 1,0-1,1 0,-1 0,0 0,1 0,-1 0,1 0,-1 0,0-1,1 1,0-1,-1 1,1-1,-1 1,3-1,8 4,1-1,-1-1,1 0,0-1,16 0,-13-2,0-1,0 0,0-2,0 0,0 0,-1-2,0 0,0 0,0-1,-1-1,15-11,-27 17,0 1,0 0,0-1,0 0,-1 1,1-1,0 0,-1 0,1 0,-1 0,0 0,0 0,0 0,0 0,0 0,0-1,0 1,-1 0,1-1,-1 1,0 0,1-1,-1 1,0-1,-1 1,1 0,0-1,-1 1,1 0,-1-1,0 1,1 0,-1 0,0-1,-1 1,1 0,0 0,-1 0,1 0,-1 1,-1-3,0 5,7 7,8 11,153 153,-143-151,2 0,1-1,48 29,-8-7,-49-30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28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1,'-14'0,"-1"0,1 1,0 1,0 1,0 0,0 0,-17 8,28-10,0 0,0 1,0-1,0 1,0 0,0 0,1 0,-1 0,1 0,-1 1,1-1,0 1,0-1,0 1,0 0,0 0,1 0,-1 0,1 0,0 0,0 1,0-1,0 0,1 0,-1 1,1-1,0 1,0-1,0 0,0 1,1-1,-1 0,1 1,0-1,0 0,2 4,0-2,-1 0,2 0,-1 0,1-1,-1 1,1-1,0 0,1 0,-1-1,1 1,-1-1,1 0,0 0,0-1,1 1,-1-1,0 0,7 1,13 4,0 0,41 4,-17-15,-44 2,-1 1,1 0,-1 0,1 1,-1-1,1 1,0 0,-1 0,1 1,0-1,-1 1,1 0,-1 0,1 1,-1-1,8 5,7 15,0 0,-2 1,-1 1,0 1,-2 1,15 33,-2-6,414 857,-430-884,46 124,-50-129,-2 0,0 0,-2 1,0 0,0 29,-3-45,0-1,0 1,-1-1,0 1,0-1,0 0,0 1,-1-1,0 0,1 0,-2 0,1 0,0 0,-1 0,0-1,0 1,-4 4,2-4,-1 0,1-1,-1 1,0-1,0 0,0 0,0-1,-1 0,1 0,-12 2,-3-2,1 0,-1-2,0 0,0-1,1-2,-36-7,34 4,0 0,0-2,1 0,0-2,1 0,10 5</inkml:trace>
  <inkml:trace contextRef="#ctx0" brushRef="#br0" timeOffset="1">572 1733,'-11'-7,"-7"-7,0 0,1-1,1-1,0-1,1 0,1-1,1-1,0 0,2 0,0-1,1-1,1 0,1 0,1-1,-5-24,2-4,3-1,3 0,1 0,5-54,0 74,1-1,2 0,1 1,2 0,1 1,1 0,23-48,-30 73,-1 0,1 0,0 0,1 0,-1 1,1-1,0 1,0 0,0 0,1 0,-1 1,1 0,0 0,9-5,6 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15.8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295 750,'24'-31,"186"-142,-117 101,-59 45,130-111,-142 117,-1-1,0-1,-2 0,30-51,-46 70,-1 0,0-1,1 1,-2 0,1-1,0 0,-1 1,0-1,0 0,-1 0,1 0,-1 0,0 1,0-1,-2-8,1 10,-1 0,1 0,-1 0,1 0,-1 0,0 1,0-1,0 1,-1-1,1 1,-1 0,1 0,-1 0,0 0,0 0,1 0,-1 1,-1 0,1-1,0 1,0 0,0 1,-7-2,-37-5,-1 3,0 1,-82 7,34-1,64-3,0 1,0 2,0 2,0 0,1 2,-1 2,-55 23,73-26,1 2,0-1,0 1,1 1,0 0,1 1,-1 0,2 1,0 0,0 1,1 0,0 1,1-1,1 2,0-1,1 1,0 0,-7 26,3 8,2 0,2 0,1 0,5 73,0-114,0 0,1 0,0 0,0 0,1 0,-1-1,2 1,-1-1,1 1,0-1,0 0,1 0,5 7,-5-9,0 0,0 0,1 0,-1-1,1 0,0 0,0 0,0 0,0-1,1 0,-1 0,1 0,-1-1,1 0,0 0,8 0,84 2,-63-3,-1 1,51 8,54 26,47 8,-165-40,1-1,-1 0,0-2,1-1,-1 0,38-8,-51 7,3 0,0-1,0 0,20-10,-28 11,0 1,0-1,0 0,0-1,0 1,0-1,-1 1,0-1,1 0,-1 1,0-1,0-1,0 1,-1 0,1 0,1-6,81-208,-39 110,-37 88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7:51.6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26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11,'0'0,"0"-1,0 1,-1 0,1-1,0 1,0 0,0-1,0 1,0 0,0-1,0 1,0 0,0-1,1 1,-1 0,0-1,0 1,0 0,0 0,0-1,0 1,1 0,-1-1,0 1,0 0,0 0,1-1,-1 1,0 0,0 0,1 0,-1-1,0 1,1 0,-1 0,0 0,1 0,-1 0,0-1,1 1,13 9,8 20,-8 8,-2 2,-2 0,-1 0,5 55,-2-17,16 185,-23-232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40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1,'2'13,"1"0,0 0,1 0,0 0,1-1,0 0,1 0,1 0,9 13,4 11,115 206,113 236,-236-449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41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1 667,'0'-6,"1"-1,0 1,0 0,0 0,1-1,0 1,0 0,0 0,1 1,0-1,0 1,0-1,1 1,0 0,0 0,0 0,9-7,7-4,1 1,0 1,29-14,0 0,47-41,-3-3,134-133,-126 109,-87 83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42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1 205,'6'-11,"0"1,0 1,1-1,0 1,1 0,0 1,1 0,0 0,15-10,-6 7,0 1,0 0,1 2,38-12,-5 7,2 2,-1 3,66-3,-94 10,-1 0,1 1,-1 2,1 0,-1 2,0 1,43 13,-54-12,1 0,-2 1,1 0,-1 0,0 2,-1-1,1 2,-2-1,0 2,0-1,0 1,-2 1,1-1,11 23,-13-18,0 1,-1 0,-1 0,0 0,-2 1,0 0,0-1,-2 1,0 0,-1 0,-1 0,-1 0,-1 0,0-1,-1 1,-1-1,0 0,-1 0,-1-1,-1 0,0 0,-1 0,-21 25,-18 23,-2-3,-67 63,115-122,0 0,0 0,0 0,0 0,0 0,0 0,1 1,-1-1,1 1,-2 4,8 1,16-8,220-54,69-16,-164 34,-73 26,-55 10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37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1,'2'1,"0"1,1-1,-1 1,0 0,0 0,0 0,0 0,0 0,0 0,-1 0,1 1,-1-1,3 5,1 1,137 241,-69-112,115 180,121 227,-293-499,-12-27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38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0 766,'1'-3,"0"-1,-1 1,2-1,-1 1,0 0,1 0,-1-1,1 1,0 0,0 1,0-1,1 0,3-3,37-34,-42 39,205-146,-107 80,-37 24,183-136,-214 152,-1 0,-1-2,-2-1,-1-1,30-47,-44 59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38.8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0,'0'4,"4"9,5 2,1 2,6 10,1 8,1 6,5 7,-1 3,3 1,1-2,-3-4,-3-3,0-5,-4-5,-4-8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47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1 470,'0'-2,"0"0,1 0,0 0,-1 0,1 1,0-1,0 0,0 0,0 1,0-1,0 1,0-1,1 1,-1 0,0-1,1 1,-1 0,1 0,0 0,-1 0,1 0,0 0,-1 0,1 1,0-1,0 1,0-1,3 1,58-8,-60 7,573 6,-3 38,-424-31,691 72,640 39,-415-126,-753-17,428-83,-585 66,200-78,-343 111,62-18,2 4,136-15,-29 6,435-115,-195 39,-277 78,283-10,-349 31,884 11,-529 6,-383-12,55 8,-78-4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48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1,'-1'0,"0"1,0-1,0 1,0-1,0 1,0 0,0 0,0-1,0 1,0 0,0 0,1 0,-1 0,0 0,0 0,1 0,-1 0,1 0,-1 0,1 0,-1 1,1-1,0 0,0 0,-1 0,1 1,0-1,0 2,-3 44,3-40,0 84,23 180,41 90,-52-300,293 1314,3 19,-263-1179,28 159,-67-319,-6-50,-1-8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53.1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0 770,'16'-1,"-1"-1,0-1,0 0,0-1,16-6,43-11,-21 12,73-4,-107 13,0 0,0 2,0 0,0 1,0 0,0 2,24 9,15 11,0 2,-2 3,-2 2,0 3,73 62,-64-40,-2 3,-3 3,80 110,77 161,-105-157,-17-26,-7 3,93 232,-84-95,-17-41,-47-176,4 0,68 107,-54-110,105 117,-96-123,4-3,2-3,2-2,3-4,121 72,-164-112,1-1,1-2,0 0,0-2,1-1,43 4,-1-4,107-3,-153-5,0 0,0-2,-1-1,1-1,-1-1,34-12,-48 14,0-1,-1 0,1 0,-1 0,0-2,-1 1,1-1,-1 0,-1 0,1-1,-1 0,-1-1,0 0,0 0,0 0,-1 0,5-15,8-35,-4-2,-2 1,9-125,-16 121,19-240,-13 0,-14-1,-43-306,34 516,-27-340,39 403,-2-174,39-324,-33 505,2-1,1 2,1-1,1 1,1 0,1 1,1 0,1 1,1 1,0 0,29-31,-32 40,0 1,1 1,0 0,0 0,1 1,0 1,1 0,0 1,0 1,0 0,1 0,0 2,0 0,0 0,1 2,-1 0,1 0,-1 2,1 0,20 2,8 7,0 1,0 3,-1 1,-1 2,0 2,58 35,-8 3,134 110,-102-65,-5 5,-5 5,-4 6,131 180,-147-155,-6 3,110 250,-122-207,-9 3,-8 3,38 224,-75-267,-17-96,3 0,3-1,18 57,239 541,-263-642,12 25,36 55,-48-83,0 1,1-1,0 0,0 0,0-1,1 0,0 0,0 0,1-1,0 0,0-1,0 0,10 4,-11-7,-1 0,1-1,-1 1,1-2,-1 1,1-1,-1 0,1 0,-1 0,0-1,1 0,-1 0,0-1,0 0,-1 0,1 0,8-8,12-8,0-2,27-29,-40 38,65-68,125-167,33-116,-150 204,-7-3,-8-4,-6-3,55-231,97-720,-185 849,-18 135,47-207,-53 318,1 0,1 0,1 1,17-28,66-89,-13 22,-27 11,-9 15,-45 93,1 0,-1-1,1 1,-1 0,1 0,-1-1,1 1,-1 0,1 0,-1 0,1 0,0-1,-1 1,1 0,-1 0,1 0,-1 0,1 0,-1 1,1-1,0 0,-1 0,1 0,-1 0,1 1,-1-1,1 0,-1 0,1 1,-1-1,0 0,1 1,-1-1,1 1,-1-1,0 0,1 1,-1-1,0 1,1-1,-1 1,0-1,0 1,1 0,23 33,-17-23,145 166,-56-68,-58-62,-2 1,-2 2,53 107,14 116,-72-182,-13-46,12 63,-26-92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56.5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1 337,'7'1,"1"0,0 0,0 1,-1-1,1 2,-1-1,1 1,-1 1,11 5,62 47,-49-33,377 250,-407-272,0-1,0 1,0 0,0-1,1 1,-1-1,0 1,0-1,0 0,1 0,-1 1,0-1,0 0,1 0,-1 0,0 0,0-1,1 1,-1 0,0 0,0-1,0 1,3-2,-2 1,0-1,0 1,0-1,0 0,-1 0,1 0,0 0,-1 0,1 0,-1-1,1-2,5-10,-2 0,0 0,3-20,-3 15,103-325,-90 258,-15 65,1 0,1 1,8-22,-2 8,-8 19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28.5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1 159,'0'-4,"1"1,0-1,0 1,0-1,0 1,1 0,-1 0,1-1,0 1,0 0,0 0,0 1,0-1,1 0,4-4,46-34,-48 38,8-5,0 0,1 1,0 1,0 0,0 0,1 2,0 0,0 0,0 2,0 0,0 0,17 2,-27 0,-1 1,0 1,1-1,-1 0,0 1,0 0,0 0,0 0,-1 1,1-1,-1 1,1 0,-1 0,0 0,0 0,0 1,0-1,-1 1,0 0,4 7,6 11,-2 1,11 36,-12-34,9 27,-3 2,-1 0,-3 0,-3 1,-2 0,-2 1,-6 92,2-142,-1 0,1 0,-1 0,-1 0,1 0,-1 0,0 0,0 0,-1 0,0-1,0 1,0-1,0 0,-1 0,0 0,0-1,0 1,-1-1,-9 7,14-10,-1-1,1 0,0 1,-1-1,1 0,-1 0,1 1,0-1,-1 0,1 0,-1 0,1 1,-1-1,1 0,0 0,-1 0,1 0,-1 0,1 0,-1 0,1 0,-1 0,1 0,-1 0,1 0,-1 0,1 0,0-1,-1 1,1 0,-1 0,1 0,-1-1,1 1,0 0,-1-1,5-17,20-20,-8 24,0-1,2 2,-1 1,2 0,35-17,110-36,-5 2,-86 30,-56 23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57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0,'0'4,"0"5,0 5,0 4,0 2,0 2,4-3,1 4,0 0,-1 2,-1-1,2-4,1-2,-1-3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8:57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32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5 505,'0'0,"0"0,0 0,-1 0,1 0,0 0,0 0,0 0,0 0,-1 0,1 0,0 0,0 0,0 0,0 0,-1 0,1 0,0 1,0-1,0 0,0 0,0 0,0 0,-1 0,1 1,0-1,0 0,0 0,0 0,0 0,0 1,0-1,0 0,0 0,0 0,0 0,0 1,0-1,0 0,0 0,0 0,0 0,0 1,0-1,0 0,0 0,0 0,0 0,0 1,0-1,1 0,-1 0,0 0,0 0,0 1,11 16,30 31,-23-28,720 821,-714-811,-19-22,-1-2,2 1,-1 0,1-1,0 0,0-1,0 1,12 6,-17-11,0-1,-1 0,1 0,0 0,0 0,0 0,0 0,0 0,0 0,-1 0,1 0,0 0,0 0,0-1,0 1,0 0,-1-1,1 1,0 0,0-1,-1 1,1-1,0 0,-1 1,1-1,0 1,-1-1,1 0,-1 1,1-1,-1 0,1 0,-1 0,0 1,1-1,-1 0,0 0,0 0,0 0,1 1,-1-1,0-2,5-43,-5 42,2-501,-5 240,26-425,-19 711,0-4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33.3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 0,'6'5,"0"-1,1 0,-1 0,1 0,0-1,0 0,10 3,22 11,-8-1,0 3,0 0,-2 2,47 42,-68-55,0 1,-1 0,0 0,-1 0,0 1,0 0,-1 0,0 0,-1 1,0 0,0 0,-1 0,-1 0,0 0,-1 1,0-1,0 1,-1-1,-2 13,-2 6,-2-1,-1 0,-1-1,-1 1,-2-2,-1 1,-21 35,-15 13,-63 77,-10 15,99-134,2 0,1 2,-15 42,28-62,0 1,2 0,0 1,0-1,2 1,0 0,1-1,2 21,-1-33,1-1,-1 1,1 0,0-1,0 1,1-1,-1 1,1-1,0 1,0-1,1 0,-1 0,1 0,0 0,0-1,0 1,0-1,1 0,-1 0,1 0,0 0,0 0,0-1,0 0,1 0,-1 0,1 0,-1-1,1 0,-1 0,1 0,0 0,-1-1,8 0,34 0,-26-1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34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10,'-3'0,"-2"-4,0-1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2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63,'1'-3,"-1"1,1-1,0 1,0 0,0-1,0 1,0 0,0-1,1 1,-1 0,1 0,0 0,-1 0,1 1,0-1,0 0,0 1,0-1,1 1,-1 0,0-1,0 1,1 0,-1 1,1-1,4-1,7-2,1 1,-1 0,19 0,-13 2,0 2,0 0,0 1,0 1,0 1,-1 1,1 1,-1 0,-1 2,1 0,-1 1,-1 1,0 0,0 1,-1 1,0 1,23 24,-27-24,-1-1,-1 2,0-1,-1 1,0 1,-2-1,1 2,-2-1,8 25,-11-27,-1 0,0 0,0 0,-1 1,-1-1,0 0,-1 0,-1 0,0 1,-1-1,0-1,-9 25,-4-2,-1 0,-2-2,-1 0,-2-1,-1-1,-1-1,-49 45,71-74,0 1,1-1,-1 1,0-1,0 1,1 0,-1-1,1 1,0 0,-1 0,1 0,0 0,0 0,0 1,1-1,-1 0,0 0,1 1,-1-1,1 3,1-3,0-1,0 1,1-1,-1 1,0-1,1 0,-1 1,1-1,0 0,-1 0,1 0,0 0,-1-1,1 1,0 0,0-1,0 1,0-1,0 0,0 1,0-1,0 0,-1 0,4-1,27 3,0-2,-1-1,1-1,0-2,-1-1,0-1,0-2,54-22,-55 16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3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23,'4'-4,"1"-5,0-1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3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78,'4'0,"4"0,6-4,8-5,3 0,2 0,0 2,3-1,1-3,2-1,-5 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4.0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57,'4'0,"5"0,4 0,9 0,7 0,7-4,5-5,3-1,5-2,2 0,-7 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4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25,'481'-18,"-458"16,-17 0,0 1,0 1,0-1,0 1,0 0,0 0,0 1,0 0,0 0,8 2,-13-2,0-1,-1 1,1 0,0 0,-1-1,1 1,0 0,-1 0,1 0,-1 0,0 0,1 0,-1 0,0 0,1 0,-1 0,0 0,0 0,0 0,0 0,0 0,0 0,0 0,0 0,0 0,-1 0,1 0,0-1,-1 1,1 0,-1 0,1 0,-2 1,-21 40,15-30,-17 33,2 0,-31 88,47-112,1-1,1 2,2-1,0 1,1-1,1 1,0 0,2-1,5 30,-4-43,0 0,1 0,0-1,0 1,1-1,0 1,0-1,1 0,0-1,0 1,0-1,1 0,0 0,0-1,1 1,-1-1,1-1,0 1,12 4,12 5,0-2,0-1,50 9,-63-15,-9-3,0 0,0-1,1 0,13 0,-1-3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34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41 678,'25'40,"-10"-11,81 110,144 236,-100-91,-234-500,-35-87,-5-19,-54-143,185 459,1 0,0-1,1 1,0-1,0 0,-1-7,2 14,0-1,0 1,0 0,0-1,0 1,1-1,-1 1,0 0,0-1,0 1,0-1,0 1,1 0,-1-1,0 1,0 0,0-1,1 1,-1 0,0-1,1 1,-1 0,0 0,0-1,1 1,-1 0,1 0,-1-1,0 1,1 0,-1 0,0 0,1 0,-1 0,1 0,1 0,0 1,0-1,0 1,0 0,0 0,0 0,0 0,0 0,0 0,0 0,2 3,55 37,2-2,1-4,122 51,-95-46,96 57,-173-90,27 16,-1 1,-1 2,-1 2,-2 1,36 37,-60-51,3 4,-9-21,-3-12,-5-20,-13-54,-2-13,-15-350,33 447,1-1,0 0,0 1,1-1,0 0,0 1,0-1,0 1,0-1,1 1,2-5,-3 7,0 1,0 0,1 0,-1 0,0 0,0 0,1 0,-1 0,0 1,1-1,-1 0,1 1,-1-1,1 1,-1-1,1 1,-1 0,1 0,0 0,-1 0,1 0,-1 0,1 0,0 0,-1 1,1-1,-1 0,1 1,-1 0,1-1,-1 1,0 0,1 0,-1-1,3 3,12 9,0 0,-1 1,0 1,-1 0,-1 0,0 2,21 33,16 17,242 258,-272-299,-1 0,-2 1,0 1,-2 0,-1 1,-1 1,10 35,-17-45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5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1,'4'0,"1"0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6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0 115,'3'1,"0"1,0 0,0 0,-1 0,1 0,-1 0,0 1,1-1,-1 1,0-1,-1 1,1 0,0 0,-1 0,1 0,0 4,0-3,7 16,-1 0,0 0,-2 1,0 0,-2 0,0 0,1 34,-5-54,0 1,0-1,1 0,-1 0,0 1,-1-1,1 0,0 1,0-1,0 0,-1 0,1 1,-1-1,1 0,-1 0,1 0,-1 1,0-1,0 0,0 0,1 0,-1 0,0 0,0-1,0 1,0 0,0 0,-1-1,-1 2,2-2,0 0,0-1,-1 1,1-1,0 1,0-1,0 1,0-1,0 0,0 1,0-1,0 0,0 0,0 0,0 0,0 0,1 0,-1 0,0 0,1 0,-1 0,1 0,-1 0,1-1,0 1,-1 0,1 0,0 0,0-1,0 1,0-2,-1-7,0 1,1 0,0-1,0 1,1 0,0-1,1 1,0 0,1 0,0 0,0 0,1 1,0-1,0 1,1 0,0 0,0 1,1-1,0 1,1 0,-1 1,1-1,11-6,-11 7,1 1,-1 0,1 1,0-1,0 2,1-1,-1 1,1 0,-1 1,1 0,0 0,0 1,0 0,0 1,0 0,0 0,1 1,-1 0,-1 0,1 1,0 1,0-1,-1 1,11 6,8 7,0 2,-1 1,0 2,-2 0,-1 1,0 2,-2 0,21 31,-37-46,1-1,-2 1,1 0,-1 1,3 11,-6-19,0 0,0 1,0-1,-1 1,1-1,-1 1,0-1,0 1,0 0,0-1,0 1,0-1,-1 1,1-1,-1 1,0-1,0 1,0-1,0 0,0 1,0-1,0 0,-1 0,0 0,-1 2,2-3,0 0,1-1,-1 1,0 0,0 0,0-1,0 1,0-1,0 1,0-1,0 0,0 1,0-1,0 0,-1 0,1 1,0-1,0 0,0 0,0 0,0 0,0-1,-1 1,1 0,0 0,0-1,0 1,0 0,0-1,0 1,0-1,0 0,0 1,0-1,1 0,-1 0,0 1,0-1,0 0,1 0,-1 0,0 0,1 0,-1 0,1 0,0 0,-1 0,1 0,0 0,-1 0,1 0,0-2,-2-4,0 1,1-1,0 1,0-1,1 1,0-1,0-11,8-11,2 1,0-1,2 1,1 1,1 0,1 1,1 1,39-46,-44 58,1 1,0 1,1 0,0 1,0 0,1 1,26-13,-34 19,0 1,1-1,-1 1,1 0,0 0,0 1,0 0,0 0,0 0,0 1,0 0,0 1,0 0,-1 0,1 0,0 1,0 0,0 0,-1 0,12 7,3 3,-1 1,-1 1,0 1,0 1,-2 0,0 1,-1 1,0 0,20 35,-27-33,-4-3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7.6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136 0,'-40'34,"33"-30,1 1,0 0,0 0,0 0,1 1,0 0,0 0,0 0,1 0,0 1,-5 10,4-3,-1 1,2 0,0 1,1-1,1 0,0 1,1 29,1-41,0 0,0 0,0 0,1 0,0 0,0 0,0 0,0 0,1 0,-1 0,1 0,0-1,0 1,1 0,-1-1,1 0,-1 0,1 0,0 0,0 0,1 0,-1-1,0 0,1 1,0-1,-1-1,1 1,0 0,0-1,0 0,0 0,0 0,8 1,-8-2,1 1,0-1,0 0,0 0,0-1,-1 1,1-1,0 0,0 0,-1-1,1 1,-1-1,1 0,-1 0,0-1,0 1,0-1,0 0,5-5,-2 0,-2 0,1 0,-1 0,0-1,0 0,-1 0,-1 0,5-17,26-133,15 258,-8-18,69 100,-86-146,1-2,2-1,1-1,2-1,41 32,-58-53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8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436 0,'-4'2,"0"1,0 0,0-1,1 1,-1 1,1-1,0 0,0 1,0 0,0-1,-2 6,-5 4,-37 47,2 2,-44 80,54-88,-56 64,27-37,53-67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18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0,'8'1,"0"-1,0 2,0-1,0 1,0 0,-1 1,1 0,-1 0,0 0,0 1,10 7,8 7,37 37,-25-22,52 44,166 131,-232-192,-4-2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21.1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 59,'-3'0,"0"1,0 0,0 0,0 0,0 0,1 0,-1 0,0 1,0 0,1-1,-1 1,1 0,0 0,-1 1,1-1,0 0,0 1,-2 3,3-5,0 0,0 0,1 1,-1-1,0 0,1 0,-1 0,1 1,-1-1,1 0,0 0,-1 1,1-1,0 0,0 1,0-1,0 0,0 1,0-1,0 0,1 1,-1-1,0 0,1 1,-1-1,1 0,-1 0,1 0,0 1,-1-1,1 0,0 0,0 0,0 0,0 0,0 0,0-1,0 1,0 0,0 0,0-1,1 1,-1-1,2 2,26 6,0-1,0-1,1-1,-1-2,1-1,0-1,44-5,-71 3,-1 1,1 0,0-1,-1 0,1 0,-1 0,1 0,-1 0,1 0,-1-1,1 1,-1-1,0 1,0-1,0 0,0 0,0 0,0 0,-1 0,1-1,1-2,-2 3,-1 1,1-1,-1 1,0-1,1 1,-1-1,0 1,0-1,0 1,0-1,0 1,0-1,0 1,-1-1,1 1,0-1,-1 1,1-1,-1 1,0 0,1-1,-1 1,0 0,0-1,0 1,0 0,0 0,0 0,0 0,0 0,-1 0,1 0,0 0,-1 1,1-1,0 0,-1 1,-2-1,-13-8,17 9,0 0,0 0,0 0,0 0,0 0,0 0,0 0,1 0,-1 0,0 0,0 0,0 0,0 0,0 0,0 0,0-1,0 1,0 0,0 0,0 0,0 0,0 0,0 0,0 0,1 0,-1 0,0 0,0 0,0 0,0 0,0 0,0 0,0 0,0-1,0 1,0 0,0 0,0 0,0 0,0 0,0 0,0 0,0 0,0 0,0 0,0 0,0 0,0-1,0 1,0 0,0 0,0 0,0 0,-1 0,1 0,36 5,-28-4,55 12,107 34,-135-34,0 1,-1 2,-1 1,47 32,-75-44,0-1,-1 1,1 0,-1 0,0 1,0-1,4 9,-6-12,-1-1,0 0,-1 1,1 0,0-1,0 1,-1-1,1 1,-1 0,1 0,-1-1,0 1,0 0,1 0,-1-1,-1 1,1 0,0 0,0-1,-1 1,1 0,-1 0,1-1,-1 1,0 0,1-1,-1 1,0-1,0 1,0-1,0 0,-2 2,3-3,0 0,0 0,-1 1,1-1,0 0,0 0,0 0,-1 0,1 0,0 0,0 0,-1 0,1 0,0 0,0 0,-1 0,1 0,0 0,0 0,0 0,-1 0,1 0,0 0,0 0,-1 0,1 0,0 0,0 0,0 0,-1 0,1-1,0 1,0 0,0 0,-1 0,1 0,0-1,0 1,0 0,0 0,0 0,0-1,-1 1,1 0,-4-17,3-15,1 21,16-132,-12 124,0 0,1 0,1 0,1 0,11-21,-9 24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21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0,'1'21,"1"1,1-1,0-1,2 1,11 31,48 98,-53-126,223 429,-116-235,44 130,-151-322,-1-3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22.3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0 138,'35'0,"1229"-28,-1204 25,233-23,-240 18,0-2,0-3,70-26,-113 34,-10 5,0 0,0 0,0 0,1 0,-1 0,0 0,0 0,0 0,0-1,0 1,0 0,0 0,0 0,0 0,0 0,0 0,0 0,0 0,0 0,0-1,0 1,0 0,0 0,0 0,0 0,0 0,0 0,0 0,0-1,0 1,0 0,0 0,0 0,0 0,0 0,0 0,0 0,0 0,0-1,0 1,0 0,0 0,0 0,-1 0,1 0,0 0,0 0,0 0,0 0,0 0,0 0,0 0,0 0,0 0,-1 0,1 0,0 0,0 0,0 0,0 0,0 0,0 0,0 0,-1 0,1 0,0 0,0 0,0 0,0 0,-11-2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23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91,'4'0,"9"-4,6-1,7 1,3 0,5 1,4-3,3 0,-2-3,1-3,-4-1,-3 3,-4 3,-2 2,-7 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25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0 595,'0'-1,"1"0,-1 0,0 0,1 1,-1-1,0 0,1 0,-1 0,1 0,-1 1,1-1,-1 0,1 1,0-1,0 0,-1 1,1-1,0 1,0-1,-1 1,1-1,0 1,0 0,0-1,0 1,0 0,-1 0,1 0,0 0,0-1,0 1,0 1,0-1,0 0,0 0,0 0,1 1,35 7,-24-1,-1 0,-1 1,1 1,-1 0,0 0,11 15,54 67,-76-91,26 39,-26-38,1 0,0 1,0-1,-1 0,1 1,0-1,-1 1,0-1,1 1,-1-1,0 1,0-1,0 1,0 0,0-1,0 1,0-1,0 1,-1-1,1 1,-1-1,1 1,-1-1,1 1,-2 1,1-2,0-1,0 1,1-1,-1 1,0-1,0 0,1 1,-1-1,0 0,0 0,0 0,0 0,1 0,-1 1,0-1,0-1,0 1,0 0,1 0,-1 0,0 0,0-1,0 1,1 0,-1-1,0 1,0 0,1-1,-1 1,0-1,1 1,-1-1,0 0,1 1,-1-1,1 0,-1 1,1-1,-1 0,1 1,0-1,-1-1,-19-35,8 3,1-1,2 1,2-2,1 1,-3-63,8 8,11-96,-9 172,0-1,-1 1,2 0,0 0,1 0,0 0,1 0,0 0,1 1,13-23,-17 34,0 1,0-1,0 1,0-1,1 1,-1-1,1 1,-1 0,1 0,-1 0,1 0,0 0,-1 0,1 0,0 0,0 1,0-1,0 1,0-1,0 1,-1 0,1 0,0 0,0 0,0 0,0 0,0 0,0 1,0-1,0 1,0-1,0 1,-1 0,1 0,0 0,2 1,6 5,-1 0,0 1,0 0,14 17,-15-17,427 513,-413-492,-22-30,0 1,0 0,0-1,0 1,0-1,0 1,0 0,0-1,1 1,-1 0,0-1,0 1,0-1,0 1,0 0,1-1,-1 1,0 0,0-1,1 1,-1 0,0 0,1-1,-1 1,0 0,0 0,1 0,-1-1,1 1,-1 0,0 0,1 0,-1 0,0 0,1-1,-1 1,1 0,-1 0,0 0,1 0,-1 0,1 0,-1 1,0-1,1 0,-1 0,0 0,1 0,-1 0,1 0,-1 1,0-1,1 0,-1 0,0 1,0-1,1 0,-1 0,0 1,0-1,1 0,-1 1,0 0,1-45,-2 36,2-53,3-1,3 1,2 0,3 1,2 0,4 1,36-86,-54 143,1 0,0 0,-1 0,1 0,0 1,0-1,1 0,-1 0,0 1,0-1,1 0,-1 1,1 0,-1-1,1 1,0 0,0 0,-1 0,4-1,-3 1,-1 1,1 0,0 0,0 0,-1 0,1 1,0-1,-1 0,1 1,0-1,-1 1,1 0,-1-1,1 1,-1 0,1 0,-1 0,3 2,6 7,0 1,0 0,-1 0,12 21,-9-16,19 29,220 323,-239-350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35.7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252 1,'-107'88,"85"-67,1 1,-35 47,50-60,1 0,-1 0,2 1,-1 0,1 0,1 0,0 0,0 0,1 1,0 0,0 19,1-9,2 0,0-1,1 1,1 0,1-1,1 0,1 0,0 0,2-1,0 0,1 0,1-1,1 0,0-1,2 0,20 22,-14-20,0 0,2-1,0-2,1 0,38 21,-49-31,0 0,1-1,0 0,0-1,0 0,1-1,-1-1,1 0,0 0,-1-1,1-1,0 0,25-4,-34 2,1 1,-1-1,0 0,0 0,1 0,-2-1,1 1,0-1,0 0,-1 0,0 0,0-1,0 1,0-1,0 0,0 0,-1 0,0 0,0 0,0 0,-1 0,1-1,-1 1,0-1,0 1,0-1,-1 0,0-8,1-2,-1 0,-1-1,0 1,-2 0,1 0,-2 0,-8-23,-11-19,-2 1,-3 2,-2 1,-63-84,63 98,-2 1,-1 2,-2 1,-57-45,81 72,6 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07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 1247,'-2'-7,"1"0,-1 0,0 0,-1 0,0 1,0-1,0 1,-1 0,-5-7,-12-25,13 17,0 0,2-1,0 0,-5-44,13 74,0 0,1 0,0 0,1-1,0 1,6 9,39 58,-41-63,84 113,5-5,6-4,152 135,-245-242,-6-5,0 0,0 0,1 0,-1 0,11 5,-14-9,0 1,0-1,0 0,0 0,0 1,-1-1,1 0,0 0,0 0,0 0,0 0,0-1,0 1,0 0,0 0,0-1,-1 1,1 0,0-1,0 1,0-1,-1 1,1-1,0 1,0-1,-1 0,1 1,-1-1,1 0,0 1,-1-1,1 0,-1 0,0 0,1 1,-1-1,0 0,1 0,-1 0,0 0,0 0,0 0,0 0,0-1,9-42,-1 0,-3-1,-1-55,-1 44,27-1418,-27 1573,2-65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08.1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 1,'7'0,"0"0,0 0,0 1,0 0,0 0,0 1,-1 0,1 0,0 1,6 3,-9-4,0 1,-1 0,1 0,-1 0,0 0,0 0,0 1,0 0,-1-1,1 1,-1 0,0 0,0 0,-1 0,1 1,-1-1,1 6,5 31,-3-1,-1 1,-3 0,-4 44,2-33,-2 7,-2 1,-19 73,-41 115,55-207,6-26,-18 81,22-91,0 0,0 1,1-1,0 0,0 1,0-1,1 0,-1 0,1 0,1 1,-1-1,1 0,0 0,0-1,3 6,-2-7,0 0,0-1,0 0,1 0,-1 0,1 0,-1 0,1 0,0-1,0 0,0 0,-1 0,1 0,0-1,0 1,0-1,0 0,0 0,0-1,0 1,0-1,0 0,0 0,0 0,0 0,0-1,-1 0,7-3,5-6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08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09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0 281,'21'-1,"-1"-2,0-1,0 0,0-2,-1 0,1-1,27-15,32-10,213-81,-108 41,-183 71,21-6,-21 6,-1 1,1 0,-1 0,1 0,-1-1,1 1,-1 0,1 0,-1 0,1 0,-1 0,1 0,-1 0,1 0,-1 0,1 0,0 0,-1 0,1 0,-1 1,1-1,-1 0,0 0,1 0,-1 1,1-1,-1 0,1 1,-1-1,0 0,1 1,0 0,-2 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09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1 308,'17'-2,"0"-1,0 0,0-2,-1 1,1-2,-1 0,20-12,6 0,1 0,97-41,214-58,-229 78,-100 30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37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0 418,'1'3,"-1"-1,1 1,0 0,0 0,0-1,0 1,0 0,0-1,1 1,-1-1,1 0,0 1,2 2,33 31,-21-22,109 97,152 101,-97-77,199 139,-253-186,-106-72,-17-13,1 1,-1-1,1 1,0-1,0-1,1 1,-1 0,0-1,1 0,5 2,-9-4,0-1,-1 1,1-1,0 1,-1-1,1 1,0-1,-1 1,1-1,-1 1,1-1,-1 0,0 1,1-1,-1 0,1 1,-1-1,0 0,0 0,1 1,-1-1,0 0,0 0,0 0,0 1,0-1,0-1,0-28,0 25,-4-907,4 614,0 282,1 0,0 0,7-30,-3 29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39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1 293,'4'1,"0"0,1 0,-1 0,0 0,1 0,-1 1,0 0,0 0,-1 0,1 1,0-1,-1 1,1 0,-1-1,0 2,0-1,5 7,7 9,-2 1,13 24,-10-16,25 48,-3 3,48 142,-77-198,-10-30,1 1,0-1,0 1,1 0,0-1,2-9,2-14,5-54,3 0,27-90,69-159,-107 326,1 0,0-1,0 2,1-1,-1 0,2 1,-1 0,1 0,9-10,-12 15,-1-1,1 1,0 0,-1 0,1 1,0-1,0 0,-1 0,1 1,0-1,0 1,0 0,0 0,0-1,0 1,3 1,-1-1,-1 1,0 0,0 1,0-1,0 0,0 1,0 0,0-1,-1 1,1 0,-1 1,5 4,144 161,-116-129,31 44,-55-67,0 1,-1 0,-1 1,0 0,11 36,-13-40,1-24,3-34,-9 31,30-92,62-137,-94 241,0 0,1-1,-1 1,1-1,-1 1,1 0,0-1,0 1,0 0,-1 0,1 0,0-1,0 1,1 0,-1 0,0 1,0-1,0 0,1 0,-1 0,0 1,1-1,-1 1,1-1,-1 1,1 0,-1-1,1 1,-1 0,1 0,-1 0,0 0,1 0,-1 0,1 1,-1-1,1 0,-1 1,1-1,-1 1,0 0,1-1,-1 1,0 0,1 0,-1 0,0 0,0 0,2 2,8 7,1 2,-2-1,19 27,-13-17,34 26,-42-42,-1 1,0 0,0 0,-1 0,0 1,0 0,0 0,-1 1,0-1,-1 1,0 0,0 0,0 1,2 9,-4-2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43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500 36,'-1'-2,"1"0,-1 1,1-1,-1 1,1-1,-1 1,0-1,0 1,0 0,0-1,0 1,0 0,0 0,0-1,-1 1,1 0,0 0,-1 1,1-1,-1 0,1 0,-1 1,1-1,-1 1,1-1,-1 1,0-1,-2 1,-2-1,0-1,0 2,-1-1,1 1,-1 0,-6 1,5 0,1 1,0 1,0-1,0 1,1 0,-1 1,1-1,0 1,0 1,0-1,0 1,-4 5,-10 11,-29 42,31-39,-19 26,2 1,-53 106,74-127,2 1,0 1,2 0,2 0,0 1,3 0,-2 36,6-58,1-1,0 0,1 1,1-1,-1 0,1 1,1-1,0 0,1-1,0 1,0-1,1 1,11 16,-8-17,1 1,-1-1,2 0,-1-1,1 0,1-1,-1 0,1 0,1-1,12 4,9 2,1-2,1-1,-1-2,1-1,0-2,1-2,42-1,-61-1,-1-1,1 0,0-1,18-5,-29 5,1-1,-1 1,0-1,0 0,0-1,-1 0,1 0,-1 0,0 0,0-1,0 1,-1-1,6-7,50-82,-38 60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43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334 181,'-9'0,"0"0,1 1,-1 0,0 0,0 1,1 1,-1-1,1 1,-1 1,1-1,0 1,1 1,-1 0,1 0,0 0,0 1,0 0,1 0,-11 14,-15 15,-38 55,61-77,1 0,1 0,0 1,0 0,2 1,0 0,0-1,-2 22,6-31,0-1,1 1,-1-1,1 1,0-1,1 1,-1-1,1 1,0-1,0 0,0 1,1-1,-1 0,1 0,0 0,0 0,0 0,1 0,0-1,-1 1,1-1,1 0,-1 0,0 0,1 0,-1 0,1-1,0 1,0-1,0 0,7 2,11 3,0-1,0-1,0-1,1-1,24 0,5 1,-47-3,10 1,0 0,0-1,0 0,0-1,25-4,-35 3,-1 0,0 0,0-1,0 0,1 0,-1 0,-1 0,1 0,0-1,-1 0,1 0,-1 0,0 0,0-1,0 1,0-1,-1 1,1-1,-1 0,0 0,0 0,-1 0,3-7,2-18,-1 0,-1 0,-1-1,-1 1,-6-60,3 54,-2-20,-2 1,-3-1,-18-69,9 67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44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542 1,'-83'75,"51"-42,0 1,-51 74,75-96,0 1,1 0,1 1,0 0,0-1,1 2,1-1,1 1,0-1,1 1,0 0,1 0,1 19,2-25,0 1,1-1,0 1,1-1,0 0,0-1,1 1,0-1,0 1,1-1,0-1,0 1,1-1,0-1,0 1,1-1,0 0,17 9,12 6,1-2,76 28,-114-47,111 36,-71-25,-2 2,0 1,61 32,-97-45,0 0,0 0,0 1,0-1,0 0,0 1,0-1,0 1,-1 0,1-1,0 1,-1 0,0 0,1 0,-1 0,0 0,0 1,0-1,0 0,-1 0,1 1,0-1,-1 0,0 4,0-3,-1 0,0 0,0 0,-1 0,1 0,-1 0,0 0,1 0,-1-1,0 1,-1-1,1 1,0-1,-1 0,1 0,-1 0,-3 2,-33 22,-48 23,-23 16,83-47,-10 8,-1-2,-74 36,34-26,20-8,-1-2,-1-3,-93 21,131-39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36.6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1,'1'22,"1"0,0 0,2-1,1 1,0-1,2 0,0 0,2-1,0 0,14 23,31 60,5-2,4-3,139 165,-201-261,1 0,-1 0,1 0,0-1,-1 1,1-1,0 1,0-1,0 0,0 0,0 0,0 0,1 0,-1 0,0 0,0-1,1 1,-1-1,0 0,1 0,-1 0,0 0,1 0,-1 0,0 0,0-1,4 0,-1-2,1 0,-1 0,0-1,0 1,0-1,-1 0,1 0,-1-1,6-7,14-18,2-2,1 1,34-30,152-117,-190 161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47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84,'-2'0,"0"1,-1 0,1 0,0 0,0 0,0 0,0 0,0 0,0 1,0-1,0 1,0 0,1-1,-1 1,1 0,-1 0,1 0,0 0,-2 2,-23 47,25-47,-19 44,3 1,1 0,3 2,2 0,2 0,3 0,2 1,2 0,5 61,-2-97,1 0,0-1,1 0,1 1,0-1,1 0,1-1,0 0,1 1,0-2,15 21,-15-25,1-1,-1-1,1 1,0-1,1 0,0-1,0 0,0 0,1-1,0 0,0-1,0 0,0-1,1 0,-1 0,1-1,14 1,-11-1,1-1,0-1,-1 0,1-1,0 0,21-5,-32 4,1 1,-1-1,1 0,-1 0,0 0,0-1,0 1,0-1,-1 0,1 0,-1-1,1 1,-1-1,0 1,0-1,-1 0,1 0,-1 0,0-1,0 1,0 0,-1-1,2-8,15-67,10-117,-25 155,-1 0,-3 1,-1-1,-14-70,-7 46,92 104,117 86,-25-15,-114-80,-4 0,2-3,0-1,2-2,86 29,-131-52,-1 0,0 0,0 1,1-1,-1 0,0-1,0 1,1 0,-1 0,0-1,0 1,1 0,-1-1,0 1,0-1,0 0,0 1,0-1,0 0,0 1,0-1,0 0,0 0,0 0,0 0,-1 0,1 0,0 0,-1 0,1-1,-1 1,1 0,-1-2,14-48,-12 38,6-24,-2 1,-1-1,-2 0,-1 0,-5-44,2 63,-2 0,0 1,-1-1,0 1,-1 0,-1 0,-1 0,-1 1,0 0,-1 1,0 0,-21-25,5 14,-2 1,0 1,-2 1,0 2,-50-27,55 35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48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0,'10'8,"0"0,0 0,-1 0,-1 1,0 1,0 0,0 0,-1 0,5 12,11 13,343 519,-329-480,-30-55,2-1,0-1,1 1,13 16,-20-31,-1 0,1 0,-1-1,1 1,0-1,0 0,0 0,0 0,0 0,0 0,1-1,-1 0,1 1,-1-1,1-1,-1 1,1 0,6 0,-3-2,-1 0,1 1,-1-2,1 1,-1-1,1 0,-1-1,0 1,10-7,7-6,0-2,-1 0,37-38,-53 49,18-16,-1-1,-1-2,-1 0,-1-1,29-52,-42 62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19:49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0 161,'4'-3,"9"-6,9-5,6-4,5-2,1 2,-2 0,-2 3,-2 4,-3 0,-1-1,-5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09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09.8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10.4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41,'0'-4,"0"-5,0-5,0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10.8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0 220,'0'-4,"0"-5,0-5,0-3,0-4,0-1,0-5,0-1,0-1,0 2,0 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11.2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23,'0'-4,"0"-5,0-1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11.7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15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383 23,'-2'1,"-1"-1,0 1,0 0,0 0,1 0,-1 1,0-1,1 1,-1-1,1 1,0 0,-1 0,1 0,0 0,0 1,1-1,-1 0,0 1,1-1,-2 4,-29 60,29-59,-16 46,-24 108,15-47,7-27,14-52,-2 0,-25 63,34-96,-1 0,1 0,-1 0,0 0,0 0,0-1,0 1,0 0,0 0,0-1,-1 1,1-1,0 1,-1-1,1 0,-1 0,0 0,1 1,-1-1,0-1,0 1,0 0,0 0,0-1,0 1,0-1,0 0,-3 1,3-2,0 0,0-1,0 1,1 0,-1-1,0 1,1-1,-1 1,1-1,0 0,-1 0,1 0,0 0,0 0,0 0,0 0,1 0,-1 0,0 0,1 0,-1-1,1 1,0 0,0 0,0-5,-3-96,2 57,-11-81,-6 34,8 53,2 0,1 0,3 0,1-1,3-51,1 89,-1 0,0 1,1-1,0 0,-1 1,1-1,0 0,0 1,1-1,1-2,-3 4,1 1,-1-1,1 1,-1-1,1 0,0 1,-1-1,1 1,0-1,-1 1,1 0,0-1,0 1,0 0,-1-1,1 1,0 0,0 0,0 0,-1 0,1 0,1 0,1 1,-1-1,0 1,0 0,0 1,0-1,0 0,0 0,0 1,-1-1,1 1,0 0,-1-1,1 1,-1 0,0 0,1 0,-1 0,0 0,0 0,0 1,0 2,6 11,1 0,0-1,1 0,0 0,1-1,13 14,78 72,-68-70,53 62,21 26,-94-101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38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1192,'78'-40,"-36"17,1 2,62-21,308-69,-399 107,0 0,0-2,0 0,-1 0,0-1,16-12,73-57,-89 65,17-19,-25 25,-1-1,1 1,0 0,0 0,1 0,-1 1,1 0,0 0,0 0,1 1,9-4,-15 7,-1 0,1 1,-1-1,0 1,1-1,-1 0,1 1,-1-1,0 1,1-1,-1 1,0-1,1 1,-1-1,0 1,0-1,1 1,-1-1,0 1,0 0,0-1,0 1,0-1,0 1,0 0,0-1,0 1,0-1,0 1,-1-1,1 1,0 0,0-1,0 1,-1-1,1 1,-10 33,8-26,0 0,0 0,0 1,1-1,0 1,1-1,-1 1,2-1,-1 1,1-1,1 0,-1 1,1-1,1 0,0 0,0 0,0 0,1 0,0-1,1 0,-1 0,1 0,1 0,-1-1,1 0,9 7,-5-4,-1-1,2 0,-1-1,1-1,0 1,0-2,1 0,0 0,-1-1,2 0,-1-1,0 0,1-1,-1-1,1 0,0 0,22-3,-15-1,1 0,-1-2,0 0,0-1,0-1,-1-1,0-1,0 0,-1-1,19-15,-35 23,1 1,-1-1,0 0,0 0,0 0,0 0,0 0,0-1,0 1,-1-1,3-4,-4 6,1-1,-1 1,0 0,0-1,1 1,-1 0,0-1,0 1,0 0,-1-1,1 1,0-1,0 1,-1 0,1 0,-1-1,1 1,-2-2,-1-1,0 1,0-1,0 1,-1 0,1 0,-1 0,0 0,0 1,0 0,0-1,0 1,-9-2,-28-9,-1 1,-1 2,0 2,0 2,-77-1,107 7,0 1,0 0,0 1,0 1,0 0,0 0,1 1,-1 1,1 0,1 1,-1 0,1 0,0 2,-18 14,18-13,17-19,18-21,21-4,0 3,2 1,1 2,68-29,-54 29,1 3,2 3,0 2,1 4,1 2,80-6,-99 16,1 2,-1 3,1 2,-1 2,0 2,0 2,0 2,-1 2,67 27,-89-28,1 2,-2 0,42 31,-60-40,1 1,-1 0,0 1,-1-1,1 1,-1 0,0 0,-1 1,0-1,0 1,0 0,-1 0,1 1,-2-1,1 1,-1-1,0 1,0 9,-2-13,-1 0,0 0,0 0,0 0,-1-1,1 1,-1 0,0-1,0 1,0-1,0 1,-1-1,1 0,-1 0,0 0,0 0,0 0,0-1,0 0,-1 1,1-1,-1 0,0-1,1 1,-9 2,1 0,-1 0,1-1,-1 0,0-1,0 0,0-1,-20-1,26-1,0 0,0 0,0-1,0 0,1-1,-1 1,1-1,0 0,0 0,0-1,0 1,1-1,-1 0,1-1,0 1,-4-6,-8-10,2-1,-17-32,11 14,2 0,2-2,1 0,3 0,1-1,2-1,2 0,1 0,3 0,1-1,3 1,1-1,2 1,19-82,-4 70,-18 47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23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1 161,'0'-6,"0"0,0 0,0 0,1-1,0 1,1 0,-1 0,1 0,0 0,1 1,-1-1,1 1,0-1,1 1,-1 0,1 0,0 0,0 1,8-7,-4 5,0 1,1 1,-1-1,1 2,0-1,0 1,0 0,1 1,-1 0,1 1,-1-1,12 2,10-2,0 1,1 2,-1 2,0 0,0 2,49 15,-71-17,0 0,0 0,0 1,-1 1,1 0,-1 0,0 0,-1 1,1 0,-1 1,0-1,-1 1,1 1,-2-1,1 1,-1 0,0 1,0-1,-1 1,-1 0,1 0,-1 0,-1 0,0 0,2 18,-3-15,-1 0,-1 0,0 0,-1-1,0 1,0 0,-6 13,-35 79,31-75,-135 260,100-202,43-79,-11 18,0 1,2 0,1 1,2 1,0 0,-7 43,17-68,0 0,0 0,0 0,0 0,1 0,-1 0,1 0,0 0,1-1,-1 1,1 0,-1-1,1 1,0-1,5 7,-2-4,1 0,0-1,0 1,0-1,1-1,-1 1,13 5,-5-3,1 0,1-2,-1 1,1-2,0 0,0-1,23 1,-22-4,0-1,0 0,0-1,0-1,0-1,-1 0,0-1,0-1,0-1,0 0,-1-1,-1 0,1-1,-1-1,-1 0,0-1,0-1,-1 0,19-25,15-31,-28 37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24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25.1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1 214,'14'-2,"-1"0,1-1,-1-1,0 0,0 0,18-10,11-3,123-32,-106 34,-1-3,-1-2,60-30,-87 38,-20 12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25.9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0 136,'26'-2,"-1"-1,0-2,0 0,0-2,33-13,37-9,219-31,-294 57,-3 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31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1 403,'1'5,"1"-1,0 1,0 0,0-1,1 1,-1-1,1 0,0 1,1-1,-1-1,1 1,-1 0,1-1,6 4,4 6,459 477,188 178,-653-658,19 19,-26-28,0 0,0 1,0-1,0 0,1 0,-1-1,0 1,1 0,-1 0,1-1,-1 1,1 0,-1-1,1 0,-1 1,1-1,1 0,-2 0,0-1,0 0,0 0,-1 0,1 1,0-1,-1 0,1 0,0 0,-1 0,1 0,-1-1,0 1,1 0,-1 0,0 0,0 0,0 0,0 0,0-1,0 1,0 0,0-2,-2-37,1 31,-19-317,-12-438,34 735,2 0,1 1,1-1,1 1,13-31,10-39,-26 82,8-33,12-89,-23 114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33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0 270,'4'2,"-1"0,1 0,-1 1,1-1,-1 1,0-1,0 1,0 0,0 0,-1 1,4 4,0-1,6 9,0 0,-1 0,-1 1,-1 1,0-1,-1 2,10 34,-19-65,0 1,1-1,1 1,0-1,0 1,7-23,-1-10,-6 37,0 1,0-1,1 1,0-1,0 1,0 0,1 0,0 0,0 0,1 0,-1 1,1-1,8-7,-10 11,0 0,0 1,1-1,-1 1,1 0,0 0,-1 0,1 0,0 0,0 0,-1 1,1-1,0 1,0 0,0 0,0 0,-1 0,1 0,0 0,0 1,0 0,0 0,-1-1,1 1,0 1,-1-1,1 0,-1 1,0-1,1 1,-1 0,0 0,4 3,7 9,0-1,-1 2,0 0,-1 0,-1 1,-1 0,0 1,-1 0,8 25,-16-42,0 0,0 0,0 0,1 0,-1 0,0 0,0-1,0 1,0 0,0 0,0 0,0 0,0 0,0 0,0 0,0 0,1 0,-1 0,0 0,0 0,0 0,0 0,0 0,0 0,0-1,1 1,-1 0,0 0,0 0,0 0,0 1,0-1,0 0,0 0,0 0,1 0,-1 0,0 0,0 0,0 0,0 0,0 0,0 0,0 0,0 0,0 0,1 0,-1 0,0 1,2-23,-3-30,-1-3,-1 18,3-1,3-39,-2 68,0 0,1-1,0 1,1 0,0 0,0 1,0-1,1 0,1 1,0 0,0 0,0 1,9-11,-11 16,-1 0,1 0,-1 0,1 0,0 1,-1-1,1 1,0-1,0 1,0 0,0 0,0 1,1-1,-1 0,0 1,0 0,0 0,1 0,-1 0,0 0,0 1,0 0,6 1,4 3,0 0,0 1,-1 1,15 9,-4-3,-20-11,-1 0,1-1,-1 1,1 0,-1 0,0 0,0 1,0-1,0 0,0 1,0-1,-1 1,1 0,1 4,2 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34.3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0 381,'10'-1,"0"0,-1 0,1-1,-1-1,17-6,24-5,232-40,429-67,-41 15,-452 43,-198 57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35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921 0,'-273'290,"139"-145,-60 75,-96 98,272-300,6-5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37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1,'1'3,"0"1,0 0,0 0,0-1,1 1,-1-1,1 1,0-1,0 1,0-1,1 0,-1 0,1 0,3 3,50 43,-39-35,112 86,195 115,-320-212,3 1,-1-1,1 0,0 0,0-1,0 0,0 0,0-1,1 0,-1 0,0-1,0 1,1-2,-1 1,0-1,8-1,46-2,-39 6,0 1,0 1,0 1,-1 1,0 0,23 12,-28-10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39.0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14,'22'-7,"-21"6,0 0,0 1,0-1,0 1,0-1,1 1,-1-1,0 1,0 0,1-1,-1 1,0 0,1 0,-1 0,0 0,0 0,1 0,-1 0,0 1,0-1,1 0,-1 1,0-1,0 1,0-1,1 1,1 1,9 8,1 1,-2 0,1 1,16 23,13 13,-2-2,-30-34,0-1,1 0,14 12,-20-20,0 0,0 0,0 0,1-1,-1 0,1 0,0 0,0 0,-1-1,1 0,0 0,0 0,8 0,7 1,0-2,1 0,-1-1,0-1,1-1,-1 0,0-2,35-13,-47 15,0 0,1 0,-1 0,14-1,-4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1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793 143,'-7'-8,"-1"1,0 1,0 0,-1 0,0 0,0 1,0 1,-1 0,0 0,1 0,-18-2,12 3,0 1,-1 1,0 1,1 0,-1 1,1 0,-20 5,17-1,-1 1,1 1,0 0,0 2,1 0,0 0,0 2,2 0,-1 1,1 0,1 1,0 1,-14 19,-3 6,2 1,2 2,1 1,-19 46,22-37,2 2,3 0,1 1,3 1,-8 73,17-85,2 1,2 0,2-1,1 1,3 0,2-1,15 56,-17-83,1-1,0 0,1-1,1 1,0-1,1-1,1 0,0 0,1-1,0 0,16 14,-10-14,1 0,0-1,1-1,0 0,0-2,1 0,1-1,29 7,29 3,0-3,1-3,0-4,139-4,-92-11,1-6,153-35,-206 33,-1-4,-1-2,-1-4,86-43,-135 57,-1-2,0 0,-1-2,-1 0,0-1,-1-1,-1-1,-1-1,0 0,-2-1,0-1,-1 0,-1-1,-1-1,-1 0,12-36,-14 27,-1-1,-1 1,-2-1,-1 0,-2-1,-1 1,-2 0,-8-60,4 68,-1-1,-1 1,-1 0,-1 1,-1 0,-2 1,0 0,-1 0,-1 1,-1 1,-31-33,5 15,-1 2,-2 1,-1 3,-84-48,53 42,0 3,-120-38,165 64,-1 1,0 2,-1 0,1 3,-1 1,0 1,0 1,0 3,0 0,0 2,-64 17,11-1,-164 17,183-30,43-4,4-1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44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453 24,'-4'-3,"1"0,0 1,-1 0,0 0,0 0,1 0,-1 1,0-1,0 1,-1 0,1 0,0 1,0-1,0 1,-1 0,1 0,0 0,0 1,0-1,0 1,-1 0,1 0,0 1,0-1,-5 3,-6 3,1 1,-1 0,1 1,1 0,-15 13,3 1,1 1,1 0,2 2,0 1,1 1,2 0,1 2,1 0,2 0,1 1,-10 38,21-62,0 0,0 0,1 0,0 0,0 0,1 1,0-1,0 0,0 0,1 1,2 8,-1-12,0 1,0-1,1 1,-1-1,1 0,0 0,0 0,1 0,-1-1,1 1,0-1,-1 0,1 0,1 0,-1-1,9 5,56 22,1-3,135 31,-151-43,-38-10,0 0,0-1,32 1,-44-4,0 0,0 0,0 0,-1-1,1 1,0-1,0 0,0 0,-1-1,1 1,0-1,-1 0,1 0,-1 0,0 0,0 0,0-1,0 1,0-1,0 0,3-6,1-3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45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341 0,'-5'2,"0"1,0 0,0-1,0 2,1-1,0 0,0 1,0 0,0 0,0 0,1 0,-6 10,-5 3,-23 22,3 3,1 0,-48 84,68-102,1 0,2 0,0 1,2 1,1-1,0 1,2 1,2-1,-2 45,5-67,0 0,0 0,1 0,-1 0,1 0,0-1,0 1,0 0,1 0,-1-1,1 1,0-1,0 1,0-1,0 0,1 0,0 0,-1 0,6 4,-2-3,-1-1,1 0,0 0,0 0,1-1,-1 0,0 0,1 0,-1-1,13 1,1-1,0-1,1-1,-1-1,0-1,0 0,35-12,-41 10,1 0,-1 0,0-2,-1 0,0 0,15-12,-23 15,0 0,-1-1,0 0,0 0,0 0,0 0,-1-1,0 1,0-1,-1 0,1 0,-1 0,0 0,-1 0,1 0,-1-1,0-6,0-14,0 1,-2-1,-1 1,-1-1,-1 1,-1 0,-2 0,0 0,-2 1,0 1,-2-1,-1 1,-1 1,-1 0,-1 1,-1 1,-22-24,27 33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46.0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173 0,'-18'33,"-33"42,32-49,1 1,-20 42,33-59,0 0,1 1,1-1,0 1,0 0,1 0,0 0,0 16,2-22,1-1,-1 1,1-1,0 0,1 1,-1-1,1 0,0 0,0 0,0 0,0 0,1 0,-1-1,1 1,0-1,0 1,0-1,1 0,-1-1,1 1,0 0,-1-1,7 3,29 12,1-2,1-1,0-2,83 12,-30-6,-46-8,-7-3,42 15,-74-19,1 0,-1 1,0 0,0 1,0 0,0 0,-1 1,0 0,13 13,-18-16,-1 0,1 0,-1 0,0 0,0 0,-1 1,1-1,-1 1,1 0,-1-1,0 1,-1 0,1 0,-1 0,1-1,-1 1,0 0,-1 0,1 0,-1 0,1 0,-1-1,0 1,0 0,-1-1,1 1,-1-1,0 1,0-1,0 0,-4 5,-8 9,0 0,-1-1,-1-1,-24 18,23-18,-15 12,-2-2,-1 0,-1-3,0-1,-2-1,-1-3,0-1,-45 12,41-17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47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0 221,'0'14,"1"0,0-1,1 1,0-1,1 1,0-1,1 0,1 0,0 0,1 0,0-1,1 0,0-1,1 1,0-1,1-1,17 17,13 12,1-2,71 49,-85-68,1-2,1-1,0-1,1-1,58 17,-84-29,0 0,0-1,0 1,0 0,-1-1,1 1,0-1,0 0,0 0,0 0,0-1,0 1,0-1,0 1,-1-1,1 0,0 0,0 0,-1-1,1 1,-1 0,1-1,-1 0,4-2,-4 0,0 1,0-1,-1 0,1 1,-1-1,0 0,0 0,0 0,0 0,-1 0,1 0,-1 0,0 0,0 0,-1 0,1 0,-2-4,-4-17,-1 0,-1 0,-1 1,-1 0,-1 1,-1 0,-28-39,39 61,0 0,1 1,-1-1,1 0,-1 0,1 0,-1 0,1 1,-1-1,1 0,0 0,0 0,-1 0,1 0,0 0,0 0,0 0,0 0,0 0,0 0,0 0,0 0,1 0,-1-1,1 2,0-1,-1 0,1 1,0-1,0 1,0-1,0 1,0 0,0-1,0 1,0 0,0 0,0 0,0 0,0 0,0 0,0 0,0 0,1 0,65 16,-48-11,316 74,-333-78,-1 0,1-1,0 1,0-1,0 0,0 1,0-1,-1 0,1 0,0 0,0 0,0-1,0 1,0-1,0 1,-1-1,1 1,0-1,0 0,-1 0,1 0,0 0,-1 0,1 0,-1 0,2-2,-2 0,1 0,-1 0,0 0,0 0,0 0,0 0,0 0,-1 0,1-1,-1 1,0 0,0 0,0-1,-1-2,-1-9,-1-1,-1 1,0 0,-1 0,-9-20,-8-7,-1 1,-31-39,39 60,0 1,-2 0,0 2,-1 0,-34-25,27 26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48.0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0,'2'25,"0"-1,1 0,1 0,2 0,0 0,1-1,19 38,91 150,-72-137,-22-34,-4-6,1 0,1-1,2-1,1-2,31 30,-50-55,1-1,0 1,1-1,-1-1,1 0,-1 0,1 0,0 0,0-1,0 0,1-1,-1 0,0 0,11 0,-7-1,1-1,0 0,0-1,-1 0,1 0,-1-2,0 1,13-7,-4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48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0 327,'17'-1,"-1"-1,0 0,1-1,-1-1,0 0,15-7,96-46,-70 29,9-4,-2-3,-2-2,73-59,-120 86,-7 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34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765 573,'-37'-15,"22"7,-14-3,0 1,-1 2,0 1,0 1,-1 1,0 2,-54 1,58 2,1 2,0 2,-1 0,2 1,-1 2,1 0,0 2,0 1,-33 18,47-22,2 1,-1 0,1 0,0 0,0 2,1-1,0 1,0 0,1 0,1 1,-1 0,-6 15,10-18,1 0,0 0,0 1,0-1,1 1,0-1,1 1,-1 0,2-1,-1 1,1-1,0 1,0-1,1 1,0-1,1 0,-1 0,1 0,1 0,3 7,6 5,1-1,0 0,1-1,1 0,1-1,0-1,1 0,0-2,1 0,24 11,30 13,115 40,-136-57,-19-6,32 13,-60-26,-1 1,1-1,-1 0,1 0,-1-1,1 1,0-1,-1 0,1 0,-1-1,6 0,-8 0,-1 0,1 0,-1 0,1 0,-1 0,0 0,1 0,-1 0,0 0,0-1,0 1,0-1,0 1,0-1,0 1,-1-1,1 1,0-1,-1 0,0 1,1-1,-1 0,0 1,1-4,-1-47,-1 38,-2-107,-35-217,12 202,-6 1,-78-206,110 340,-2-4,-1-1,1 0,-1 1,0-1,0 1,-8-10,11 15,0 0,0 0,-1 0,1 0,0 0,0 0,0 0,0 0,-1 0,1 0,0 0,0 0,0 1,0-1,0 0,-1 0,1 0,0 0,0 0,0 0,0 0,0 0,0 0,0 0,-1 1,1-1,0 0,0 0,0 0,0 0,0 0,0 0,0 1,0-1,0 0,0 0,0 0,0 0,0 0,0 1,0-1,0 0,0 0,0 0,0 0,0 1,0-1,0 0,0 0,0 0,0 0,0 0,0 0,0 1,0-1,0 0,0 0,0 0,1 0,-1 0,0 0,0 0,0 1,0-1,0 0,0 0,1 0,-1 0,5 17,185 335,-82-166,-78-129,2-2,3-1,48 55,-73-96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36.3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24 373,'-3'4,"0"0,1 1,-1-1,1 0,0 1,0-1,1 1,-1 0,1-1,0 1,0 0,1 0,-1 0,1 6,4 69,1-56,0-1,1 0,1-1,1 1,1-2,1 1,1-1,1 0,0-1,22 25,-10-16,0-2,2-1,1-1,1-2,0 0,36 19,-52-34,1-1,1-1,-1-1,19 6,-26-10,0 1,0-1,0 0,0 0,1 0,-1-1,0 0,0-1,1 1,-1-1,0 0,7-3,-10 3,0-1,-1 1,0-1,1 0,-1 0,0 0,0 0,0 0,0-1,-1 1,1 0,-1-1,1 0,-1 1,0-1,0 0,0 1,0-1,0-4,8-62,-8 54,1-45,-2-1,-16-116,-40-117,36 218,-36-89,34 107,77 127,372 476,-326-421,-66-79,-18-22,1 0,1-1,0-1,38 30,-56-50,0 0,0 0,0 0,0-1,0 1,0 0,0 0,0-1,1 1,-1-1,0 1,0-1,0 1,1-1,-1 0,0 0,0 1,1-1,-1 0,0 0,1 0,-1 0,0-1,0 1,1 0,-1-1,0 1,0 0,0-1,1 1,-1-1,0 0,0 1,0-1,0 0,0 0,0 0,0 0,0 0,0 0,-1 0,1 0,0 0,-1 0,1 0,-1 0,1 0,-1-1,1 1,0-3,2-9,0 0,-1 0,0 0,-1-16,1 7,4-47,-3 0,-8-93,0 115,-2 1,-1 0,-3 0,-22-62,32 106,0-1,0 0,0 1,0-1,-1 0,1 1,-1 0,0-1,1 1,-1 0,0 0,0 0,0 0,-1 0,-4-3,-5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37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1,'2'8,"0"1,1-1,-1 0,2 0,-1 0,1 0,0-1,1 1,0-1,10 12,11 19,124 221,149 276,-280-497,-4-6,2 0,24 36,-40-67,0 0,0 0,0 0,0 0,0 0,0 0,0 0,0 0,1 0,-1 0,0-1,1 1,-1 0,0-1,1 1,-1-1,1 0,-1 1,1-1,-1 0,1 0,1 0,0 0,1-1,-1 0,0 0,0 0,1 0,-1 0,0-1,0 1,5-4,6-6,0-1,-1 0,13-15,-13 13,24-19,2 1,2 1,0 3,53-27,-43 17,-36 28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38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11 111,'0'0,"0"0,-1 0,1 0,0 0,-1 1,1-1,0 0,-1 0,1 0,0 0,-1 0,1 0,0-1,-1 1,1 0,0 0,-1 0,1 0,0 0,0 0,-1-1,1 1,0 0,-1 0,1 0,0-1,0 1,-1 0,1 0,0-1,0 1,0 0,0 0,-1-1,1 1,0 0,0-1,0 1,0 0,0-1,8-13,21-8,2 11,1 1,1 2,-1 1,1 1,61-1,31-7,-114 13,-7-1,1 1,-1 1,1-1,0 1,-1 0,1 0,0 0,7 2,-3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2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45,'0'-2,"1"0,0 1,0-1,0 0,0 1,0-1,0 1,0 0,0-1,1 1,-1 0,0-1,1 1,-1 0,1 0,0 0,-1 1,1-1,0 0,1 0,38-13,-32 13,0 0,0 0,0 1,0 0,0 1,0 0,0 0,0 1,0 0,10 4,-15-5,0 1,0 0,0-1,0 1,0 1,-1-1,1 0,-1 1,1 0,-1 0,0 0,0 0,0 0,-1 1,1-1,-1 1,0 0,0 0,0-1,0 2,-1-1,1 0,0 5,0 14,-2-1,-3 38,0-44,2-1,0 1,1-1,1 1,0-1,1 1,0-1,6 17,-6-28,0 0,1 0,-1 0,1-1,0 1,0-1,0 0,0 0,1 0,-1 0,1 0,0-1,0 0,0 0,0 0,0 0,0 0,0-1,5 1,13 4,1-2,36 3,-21-3,37 5,128 1,-167-11,0-2,-1-1,1-2,-1-1,58-21,-55 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50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0 202,'0'-1,"0"1,0-1,0 1,0-1,0 1,0-1,1 1,-1-1,0 1,0-1,0 1,0-1,0 1,1-1,-1 1,0 0,1-1,-1 1,0-1,0 1,1 0,-1-1,1 1,-1 0,0-1,1 1,-1 0,1 0,-1-1,1 1,-1 0,1 0,-1 0,0 0,1 0,-1-1,1 1,-1 0,1 0,-1 0,1 0,-1 1,1-1,-1 0,1 0,-1 0,1 0,-1 0,1 1,-1-1,1 0,-1 0,0 1,1-1,25 18,-3 10,-1 2,-1 0,25 49,8 15,-10-27,2-1,3-2,96 97,-144-159,1 0,-1-1,0 1,1-1,0 1,-1-1,1 0,0 0,-1 0,1 0,0 0,0 0,0 0,0 0,0-1,0 1,0-1,0 1,0-1,0 0,0 0,0 0,0 0,0 0,1-1,-1 1,0 0,3-2,-1-1,-1 0,0 0,0-1,0 1,0-1,-1 1,1-1,-1 0,0 0,0 0,-1 0,3-7,3-13,-1-1,-1 0,-1 0,0-48,1 7,5-133,-6 86,-5 108,2 0,-1 1,0-1,1 0,0 1,0-1,1 0,-1 1,1-1,3-5,-5 9,1 1,-1-1,1 1,-1-1,1 1,-1-1,1 1,0 0,-1-1,1 1,0 0,-1-1,1 1,-1 0,1 0,0 0,0 0,-1-1,1 1,0 0,-1 0,1 0,0 1,-1-1,1 0,1 0,0 1,1 0,0 1,-1-1,1 1,-1-1,0 1,1 0,-1 0,4 4,189 235,-133-159,107 112,-150-175,-14-12,1 0,0-1,0 0,1-1,0 1,0-1,0 0,0-1,13 6,-19-10,1 0,-1 0,1 0,-1 0,1 0,-1-1,1 1,-1 0,1-1,-1 1,1-1,-1 1,0-1,1 0,-1 0,0 1,0-1,1 0,-1 0,0 0,0 0,0 0,0-1,0 1,-1 0,1 0,0-1,0 1,-1-1,1 1,-1 0,1-1,-1-1,16-59,-14 47,11-57,6-133,-17-76,-2 171,0 89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51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1,'1'7,"1"-1,0 1,0 0,0-1,1 1,0-1,6 9,2 6,88 169,-87-159,-3-8,1 0,1 0,27 40,-34-57,0-1,1 0,-1 0,1-1,0 1,0-1,0 0,1-1,0 1,-1-1,1 0,0 0,0-1,1 0,-1 0,0 0,1-1,-1 0,13 0,-8-1,0 0,-1 0,1-2,0 1,0-1,-1-1,1 0,-1 0,0-1,0-1,0 1,-1-2,1 1,-1-1,8-8,-2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52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1 177,'8'-6,"1"1,-1 0,1 0,0 1,1 0,-1 0,18-3,-11 2,91-24,195-26,-187 37,11-7,-97 20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59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1,'3'52,"2"0,24 99,-4-27,30 228,31 176,-77-472,-2 0,-2 1,-4 86,-2-135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00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332 0,'-2'11,"0"-1,-1 1,0-1,0 0,-1 0,-8 15,1-3,-224 587,225-580,3-7,0-1,-13 24,20-45,0 0,0 0,0-1,-1 1,1 0,0 0,0 0,0-1,0 1,0 0,-1 0,1 0,0-1,0 1,0 0,-1 0,1 0,0 0,0 0,-1 0,1-1,0 1,0 0,-1 0,1 0,0 0,0 0,-1 0,1 0,0 0,0 0,-1 0,1 0,0 0,0 0,-1 0,1 0,0 1,0-1,-1 0,1 0,0 0,0 0,0 0,-1 0,1 1,0-1,0 0,0 0,-1 0,1 1,0-1,0 0,0 0,0 1,0-1,0 0,0 0,-1 1,1-1,0 1,0-24,12-13,2 1,1 0,2 1,27-39,-38 62,-2 4,1 0,-1 1,1-1,0 1,1 0,0 1,0-1,0 1,0 0,1 1,0-1,13-6,-8 7,0 1,0-1,0 2,0 0,0 0,0 1,22 1,21 3,0 2,0 3,87 24,151 71,-271-94,-4-2,0 1,33 19,-47-24,0-1,0 1,0 1,0-1,-1 1,1-1,-1 1,0 0,0 0,0 0,-1 1,0-1,1 0,-2 1,1 0,2 7,-2 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03.6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1 579,'992'14,"-280"-14,-1-73,-468 24,156-21,-333 63,26 0,0-5,117-30,-161 30,61-6,0 0,-25 6,1 3,0 4,115 8,-48 0,-152-3,1 0,-1 0,1 0,-1 0,1 0,-1 0,1 0,-1 0,1 0,-1 0,1 0,-1 0,1-1,-1 1,0 0,1 0,-1 0,1-1,-1 1,1 0,-1-1,0 1,1 0,-1-1,0 1,1-1,-1 1,0-1,0 1,1 0,-1-1,0 1,0-1,0 0,-5-22,-27-28,25 42,-32-44,-14-21,50 62,-7-16,10 28,0-1,0 1,0 0,0 0,0-1,-1 1,1 0,0-1,0 1,0 0,0 0,-1-1,1 1,0 0,0 0,-1 0,1-1,0 1,-1 0,1 0,0 0,0 0,-1 0,1-1,0 1,-1 0,1 0,0 0,-1 0,1 0,0 0,-1 0,1 0,0 0,-1 0,1 0,0 1,-1-1,1 0,0 0,0 0,-1 0,1 0,0 1,-1-1,1 0,0 0,0 0,-1 1,1-1,0 0,0 0,0 1,-1-1,1 0,0 1,0-1,0 0,0 0,0 1,0-1,0 0,-1 1,1 0,0 0,0 0,0 0,0 0,0 0,0 0,0 0,0-1,1 1,-1 0,0 0,0 0,1 0,-1-1,1 1,-1 0,0 0,1 0,0-1,-1 1,1 0,-1-1,1 1,0-1,-1 1,1-1,0 1,0-1,-1 1,1-1,0 1,0-1,0 0,0 0,1 1,39 14,-35-13,19 6,54 21,-75-27,0-1,0 2,0-1,0 0,0 1,0 0,-1-1,1 1,-1 1,0-1,0 0,0 1,0 0,2 4,-4-4,0 0,-1-1,1 1,-1 0,0-1,0 1,0 0,-1 0,1-1,-1 1,0 0,0-1,0 1,0-1,-1 1,1-1,-1 0,0 0,0 0,0 0,-3 3,-9 12,0-2,-24 22,21-22,-373 397,390-413,-28 31,19-26,17-22,48-68,26-47,-75 116,-1 1,-1-1,-1 0,0-1,-1 1,0 0,-2-1,1-20,0-3,5 8,1-12,-8 42,0 1,0-1,0 1,0-1,-1 1,1-1,0 1,-1-1,1 1,-1 0,0-1,1 1,-1 0,0-1,0 1,0 0,0 0,0 0,0 0,0 0,0 0,-1 0,1 0,0 1,-2-2,-11-3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58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57.8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30,'67'-11,"-7"1,-20 7,98-2,-119 5,1 1,-1 1,1 1,34 10,-47-10,1 0,-1 0,-1 1,1 0,0 1,-1-1,0 1,0 0,0 1,-1 0,0-1,0 2,0-1,-1 0,0 1,0 0,0 0,-1 0,0 1,-1-1,0 1,2 11,2 16,-2 1,-1-1,-4 62,1-59,-3 69,-5 0,-4-1,-5 0,-4-1,-5-1,-47 121,67-210,-11 26,1 0,3 1,-15 80,27-119,1-1,-1 0,1 1,0-1,0 0,0 1,0-1,0 0,1 1,-1-1,1 0,-1 0,1 1,0-1,0 0,0 0,0 0,2 3,-1-4,-1 0,0 0,0 0,1 0,-1-1,1 1,-1-1,1 1,-1-1,0 1,1-1,-1 0,1 0,0 0,-1 0,1 0,-1 0,1 0,-1 0,1-1,1 0,5-1,-1-1,1 0,-1-1,0 0,0 0,0 0,0-1,-1 0,7-6,-7 4,1 1,-1 0,1 0,1 1,-1 0,1 0,0 0,0 1,1 1,11-5,-1 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0:59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1,'3'0,"10"0,6 0,7 0,11 0,11 0,12 3,11 2,9 0,7-1,-5-1,-4-2,-5 0,-6 0,-11-5,-11-1,-10 0,-10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00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1 181,'6'-1,"-1"0,1-1,-1 1,0-1,1-1,-1 1,8-6,18-7,83-19,1 5,148-17,240 10,-475 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3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1 533,'2'-2,"0"-1,1 1,-1 0,1-1,-1 1,1 1,0-1,-1 0,1 1,0-1,0 1,5-2,3-2,822-415,-804 407,0-1,42-30,-57 34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14.3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0 248,'2'1,"1"1,-1 0,0-1,0 1,0 0,0 0,0 0,-1 0,1 0,-1 1,3 3,2 4,48 66,52 101,-6-9,-53-93,211 296,-256-367,1-1,0 1,0-1,0 0,0 0,1 0,-1-1,1 1,0-1,6 3,-9-5,1 1,-1-1,1 0,-1 0,1 0,-1 0,0-1,1 1,-1 0,1 0,-1-1,0 1,1-1,-1 0,0 1,0-1,1 0,-1 1,0-1,0 0,0 0,0 0,0 0,0 0,0-1,0 1,-1 0,1 0,0 0,-1-1,1 1,0 0,-1-1,0 1,1-2,10-33,-1 1,-1-2,-3 1,-1-1,1-68,4-28,-1 67,10-102,80-313,-91 455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16.0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1 205,'9'0,"0"1,-1 1,1 0,0 0,-1 1,1 0,-1 0,0 1,0 0,-1 0,1 1,11 9,9 9,43 46,-50-47,21 21,-2 2,-2 1,-2 2,46 81,-73-102,-9-27,0 0,0 0,0 1,0-1,0 0,-1 0,1 1,0-1,0 0,0 0,0 0,0 1,0-1,0 0,-1 0,1 0,0 1,0-1,0 0,-1 0,1 0,0 0,0 0,0 0,-1 1,1-1,0 0,0 0,-1 0,1 0,0 0,0 0,-1 0,1 0,0 0,0 0,-1 0,1 0,0 0,0 0,-1 0,1 0,0 0,0-1,0 1,-1 0,-2-2,-1 1,1-1,0 0,0 0,0-1,0 1,0-1,1 1,-1-1,-3-5,-8-13,1 0,1 0,0-1,2-1,1 0,0 0,2-1,1 0,1 0,1-1,0 1,2-1,2 0,2-36,-2 59,0 0,1 0,-1 0,0 0,1 0,-1 0,1 0,0 0,0 1,0-1,0 0,0 0,0 1,0-1,0 1,1-1,-1 1,1-1,-1 1,1 0,-1 0,1 0,2-1,0 0,-1 1,1 1,-1-1,1 0,0 1,-1 0,1 0,0 0,-1 0,1 1,6 1,5 2,-1 0,0 2,0 0,-1 0,15 10,20 18,-1 2,70 70,-82-72,1 5,-34-37,0 1,0-1,-1 1,1 0,-1-1,0 1,1 0,-2 0,1 0,0 0,0 0,-1 0,1 0,-1 4,0-7,0 1,0-1,0 0,0 1,0-1,0 0,0 1,0-1,-1 0,1 1,0-1,0 0,0 1,0-1,0 0,-1 1,1-1,0 0,0 1,-1-1,1 0,0 0,0 0,-1 1,1-1,0 0,-1 0,1 0,0 1,-1-1,1 0,0 0,-1 0,1 0,0 0,-1 0,1 0,0 0,-1 0,1 0,0 0,-1 0,1 0,-1 0,1 0,0 0,-1 0,1-1,0 1,-1 0,1 0,0 0,0 0,-1-1,1 1,0 0,-1 0,1-1,0 1,0 0,0-1,-1 1,1 0,0-1,0 1,0-1,-19-21,13 9,0 0,1 0,1-1,0 0,1 1,0-1,-1-24,2-108,3 93,-1 33,1 0,1 0,0 0,1 1,2-1,8-24,-12 40,0 0,1 0,0 0,0 0,0 0,0 0,1 1,-1-1,1 1,0 0,0-1,0 1,1 1,-1-1,1 0,-1 1,1 0,0 0,0 0,0 0,0 0,0 1,0 0,1 0,-1 0,0 0,1 1,-1 0,1 0,-1 0,0 0,1 1,8 1,5 2,0 1,1 1,-2 0,1 2,-1 0,0 0,-1 2,0 0,0 1,-1 1,0 0,19 22,-22-16,0 2,-2-1,0 1,7 25,5 7,-11-27,-3-3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18.8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1 136,'22'-1,"1"-1,27-7,2 0,1261-85,-825 73,-470 21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19.6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1060 1,'-4'1,"1"1,-1 0,1 0,-1 0,1 0,0 1,0-1,0 1,-3 3,-5 5,-89 75,-90 99,-3 5,-237 195,419-375,0-1,0 0,-1 0,-23 12,16-14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0.2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1,'1'2,"-1"1,1 0,0-1,0 1,0-1,0 1,0-1,0 1,1-1,-1 0,1 0,0 1,3 2,32 29,-24-23,118 107,267 263,-384-364,2-1,-1-1,22 16,-17-18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1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1,'5'4,"-1"-1,1 2,-1-1,1 0,-1 1,-1 0,1 0,5 9,-8-11,28 46,44 103,-49-96,53 90,-67-131,1 1,0-2,1 1,1-2,0 1,1-2,0 0,1 0,30 16,-34-23,0 0,1-1,-1 0,1-1,0 0,0-1,21 1,91-6,-47 0,-55 3,-3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3.9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320 1,'-5'0,"0"1,-1 0,1 0,0 0,-1 1,1 0,0 0,0 0,1 0,-1 1,0 0,1 0,0 0,-1 1,1 0,1-1,-1 1,0 1,1-1,-4 7,-7 12,1 0,-20 49,22-46,-29 65,-35 125,66-181,0 1,3 0,1 1,1-1,2 1,6 69,0-85,0 0,1-1,2 0,0 0,0 0,13 20,72 112,-27-49,-14-12,-4 2,-4 2,59 195,-90-249,-2 0,-2 1,-2 0,-1 0,-2 72,-5-102,-1 0,0-1,0 1,-2-1,1 0,-1 0,-1 0,0 0,-10 12,-73 86,81-100,0 1,-3 2,0 0,0 0,-15 10,23-20,0 0,0 0,0 0,0 0,-1 0,1-1,-1 1,1-1,-1 0,1 0,-1 0,1-1,-1 1,0-1,1 0,-1 0,0 0,1-1,-6 0,-4-4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6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559 0,'-6'1,"-1"0,0 1,1-1,0 1,-1 0,1 1,-8 4,-17 6,-105 25,86-25,0 1,1 2,-90 45,136-60,0 1,0 0,0-1,0 2,0-1,1 0,-1 0,1 1,-1 0,1-1,0 1,0 0,0 0,1 0,-1 0,1 0,-1 1,1-1,-1 5,2-6,0 1,1 0,-1-1,0 1,1 0,0-1,-1 1,1 0,0-1,1 1,-1-1,0 0,1 1,-1-1,1 0,0 0,0 0,-1 0,1 0,1 0,-1-1,0 1,0-1,5 3,20 11,1-1,1-1,0-2,0 0,1-2,1-2,-1-1,1-1,0-1,0-2,44-2,141 0,164-3,-352 0,51-10,-5 0,-59 11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7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28 114,'-5'13,"0"-1,1 1,0 0,1 1,1-1,0 0,0 1,2-1,0 1,0 0,1-1,1 1,0-1,1 0,0 0,1 0,1 0,0 0,0-1,2 0,-1 0,11 14,-11-21,-1 0,1-1,0 1,0-1,0 0,0 0,1-1,0 0,-1 0,1-1,0 1,0-2,1 1,13 1,2-2,1 0,-1-2,33-4,-54 5,1-1,-1 1,1-1,-1 0,1 0,-1 0,0 0,0-1,1 1,-1-1,0 1,0-1,0 0,0 1,-1-1,1 0,-1 0,1-1,-1 1,1 0,-1 0,0-1,0 1,0 0,0-1,-1 1,1-1,-1 1,0-1,1-2,0-13,0 1,-1 0,-3-28,0 12,3 19,-1 1,-1-1,0 1,0-1,-2 1,1 0,-2 0,0 0,0 1,-12-19,11 23,0-1,-1 1,0 0,0 1,-1 0,0 0,0 1,-1 0,0 0,0 1,0 0,0 0,-1 1,-14-4,6 2,4 2,-1-1,1 2,-17-2,14 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8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496 1,'-23'0,"0"0,0 2,0 0,0 2,-31 9,47-11,0 1,0 0,0 0,0 0,0 1,1 0,0 1,0-1,0 1,0 1,1-1,0 1,0-1,0 1,1 1,0-1,0 1,0 0,1 0,-3 10,4-12,1 0,-1 1,1 0,1-1,-1 1,1-1,0 1,0 0,0-1,1 1,0 0,0-1,1 1,-1-1,1 0,0 1,1-1,-1 0,1 0,0 0,0-1,1 1,0-1,5 6,9 6,1 0,0-1,1-2,32 18,-4-3,-18-9,-20-14,0 0,0 1,0 0,-1 1,0 0,-1 1,1-1,-2 2,1-1,6 11,-13-18,-1 1,1-1,-1 0,1 1,-1-1,0 1,0-1,1 1,-1-1,0 1,0-1,-1 1,1 0,0-1,0 1,-1-1,1 0,-1 1,1-1,-1 1,0-1,0 0,1 1,-1-1,0 0,0 0,0 0,0 0,0 0,-1 0,1 0,0 0,-3 1,-6 4,1 0,-1-1,-19 7,14-6,-109 51,59-25,-1-3,-118 34,159-57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20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1,'1'44,"12"87,38 75,-16-82,-7 56,-25-165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4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0 418,'16'-2,"-1"0,1-1,-1-1,0-1,0 0,0-1,-1-1,26-15,21-9,693-291,-733 313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29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10,'-1'5,"0"-1,-1 0,1 1,-1-1,0 0,0 0,-1 0,1 0,-4 3,-10 20,9-8,0 2,1-1,2 1,0-1,1 1,0 0,2 1,1-1,1 0,0 0,2 0,0 0,1 0,2-1,0 0,1 0,0 0,2-1,1 0,0 0,1-1,1-1,1 0,0 0,1-1,1-1,0-1,26 19,-25-22,1-1,0-1,1 0,-1-2,2 0,-1-1,1 0,0-2,0 0,0-1,0-1,1-1,-1-1,29-2,-46 1,1 0,-1 1,0-1,1 0,-1 0,0 0,0-1,0 1,0 0,0-1,0 1,-1-1,1 0,0 0,-1 1,0-1,1 0,-1 0,0 0,0-1,0 1,0 0,0 0,0-1,-1 1,1 0,0-5,1-8,-1 0,-1 0,-1-22,0 17,-2-84,-36-204,39 307,-1-1,1 0,0 1,0-1,-1 0,1 1,0-1,0 0,1 0,-1 1,0-1,0 0,2-2,-2 4,0 0,1 0,-1-1,0 1,1 0,-1 0,0-1,1 1,-1 0,0 0,1 0,-1 0,1 0,-1 0,0 0,1 0,-1 0,1 0,-1 0,0 0,1 0,-1 0,0 0,1 0,-1 0,1 0,-1 1,0-1,1 0,-1 0,0 0,1 1,0-1,37 36,-29-28,150 148,236 177,-370-312,-20-16,0-1,0 1,1-1,-1 0,1 0,0 0,1-1,6 3,-13-6,1 0,0 0,-1 0,1 0,0-1,-1 1,1 0,0 0,-1 0,1-1,0 1,-1 0,1-1,-1 1,1-1,0 1,-1 0,1-1,-1 1,0-1,1 1,-1-1,1 0,-1 1,0-1,1 1,-1-1,0 0,0 1,1-1,-1 0,0 1,0-1,0 0,0 0,0 1,0-1,0 0,1-34,-1 29,-5-66,-3 1,-3 0,-34-113,43 175,-10-40,7 25,0 0,-2 0,-1 0,-1 1,0 0,-26-42,25 52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30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1,'5'6,"0"1,-1 0,0 0,0 0,-1 1,5 11,7 16,132 259,129 232,-273-521,-1-1,1 0,0 0,0 0,1-1,-1 1,1-1,0 0,0 0,0 0,0 0,0-1,1 0,-1 0,1 0,-1 0,1-1,7 2,-2-2,0 0,0-1,0 0,0-1,0 0,0-1,0 0,10-3,0-1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1:30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69,'4'0,"5"0,8 0,6-4,2-1,5 0,-3-2,-2-1,-2 1,0 2,-5-2,-1 0,0 2,1 1,2 1,-4 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10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799 0,'-1'21,"-1"-1,0 1,-2-1,0 0,-11 29,-45 95,25-65,-35 97,-79 170,127-304,-1-2,-2-1,-2 0,-2-3,-1 0,-35 32,58-61,-1 0,0-1,0 1,-1-2,-13 8,19-12,0 0,0 0,0 0,0 0,0 0,0-1,0 0,0 1,-1-1,1 0,0-1,0 1,0 0,0-1,0 0,0 0,0 0,0 0,0 0,0-1,-3-1,-1-2,-1 0,1-1,0 0,1 0,-1 0,1-1,1 0,-1 0,1 0,0-1,1 0,0 0,0 0,1-1,0 1,-2-11,1 1,1 0,0 0,2-1,0 1,1-1,1 1,3-18,0 6,2-12,11-40,-14 70,0 1,2-1,-1 1,1-1,1 1,0 1,15-21,-16 27,0 0,-1 1,1-1,0 1,1 0,-1 0,1 0,-1 1,1 0,0 0,0 0,8-1,75-7,-87 10,34-2,0 1,-1 2,1 2,0 1,-1 2,0 1,52 19,93 32,133 50,-257-94,-39-13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12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0 338,'0'22,"1"-1,1 1,1-1,0 1,2-1,0 0,2-1,0 1,1-1,1-1,1 1,24 33,-18-30,2-1,0 0,2-1,39 32,-48-44,1-1,-1 0,1-1,1 0,0-1,0-1,0 0,0 0,1-1,-1-1,26 3,-36-6,-1 0,1 0,0 0,0 0,-1 0,1 0,0-1,0 0,-1 1,1-1,-1 0,1 0,-1-1,1 1,-1 0,1-1,-1 1,0-1,0 0,0 0,0 0,0 0,-1 0,1 0,0 0,-1-1,0 1,1-1,-1 1,0-1,0 1,0-1,0-4,2-9,-2 0,1 0,-2 0,-2-29,0 14,-1-83,-33-220,34 313,7 17,17 25,-10-7,326 291,-336-304,8 8,0-1,1 0,0-1,22 11,-32-17,1 0,-1-1,1 1,-1-1,1 1,0-1,-1 1,1-1,0 0,-1 0,1 0,0 0,-1 0,1 0,0 0,-1-1,1 1,-1-1,1 1,0-1,-1 1,1-1,-1 0,0 0,1 0,-1 0,0 0,1 0,-1 0,0 0,0 0,0-1,0 1,0-1,0 1,0 0,0-1,-1 1,1-1,-1 0,1 1,-1-1,0 1,1-1,-1 0,0 1,0-1,0-2,2-14,-1 0,0-1,-2 1,0-1,-7-34,-31-92,24 97,-10-63,13 43,6 43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13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0,'-20'67,"19"-46,1 0,0-1,2 1,0 0,8 30,36 103,-22-76,1-7,2-1,59 106,-84-172,0 1,0-1,1 0,0 0,0 0,0 0,0-1,0 1,1-1,0 0,0 0,-1 0,2 0,-1-1,0 0,0 1,1-2,-1 1,1 0,0-1,0 0,-1 0,1 0,0-1,0 0,0 0,0 0,-1 0,1-1,0 0,0 0,-1 0,1 0,0-1,-1 0,1 0,-1 0,0-1,0 1,0-1,0 0,0 0,0 0,4-6,3-2,0-1,-1 0,0 0,-1-1,11-21,-13 22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15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0 109,'26'-2,"0"-2,-1 0,0-1,1-2,42-17,7-1,15-7,-71 27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40.7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1,'1'9,"1"1,0-1,0 0,0 0,8 15,2 11,131 535,93 306,-220-825,16 48,55 116,-77-195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3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3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58,'0'-1,"0"-1,1 1,0-1,-1 1,1 0,0-1,0 1,0-1,0 1,0 0,0 0,0 0,0 0,1 0,-1 0,0 0,1 0,-1 0,1 0,-1 1,0-1,3 0,35-11,-10 5,1 2,0 1,0 2,1 0,-1 2,0 2,40 6,-58-5,1-1,-1 2,0 0,0 0,0 1,-1 1,0 0,0 0,0 1,-1 1,0 0,0 0,-1 1,0 0,0 0,-1 1,-1 0,1 1,-2-1,7 14,-7-7,1 1,-2 0,-1 0,0 1,-1-1,-1 1,0 0,-2-1,0 1,-1 0,-1-1,-1 1,-10 35,7-42,0-1,0 0,-1-1,-1 0,0 0,0 0,-18 15,13-13,0 1,-20 29,24-27,0 0,1 1,0 0,2 0,0 1,-4 19,9-32,0 1,1-1,-1 1,1-1,0 1,0-1,1 1,-1-1,1 1,0-1,0 1,3 6,-2-8,0-1,0 1,0 0,0-1,0 0,0 0,0 1,1-1,-1-1,1 1,-1 0,1-1,0 1,0-1,0 0,0 0,0 0,0 0,0 0,5 0,13-1,-2-2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5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581 0,'-7'1,"1"-1,0 2,-1-1,1 1,0 0,0 0,0 0,0 1,1 0,-1 0,-9 8,-56 51,55-46,-26 25,2 3,1 1,3 2,2 2,2 1,3 1,1 2,3 0,3 2,1 1,-13 62,24-72,2-1,2 1,2 0,2 0,3 1,7 58,-3-67,3-1,1 0,1 0,3-1,0 0,3-1,1-1,24 38,-29-54,1 0,1-1,1 0,0-1,1 0,1-2,0 0,1 0,1-2,34 17,-28-17,1-2,0-2,0 0,1-1,0-2,0-1,0-1,36 0,201-17,-221 8,-1-2,0-1,0-3,43-18,-39 12,-1-3,-1-2,-1-1,70-54,-98 67,-1-1,-1-1,0 0,-1 0,-1-1,0-1,0 0,-2-1,0 0,-1 0,0-1,-1 0,-1 0,-1-1,0 1,2-24,-5 2,-2 0,-1-1,-2 1,-2 1,-1-1,-2 1,-2 0,-2 0,-1 1,-1 1,-33-57,-10-4,-4 4,-133-155,172 222,-1 0,-1 2,-1 1,-51-36,62 51,0-1,0 2,-1 0,1 1,-1 0,-1 1,1 1,-1 0,0 1,0 1,0 1,-22 0,19 2,12-2,0 1,0 0,0 1,0-1,0 1,1 1,-1-1,0 1,1 0,-1 1,1 0,-8 4,4 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4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0 128,'68'-21,"113"-12,-123 20,94-9,200-3,-310 16,-28 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5.1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1 183,'0'-2,"1"-1,0 1,-1 0,1 0,0 0,0 0,1 0,-1 0,0 0,1 0,-1 1,1-1,0 0,-1 1,1-1,0 1,0 0,0 0,0 0,4-2,47-20,-48 21,87-27,125-23,-167 41,15 0,0 2,1 4,84 2,-120 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7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1 439,'29'1,"0"1,0 2,0 1,-1 1,30 11,133 59,-88-22,115 78,-122-71,-95-60,1 0,-1 0,1 0,-1 0,1-1,-1 1,1 0,-1-1,1 1,0-1,0 1,-1-1,1 0,0 1,-1-1,1 0,0 0,0-1,-1 1,1 0,0 0,0-1,-1 1,1-1,-1 0,1 1,0-1,-1 0,1 0,-1 0,0 0,1 0,-1 0,0-1,0 1,1 0,-1-1,0 1,1-3,4-7,-1 0,-1 0,0 0,0-1,1-11,2-3,166-485,-169 495,3-7,0 0,1 1,1 1,16-30,-24 50,-1 0,0 1,1-1,-1 0,1 0,-1 1,1-1,0 0,-1 1,1-1,-1 1,1-1,0 1,0-1,-1 1,1-1,0 1,0 0,0-1,-1 1,1 0,0 0,0-1,0 1,0 0,1 0,-2 1,1-1,0 1,-1-1,1 1,-1-1,1 1,-1-1,0 1,1 0,-1-1,0 1,1 0,-1-1,0 1,0 0,1-1,-1 1,0 0,0-1,0 1,0 0,0 0,0-1,0 1,0 0,0 0,0-1,-1 1,1 0,-3 12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8.8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1 462,'5'1,"0"0,-1 0,1 0,0 1,0 0,-1 0,1 0,-1 0,0 1,0 0,0-1,0 2,0-1,0 0,-1 1,0 0,1-1,2 7,8 10,0 1,12 27,-26-48,14 31,-10-21,0 0,1-1,0 0,0 0,1 0,9 11,-14-20,-1 0,0 1,0-1,0 0,1 0,-1 0,0 0,0 0,0 0,1 0,-1 0,0 0,0 0,1 0,-1 0,0 0,0 0,1 0,-1 0,0 0,0 0,0 0,1 0,-1 0,0 0,0-1,0 1,1 0,-1 0,0 0,0 0,0 0,0-1,1 1,-1 0,0 0,0 0,0 0,0-1,0 1,0 0,1 0,-1 0,0-1,0 1,0 0,0 0,0-1,0 1,0 0,0 0,0-1,0 1,0 0,0 0,0 0,0-1,-1 1,3-18,-2 17,4-41,1 1,3 1,1-1,2 1,1 0,3 2,31-63,-43 96,-1 0,1 0,0 0,1 0,-1 1,1 0,0-1,0 1,0 1,1-1,-1 1,6-4,-7 6,0 0,0 0,0 0,0 0,0 1,0-1,0 1,0 0,0 0,0 0,0 0,0 0,0 1,0-1,0 1,0 0,0 0,-1 0,1 0,0 0,0 1,-1-1,5 5,35 26,-2 3,57 63,-58-57,-27-27,-1 0,0 1,-1 1,-1-1,15 34,-17-33,9-59,-7 10,118-378,-118 387,-7 16,0 1,1-1,0 1,0 0,1-1,-1 2,2-1,-1 0,1 1,8-10,-12 16,-1 0,1 0,0 0,-1 0,1 0,0 0,-1 0,1 0,-1 0,1 0,0 0,-1 0,1 0,0 1,-1-1,1 0,-1 0,1 1,-1-1,1 0,-1 1,1-1,-1 1,1-1,-1 1,1-1,-1 1,1-1,-1 1,0-1,1 1,-1-1,0 2,15 24,-12-19,10 16,2-1,1-1,1 0,25 23,-27-29,0 1,0 0,-2 1,0 0,-1 1,-1 1,12 26,-15-8,-6-19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49.7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1 219,'8'-1,"0"0,0-1,-1 0,1 0,0-1,11-5,30-9,6 10,1 3,0 2,86 9,-57-3,1272 11,-1175-15,-167 0,-1 0,1-1,0 0,0-1,-1-1,1-1,-1 0,0-1,0 0,0-1,-1 0,21-14,-19 13,0 0,0 1,0 1,1 0,-1 2,1-1,0 2,0 0,1 1,21 1,15-2,10-3,-1-2,1-3,-2-3,82-28,-119 31,-10 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0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1441 0,'-1'8,"0"-1,0 0,-1 1,0-1,0 0,-1 0,0 0,0 0,0 0,-7 8,-50 66,35-49,-265 292,171-200,-254 267,-26-29,378-345,-31 24,48-38,0 0,0-1,0 0,0 0,-1 0,1 0,0-1,-1 1,1-1,-7 1,10-3,0 1,0 0,0-1,0 1,0-1,1 1,-1-1,0 1,0-1,0 1,1-1,-1 0,0 1,1-1,-1 0,1 0,-1 0,1 1,-1-1,1 0,-1 0,1 0,0 0,-1 0,1 0,0 0,0 0,0 0,0 0,0 0,0 0,0 0,0 0,0 0,1 0,-1 1,0-1,0 0,1 0,-1 0,2-2,2-15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1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0,'1'5,"1"0,1 0,-1-1,0 1,1-1,0 0,0 0,0 0,1 0,0 0,-1-1,7 5,-1 0,862 778,-833-753,21 22,-48-43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2.0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1,'2'0,"0"1,0 0,-1-1,1 1,0 0,0 0,0 0,-1 0,1 1,-1-1,1 0,-1 1,1-1,-1 1,0 0,0-1,2 4,20 35,-20-34,203 356,-101-184,-103-174,0-1,0 0,0 0,0 0,1 0,-1-1,1 1,0-1,0 1,0-1,0 0,0 0,0 0,0-1,1 1,-1-1,1 0,-1 0,1 0,-1 0,1 0,0-1,0 0,6 0,5-2,0 0,1-1,-1-1,27-10,-27 8,1 1,0 1,19-4,-18 6,-1 1,0 1,0 0,25 5,-20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5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 0,'-4'0,"-5"0,-1 4,2 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5.0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 1,'31'0,"-1"0,0 2,0 1,0 2,40 11,-62-14,0 1,0 0,-1 1,1 0,-1 0,0 0,0 1,0 0,-1 0,1 1,-2 0,1 0,0 1,-1-1,0 1,-1 0,0 0,0 1,0-1,-1 1,0 0,0 0,-1 0,2 11,-2 4,-1 0,-1 0,0 0,-2 0,-1-1,-1 1,0-1,-2 1,-1-1,-1-1,-10 22,-12 20,-3 0,-52 72,19-40,17-26,2 2,-45 94,89-159,1 0,-1 0,1 0,0 0,1 0,-1 1,1-1,0 0,1 13,0-17,1 0,-1 1,1-1,0 0,0 0,0 1,0-1,0 0,1 0,-1 0,0 0,1-1,0 1,-1 0,1-1,0 1,0-1,0 1,0-1,0 0,0 0,0 0,1 0,-1 0,0 0,1-1,-1 1,4 0,35 5,-1-2,1-2,0-1,47-6,4 2,-69 3,-2 0,0-1,-1 0,34-7,-37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6.4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44,'12'-7,"1"1,0 0,1 1,-1 0,1 1,0 1,0 0,0 1,0 0,0 1,1 1,-1 0,0 1,24 5,-13 0,0 1,-1 2,0 0,0 2,-1 0,0 2,-1 0,0 2,-2 0,1 2,-2 0,0 1,-1 1,22 30,-34-39,-1 0,0 0,-1 1,0-1,-1 1,0 0,0 0,-1 0,-1 0,0 0,0 0,-3 21,-2 11,-3-1,-12 45,0 1,-21 73,40-159,-1 1,1 0,-1-1,1 1,0-1,0 1,0 0,0-1,0 1,1 0,-1-1,1 1,0-1,0 1,0-1,0 1,0-1,0 0,0 1,1-1,0 0,-1 0,1 0,0 0,0 0,0-1,0 1,0-1,0 1,0-1,1 1,-1-1,0 0,1 0,-1-1,1 1,0 0,3 0,4 0,1 1,-1-2,1 1,-1-2,0 1,1-1,-1-1,16-4,82-21,-57 16,0-2,-1-3,-1-1,56-30,-75 28,-8 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5.9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0 223,'6'-4,"-1"1,1-1,0 1,0 0,0 1,0 0,1-1,9 0,5-3,63-18,157-22,93 12,-189 21,504-38,-404 33,-193 14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6.4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0 158,'30'-2,"0"-2,0-1,-1-1,1-2,27-11,23-5,31-3,1 5,130-8,232 19,-455 12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7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0 588,'1'12,"1"1,0-1,0 1,1-1,1 0,0 0,0 0,1-1,1 1,11 16,9 10,46 53,-48-63,190 220,-149-180,108 89,-162-148,2 0,-1-1,2-1,-1 0,1 0,20 6,-30-11,-1-1,0 0,1 0,-1 0,1-1,-1 1,1-1,0 0,-1 0,1 0,-1 0,1 0,0-1,-1 0,1 0,-1 0,0 0,1 0,-1-1,0 0,0 1,0-1,0 0,0 0,0-1,0 1,-1-1,1 1,-1-1,0 0,0 0,2-3,12-32,-1-1,-3 0,-1-1,-1-1,4-55,2 4,57-263,36-203,-99 465,-11 104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8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0,'5'1,"1"0,0 1,-1-1,1 1,-1 0,1 1,-1-1,0 1,0 0,0 1,0-1,-1 1,1 0,-1 0,0 0,0 1,-1-1,6 9,0 0,0 1,-1-1,-1 2,0-1,8 28,-12-31,-1 1,0-1,-1 1,0-1,-1 20,1-49,-1 0,2-1,0 1,6-25,-5 34,0-1,1 0,0 1,0 0,1 0,0 0,1 0,0 1,11-12,-15 18,1 0,-1 0,1 0,0 0,0 1,0-1,0 1,0 0,0-1,0 1,0 1,0-1,1 1,-1-1,0 1,0 0,1 0,-1 0,0 0,0 1,1 0,-1-1,0 1,0 0,0 0,0 1,0-1,0 1,0-1,0 1,-1 0,1 0,3 4,21 18,-1 1,-2 1,33 45,-33-41,14 21,-2 2,-3 2,-2 1,43 110,-62-146,-7-32,-6-53,1 41,4-49,25-127,-28 195,0 0,1-1,-1 1,1 0,0 1,1-1,-1 0,1 0,0 1,0 0,0-1,6-4,-7 8,-1 0,1-1,0 1,-1 0,1 0,0 1,0-1,0 0,0 1,0-1,0 1,0-1,0 1,0 0,0 0,0 0,0 0,0 0,0 0,0 1,0-1,0 1,0-1,0 1,0 0,-1 0,1 0,0 0,0 0,-1 0,1 0,0 1,-1-1,3 3,-2-2,6 4,1 2,-1-1,0 1,-1 0,0 1,0-1,-1 1,0 1,-1-1,6 13,-8-6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9.5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1 161,'1'-2,"1"-1,0 1,0 0,0-1,0 1,0 0,0 1,0-1,1 0,-1 0,1 1,-1 0,1-1,4 0,1-2,12-7,1 2,1 1,0 0,32-6,95-12,-141 25,543-44,5 40,-394 5,188 0,808 3,-1163-3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20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1371 8,'31'-7,"-25"7,-21 16,-24 20,-1-2,-64 41,13-10,-178 127,-378 203,468-297,165-92,4-4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20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1,'1'10,"0"0,0 0,1 0,0 0,1 0,0 0,1-1,0 0,0 1,8 10,7 10,38 43,-30-40,459 490,-447-485,-1 1,2-1,1-2,2-2,50 30,-80-58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21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1,'2'0,"-1"1,1-1,-1 1,1 0,-1-1,0 1,0 0,1 0,-1 0,0 0,0 0,0 1,0-1,0 0,0 0,-1 1,2 1,16 29,-14-24,65 131,-29-55,63 97,-100-177,0-1,0 0,1 0,-1 0,1 0,-1-1,1 0,0 1,0-1,0 0,0-1,0 1,1-1,-1 0,0 0,1 0,-1-1,6 1,15 0,0-1,29-4,-10 1,49 5,-50-1,-1-1,65-8,-61-5,-27 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22.9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341 1,'-21'18,"-1"-1,0 0,-1-2,-1-1,-41 18,41-20,8-6,0 2,1 0,1 0,-22 17,32-22,0 1,1 0,-1 0,1 0,0 0,0 0,0 1,1-1,-1 1,1-1,0 1,1 0,-1 0,1 0,0 0,0 1,1-1,-1 0,1 7,5 51,3 0,18 66,-12-61,318 1287,-265-1105,-10 3,41 440,-89-518,25 225,-23-307,-9-64,2 1,0-1,2 0,1 0,16 41,-22-69,0 1,-1-1,1 0,0 1,0-1,-1 0,1 0,0 0,0 0,0 0,1 0,-1 0,0 0,0 0,0 0,1 0,-1-1,0 1,1-1,-1 1,1-1,-1 1,1-1,-1 0,1 0,-1 0,1 0,-1 0,1 0,-1 0,1 0,-1 0,0-1,1 1,-1-1,1 1,-1-1,0 1,1-1,-1 0,2-1,8-5,1-1,-2 0,20-20,-9 9,11-5,0 2,2 2,0 0,65-25,156-41,-234 80,85-26,0 5,2 4,0 5,113-3,-212 21,-6-1,1 0,-1 1,1 0,-1 0,0 0,1 0,-1 0,0 1,1-1,-1 1,0 0,1 0,-1 0,0 0,0 1,5 3,-8-5,1 1,-1 0,0-1,0 1,0 0,0-1,0 1,0 0,0-1,0 1,0 0,0-1,0 1,0 0,0-1,-1 1,1 0,0-1,0 1,-1-1,1 1,-1 0,1-1,0 1,-1-1,1 1,-1-1,1 1,-1-1,-9 9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3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 1,'-1'1,"-1"-1,1 1,-1 0,1 0,-1 1,1-1,0 0,0 0,0 1,0-1,0 0,0 1,0-1,0 1,0-1,1 1,-1 0,0 1,-12 33,7-9,2-1,0 1,2 0,1 0,3 44,28 133,-13-132,3 0,30 69,71 133,-115-260,29 65,-4 3,-3 0,-4 1,13 90,-32-147,-2 0,-1 1,-1-1,-1 1,-1-1,-2 1,-6 30,4-40,0-1,-1 1,0-1,-1-1,-1 1,-1-1,0-1,-1 1,0-2,-1 1,0-1,-15 11,-21 20,14-12,0-2,-2-2,-56 35,89-61,0-1,-1 0,0 0,1 1,-1-2,0 1,1 0,-1-1,0 1,-4-1,-4-1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7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0,'0'4,"4"5,1 4,4 5,0 2,2 3,3 3,0 3,5-1,-2-1,2-1,0 3,-3-1,0 0,1 2,-2 1,-1-3,-1-4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5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1087 0,'-7'6,"-1"0,1 0,1 0,-1 1,1 0,0 1,0-1,-8 16,-8 10,-19 13,-3-1,-90 72,34-32,-9 9,-135 87,220-165,-2 0,0-2,-27 11,44-21,-1-1,0 0,1 0,-1-1,0 0,0 0,0-1,-1-1,1 0,0 0,0-1,-13-2,20 2,0-1,0 1,0-1,0 1,0-1,0 0,1 0,-1 0,0 0,1-1,0 1,0-1,0 1,0-1,0 0,0 0,1 0,-1 0,1 0,0 0,0 0,0 0,0 0,1-1,-1 1,1-4,-2-12,2 0,0 1,4-28,-3 33,0-2,1 1,1-1,0 1,1 0,0 0,1 0,1 1,0 0,0 0,2 0,0 0,0 1,11-12,-14 21,-1 0,1 0,-1 1,1-1,0 1,0 0,0 0,0 1,0 0,0-1,0 2,1-1,-1 1,0-1,0 1,1 1,-1-1,0 1,0 0,8 2,10 4,0 1,0 0,23 14,-35-17,178 87,296 128,-468-214,0 0,0-2,1 0,-1-1,1-1,33 0,-30-2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8.9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0 379,'1'8,"1"1,0 0,0-1,0 1,1-1,1 0,-1 0,1 0,1 0,0 0,0-1,0 0,1 0,-1-1,2 1,13 10,12 9,1-2,44 25,-72-46,1 1,77 42,-75-42,1 0,-1-1,1 0,0-1,0 0,0 0,0-1,11 1,-17-3,0 1,-1-1,1 0,0 0,-1 0,1-1,-1 1,1 0,-1-1,0 0,0 1,0-1,0 0,0 0,0 0,0 0,0-1,-1 1,1 0,-1-1,0 1,0-1,0 0,0 1,0-1,0 0,-1 1,1-4,3-13,-1-1,2-35,-5 45,1-175,3 183,5 8,17 20,-1-2,93 54,-102-68,1-2,0 0,0-1,1 0,27 5,-43-11,0 0,0-1,1 1,-1-1,0 0,0 1,1-1,-1 0,0 0,1-1,-1 1,0 0,0-1,1 1,-1-1,0 0,0 0,0 0,0 0,0 0,0 0,0-1,0 1,0 0,-1-1,1 0,-1 1,1-1,2-4,-2 0,0-1,0 0,0 0,-1 0,0 0,0 0,-1-1,0-10,-5-401,5 402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2:59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0,'3'14,"0"-1,0 1,1-1,1 0,0-1,1 1,0-1,1 0,13 17,5 12,193 304,-216-343,0-1,0 1,0 0,0 0,0-1,0 1,0-1,1 1,-1-1,0 0,1 0,-1 0,1-1,-1 1,1 0,-1-1,1 0,0 1,-1-1,1 0,0-1,-1 1,1 0,-1-1,1 1,0-1,-1 0,0 0,1 0,2-1,11-5,-1-1,0 0,20-15,-29 20,10-10,-2 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0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0 149,'43'-4,"-1"-1,0-1,0-3,0-2,40-16,34-7,-101 29,1 0,-1-1,0-1,24-14,-25 12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2.3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137 1,'-4'0,"0"0,-1 0,1 1,0-1,-1 1,1 1,0-1,0 0,0 1,0 0,0 0,0 0,0 1,1-1,-1 1,1 0,-4 4,1-1,1 1,0-1,1 2,0-1,0 0,0 1,1 0,-4 12,1 5,1 1,1-1,1 1,2 0,1 28,0-47,1 0,-1 0,1-1,1 1,-1 0,1 0,0-1,1 1,-1-1,1 0,1 1,-1-2,9 12,-8-13,0 0,0-1,0 1,1-1,0 0,-1 0,1-1,0 1,0-1,1 0,-1 0,0-1,1 0,-1 0,1 0,-1 0,11-1,143-6,-139 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3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574 0,'-25'1,"1"2,0 0,0 1,0 2,1 0,-1 2,2 0,-1 1,1 2,-39 24,-6 11,-113 104,179-150,-1 2,-1 0,1 0,0 0,-1 0,1 1,0-1,0 1,1-1,-1 1,0-1,1 1,0 0,-1 0,1 0,-1 5,3-6,-1 0,1 0,-1 0,1 0,0 0,0 0,0 0,0 0,0 0,1 0,-1-1,0 1,1 0,-1-1,1 1,0-1,-1 0,1 1,0-1,0 0,0 0,0 0,2 0,57 27,0-3,2-3,124 28,-110-34,1-3,1-3,0-4,157-8,-233 2,-1 0,1 0,0 0,0-1,-1 1,1 0,0-1,-1 0,1 0,0 0,-1 0,1 0,-1-1,0 1,1-1,-1 1,0-1,0 0,0 0,0 0,0 0,-1 0,1 0,0 0,-1-1,0 1,1-1,-1 1,0-1,0 1,-1-1,2-3,-2-1,0 1,-1 0,0-1,0 1,0 0,-1 0,1-1,-2 1,1 0,0 1,-1-1,-7-10,-3-6,-1 1,-2 0,0 1,0 0,-2 2,-1 0,0 1,-1 1,-1 0,0 2,-29-15,31 19,4 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4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389 0,'-28'0,"0"2,0 0,0 2,-53 14,64-12,1 0,-1 1,1 1,1 0,-1 1,2 1,-1 0,-24 24,35-31,1 1,0-1,0 0,0 1,0 0,1 0,-1 0,-2 6,5-9,0 1,-1-1,1 1,0-1,0 0,0 1,0-1,0 1,0-1,0 0,1 1,-1-1,0 0,1 1,-1-1,1 0,0 1,-1-1,1 0,0 0,0 0,0 0,-1 0,1 0,0 0,1 0,-1 0,0 0,0 0,0-1,2 2,21 12,2 0,27 9,25 13,274 177,-281-162,-1 3,103 105,-162-148,2 1,-1 0,-1 1,0 0,-1 1,0 0,-1 1,13 26,-22-39,1-1,-1 1,0-1,0 1,1-1,-1 1,0-1,0 1,-1-1,1 0,0 1,0-1,-1 1,1-1,-1 0,1 1,-1-1,0 0,1 1,-1-1,0 0,0 0,0 0,-1 2,-1 0,-1-1,0 1,1 0,-1-1,0 0,0 0,0 0,-5 1,-9 2,0 0,-34 3,-5 0,-68 18,105-21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5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46 133,'-6'7,"2"-5,1 1,0 0,0 1,1-1,-1 0,1 1,-1-1,1 1,0 0,0 0,1 0,-1 0,1 0,0 0,-1 7,0 15,0 0,2 0,2 0,0 0,1 0,2 0,0-1,2 0,1 0,14 31,13 17,87 135,-118-201,1 1,0-2,1 1,0-1,0 0,0 0,0 0,1-1,0 0,10 6,-14-10,0 0,1 1,-1-1,0 0,1-1,-1 1,1-1,-1 1,0-1,1 0,-1 0,1 0,-1-1,1 0,-1 1,0-1,1 0,-1 0,0-1,0 1,0-1,0 1,0-1,0 0,0 0,0-1,4-4,0-1,0 0,0-1,-1 0,-1 0,1 0,-1-1,-1 0,0 0,0 0,-1-1,0 1,-1-1,1-11,2-22,-3-83,-2 74,-11-352,13 373,-2 32,1-1,-1 1,0-1,0 1,0-1,1 1,-1-1,0 1,1-1,-1 1,0 0,1-1,-1 1,0-1,1 1,-1 0,1-1,-1 1,1 0,-1 0,1 0,-1-1,1 1,-1 0,1 0,-1 0,1 0,0 0,3 1,0 0,0 0,-1 1,1 0,-1 0,0 0,1 0,-1 0,0 1,0-1,4 6,223 239,-6-5,-224-241,22 20,0 0,1-1,1-1,1-1,1-1,52 25,-77-41,1 0,0 0,-1-1,1 1,0 0,0-1,0 0,-1 1,1-1,0 0,0 0,0 0,0 0,0 0,0 0,-1 0,1-1,0 1,0-1,0 1,-1-1,1 0,0 0,-1 0,1 0,0 0,-1 0,1 0,-1 0,0-1,1 1,-1 0,0-1,0 1,0-1,0 0,0 1,0-1,0 0,-1 1,1-1,-1 0,1 0,0-3,1-10,-1-1,0 0,-1 1,-3-27,1 11,-1-468,3 454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5.8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1,'-2'3,"0"0,0 1,0-1,0 1,0 0,1-1,-1 1,1 0,0 0,0 0,1 0,-1 0,1 0,0 0,0 6,9 68,-6-63,4 22,2 1,1-1,19 41,55 108,-37-87,30 53,-65-132,0-1,2 0,0-1,1 0,23 21,-34-36,0 0,0 0,0 0,0-1,1 1,-1-1,1 0,-1 0,1 0,0-1,0 0,0 0,0 0,-1 0,1-1,0 0,0 0,0 0,0 0,0-1,0 0,0 0,0-1,6-2,7-4,0-2,0 0,-1-1,29-24,23-16,-19 29,-29 16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6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1 169,'0'-3,"3"-6,6-1,5-3,4 1,2-1,6 2,2-2,0-2,4-2,-1 1,2 4,0 4,-6-1,-8 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8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1 364,'10'-2,"-1"0,1 0,0-1,-1-1,0 0,0 0,0 0,0-1,-1 0,0-1,13-12,15-7,63-45,97-89,-176 143,-16 12,1 0,0 0,0 1,0 0,0 0,0 1,0-1,10-2,0 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7.6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8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965 493,'-6'-1,"-1"1,0-2,1 1,-1-1,1 0,-9-4,-25-7,-1 7,-1 1,0 2,0 3,0 1,0 1,0 3,0 2,1 1,0 2,1 2,0 1,1 3,0 1,2 2,0 1,1 2,1 1,-40 35,66-49,0-1,1 1,0 0,0 1,1 0,0 0,-6 12,12-20,0 1,0-1,1 0,-1 1,0-1,1 1,-1-1,1 1,0-1,0 1,0-1,0 1,0-1,1 1,-1-1,1 0,-1 1,1-1,0 1,0-1,0 0,0 0,1 0,-1 1,0-1,1 0,0-1,-1 1,1 0,0 0,0-1,0 1,0-1,0 0,0 1,1-1,-1 0,0 0,1 0,2 0,11 5,0-1,1-1,0 0,-1-1,33 1,91-5,-71-1,-27 2,-17 0,1 0,0-1,51-10,-74 9,1 1,-1-1,0 0,1 0,-1-1,0 1,0-1,0 1,-1-1,1 0,-1 0,1 0,-1 0,0-1,0 1,0 0,-1-1,1 0,-1 1,0-1,0 0,0 1,0-7,3-14,-1-1,-1-40,-2 34,2-4,4-71,-4-1,-17-142,13 234,-1 1,-1 0,0 0,-10-22,13 33,-1 0,1-1,-1 1,1 0,-1 0,0 1,0-1,0 0,0 1,-1-1,1 1,-1 0,1-1,-1 1,0 0,0 1,0-1,0 1,0-1,0 1,-1 0,1 0,0 0,-1 1,-3-1,5 1,1 0,-1 1,1-1,-1 1,1-1,-1 1,1-1,-1 1,1 0,0 0,0 0,-1 0,1 0,0 0,0 0,0 0,0 1,0-1,0 0,0 0,1 1,-1-1,0 1,1-1,-1 1,1-1,0 1,-1-1,1 1,0-1,0 1,0-1,0 1,0 0,0-1,1 3,-1 3,1 0,0 0,1-1,-1 1,1 0,0-1,5 9,11 12,2 0,1-1,1-2,1 0,52 40,-13-9,-41-36,116 115,-113-108,-1 1,-1 1,23 39,-33-45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09.6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1,'-20'104,"21"-93,0-1,1 0,0 1,1-1,0 0,0 0,1 0,1-1,0 1,0-1,0 0,2 0,6 7,1 2,2-1,0 0,1-2,36 27,-43-36,1 1,0-2,1 0,-1 0,1-1,0 0,0-1,0 0,17 1,-26-4,0 0,0 0,1 0,-1 0,0-1,1 1,-1-1,0 0,0 0,0 0,0 0,0-1,0 1,0-1,0 0,3-3,-4 3,0-1,0 0,0 1,-1-1,1 0,-1 0,1-1,-1 1,0 0,-1 0,1 0,0-1,-1 1,0 0,0-1,0 1,0 0,0-1,-2-5,-5-29,-15-50,25 88,-1 1,0-1,0 1,1-1,-1 1,0 0,0 0,0 0,0 0,0 0,0 0,3 3,89 52,131 58,111 25,-212-89,-124-50,7 3,0 0,1-1,-1 1,1-2,7 2,-14-3,0 0,0 0,0 0,0 0,0 0,0 0,0 0,0 0,-1-1,1 1,0 0,0-1,0 1,0 0,-1-1,1 1,0-1,0 1,-1-1,2-1,-1 1,-1 0,1-1,-1 1,1 0,-1-1,0 1,0-1,1 1,-1 0,0-1,0 1,0-1,-1 1,1 0,0-1,0 1,-1-1,0 0,-8-24,-1 1,-2 0,0 1,-20-28,-5-11,11 11,17 32,0 0,-2 0,0 1,-1 1,-1 0,-28-29,27 36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0.2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0,'1'19,"1"-1,1 0,0 1,1-2,2 1,-1 0,2-1,0 0,13 20,14 20,49 62,-55-80,-12-16,1-1,1-1,1 0,0-2,2 0,38 27,-48-39,0-1,1 0,0-1,0 0,0 0,1-2,-1 1,1-2,0 1,0-2,0 0,0 0,0-2,0 1,0-1,18-5,6-3,0-2,0-2,49-24,99-64,-153 81,-26 15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11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1 174,'0'-1,"0"0,1 0,-1 1,0-1,1 0,-1 0,1 1,-1-1,1 0,-1 1,1-1,-1 0,1 1,-1-1,1 1,0-1,0 1,-1-1,1 1,0-1,0 1,-1 0,1 0,2-1,27-7,-16 5,65-23,-28 10,68-31,-9-4,-94 43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2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1148,'5'-2,"1"0,-1-1,1 1,-1-1,0 0,0-1,0 1,0-1,-1 0,0 0,1 0,3-7,-1 4,62-71,-3-3,103-169,-103 148,-42 65,-2-1,-1-1,30-79,-44 97,-1 0,-1 0,-1-1,-1 1,-1-1,-1 0,0 0,-2 0,-6-40,6 57,0 1,0 0,0-1,0 1,0 0,-1 0,0 0,0 0,0 0,-1 0,1 0,-1 1,0-1,0 1,0 0,0 0,0 0,-1 0,1 1,-1-1,0 1,0 0,0 0,0 0,0 1,0-1,-1 1,1 0,0 0,-1 1,1-1,-1 1,1 0,-1 0,1 0,0 1,-1 0,1 0,-1 0,1 0,0 1,0-1,-6 4,-6 3,1-1,0 2,1 0,0 1,0 0,-16 16,26-23,1 1,-1-1,1 1,-1 0,1 0,0 0,1 0,-1 1,1-1,0 1,0 0,0-1,0 1,1 0,0 0,0 0,0 0,1 0,0 0,0 0,0 0,0 0,1 0,0 0,2 6,-1-7,0 1,1-1,-1 0,1 0,0 0,0-1,1 1,-1-1,1 0,0 0,5 3,49 27,-35-21,154 85,-64-38,193 137,-290-183,0 0,-1 0,-1 2,-1 0,0 1,0 0,-2 0,0 2,-1-1,-1 1,9 23,-14-27,0 0,0 0,-1 0,-1 1,-1-1,0 1,-1-1,0 1,-1 0,-1-1,0 1,-1-1,-1 0,0 0,-1 0,-7 16,-1-6,0 0,-1-1,-1-1,-1 0,-2-1,0-1,-29 26,7-14,0-1,-2-3,-48 25,52-32,20-9,0-2,-1 0,-1-1,1 0,-1-2,0 0,-1-2,-25 4,-1-5,-1-2,-80-8,126 6,0 0,0-1,0 1,0 0,0-1,0 1,0-1,0 0,0 0,0 0,0 0,0 0,1 0,-1 0,0 0,1-1,-1 1,1-1,-1 1,1-1,0 0,-1 0,0-3,-3-9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3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0,'0'4,"4"1,1 3,0 5,7 4,1 6,6 7,3 2,-1 8,3 0,-3-2,-1-1,0-6,-3-5,-1-6,-4-4,-3-3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3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4.6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0 140,'1'1,"0"1,0-1,0 0,0 1,0-1,0 0,0 0,0 1,0-1,1 0,-1 0,0-1,1 1,2 1,3 2,35 30,-2 1,56 61,61 92,-147-175,-5-7,0 0,-1 0,0 0,0 1,0 0,-1 0,3 8,-54-73,-67-125,98 151,1-1,2-1,-19-69,31 98,1 0,0-1,0 1,1-1,-1 1,1-1,0 1,1 0,-1-1,1 1,0-1,1 1,-1 0,1 0,3-6,-3 7,1 1,0-1,-1 1,2-1,-1 1,0 0,1 0,-1 1,1-1,0 1,0 0,0 0,0 0,0 0,1 1,-1-1,0 1,9-1,12-1,1 1,-1 2,1 0,-1 1,1 2,-1 1,0 1,0 1,0 1,23 10,1 3,-1 1,-1 3,81 56,-95-56,-1 1,50 51,-72-65,0 0,-1 0,0 1,0 1,-2-1,1 1,-2 0,0 1,0 0,-1 0,2 14,-6-24,0 0,-1 0,0 0,0-1,0 1,0 0,0 0,-3 7,-3 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5.7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26 123,'-17'78,"12"-28,2-1,2 1,3 0,7 49,-6-80,0-1,2 0,0 1,1-2,1 1,0-1,2 0,0 0,0-1,2 0,0-1,1 0,22 22,-13-20,0 0,1-1,0-2,26 13,-33-20,-1 0,1-1,0-1,0 0,1-1,-1-1,1-1,19 2,-31-4,0-1,0 1,-1 0,1-1,0 0,0 0,0 0,-1-1,1 1,-1-1,1 0,-1 0,0 0,1 0,-1-1,0 1,-1-1,1 0,0 1,-1-1,1-1,-1 1,0 0,0 0,0-1,-1 0,1 1,-1-1,2-7,2-10,-1-1,-1 0,0 0,-2-27,0 17,1-6,7-241,-10 233,-3-1,-1 0,-22-86,10 93,16 39,1 0,0 0,0 0,-1 0,1 0,-1 0,1 0,-1 0,1 0,-1 0,1 1,-1-1,0 0,1 0,-1 1,0-1,0 0,0 1,1-1,-1 1,0-1,0 1,0 0,0-1,0 1,0 0,0-1,0 1,0 0,0 0,0 0,0 0,0 0,0 0,-2 0,3 1,-1 0,1 0,-1 0,1 0,0 0,-1 0,1 0,0 0,0 0,-1 0,1 0,0 0,0 0,0 0,0 0,0 0,0 0,1 0,-1 0,0 0,0 0,1 0,-1 0,1-1,-1 1,1 0,0 1,16 27,14 10,2-1,2-2,56 46,127 85,-202-155,133 95,319 172,-466-278,5 2,-1 1,1-2,-1 1,1-1,14 3,-20-5,0 0,0 0,0 0,1 0,-1 0,0 0,0-1,0 1,0 0,1-1,-1 1,0-1,0 1,0-1,0 1,0-1,0 0,0 0,-1 1,1-1,0 0,0 0,0 0,-1 0,1 0,-1 0,1 0,0 0,-1 0,0 0,1-1,-1 1,0 0,0 0,1 0,-1-1,0 1,0 0,0 0,0 0,-1 0,1-2,-3-33,-1 1,-2 0,-1 0,-2 0,-17-44,4 11,-37-104,50 151,0 1,-2 0,0 0,-1 2,-1-1,-16-17,4 14,3 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49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450 49,'-14'0,"0"0,-1 1,1 0,0 1,0 1,0 0,0 1,1 0,0 1,-1 1,2 0,-1 1,1 0,0 1,0 0,1 1,0 0,1 1,0 0,0 1,1 0,-13 21,6-4,0 1,2 0,-20 60,-14 98,40-150,1 0,2 1,2-1,2 1,4 59,-2-83,1 0,1-1,0 1,0-1,1 0,1 0,1 0,-1 0,2-1,0 0,0 0,1-1,1 0,-1-1,2 1,0-2,0 1,15 10,20 5,0-1,68 24,-43-19,-10-5,2-3,0-3,1-2,1-3,113 7,-171-19,1 0,0-1,-1-1,1 1,0-1,-1 0,1 0,-1-1,1 0,-1 0,1 0,-1-1,0 0,0 0,-1-1,1 0,8-7,-7 3,-1 1,1-1,-2 0,1-1,-1 0,0 0,-1 0,0 0,-1 0,0-1,3-14,3-22,-2 0,-3-1,-1 1,-2-1,-6-49,-4 22,-2 0,-30-102,30 140,-2 0,-1 2,-1-1,-2 2,-2 0,-1 1,-27-33,30 44,-1 1,-1 0,-1 1,-1 1,-1 1,0 1,-1 1,-1 1,0 1,-37-14,10 15,31 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6.4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0,'1'20,"0"0,2-1,0 1,1-1,11 28,42 92,-31-83,269 545,-291-594,-1-1,1 1,1-1,-1 0,1 0,0-1,0 0,1 1,7 4,-9-8,0 0,0 0,0-1,1 1,-1-1,0 0,1-1,-1 1,1-1,-1 1,1-1,-1-1,1 1,-1-1,0 0,8-1,111-29,128-49,-183 57,-35 13,56-26,-89 35,-1 0,0 0,1 0,-1 0,0 1,0-1,0 0,0 0,0 1,0-1,0 1,0-1,0 1,0-1,0 1,0-1,-1 1,-1 0,-13-5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37.5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1 179,'7'-4,"7"-5,5-5,2 1,2 1,1 0,0 1,0 0,-1-4,1 2,-5-1,-2 2,1 3,1-1,0 2,2 1,-4 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44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951 1,'-1'3,"0"0,-1 0,0-1,1 1,-1 0,0-1,0 1,-1-1,1 1,-1-1,1 0,-6 3,-1 3,-93 99,-148 201,39-42,172-218,21-25,-1 0,-1-1,0-2,-2 0,-39 29,58-47,1-1,-1 1,1-1,-1 0,0 1,1-1,-1 0,0-1,0 1,0 0,0-1,1 0,-1 0,0 0,0 0,0 0,0 0,0-1,0 1,1-1,-1 0,-3-1,2 0,1-1,-1 1,1-1,0 0,0 0,0 0,0-1,1 1,-1-1,1 1,0-1,0 0,-2-5,-3-11,0 0,2 0,1-1,0 1,0-23,-2-37,3 1,13-140,-9 210,1 0,0 1,0-1,1 0,0 1,1-1,0 1,0 0,8-11,-11 17,1 0,0 0,0 0,0 0,0 0,0 0,0 1,1-1,-1 1,0-1,1 1,-1 0,1 0,0 0,-1 0,1 1,0-1,-1 1,1-1,0 1,0 0,0 0,-1 0,1 1,0-1,0 1,-1-1,1 1,0 0,-1 0,1 0,-1 0,1 1,2 1,349 204,-175-110,-146-82,-1-1,2-1,59 13,-22-20,-52-7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46.6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329 0,'-14'15,"0"1,2 1,0 0,0 0,-15 35,-34 98,-75 356,102-364,32-135,0 1,1-1,0 1,1-1,-1 1,1-1,1 1,2 13,-3-20,0 1,1-1,-1 1,1-1,0 0,-1 1,1-1,0 0,0 0,0 1,0-1,0 0,0 0,0 0,0 0,0 0,1 0,-1-1,2 2,0-1,-1-1,1 1,-1-1,1 0,-1 0,1 0,0 0,-1-1,1 1,-1 0,0-1,1 0,-1 0,1 0,3-2,2-1,0-1,0 0,-1 0,1-1,-1 0,-1 0,1-1,-1 1,9-14,44-77,-39 61,222-407,-147 265,-95 177,0 1,1-1,-1 1,1-1,-1 1,1-1,-1 1,1 0,-1-1,1 1,-1 0,1-1,0 1,-1 0,1 0,-1 0,1 0,0-1,-1 1,1 0,0 0,-1 0,1 0,-1 0,1 1,0-1,-1 0,1 0,0 0,-1 0,1 1,-1-1,1 0,-1 1,1-1,-1 0,1 1,-1-1,2 1,25 25,-13-11,27 14,0-2,2-1,0-2,78 30,-93-41,-18-7,1-1,-1-1,1 0,0 0,15 3,-25-7,1 0,0 0,0 0,0 0,-1 0,1 0,0 0,0 0,0-1,-1 1,1-1,0 1,-1-1,1 0,0 0,-1 1,1-1,-1 0,1 0,-1-1,0 1,1 0,-1 0,0-1,0 1,0-1,0 1,0-1,0 1,0-1,-1 0,1 1,0-1,-1 0,0 0,1 1,-1-1,0 0,0-2,2-18,-1 0,-1 0,-2 1,0-1,-1 0,-1 1,-1-1,-1 1,0 0,-19-37,6-1,17 50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47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1,'2'0,"1"1,-1 0,0-1,0 1,0 0,0 0,1 1,-1-1,0 0,-1 1,1-1,0 1,0-1,2 4,26 31,-20-23,25 32,31 54,-38-55,55 68,-80-109,0 0,0 0,0-1,0 1,1-1,-1 1,1-1,0-1,-1 1,1 0,0-1,0 0,0 0,0 0,0 0,0 0,0-1,0 0,0 0,1 0,-1-1,0 1,7-3,8-2,-2-1,1-1,-1-1,19-11,3-1,-7 6,-2 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48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83,'0'-4,"4"-1,5 1,1-4,2 0,7-3,5 2,1 1,0 2,1 3,-2 1,-4-3,-1 0,-5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0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1 137,'16'-2,"1"0,-1-2,1 0,-1 0,0-2,25-12,17-4,-7 4,-23 6,1 2,0 1,0 2,1 0,0 2,43-2,-70 8,0-1,0 0,0 1,0 0,-1 0,1 0,0 0,0 0,0 1,-1-1,1 1,-1-1,1 1,-1 0,0 0,0 0,0 1,0-1,0 0,0 1,2 5,3 5,-1 0,0 1,5 21,1 1,72 179,62 247,-53-61,52 199,-105-472,89 196,92 105,77 45,-56-98,-226-351,-1 0,-2 1,-1 0,0 1,11 44,-23-69,0 1,0-1,0 1,0 0,0-1,-1 1,1-1,-1 1,1-1,-1 1,0-1,0 1,0-1,0 0,-1 0,1 1,-1-1,1 0,-1 0,0 0,1-1,-4 3,-5 4,0 0,-1-1,-15 8,8-4,-303 205,-29 16,330-220,-174 96,162-92,-1-2,-1-1,0-2,-40 8,68-18,-1 0,1 0,-1 0,1-1,-1 0,1 0,-1-1,-6-1,11 2,0-1,1 1,-1-1,0 0,1 0,-1 0,0 0,1 0,-1 0,1-1,-1 1,1 0,0-1,0 1,0-1,-1 1,1-1,1 0,-1 1,0-1,0 0,1 0,-1 0,1 0,-1 1,1-1,0 0,0 0,0 0,0-2,0-15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4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5,'151'-2,"-35"-1,207 22,-291-14,-1 1,0 2,36 14,-57-19,-1 1,0 0,0 0,0 1,0 1,-1 0,0 0,0 0,0 1,-1 0,0 0,-1 1,1 0,5 9,-11-13,1-1,-1 1,0 0,0-1,0 1,0 0,-1 0,1-1,-1 1,0 0,0 0,-1 0,1-1,-1 1,0 0,0-1,0 1,0 0,-1-1,1 1,-1-1,0 0,-3 4,-5 7,-1 0,0-2,-25 23,16-16,-56 58,-97 131,-47 103,217-307,-2 3,1 0,-1 0,1 0,1 0,-1 1,-2 8,6-14,0-1,-1 1,1-1,0 1,0 0,0-1,0 1,0-1,1 1,-1 0,1-1,-1 1,1-1,-1 1,1-1,0 1,-1-1,1 0,0 1,0-1,0 0,0 1,0-1,1 0,-1 0,0 0,0 0,1 0,-1-1,1 1,-1 0,1 0,-1-1,1 1,-1-1,1 0,2 1,28 7,0-2,52 3,-40-4,-27-5,-4-2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5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5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1 172,'18'-2,"0"0,0-2,-1 0,1-1,27-12,9-1,202-40,-8 3,-226 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50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1,'21'0,"-2"-1,-1 1,0 1,1 1,29 6,-43-6,-1-1,0 1,1 0,-1 0,0 0,0 0,0 1,0-1,0 1,0 0,-1 0,1 1,-1-1,0 1,0 0,-1-1,1 1,-1 1,1-1,-1 0,-1 0,1 1,1 5,2 19,-2 0,-1 1,-1-1,-1 0,-4 30,-1 30,4-36,0-12,4 53,-1-83,-1 0,1 1,1-1,0 0,1 0,0-1,0 1,1-1,9 14,-12-21,1 0,-1-1,1 1,0-1,0 1,0-1,0 0,0 0,1 0,-1-1,1 1,-1-1,1 0,-1 0,1 0,0 0,-1 0,1-1,0 0,0 0,-1 0,1 0,0-1,0 1,-1-1,1 0,4-1,12-5,-1 0,0 0,31-19,-34 18,-1 1,-1 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6.4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1 386,'13'-1,"0"-1,0-1,0 0,-1-1,1-1,12-5,12-5,868-240,-656 192,-160 43,-63 15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8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1 263,'2'1,"1"1,-1-1,0 0,1 1,-1-1,0 1,0 0,0 0,0 0,0 0,0 0,-1 0,1 0,-1 1,1-1,1 4,3 4,50 70,337 468,-330-455,-33-47,38 44,-66-88,-1 0,0 0,1 0,0-1,-1 1,1-1,0 1,0-1,0 1,-1-1,2 0,-1 0,0 0,0 0,0-1,0 1,0 0,1-1,-1 0,0 1,1-1,2 0,-2-1,-1 0,1 0,-1 0,1-1,-1 1,0 0,1-1,-1 0,0 1,0-1,0 0,0 0,-1 0,1-1,-1 1,2-3,6-10,-2-1,1 0,-2-1,7-26,16-91,20-226,-9 47,-32 245,-7 47,2 0,0 0,1 0,13-37,0 33,-10 16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3:59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1 307,'6'0,"25"0,0 1,44 7,-67-7,-1 1,0 0,1 0,-1 0,0 1,-1 0,1 0,0 0,-1 1,0 0,1 1,-2-1,1 1,-1 1,1-1,4 7,3 20,-13-30,1-1,-1 0,0 1,0-1,1 1,-1-1,0 1,0-1,-1 0,1 1,0-1,0 1,-1-1,1 0,-1 1,1-1,-1 0,1 1,-1-1,0 0,-1 2,2-3,0 0,0 0,0 0,-1 0,1 0,0 0,0 0,0 1,0-1,-1 0,1 0,0 0,0 0,0 0,0 0,-1 0,1 0,0 0,0 0,0 0,-1 0,1 0,0 0,0 0,0-1,0 1,-1 0,1 0,0 0,0 0,0 0,0 0,0 0,-1 0,1-1,0 1,0 0,0 0,0 0,0 0,0-1,0 1,0 0,-1 0,1 0,0-1,-5-13,0-16,2-10,1 1,2-1,1 0,3 1,1-1,1 1,13-40,-18 77,-1 0,1-1,0 1,0-1,0 1,0 0,0 0,0 0,1 0,-1 0,1 0,-1 0,1 0,0 0,0 1,0-1,0 1,0-1,0 1,0 0,3-1,-3 2,1 0,0 0,-1 0,1 0,0 1,-1-1,1 1,0 0,-1-1,1 1,-1 1,1-1,-1 0,0 0,1 1,-1 0,0-1,0 1,2 2,41 39,53 62,-8-5,-65-74,-1 0,-1 2,-2 1,32 57,-53-98,0-1,1 1,0 0,6-23,4-5,2 0,2 1,24-46,-38 82,0 1,0-1,1 1,-1-1,1 1,0 0,-1-1,1 1,0 0,0 0,1 1,-1-1,0 0,0 1,1-1,-1 1,4-2,-4 3,0 0,0 0,-1 0,1 1,0-1,-1 0,1 1,0-1,-1 1,1 0,-1-1,1 1,-1 0,1 0,-1 0,1 0,-1 0,0 0,0 1,1-1,-1 0,0 1,0-1,0 1,0-1,-1 1,1-1,1 3,62 111,-62-110,1 0,-1 1,0-1,0 1,0-1,-1 1,1 7,0 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0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1 632,'8'-6,"1"0,0 1,0 0,0 0,0 1,1 1,10-4,-1 0,61-18,104-19,-48 13,137-40,13-5,316-42,-28 69,218-35,-413 5,-349 72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0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1146 1,'-2'4,"1"0,0 1,-1-1,0 0,0 0,0 0,0-1,-1 1,1 0,-1-1,-3 4,-5 6,-201 257,58-77,-27 46,-269 339,356-477,79-86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1.4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17,'1'-1,"-1"0,0 0,1 1,-1-1,1 0,-1 0,1 0,-1 0,1 1,0-1,-1 0,1 1,0-1,0 0,-1 1,1-1,0 1,0-1,0 1,0 0,0-1,0 1,0 0,0-1,0 1,-1 0,1 0,0 0,0 0,1 0,33 0,-24 3,-1 0,0 0,1 1,-1 0,0 0,17 12,57 45,-42-29,406 274,29-43,-453-252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2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0,'4'6,"0"0,0 1,0-1,0 1,-1 0,0 0,2 8,9 20,-1-11,124 226,-100-190,3-1,47 53,-81-106,0 0,0-1,0 0,1 0,-1-1,1 1,1-1,-1-1,0 0,1 0,0 0,0-1,0 0,0 0,0-1,0 0,0-1,0 0,10 0,16-4,0-1,-1-1,44-14,-24 6,15-1,-31 8,51-17,-63 14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3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655 167,'6'-16,"2"0,-1 0,12-15,-10 18,-1-2,12-29,-20 44,1-1,-1 1,0 0,0-1,1 1,-1 0,0-1,0 1,0 0,1-1,-1 1,0 0,0-1,0 1,0-1,0 1,0 0,0-1,0 1,0 0,0-1,0 1,0-1,0 1,0 0,0-1,0 1,0-1,0 1,-1 0,1-1,0 1,0 0,0-1,-1 1,1 0,0 0,-1-1,1 1,0 0,0 0,-1-1,1 1,0 0,-1 0,0-1,-21 11,-25 27,46-36,-13 10,-1-1,-1 0,0-1,0 0,-1-2,0 0,0-1,-1-1,0 0,0-1,-19 1,-32 2,-108-4,127-3,20-2,23 1,0 0,-1 1,1 0,0 0,-1 0,1 1,0 0,-1 0,1 1,0 0,0 0,-9 5,15-6,0 0,0 0,0 0,0 0,0 0,0 1,1-1,-1 0,1 0,-1 1,1-1,-1 1,1-1,0 0,-1 1,1-1,0 1,0-1,0 0,0 1,0-1,0 1,1-1,0 2,13 38,-9-29,196 495,89 237,-194-486,-8-24,69 286,63 447,-209-916,-7-25,2-1,0 0,2 0,14 33,-21-56,-1-1,1 0,-1 0,1 0,-1 0,1 0,0 0,-1 0,1 0,0 0,0 0,0 0,0 0,0 0,0-1,0 1,0 0,0-1,0 1,0-1,0 1,0-1,1 1,-1-1,0 0,0 0,1 1,-1-1,0 0,0 0,1 0,-1-1,0 1,0 0,0 0,1-1,-1 1,0-1,0 1,1-1,5-4,-1 1,-1-1,1 0,-1 0,9-10,1-1,59-47,2 4,4 3,93-49,-129 78,424-238,-441 252,-11 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4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1426,'215'-197,"4"-4,-100 78,-5-5,140-206,-206 264,-13 21,-2-1,-2-2,33-77,-63 127,1-1,-1 0,0 0,-1 0,1-1,0 1,-1 0,0 0,0 0,0 0,0 0,0-1,0 1,-1 0,0 0,1 0,-1 0,0 0,-1 0,1 0,0 0,-1 1,0-1,-3-4,2 5,1 0,0 1,0 0,-1 0,1-1,-1 1,1 1,-1-1,1 0,-1 0,0 1,1 0,-1 0,0-1,1 1,-1 1,0-1,1 0,-1 1,0-1,1 1,-1 0,1 0,-1 0,1 0,0 0,-1 1,1-1,-4 3,0 1,0 1,0-1,0 1,1 0,0 0,0 1,1-1,-1 1,1 0,1 1,-1-1,1 1,1-1,-1 1,1 0,-1 15,-1 8,1 0,2 0,3 31,-1-48,2 0,0-1,0 0,1 0,1 0,0 0,0-1,2 1,-1-1,2-1,0 0,0 0,1 0,0-1,0 0,14 10,19 14,1-2,82 46,176 77,-115-65,-175-84,0-1,-1 0,-1 1,1 0,11 9,-20-14,1 1,-1-1,1 0,-1 1,0-1,0 0,0 1,0 0,0-1,0 1,0 0,0-1,0 1,-1 0,1 0,-1 0,1 0,-1-1,0 1,0 0,0 0,0 0,0 0,0 0,-1 0,1 0,0-1,-1 1,0 0,1 0,-3 3,-13 18,-1 0,-1 0,-1-2,-39 35,4-3,-68 60,78-74,1 2,-60 73,86-90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5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0,'0'4,"4"1,1 7,3 6,5 7,4 7,6 10,7 9,6 3,1 1,6 6,-5-4,-1-4,-3-3,-4-6,-6-7,-4-10,-6-9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51.4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1 333,'1'-5,"1"0,0-1,0 1,0 0,1 0,0 0,0 1,0-1,7-7,0-2,33-53,-26 37,2 0,2 1,0 1,35-34,-54 60,0 1,0-1,0 1,0-1,0 1,1 0,-1 0,1 0,-1 0,1 0,-1 1,1-1,-1 1,1 0,-1-1,1 1,0 1,-1-1,4 1,0 0,0 1,0 0,0 0,0 0,-1 1,1 0,9 7,0 1,-1 1,0 0,-1 1,19 25,-31-36,16 18,-2 1,0 1,-2 0,15 32,-26-48,0 0,1 1,-2-1,1 0,-1 1,0-1,0 1,-1-1,0 1,0-1,0 1,-1-1,0 1,0-1,-1 0,0 0,0 1,0-1,-1 0,0-1,0 1,-8 10,-72 88,-83 118,130-163,-33 75,69-133,-1 0,0 1,0-1,1 0,-1 1,1-1,-1 0,1 1,0-1,-1 1,1-1,0 1,0-1,0 1,0-1,0 1,0-1,1 0,-1 1,1 2,0-4,0 1,0-1,-1 1,1-1,0 1,0-1,0 0,0 1,0-1,0 0,0 0,-1 0,1 1,0-1,0 0,0-1,0 1,0 0,0 0,0 0,0 0,1-1,8-2,0-1,-1 0,0 0,11-8,181-112,-181 114,-2 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5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1,'4'0,"4"0,6 0,0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6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274 519,'2'1,"-1"-1,1 0,0 1,-1 0,1-1,-1 1,1 0,-1 0,1 0,-1 0,0 0,1 0,-1 0,0 0,0 0,0 1,0-1,0 0,0 1,0-1,0 1,0-1,-1 1,1 0,-1-1,1 1,-1 0,1-1,-1 1,0 0,0-1,0 1,0 0,0 0,-1-1,1 1,0 0,-1-1,1 1,-1-1,1 1,-1 0,0-1,0 1,0-1,0 0,0 1,0-1,0 0,0 1,-2 0,0 0,1 0,-1 0,0 0,0 0,0 0,-1-1,1 1,0-1,-1 0,1 0,-1 0,1 0,-1-1,1 0,-1 1,1-1,-1 0,1-1,-5 0,2-1,1 1,-1-2,1 1,0-1,0 1,0-1,0-1,0 1,1-1,-8-7,-3-6,0-1,1-1,1 0,-18-37,19 32,1 0,1-1,1 0,2 0,0-1,-4-36,9 52,1 0,1 0,0 0,0 0,1-1,0 1,0 0,1 0,1 0,0 1,0-1,1 1,0-1,0 1,1 0,0 1,1-1,0 1,12-13,-15 19,0-1,1 0,-1 1,1-1,0 1,-1 0,1 0,0 1,0-1,0 1,0 0,1 0,-1 0,0 1,0-1,1 1,-1 0,0 0,0 1,1-1,-1 1,0 0,0 0,0 0,0 1,8 3,6 5,-1 0,0 2,0 0,22 20,-15-11,292 207,-108-83,-188-131,0 2,-1 1,0 0,23 30,-34-37,-1 0,0 1,-1 0,-1 1,1-1,-2 1,0 0,0 0,-1 0,3 23,-4-12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07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224 202,'0'-4,"0"-4,0-6,-4 0,-1-5,-8-4,-9-1,-4 0,-2 3,4 2,2 4,1 5,0 4,4 6,5 8,4 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1.4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1 325,'-1'5,"2"1,-1 0,0-1,1 1,0 0,0-1,1 1,0-1,0 1,0-1,0 0,1 0,0 0,0 0,0-1,1 1,-1-1,1 0,0 0,0 0,6 4,18 14,1-2,1 0,0-2,2-1,0-2,1-1,0-1,1-2,1-2,42 7,-71-15,1 0,0 0,-1-1,1 0,0 0,-1-1,1 0,0 0,-1 0,1-1,-1 0,0 0,1-1,-1 1,0-2,6-3,-5 1,0 0,-1 0,0-1,0 0,0 0,0 0,-1-1,-1 0,1 0,-1 0,3-12,0 0,-1-1,-1 0,-1 0,-1 0,-1 0,-1-1,-3-39,0 31,-2-1,-2 1,0 0,-21-55,24 77,2 3,-1 1,1-1,-1 0,0 0,0 1,-1 0,1-1,-1 1,0 0,0 0,-1 0,1 1,-1-1,0 1,-5-4,8 7,1 0,-1 0,0 0,0-1,1 1,-1 0,0 0,1 0,-1 1,0-1,0 0,1 0,-1 0,0 0,1 1,-1-1,0 0,1 1,-1-1,0 0,1 1,-1-1,1 1,-1-1,1 1,-1-1,1 1,-1 0,1-1,0 1,-1-1,1 1,0 0,-1-1,1 1,0 0,0-1,0 1,0 0,0 0,0-1,-1 1,2 0,-1 0,0-1,0 1,0 0,0 0,0 3,0-1,1 0,-1 0,1 0,-1 1,1-1,0 0,0 0,0 0,3 4,1-1,0-1,1 0,-1 0,1-1,0 0,1 0,-1 0,9 3,61 22,-58-23,418 121,-258-80,-103-25,-14-4,121 20,-182-38,1 0,-1 0,0 1,1-1,-1 0,0 0,1 0,-1 0,0 0,1 0,-1 0,0 0,1 0,-1 0,1 0,-1 0,0 0,1 0,-1 0,0 0,1-1,-1 1,0 0,1 0,-1 0,0-1,1 1,-1 0,0 0,0-1,1 1,-1 0,0 0,0-1,1 1,-1 0,0-1,0 1,0 0,0-1,0 1,1 0,-1-1,0 1,0-1,0 1,-11-22,-30-25,38 45,-266-295,254 281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2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1,'275'250,"-79"-74,-179-161,24 25,2-2,1-2,83 51,-113-80,0-2,0 1,0-2,0 0,1-1,-1 0,26 1,106-7,-113 1,1-2,-1-1,0-2,0-1,-1-2,0-1,0-2,-1-1,-1-1,-1-2,0-1,31-25,-41 28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3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1 227,'22'-2,"0"-2,0 0,-1-1,0-1,0-1,0-1,25-14,64-21,-57 26,-1-2,59-31,-73 24,-25 13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6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 0,'-3'59,"-3"0,-13 60,-6 46,19-93,2 0,4 0,3 0,3 0,3 0,32 120,-36-178,-1 0,2-1,0 0,1 0,0 0,1-1,0 0,1-1,0 0,1 0,0-1,0 0,19 12,-15-13,0-1,0-1,1 0,0-1,1 0,-1-1,1-1,0-1,0 0,1-1,24 0,-25-2,0 0,0-2,0 0,0 0,-1-2,21-6,-21 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7.1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0 142,'5'2,"-1"0,0 0,0 0,0 0,0 1,-1 0,1 0,-1 0,1 0,4 7,4 1,123 117,24 20,-153-143,0 0,1-1,-1 1,1-1,0-1,1 1,-1-1,0-1,16 5,-21-7,1 0,0 1,-1-1,1 0,0-1,-1 1,1 0,0-1,-1 1,1-1,-1 0,1 0,-1 0,0 0,1 0,-1 0,0-1,1 1,-1-1,0 0,0 1,-1-1,1 0,0 0,0 0,-1-1,0 1,1 0,-1 0,0-1,0 1,1-5,3-11,-1 0,-1 0,-1-1,-1 1,0-1,-1 0,-1 1,-1-1,-1 1,-5-21,-4-38,12 76,0 1,0-1,0 0,0 0,0 0,0 1,0-1,0 0,0 0,1 1,-1-1,0 0,0 0,1 1,-1-1,0 0,1 1,-1-1,0 0,1 1,-1-1,1 1,-1-1,1 1,0-1,-1 1,1-1,0 1,-1 0,1-1,0 1,0-1,2 1,0-1,0 1,0-1,0 1,-1 0,1 0,0 1,0-1,4 1,69 24,-65-21,52 20,-14-4,2-2,0-2,93 15,-142-30,0-1,1 0,-1 1,0-1,1 0,-1 0,1-1,-1 1,0 0,1-1,-1 0,0 1,1-1,-1 0,0 0,0 0,0 0,0-1,0 1,0 0,0-1,0 0,-1 1,1-1,-1 0,1 0,-1 0,0 0,1 0,-1 0,0 0,0 0,0-1,-1 1,1 0,-1-1,1 1,-1-3,2-10,-2-1,0 1,-1-1,-5-29,2 19,-3-23,-1 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7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1,'-1'16,"1"1,0-1,1 0,1 0,1 1,0-1,1 0,0-1,2 1,9 19,28 36,4-2,73 84,-64-85,-51-62,2 4,1 0,0-1,1 0,0 0,17 12,-23-20,-1 1,1-1,0 1,0-1,0 0,0 0,0-1,0 1,0 0,0-1,0 0,0 0,0 0,1 0,-1 0,0-1,0 1,0-1,0 0,0 0,0 0,-1 0,1 0,0-1,0 1,-1-1,1 0,2-2,23-25,-17 15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8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0 209,'4'0,"9"-4,2-5,2 0,10-4,4-2,5-4,3-1,0-2,-4 4,0 0,-2 0,-2 2,-8 1,-6 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19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1 244,'0'-1,"0"-1,0 0,1 0,-1 0,1 0,0 0,-1 0,1 1,0-1,0 0,0 0,0 1,0-1,0 1,1-1,-1 1,1 0,-1-1,1 1,-1 0,1 0,-1 0,1 0,0 0,0 0,0 1,-1-1,1 0,0 1,0 0,3-1,9-1,-1 1,0 0,22 1,-24 1,56 2,0 4,0 3,0 2,-2 4,94 34,-37-1,209 117,-329-165,44 24,-2 2,66 54,-97-70,-1 1,0 0,-1 1,-1 0,11 17,-17-22,1 0,-1 0,-1 0,0 1,0-1,-1 1,0 0,0 0,-1 0,1 14,-2-19,0 0,0 0,0 0,0 0,-1 0,0 0,0 0,0 0,0 0,0-1,-1 1,0 0,0-1,0 1,0-1,0 0,-1 0,1 0,-1 0,0 0,0 0,0-1,0 1,0-1,-1 0,1 0,-1 0,1 0,-1-1,0 0,0 1,0-1,1-1,-1 1,-6 0,-1-1,-1 0,1 0,-1-1,1-1,0 0,-1 0,1-1,0-1,1 0,-1 0,-14-8,-21-15,1-1,1-2,2-2,1-2,-45-49,69 66,2-1,1-1,0 0,1-1,1-1,1 0,1 0,0-1,2 0,1-1,1 0,0 0,2 0,-2-27,7 14,2 0,1 0,1 0,20-67,-21 90,4-44,-8 39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9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1,'49'3,"-1"3,0 2,89 27,-124-32,140 47,-2 6,-3 6,267 156,-94-5,-262-167,-1 3,-3 2,53 65,-99-106,-1 1,0 1,0-1,-1 1,-1 1,0-1,0 1,-2 0,5 17,-8-24,0 0,0 0,-1 1,1-1,-1 0,-1 1,1-1,-1 0,-1 0,1 1,-1-1,0 0,0 0,0-1,-1 1,0 0,0-1,-1 0,0 1,0-2,0 1,-5 4,-64 57,58-54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19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1 398,'1'-3,"1"0,0 0,-1 0,1 0,1 1,-1-1,0 1,0-1,1 1,0 0,-1 0,1 0,0 0,3-1,2-3,71-48,115-59,94-28,-282 138,56-32,-50 27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21.7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224 1294,'2'-11,"0"0,0 1,1-1,1 1,0 0,8-16,-1 2,163-456,-158 420,-2-1,-3 0,-3-1,-2 0,-3 0,-6-72,2 122,0 0,-1 0,-1 0,0 0,-1 0,0 1,0-1,-2 1,1 1,-1-1,-12-15,15 22,0 0,-1 1,0-1,0 1,0-1,-1 1,1 1,-1-1,1 1,-1-1,0 1,0 0,0 1,0-1,0 1,0 0,-1 1,1-1,0 1,-1 0,1 0,0 1,0-1,-1 1,1 0,0 1,0-1,-8 4,1 1,0 1,0 0,0 0,0 1,1 0,1 1,0 0,-12 14,-67 90,83-105,0-1,-47 75,50-76,0-1,0 1,0 0,1 0,0 0,0 0,1 1,0-1,0 0,0 1,1-1,0 11,1-14,0 0,0 0,1 0,-1-1,1 1,-1 0,1-1,0 1,0-1,0 1,0-1,1 0,-1 0,0 0,1 0,0 0,2 1,58 26,-37-19,280 111,-39-18,-202-74,121 75,-178-99,0 1,0 0,-1 1,0 0,0 0,-1 0,0 1,0 0,-1 0,0 0,0 1,6 17,-10-22,0-1,0 1,0 0,0 0,-1 0,0-1,0 1,0 0,0 0,-1 0,1 0,-1-1,0 1,0 0,0 0,-1-1,1 1,-1-1,0 1,0-1,0 0,0 0,-1 0,1 0,-1 0,0 0,1-1,-2 0,1 1,0-1,0 0,-1 0,1-1,-7 3,-5 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22.4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16,'0'-1,"0"0,1 0,-1 1,0-1,1 0,-1 0,1 0,-1 1,1-1,-1 0,1 1,0-1,-1 0,1 1,0-1,0 1,-1-1,1 1,0-1,0 1,0 0,0-1,-1 1,1 0,0 0,0-1,0 1,0 0,0 0,0 0,0 0,0 0,-1 1,1-1,0 0,0 0,0 0,0 1,1 0,41 10,-42-10,34 13,0 1,-2 2,43 28,88 73,-74-35,-75-70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22.7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23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0 139,'1'8,"0"0,0 0,1 0,0 0,1 0,0-1,0 1,0-1,1 0,0 0,0 0,8 9,12 13,39 38,-18-21,-13-12,34 41,-60-67,-1 0,0 0,0 0,-1 0,0 1,-1 0,1-1,1 12,-4-18,-1-1,1 1,-1-1,0 1,1-1,-1 1,0 0,0-1,0 1,0 0,0-1,-1 1,1-1,0 1,-1 0,1-1,-1 1,0-1,1 1,-1-1,0 0,0 1,0-1,0 0,0 1,0-1,0 0,-1 0,1 0,0 0,0 0,-1 0,1-1,-1 1,1 0,-1-1,1 1,-1-1,1 1,-1-1,0 0,1 1,-1-1,0 0,-1 0,-2-1,0 1,0-1,0 1,1-1,-1-1,0 1,1-1,-1 1,1-1,-1-1,1 1,0-1,0 1,-6-6,-6-11,0 0,1-1,1-1,1 0,1-1,0 0,2-1,1 0,1-1,-6-25,6 15,2-2,1 1,1 0,3-1,0 0,7-51,-6 85,0 0,0 0,1 0,-1 0,1 1,-1-1,1 0,0 0,0 0,-1 0,1 1,0-1,1 0,-1 1,0-1,0 1,1-1,-1 1,1 0,-1 0,1-1,0 1,2-1,0 1,-1 0,1 0,0 1,-1-1,1 1,-1 0,1 0,0 0,-1 1,1-1,-1 1,5 1,10 4,-1 1,1 0,29 19,55 36,146 118,-208-147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24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788 1,'-4'52,"-2"1,-3-1,-2 0,-23 66,19-66,-38 111,-7-3,-142 269,190-405,-66 110,71-124,-1 1,0-1,0 0,-1-1,-1 0,1 0,-1-1,-1 0,-15 8,22-14,1-1,-1 0,0 0,0-1,0 1,0-1,0 1,0-1,0-1,0 1,0 0,0-1,1 0,-1 0,0 0,0 0,1-1,-1 0,0 1,1-1,0 0,-1-1,1 1,0-1,0 1,0-1,1 0,-1 0,-2-4,-4-4,0 0,1-1,1 0,0 0,0-1,1 0,-4-13,3-1,1 0,1 0,1-1,2 1,0-1,2 1,1-1,7-40,-4 48,-1 0,2 0,1 1,0 0,2 0,0 1,1 0,0 0,2 1,0 0,1 1,18-20,-25 32,-1 1,1-1,0 1,0 0,0 0,0 1,0 0,1-1,-1 2,1-1,-1 1,1 0,-1 0,1 0,0 1,0 0,-1 0,1 0,9 3,9 2,0 1,0 1,30 14,-24-9,664 235,-402-145,-18-15,-241-78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25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94 767,'428'-393,"-306"295,227-139,-339 231,-1 0,1 1,0 1,1-1,-1 2,1-1,12-1,-18 4,0 1,1 0,-1 0,0 1,1-1,-1 1,0 1,0-1,1 0,-1 1,0 0,0 1,-1-1,1 1,0 0,5 5,15 12,-2 1,-1 1,0 1,-2 0,0 2,23 40,1 12,36 87,137 382,-67-158,-46-140,148 258,-199-415,5-2,3-3,4-3,4-2,143 130,76-1,-282-207,0 1,-1 0,0 0,0 1,0-1,0 1,7 10,-11-14,0 0,-1 0,1 0,-1 1,0-1,1 0,-1 0,0 0,0 0,0 0,0 1,0-1,0 0,0 0,0 0,0 1,0-1,-1 0,0 1,0 1,0-1,-1 0,1 0,-1 0,1 0,-1 0,0 0,0-1,0 1,0 0,0-1,-3 2,-273 143,153-85,-1951 884,1994-912,2 0,0-3,-156 36,233-65,-1 0,0 0,0-1,0 1,1-1,-1 0,0 0,0 0,0 0,0-1,1 1,-1-1,0 0,0-1,-5-1,0-9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1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1 238,'20'-3,"0"0,-1-1,1-1,-1-1,0-1,0 0,21-13,-1 3,338-137,-339 143,-25 11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1.6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1 490,'0'-6,"1"0,1 0,-1 0,1 1,0-1,1 0,-1 1,1-1,0 1,1 0,-1 0,1 0,7-7,5-5,1 0,21-15,-5 8,0 2,1 1,2 2,0 2,45-16,200-52,-140 47,141-37,-262 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37.8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1,'1'3,"0"0,0 0,0-1,0 1,1 0,-1-1,1 1,-1-1,1 1,0-1,0 0,0 1,4 2,33 28,-36-31,47 31,1-2,1-3,101 39,-107-47,41 11,-60-22,0 0,-1 2,33 17,-58-27,1 0,-1 0,0 0,1 0,-1 1,0-1,0 0,0 0,1 1,-1-1,-1 1,1-1,0 1,0-1,-1 1,1 0,0-1,-1 1,0 0,1-1,-1 1,0 0,0 0,0-1,0 1,0 0,0-1,-1 1,1 0,0 0,-1-1,0 1,1-1,-1 1,0 0,0-1,0 1,0-1,-2 3,-6 8,0 0,-2 0,-20 17,10-8,-11 13,2 0,2 2,1 2,-26 47,6 5,42-83,-1 0,0-1,0 0,-1 0,0-1,-14 10,-23 20,34-27,17-21,-1 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3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2176 1,'-4'0,"-1"1,1 0,0 0,0 0,0 1,0-1,0 1,1 0,-1 0,0 0,1 1,-5 2,-43 42,25-22,-689 687,430-410,269-285,11-11,0 0,-1 0,0 0,0-1,0 0,-1 0,0 0,-13 6,20-11,-1 0,1 1,-1-1,1 0,-1 0,0 0,1 1,-1-1,1 0,-1 0,0 0,1 0,-1 0,1 0,-1 0,0 0,1 0,-1-1,1 1,-1 0,1 0,-1 0,1-1,-1 1,0 0,1-1,0 1,-1 0,1-1,-1 1,1-1,-1 1,1-1,0 1,-1-1,1 1,0-1,-1 1,1-1,0 1,0-1,0 1,0-1,-1 0,1 1,0-1,0 1,0-1,0 1,0-2,5-41,-2 16,-5 21,0-1,0 0,-1 1,0-1,0 1,0 0,-1 0,0 0,0 0,-1 1,-8-9,-66-55,65 58,-114-89,24 21,-180-177,276 246,-1-1,2 0,-1 0,1 0,1-1,-7-17,12 26,-9-13,-1 0,0 1,-1 0,0 1,-1 1,-1 0,-30-22,1-1,29 21,12 12,0 0,-1 0,1 1,-1-1,1 0,-1 1,0 0,0 0,0 0,0 0,-1 0,1 1,-5-2,7 3,1 0,0 0,0 1,-1-1,1 0,0 1,0-1,0 0,0 1,0-1,-1 0,1 1,0-1,0 0,0 1,0-1,0 0,0 1,0-1,0 1,0-1,0 0,0 1,0-1,1 0,-1 1,0-1,0 0,0 1,0-1,1 0,-1 1,0-1,0 0,1 1,-1-1,0 0,0 0,1 1,-1-1,0 0,1 0,-1 0,0 0,1 1,-1-1,1 0,14 15,-1-8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4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0 420,'12'49,"-3"-13,-9-36,6-59,17-80,-14 109,1 1,17-34,-23 55,1-1,-1 1,2 0,-1 0,1 1,0-1,1 1,0 1,0-1,0 1,13-8,-16 12,0 1,1-1,-1 1,0 0,1 0,0 0,-1 1,1-1,-1 1,1 0,0 1,-1-1,1 1,-1 0,1 0,-1 0,1 0,-1 1,0 0,0 0,0 0,0 0,0 1,0 0,5 5,11 8,-2 2,0 0,22 30,-23-27,121 158,-138-178,0-1,0 1,1-1,-1 1,0-1,0 1,1-1,-1 1,0-1,1 0,-1 1,1-1,-1 1,0-1,1 0,-1 1,1-1,-1 0,1 0,-1 0,1 1,-1-1,1 0,-1 0,1 0,-1 0,1 0,0 0,-1 0,1 0,0 0,9-16,-1-34,-8 44,5-31,2 1,2 0,1 0,2 1,1 1,25-45,-37 75,0 0,0 0,1 1,-1-1,1 1,0 0,0-1,0 1,0 0,0 1,1-1,-1 1,1-1,0 1,6-3,-6 5,-1 0,1 0,-1 0,0 0,1 0,-1 1,0-1,0 1,1 0,-1 0,0 0,0 0,0 1,0-1,0 1,0 0,0 0,-1 0,1 0,4 5,10 9,-1 0,-1 1,0 1,-2 1,0 0,14 26,-18-28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5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1 903,'1'-5,"1"1,0 0,0-1,0 1,1 0,0 1,-1-1,1 0,0 1,1-1,-1 1,1 0,6-5,-8 6,28-21,1 1,1 2,58-29,111-36,-188 81,451-147,14 32,631-85,-404 86,-492 74,-192 41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6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1335 0,'-4'2,"-1"0,1 0,0 1,0 0,0-1,1 1,-1 1,1-1,-5 6,-5 3,-299 269,120-105,-396 320,408-343,173-148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6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0,'29'1,"0"2,-1 0,1 2,-1 1,0 1,0 2,-1 0,40 21,212 110,-77-37,-149-78,311 162,-347-177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7.2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0,'1'8,"1"0,0-1,0 1,0-1,1 0,0 0,1 0,6 10,1 4,176 335,-98-192,178 275,-265-436,0 1,1 0,-1-1,1 0,0 0,0 0,0 0,0 0,1 0,-1-1,1 1,-1-1,1 0,0 0,0-1,0 1,7 1,-6-3,0 0,1-1,-1 1,0-1,0 0,0-1,0 1,0-1,-1 0,1 0,0-1,-1 1,1-1,3-4,39-24,143-87,-150 97,20-12,1 3,2 3,81-25,-120 47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8.3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916 0,'-318'24,"32"-1,240-22,1-3,-1-1,0-2,-52-13,68 13,39 19,12 11,8 20,-2 2,-1 1,20 56,-26-56,517 1331,-323-683,-74-217,-117-405,-9-25,22 50,-36-97,1 0,-1 1,1-1,0 0,0 0,0 0,0-1,0 1,0 0,1 0,-1 0,1-1,-1 1,1-1,0 1,-1-1,1 0,0 0,0 1,0-1,0 0,0-1,0 1,3 1,-1-3,-1 0,0 0,0 0,0 0,0-1,0 1,0-1,0 0,-1 0,1 0,-1 0,1 0,-1-1,0 1,3-5,41-36,2 1,1 3,108-65,-106 71,605-428,-480 332,0 19,-160 100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9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1222,'1'-3,"0"1,1-1,-1 0,1 1,-1-1,1 1,0 0,0-1,0 1,0 0,1 0,-1 0,4-2,6-7,576-646,-444 463,-125 165,-2-1,0 0,-2-2,20-62,-34 91,0-1,0 1,0 0,0-1,-1 1,1 0,-1-1,0 1,0-1,0 1,0-1,-1 1,0 0,1-1,-1 1,-1 0,1 0,0-1,-1 1,1 0,-1 0,-3-4,1 4,0 0,0 0,-1 0,1 1,-1-1,1 1,-1 0,0 0,1 1,-1 0,0 0,0 0,0 0,-8 0,-15 1,0 0,0 2,0 1,1 1,-1 1,1 2,0 1,0 1,1 1,0 1,1 1,-38 25,38-20,1 0,0 1,2 2,0 0,1 1,1 1,1 1,1 1,1 0,2 2,-23 46,32-58,0 1,1 0,1 0,0 1,1-1,1 1,0-1,1 1,2 27,0-41,0 1,0 0,0 0,0-1,0 1,1 0,0-1,-1 1,1-1,0 0,0 0,0 0,0 0,0 0,1 0,-1 0,1-1,-1 1,1-1,0 0,-1 1,1-1,0-1,0 1,0 0,-1-1,7 1,9 1,1-1,0 0,24-3,-18 1,13-1,5 0,1 1,0 2,0 2,83 17,-117-17,0-1,-1 2,1-1,-1 1,0 1,0 0,0 0,-1 0,0 1,0 1,0-1,-1 1,0 1,0-1,-1 1,0 0,0 1,-1-1,0 1,0 0,-1 0,0 1,-1-1,0 1,-1 0,0 0,1 13,0 19,-2 0,-1 1,-3-1,-1 0,-3 0,-1-1,-2 0,-1 0,-3-1,-24 52,22-62,2-7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49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0,'4'4,"5"5,1 5,2 3,0 4,5 1,0 1,4 4,-1 2,4-1,1 3,1 3,-5 1,-1-7,-5-4,-5-5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50.1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46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1,'8'9,"-1"1,0 0,0 1,-1-1,8 21,-1-3,795 1560,-774-1527,-15-28,17 43,-27-52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39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344 15,'-12'0,"-1"0,1 1,0 0,0 1,0 1,0 0,-13 5,18-5,1 0,-1 1,1 0,0 0,1 0,-1 1,1 0,0 0,0 0,0 1,0-1,1 1,-6 11,-5 10,-1 1,0 0,3 1,0 0,-12 43,8 1,3 1,-5 93,16-118,3 1,2 0,2 0,14 67,-14-98,1 0,1 0,1-1,1 0,1 0,0-1,1 0,1-1,25 30,-28-37,2 0,-1 0,1-1,0 0,1-1,-1 0,2-1,-1 0,0-1,1 0,0-1,1 0,-1-1,0 0,1-1,13 1,23-3,-1-1,1-3,0-1,66-18,184-67,-261 78,-36 11,18-5,0-1,-1-1,0-1,25-15,-40 22,-1-1,1 1,-1-1,0 0,1 0,-1 0,0 0,-1 0,1-1,-1 1,1-1,-1 0,0 0,-1 0,1 0,-1 0,1 0,-1 0,0 0,-1-1,1 1,-1 0,0-1,0 1,0 0,0 0,-3-8,-37-139,-82-200,114 332,-1-1,-1 2,-1-1,-1 2,0-1,-1 2,-1 0,-1 0,-16-14,0 6,0 1,-2 2,0 1,-37-15,37 16,0 0,-40-34,36 25,34 26,-1-1,1 1,-1-1,1 1,-1 0,0 1,1-1,-1 1,0-1,0 1,0 0,0 1,0-1,-1 1,1 0,0 0,0 0,0 0,0 1,-5 0,0 3,1 0,-1 0,1 1,0 0,1 0,-1 1,-12 13,16-16,0 1,0-1,0 1,1 1,0-1,-1 0,-1 5,-1 5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51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1 183,'48'27,"81"59,-77-50,-46-32,57 44,-58-44,0 1,0-1,0 1,-1 1,1-1,-1 1,-1 0,7 11,-10-17,-1-1,1 1,0 0,0 0,0 0,-1 0,1 1,0-1,0 0,0 0,0 0,-1 0,1 0,0 0,0 0,0 0,0 0,-1 0,1 0,0 0,0 1,0-1,0 0,0 0,0 0,-1 0,1 0,0 1,0-1,0 0,0 0,0 0,0 0,0 1,0-1,0 0,0 0,0 0,0 0,0 1,0-1,0 0,0 0,0 0,0 1,-13-19,8-5,1 0,0 0,2-1,1 1,1-1,1 1,0-1,2 1,1-1,9-28,-9 40,0 1,0 0,1 1,1-1,0 1,0 0,1 0,0 1,10-10,-14 16,0 0,1 1,-1-1,1 0,-1 1,1 0,0 0,0 0,0 1,0-1,0 1,1 0,-1 0,0 0,0 1,1-1,-1 1,0 0,1 0,-1 1,0-1,1 1,-1 0,0 0,0 1,0-1,7 4,29 16,-2 1,0 3,-2 0,42 39,119 132,-158-154,-25-28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53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1 307,'4'0,"0"1,0 0,0 0,0 0,0 0,0 1,0-1,-1 1,1 0,0 1,-1-1,5 4,41 40,-33-30,-13-14,10 11,0-1,1 0,0-1,1 0,19 10,-31-20,-1 0,1 1,0-1,-1 0,1 0,0-1,0 1,0-1,0 1,0-1,0 0,-1 0,1 0,0 0,0-1,0 1,0-1,0 0,-1 0,1 0,0 0,-1 0,1 0,0-1,-1 1,0-1,1 0,-1 0,0 0,0 0,0 0,0 0,0 0,-1-1,1 1,-1-1,1 1,-1-1,0 0,2-5,4-15,-1-1,-1 1,-1-1,0-1,-1-24,-1 14,-1-14,-2 36,1 1,1 0,0 0,0 0,5-17,-6 28,1 1,-1 0,1-1,-1 1,1-1,0 1,-1 0,1-1,-1 1,1 0,0 0,-1 0,1-1,0 1,0 0,-1 0,1 0,0 0,-1 0,1 0,0 0,-1 0,1 1,0-1,-1 0,1 0,0 0,-1 1,1-1,-1 0,1 1,0-1,-1 1,1-1,-1 1,1-1,-1 1,1-1,-1 1,1 0,30 25,-27-22,50 38,1-2,1-2,2-3,2-3,126 49,-183-79,-1-1,1 0,0 0,0 0,-1-1,1 1,0-1,0 0,0 1,0-1,0-1,0 1,-1 0,4-1,-5 0,1 0,-1 0,0 0,-1 0,1 0,0 0,0 0,0 0,0 0,-1 0,1 0,-1 0,1-1,-1 1,1 0,-1 0,0-1,1 1,-1 0,0-1,0 1,0 0,0-1,0 1,0 0,-1-1,1 1,0 0,-1-1,1 1,-2-2,-6-32,-2 1,-2 0,-1 1,-1 0,-2 1,-1 0,-41-55,39 66,2 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54.0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1,'42'46,"-3"3,64 100,-29-37,-63-96,155 203,-141-189,2-1,1-2,1-1,64 44,-84-65,0 0,0 0,1-1,0 0,0-1,0 0,0 0,1-1,-1-1,1 0,10 0,-17-1,1 0,0-1,-1 1,1-1,-1 0,1 0,-1-1,0 1,0-1,1 0,-1 0,0 0,-1-1,1 1,0-1,-1 0,1 0,-1 0,0-1,0 1,0-1,-1 0,1 0,-1 0,0 0,0 0,2-7,-1-4,-5 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4:54.7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0 147,'4'0,"5"0,1-4,2-1,0-4,1 0,3 2,2-3,1-2,3 0,0-2,0-2,1 2,0 3,0 3,-4 0,-5 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14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307 273,'-8'1,"1"0,-1 1,1 0,0 0,-1 0,1 1,0 0,1 1,-1-1,1 1,-1 0,1 1,0 0,0 0,1 0,0 0,0 1,0 0,1 0,-1 1,-2 6,-8 13,1 0,1 1,1 1,-7 30,-7 28,3 1,-13 116,31-159,2 0,2 1,2-1,1 0,3 0,17 74,-21-113,0 0,0 0,1 0,0-1,0 1,0-1,0 1,1-1,0 0,0 0,0 0,0 0,0-1,1 1,0-1,0 0,0 0,0 0,6 3,-5-5,0 1,1-1,-1-1,0 1,1-1,-1 0,0 0,1 0,-1-1,1 1,-1-1,0-1,0 1,0-1,0 0,0 0,8-5,45-26,94-71,-66 43,265-194,-270 189,-2-3,78-91,-144 145,-1-1,0 0,-1-1,-1 0,0-1,-2 0,0 0,-1-1,5-19,-10 29,0-1,0 0,-1 1,0-1,-1 0,0 1,-1-1,0 0,0 1,-1-1,0 1,-1-1,0 1,0 0,-1 0,0 0,-1 1,0 0,0-1,-8-7,-4-1,0 0,0 2,-2 0,0 1,-1 1,0 0,-1 2,-43-17,16 10,-2 3,0 2,-54-7,98 19,-12-3,-1 2,1 0,-32 2,45 0,0 1,-1 0,1 0,0 0,0 1,0-1,0 1,0 1,1-1,-1 1,0-1,1 1,0 1,0-1,0 0,0 1,-5 6,-87 128,34-46,-17 20,-94 179,161-265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15.1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1 615,'14'-12,"1"1,1 1,0 0,0 1,18-7,2-1,119-65,-3-6,249-193,-319 217,-64 49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17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391 925,'31'-45,"-9"12,174-217,192-321,-383 563,5-10,-19 29,-42 50,-2-3,-3-2,-2-2,-77 53,123-98,-1-2,1 0,-1 0,-1-1,1-1,-1 0,0-1,-15 3,17-5,0 0,0 0,0-1,0-1,-1 0,1-1,0 0,0-1,-23-6,32 7,0-1,1 0,-1 1,1-1,-1 0,1-1,0 1,-1 0,1-1,1 1,-1-1,0 0,0 1,1-1,0 0,-1 0,1 0,0 0,1 0,-1 0,0-1,1 1,0-6,-1-10,0-1,5-33,-2 34,0-3,1 0,8-33,-10 51,-1 0,2 0,-1 0,0 0,1 1,0-1,-1 0,1 0,1 1,-1 0,1-1,-1 1,1 0,0 0,0 0,0 0,1 1,-1 0,0-1,1 1,4-2,-5 4,-1-1,1 1,0 0,-1 0,1 0,-1 1,1-1,-1 0,1 1,0 0,-1 0,0-1,1 2,-1-1,0 0,1 0,3 4,36 33,-23-19,128 100,-88-75,93 94,-142-128,-3-3,0 0,-1 0,0 1,10 15,-16-22,1 1,0-1,0 0,-1 1,1-1,-1 1,0-1,1 1,-1-1,0 1,0-1,0 1,0-1,0 1,0-1,0 1,0-1,-1 0,1 1,-1-1,1 1,-1-1,1 0,-1 1,0-1,0 0,1 1,-1-1,0 0,0 0,0 0,-1 0,1 0,0 0,0 0,0 0,-1-1,-1 2,-9 4,0-1,-1 0,1-1,-1 0,0-1,0 0,-23 1,-100-3,80-2,-123 2,-189-5,357 4,1-1,-1 0,-20-6,30 6,0 1,0 0,0 0,1-1,-1 1,0-1,0 1,0-1,0 1,0-1,1 1,-1-1,0 0,1 1,-1-1,0 0,1 0,-1 0,1 1,-1-1,1 0,-1-1,1 1,1-1,-1 1,0 0,1-1,-1 1,1 0,0-1,-1 1,1 0,0 0,0 0,0 0,0 0,0 0,0 0,0 0,0 0,0 0,0 0,0 1,2-2,34-22,0 1,2 2,1 2,0 1,1 3,1 1,0 1,1 3,76-8,15-2,-91 11,1 3,1 1,81 2,-86 7,10-1,66 14,-93-11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18.1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141 1,'-5'0,"1"1,-1-1,0 1,1 0,-1 1,1-1,0 1,-1 0,1 0,0 0,0 0,0 1,0 0,0 0,1 0,0 0,-1 0,1 1,0 0,0-1,1 1,-1 0,1 0,0 1,0-1,0 0,-1 9,-5 12,2 0,1 1,-4 46,8-57,0-14,-4 42,1-1,2 1,3 0,8 69,-8-106,0 0,0-1,1 1,0-1,0 1,0-1,1 0,0 0,0 0,0 0,1 0,-1-1,1 0,0 0,0 0,7 5,-6-6,0-1,0 0,1 0,-1 0,0 0,1-1,-1 0,1 0,-1-1,1 1,0-1,-1-1,1 1,-1-1,1 0,-1 0,7-2,253-79,-259 80,-1 0,1 0,0-1,0 0,-1 0,0-1,0 1,0-1,0 0,0-1,-1 1,0-1,0 0,0 0,0 0,-1 0,5-11,-3 2,0 0,-2 0,1-1,-2 1,0-1,0-23,-1 18,-2 1,0 0,-1 0,0-1,-2 1,0 1,-1-1,-1 1,-1-1,-1 2,0-1,-1 1,-1 0,-17-22,25 37,-1 0,0 0,1-1,-1 2,0-1,0 0,0 0,0 1,0 0,-1 0,1 0,0 0,0 0,-1 0,1 1,-1 0,1 0,0 0,-1 0,1 0,-1 1,1-1,-6 3,-8 2,0 1,0 1,-23 13,4-2,-23 4,40-17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18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0 195,'0'-4,"4"-1,5-3,5-5,4 0,6-1,7-3,2 3,7-2,0 0,-2 1,-5 0,-3 3,-4-1,-1 2,-6 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19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59 276,'-7'6,"-1"0,1 0,-1-1,-1 0,-10 5,28-22,1 0,0 1,12-10,23-11,2 1,2 2,61-26,65-33,-143 71,-30 16,-2 1,1 0,-1-1,1 1,-1-1,1 1,0 0,-1-1,1 1,0 0,-1-1,1 1,0 0,-1 0,1 0,0 0,-1 0,1 0,0 0,0 0,-1 0,1 0,0 0,1 1,-3 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41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26,'4'-3,"1"0,0 0,-1 0,1 1,0 0,0 0,0 0,1 1,-1 0,0 0,0 0,11 0,65 2,-78 0,-1-1,1 1,-1-1,0 1,1 0,-1 0,0 0,0 0,0 0,1 1,-1-1,0 1,-1-1,1 1,0 0,0 0,-1-1,1 1,-1 0,1 1,-1-1,0 0,0 0,0 0,0 1,-1-1,1 0,0 1,-1-1,1 5,0 10,0 1,-1-1,-3 29,0 4,14 31,-6-55,2 48,-8-55,-1 0,-7 36,5-39,1 0,0 0,2 0,0 28,1-41,1 0,-1 0,1-1,0 1,0 0,0-1,0 1,0 0,0-1,1 0,-1 1,1-1,0 0,0 0,0 0,0 0,0 0,0 0,0 0,1-1,-1 1,1-1,-1 0,1 1,-1-1,4 0,8 3,0-1,0 0,1-1,15 0,10 3,24 7,-19-3,-1-2,81 3,-106-10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0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0 492,'13'-3,"0"0,0 0,0-1,-1-1,1 0,-1-1,-1 0,15-10,6-2,412-242,-235 131,-178 110,-12 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1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546 96,'-10'1,"0"1,0 0,0 0,1 1,-1 0,1 0,0 1,0 1,0-1,0 2,1-1,0 1,0 0,-12 13,-11 12,-52 68,76-90,-31 43,1 2,3 2,-38 85,53-97,2 0,2 1,2 1,2 1,-7 66,17-107,0 1,1 0,0-1,0 1,1-1,-1 1,1-1,1 0,2 9,-3-12,0-1,1 0,-1 0,1 0,0 0,-1-1,1 1,0 0,0-1,0 1,0-1,0 0,0 0,0 1,1-1,-1-1,0 1,1 0,-1 0,0-1,1 0,-1 1,1-1,-1 0,1 0,-1 0,4-1,38-3,0-1,-1-2,1-2,-1-2,41-17,204-95,-190 78,-1 2,-35 18,-1-2,-2-4,78-52,-132 79,0-1,0 0,0-1,-1 1,0-1,0 0,0 0,0 0,-1 0,0-1,-1 1,0-1,0 0,0 0,0 0,-1 0,-1 0,1 0,-1 0,0 0,0 0,-1 0,-3-11,-1-9,-1 1,-2 0,-1 0,-22-44,23 52,-1 0,-1 1,0 1,-1 0,-1 0,-1 1,0 0,-1 1,0 1,-1 0,-1 1,0 1,0 0,-1 1,0 1,-1 1,0 0,-1 2,1 0,-1 0,0 2,-1 0,1 2,-34-1,26 3,0 2,0 1,1 1,-1 1,1 1,-37 15,-4 7,-71 42,-23 4,145-66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2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0 440,'46'-48,"2"2,2 3,1 2,95-58,143-55,-275 146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3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1113,'2'-4,"-1"0,1 0,0 0,0 1,1-1,-1 1,1-1,0 1,0 0,0 0,0 0,0 1,0-1,5-2,8-8,109-96,209-142,160-60,-26 71,-210 116,-235 112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4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355 188,'-78'71,"43"-27,1 1,3 1,2 2,1 1,3 1,2 1,3 2,-21 78,38-114,0 0,1 0,0 1,1 0,2-1,-1 1,2-1,0 1,2-1,-1 0,2 0,1 0,0-1,0 1,2-2,0 1,1-1,1 0,0-1,1 0,0 0,17 14,-10-10,0-2,1 0,1-1,1-1,0-1,1-1,0-1,0 0,1-2,1-1,0-1,0 0,0-2,1-1,-1-1,1-1,0-2,0 0,-1-1,1-2,0 0,-1-2,0 0,0-2,0-1,37-17,-31 10,-1-1,-1-2,0 0,-1-2,-1-1,-1-2,-1 0,-1-1,22-30,-38 42,0-1,0 1,-1-1,-1 0,0 0,-1-1,0 1,-1-1,0 0,-1 0,-1 0,0 0,-1 0,-1 0,0 0,-1-1,0 2,-1-1,-8-23,-9-14,-1 0,-3 1,-49-76,63 110,-22-36,-2 2,-2 1,-71-73,87 102,-1 1,0 1,-2 0,0 2,-1 1,0 1,-2 1,1 1,-1 1,-32-9,31 16,1 1,-1 1,0 1,-52 6,-1-2,53-3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5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0 455,'114'-96,"-66"58,7-3,-38 30,0-1,-1-1,0 0,-1-1,-1-1,0 0,12-19,-16 21,0 0,1 1,1 1,0 0,0 0,1 1,14-8,27-23,-41 28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6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1 204,'4'0,"4"0,6-4,4-5,2-4,2-1,-2-2,-2 3,1-1,0-2,1 2,1-1,1-1,0 2,1-1,-1-1,-3 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27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1 206,'5'-1,"0"-1,0 0,0 0,0-1,0 0,-1 1,1-2,-1 1,7-7,13-8,27-8,85-31,-73 33,-21 12,-35 11,0 0,0-1,-1 0,1 0,0-1,-1 1,0-2,11-6,-8 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31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155 146,'-13'14,"2"0,0 1,1 1,0-1,1 2,1-1,0 2,2-1,0 0,1 1,0 0,-2 31,1 9,2 0,8 100,-4-153,0 0,1 0,-1 0,1-1,0 1,1 0,-1 0,1 0,0-1,0 1,0-1,0 0,1 0,0 1,5 5,-5-8,1 0,-1 0,1 0,-1 0,1 0,0-1,0 1,0-1,0 0,0 0,0 0,0-1,0 0,0 0,0 0,0 0,0 0,0-1,5-1,39-8,0-3,-1-2,62-29,-51 20,76-21,-103 38,-3 1,0-2,0 0,-1-2,40-20,-64 28,0-1,-1 0,1 0,-1 0,1 0,-1 0,0-1,0 1,0-1,-1 1,1-1,-1 0,0 0,0 1,0-1,-1 0,1 0,-1 0,0 0,0 0,0 0,-1-5,-1-7,0 0,-1 1,0-1,-7-18,-1 5,-1 1,-2 0,0 1,-2 0,-23-29,27 40,-1 1,-1 0,0 1,-1 0,0 1,-1 1,0 0,-1 1,-21-9,22 15,-1 1,0 0,0 1,0 1,0 1,0 0,0 2,-1-1,-18 5,-28-1,51-3,1 1,0 0,-1 1,1 1,0 0,-12 5,-35 11,49-18,0 0,0 0,0 1,0 1,0 0,1 0,0 1,0 0,0 0,-15 14,14-7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32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1 334,'0'-4,"1"1,0-1,0 1,0-1,1 1,-1 0,1-1,0 1,0 0,0 0,0 0,5-4,32-33,-35 37,11-13,2 1,0 1,1 0,0 1,1 1,0 0,1 2,0 0,25-7,-35 13,1-1,0 0,-1 0,0-1,0 0,-1-1,10-9,-9 8,1 0,-1 1,1 0,1 0,17-7,-9 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41.6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1,'2'25,"2"-1,1 1,1-1,1 0,1 0,1 0,1-1,13 21,9 26,60 155,56 128,-10 3,-118-301,0 2,21 93,9 219,-37-277,-9-61,0 0,2 0,16 49,29 28,-47-101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34.1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615 0,'-16'13,"0"-1,0 0,-2-2,1 1,-28 10,-21 13,35-16,1 1,1 1,1 2,1 1,1 1,1 2,1 0,1 1,-35 56,35-45,1 2,-30 73,48-102,0-1,0 2,1-1,1 0,0 0,0 1,1-1,1 1,0-1,0 1,1-1,1 1,0-1,0 1,1-1,6 14,-4-18,-1-1,1 1,1-1,-1 0,1-1,0 1,0-1,1 0,0-1,0 1,0-1,0-1,0 1,1-1,0-1,-1 1,10 1,9 1,0 0,0-1,0-2,27 0,-29-5,0-1,0-1,-1-1,0-1,0 0,0-2,-1-1,29-18,14-3,-20 11,-10 6,62-36,-90 46,0 0,0-1,-1 0,0 0,1 0,-2-1,1 0,-1-1,0 1,0-1,-1 0,1 0,-2 0,5-11,-5 7,-1-1,-1 0,0 1,-1-1,0 1,0-1,-2 0,1 1,-1-1,-1 1,-6-18,-5-7,-1 1,-21-37,18 41,-1 0,-36-45,46 64,-1 2,0-1,0 2,-1-1,0 1,-1 1,0 0,0 1,-21-10,28 16,1 0,-1 0,1 0,-1 1,1-1,-1 1,0 0,1 1,-1-1,1 1,-1 0,1 0,-1 0,1 0,-1 1,1 0,-7 4,-6 4,0 1,-28 25,14-11,20-17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35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0 479,'11'-2,"0"-1,-1 0,1 0,-1-1,0-1,0 1,-1-2,1 1,-1-1,14-12,19-10,64-23,-78 40,0-2,-1-1,46-32,-53 29,33-39,17-15,53-28,-108 85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49.9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0 574,'22'-18,"0"1,2 1,0 0,0 2,50-20,-18 7,676-351,-681 351,-26 12,-7 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1.0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1451,'2'-14,"0"0,1 0,0 1,1 0,1-1,0 1,1 1,0-1,1 1,9-12,5-12,383-816,-342 682,-56 148,0 0,-2-1,-1 1,0-1,-2-43,-1 64,0-1,0 1,-1-1,1 1,-1 0,1-1,-1 1,0 0,0-1,0 1,0 0,0 0,-1 0,1 0,-1 0,1 0,-1 0,0 0,0 1,0-1,-2-1,0 1,0 0,1 1,-1 0,0 0,0 0,0 0,0 0,0 1,0 0,0 0,0 0,-4 1,-5 1,0 0,0 1,1 1,0 0,-1 1,1 0,-14 9,1 2,1 0,1 2,0 1,1 1,2 1,0 1,-18 25,28-33,1 0,0 1,0 0,2 0,0 1,1 0,0 0,2 0,0 1,0 0,2 0,0 0,0 26,3-37,0-1,0 1,0 0,1-1,0 1,0-1,0 0,0 0,1 0,0 0,0 0,0 0,1-1,0 0,-1 1,2-1,-1-1,0 1,1-1,0 1,-1-1,1-1,0 1,11 3,8 3,1-2,0 0,0-2,28 3,-48-7,317 31,143 24,-456-54,5 0,1 1,0 1,-1 1,19 8,-30-11,0-1,0 1,0-1,-1 1,1 0,-1 0,1 0,-1 1,0-1,0 0,0 1,0 0,0-1,0 1,-1 0,1 0,-1 0,0 0,0 0,0 0,0 0,-1 0,1 0,-1 1,0-1,0 4,-2 11,-1-1,-1 0,0 1,-2-2,0 1,0 0,-2-1,-10 17,-12 16,-42 53,59-86,-1 0,-28 26,9-16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1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0,'4'0,"5"0,5 4,7 1,1 4,4 0,5 6,1 5,-1-2,6 1,0 0,-2-3,-7 0,-5 1,-6-2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1.8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9,'0'-3,"0"-2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2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0 163,'7'2,"0"-1,0 1,-1 1,1-1,-1 1,0 0,7 5,3 0,60 28,-2 4,-1 3,71 55,-118-74,-25-23,0 0,-1-1,1 1,0 0,0 0,0 0,0-1,-1 1,1 0,0 0,-1 0,1 0,-1 0,1 1,-1-1,1 0,-1 0,0 0,1 0,-1 0,0 1,0-1,0 2,-4-6,1 1,0 0,0-1,0 0,0 0,0 0,1 0,-1 0,1 0,-4-8,-8-16,0-1,3-1,0 0,2 0,1-1,1 0,2-1,-3-47,8 74,-1-1,1 0,0 0,0 0,1 1,-1-1,1 0,0 0,1 1,-1-1,1 1,0-1,0 1,0 0,1 0,3-6,-2 7,-1 0,1 0,0 1,-1-1,1 1,0 0,0 0,0 0,1 1,-1 0,0-1,1 2,-1-1,1 0,-1 1,0 0,1 0,5 0,5 2,1 1,-1 0,0 0,0 2,0 0,-1 0,28 16,93 63,-131-81,16 9,-1 2,-1 0,0 1,-1 1,-1 0,0 2,21 29,-19-15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3.5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946 1,'0'44,"-8"193,5-203,-3-1,-1 1,-1-1,-25 63,7-43,-2-1,-2-1,-3-2,-2-1,-1-1,-3-3,-1-1,-92 74,103-95,1-1,-2-2,-1-1,-46 20,59-30,-1-1,-1-1,1 0,-1-1,0-2,0 0,-1-1,1-1,-23-1,40 0,1 0,-1 0,1 0,-1 0,0 0,1-1,-1 0,1 1,-1-1,1 0,-1 0,1 0,-1 0,1-1,0 1,0-1,0 1,0-1,0 0,0 0,0 0,0 0,1 0,-1 0,1 0,0-1,-1 1,1 0,0-1,0 1,1-1,-1 1,0-1,1 0,0 1,-1-1,1 1,0-1,1 0,-1 1,0-1,2-4,0-2,1 1,0-1,0 1,1 0,0-1,0 2,1-1,0 0,1 1,0 0,9-9,-5 6,1 1,0 0,1 1,-1 0,16-7,-20 13,-1-1,1 1,1 0,-1 0,0 1,0 0,1 0,-1 1,0 0,1 0,-1 1,8 1,90 20,119 43,-122-34,74 18,-63-19,-1 4,135 62,-216-81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4.9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1,'7'0,"1"0,-1 1,1 0,-1 0,0 1,1-1,-1 2,0-1,0 1,0 0,-1 0,1 1,-1 0,1 0,-1 1,-1 0,1 0,-1 0,8 10,222 270,-176-208,41 59,134 243,35 175,27 20,-233-460,-39-72,-1 1,-3 0,-2 2,23 83,-38-117,-2-1,0 1,0-1,0 1,-2-1,1 1,-1-1,-1 1,0-1,-5 17,3-19,1 0,-2 0,1-1,-1 0,0 0,0 0,-1 0,1-1,-2 0,1 0,-1-1,0 0,-11 7,-148 95,-93 53,188-122,-1-2,-3-4,-152 44,105-37,105-33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5:59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1 279,'1'-2,"0"0,0 0,0 0,1 0,-1 1,1-1,-1 0,1 1,-1-1,1 1,0 0,0 0,0 0,0-1,0 2,0-1,3-1,3-2,33-18,1 1,1 3,67-20,143-23,-84 22,66-8,-234 47,-1 0,1 0,-1-1,1 1,-1 0,1 0,-1 0,1 0,-1-1,1 1,-1 0,1 0,-1 0,1 0,-1 0,1 0,-1 1,1-1,-1 0,1 0,-1 0,1 0,-1 1,1-1,-1 0,1 0,-1 1,0-1,1 0,-1 1,1-1,-1 0,0 1,1-1,-1 1,0-1,0 1,1-1,-1 1,0-1,0 1,0-1,1 1,-1-1,0 1,0-1,0 1,0-1,0 1,0-1,0 1,0-1,0 1,0-1,-1 1,1-1,0 1,0-1,0 1,-1-1,1 1,0-1,0 0,-1 1,1-1,-1 1,-27 40,21-31,-7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44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1 136,'682'-44,"-368"15,998-32,-1241 59,68 4,-135-1,-1-1,0 1,0 0,0 0,0 0,0 0,0 0,0 1,0-1,0 1,-1 0,1 0,0 0,-1 0,0 1,0-1,1 0,-1 1,-1 0,1-1,0 1,-1 0,1 0,-1 0,0 0,0 0,0 0,0 1,0 3,2 13,-1-1,-1 0,-3 38,1-27,28 823,191 481,-215-1322,-2-10,-1 0,1 0,-1 0,1 0,-1 0,0 0,1 0,-1 0,0 0,0 0,-1 0,1-1,-1 4,0-3,-1-1,1 0,-1 1,1-1,-1 0,0 0,0 0,1 0,-1 0,0-1,0 1,0 0,0-1,0 0,0 1,-3-1,-939 216,26 82,854-273,3 1,-124 32,178-56,0-1,1 0,-1 0,0-1,0 1,0-2,0 1,0-1,0 0,-8-2,13 2,0 0,0 0,0 0,0 0,0 0,1-1,-1 1,0-1,0 1,1-1,-1 1,1-1,-1 0,1 0,0 0,0 0,0 0,0 0,0 0,0 0,1 0,-1 0,1-1,-1 1,1 0,0 0,0-1,0 1,0 0,0 0,0-1,1 1,0-3,5-20,1 0,2 1,0 0,23-41,-1 0,-23 47,-1 0,0 0,-2 0,0-1,5-37,10-87,-10 79,5-101,-15 146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0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0 191,'1'-3,"0"0,0 0,0 1,0-1,0 0,1 0,-1 1,1-1,-1 1,1 0,0-1,0 1,0 0,1 0,-1 0,5-3,42-26,120-37,-65 29,-87 31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2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1 277,'11'1,"-1"1,1 1,-1 0,1 0,-1 1,0 0,0 0,0 1,-1 1,12 8,10 5,313 200,-78-45,300 152,-563-324,-1 0,0-1,0 0,1 1,-1-1,1 0,-1 0,1-1,0 1,-1 0,1-1,0 0,3 1,2-11,-9-15,-25-70,-6-35,-87-593,110 652,8 47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3.7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0 575,'4'1,"0"0,0 0,0 0,-1 1,1-1,-1 1,1 0,-1 0,1 0,-1 1,0-1,0 1,0-1,-1 1,1 0,0 0,-1 1,0-1,0 0,0 1,2 5,4 7,-1 0,0 0,6 26,-10-34,-1 1,0-1,-1 0,0 1,0-1,-1 1,0-1,0 1,-3 10,3-18,1-1,-1 0,0 0,0 0,0 1,0-1,0 0,0 0,0 0,-1 1,1-1,0 0,0 0,0 0,0 0,0 1,0-1,0 0,0 0,0 0,0 0,-1 1,1-1,0 0,0 0,0 0,0 0,0 0,-1 0,1 1,0-1,0 0,0 0,-1 0,1 0,0 0,0 0,0 0,-1 0,1 0,0 0,0 0,0 0,0 0,-1 0,1 0,0 0,-6-11,-1-19,1-33,3 0,3-1,2 1,3 0,3 0,19-77,-23 125,1 0,1 0,0 1,0 0,2 0,0 0,0 1,12-13,-17 22,1 0,0 0,0 1,0 0,0-1,1 2,-1-1,1 0,0 1,0 0,0 0,0 0,0 1,0 0,0 0,0 0,1 0,-1 1,0 0,1 0,-1 1,0-1,0 1,1 0,-1 0,0 1,6 2,22 11,-1 2,0 1,-1 1,37 31,-19-14,-15-12,91 70,-113-84,-1 1,0 1,0 0,-1 0,-1 1,0 0,11 23,-21-121,1 41,1-1,10-59,-8 84,1 1,1-1,1 1,0 0,2 1,0 0,18-30,-25 47,0-1,0 0,0 1,1-1,-1 1,0-1,1 1,-1 0,1 0,0-1,-1 1,1 0,0 1,0-1,0 0,-1 0,1 1,0-1,0 1,0 0,0-1,4 1,-3 1,1-1,0 1,0 0,0 0,-1 1,1-1,-1 1,1 0,-1 0,0 0,4 3,8 8,0 0,-1 1,20 26,-31-35,103 147,-94-135,-2-1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6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0 970,'1'-1,"-1"0,1 0,-1 1,1-1,-1 0,1 0,-1 1,1-1,0 0,-1 1,1-1,0 0,0 1,0-1,-1 1,1-1,0 1,0 0,0-1,0 1,0 0,0 0,0 0,1-1,32-4,-25 4,105-25,206-73,-4-1,815-246,-1046 318,-33 12,-34 11,0 0,0-2,0 1,-1-2,0-1,0 0,17-13,13-11,73-40,-40 27,-64 36,10-7,1 0,1 2,1 1,0 2,36-11,-45 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7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1051 1,'-1'3,"0"-1,-1 1,0 0,1-1,-1 0,0 1,0-1,-1 0,-3 3,-3 5,-292 328,-177 262,428-529,24-32,-1-1,-2-1,-64 62,78-88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8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0,'38'2,"-1"1,0 2,0 2,55 17,143 60,-171-59,442 181,-489-198,-5-1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09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0,'0'10,"1"-1,1 1,0-1,0 1,1-1,0 0,0 0,1 0,1-1,-1 1,1-1,12 15,8 7,56 51,-25-26,-25-21,-19-20,0 0,1-1,19 14,-27-23,1-1,0 1,-1-1,2 0,-1-1,0 1,0-1,1-1,-1 1,1-1,-1 0,13 0,8-1,-8 1,1 0,-1-2,1 0,0-1,-1-1,0-1,0-1,29-11,-32 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38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1062,'0'-4,"1"0,0 0,0 0,0 0,0 1,1-1,-1 0,1 0,0 1,0-1,0 1,1 0,3-4,43-42,-34 35,395-426,-367 390,-3-1,-1-2,-3-2,30-61,-62 107,0-1,0 0,-1 0,-1 0,1 0,-2 0,1-1,-2 1,0-20,0 27,0 0,-1 0,0 1,1-1,-1 0,0 0,0 1,-1-1,1 1,0-1,-1 1,0 0,1-1,-1 1,0 0,-3-2,2 2,0 0,0 1,0-1,-1 1,1 0,0 0,-1 0,1 0,-1 1,1-1,-1 1,1 0,-1 0,1 0,-1 1,-4 0,2 0,0 0,0 1,0 0,0 0,0 0,0 0,1 1,-1 0,1 1,0-1,0 1,0 0,0 0,1 0,-5 6,3-2,0 0,1 0,0 1,1 0,-1 0,2 0,-1 0,1 0,-2 12,3-9,0 1,0-1,2 1,-1-1,1 0,1 1,0-1,1 1,1-1,-1 0,2 0,0 0,0-1,1 1,11 18,-5-17,0 0,1-1,0 0,1-1,0-1,0 0,30 16,114 46,-113-54,29 11,-28-12,83 44,-124-58,1-1,-1 2,0-1,1 1,-1-1,-1 1,1 0,-1 0,1 1,-1-1,0 1,-1 0,1-1,-1 1,0 0,0 1,1 4,-2-1,0 0,0 0,-1 0,0-1,0 1,-1 0,0 0,-1 0,-4 13,-2 1,-1 0,-1-1,-1 0,-1-1,-1 0,-27 32,19-29,-1-1,-1-2,-1 0,-1-1,-1-2,0 0,-37 17,43-24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38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1,'0'3,"8"6,6 5,4 0,4 1,5 2,5-1,-1-1,-4 2,-5 2,-8 1,-5-3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39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23.0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477 3625,'-2'-2,"-1"1,0-1,0 0,1 0,-1 0,1 0,0 0,-1-1,1 1,0 0,0-1,1 0,-4-5,-2-2,-50-72,3-3,4-2,4-2,3-2,-40-130,55 121,5-1,4-1,5-1,-2-175,14 225,4 1,1-1,3 1,2 0,2 0,3 1,2 1,2 0,2 1,2 1,3 1,1 0,60-80,-13 38,4 3,4 4,114-92,-73 80,261-152,-69 80,7 14,433-142,-701 276,1 3,0 2,1 3,0 2,58-2,-81 10,0 1,0 2,-1 0,1 3,-1 0,0 2,0 1,-1 1,-1 2,40 21,244 160,-62-35,-182-120,-25-14,52 37,-91-58,0 1,0-1,-1 1,0 0,0 0,0 0,0 0,-1 0,1 1,-1-1,0 1,-1 0,2 5,9 68,-11-62,1 0,0 0,6 20,-1-17,1 0,1 0,0-1,1 0,1-1,1 0,1-1,0 0,24 22,-14-19,0-1,1-1,1-1,0-1,1-1,30 11,2-4,1-3,1-3,0-2,1-3,109 4,251 3,-411-16,0 0,0 1,0 0,0 0,0 1,0 1,-1 0,1 0,-1 0,0 1,0 1,-1-1,0 1,0 1,0 0,-1 0,0 0,0 1,-1 0,0 0,0 1,-1 0,0 0,0 0,6 19,23 59,102 267,-29 14,-92-296,-4 1,-2 0,-3 84,-7-105,-3 0,-2-1,-2 0,-2 0,-23 66,5-44,-3-2,-3-1,-3-2,-78 108,25-59,-163 164,67-102,-8-9,-292 197,227-200,-459 223,678-371,-69 30,96-45,1 0,-1-1,0 0,-1 0,1-2,-20 1,31-2,0 0,0 1,1-1,-1-1,0 1,0 0,1 0,-1-1,0 1,0-1,1 1,-1-1,1 0,-1 0,0 0,1 0,-1 0,1 0,0 0,-1 0,1 0,0-1,0 1,0 0,0-1,0 1,-1-3,1 1,1 0,-1 0,1 0,0 0,0 0,0 0,1 0,-1 0,1 1,0-1,-1 0,1 0,0 0,1 1,0-4,1 1,-1 0,1 1,-1-1,1 1,1-1,-1 1,0 0,1 0,0 1,0-1,0 1,0-1,1 1,0 1,-1-1,1 1,0 0,6-2,-11 4,1 0,-1 0,1 0,-1 0,0 0,1 1,-1-1,1 0,-1 0,0 1,1-1,-1 0,1 0,-1 1,0-1,1 1,-1-1,0 0,0 1,1-1,-1 1,0-1,0 0,0 1,1-1,-1 1,0-1,0 1,0-1,0 1,0-1,0 1,0-1,0 1,0-1,0 0,0 1,0-1,0 1,-1-1,1 1,0-1,0 1,0-1,-1 0,1 1,-1 0,-10 25,11-26,-10 17,0-1,-1 0,0 0,-1-1,-1-1,0 0,-26 20,29-27,-1 1,1-2,-1 1,0-1,-1-1,0 0,1-1,-1 0,-1-1,1 0,0-1,-25 1,5-4,-1-2,1-1,1-1,-1-2,-33-12,-150-65,180 69,-993-476,989 471,8 5,2-2,0 0,-44-36,60 41,1 0,0-1,0 0,2-1,0 0,0 0,1-1,-13-31,-4-26,-19-88,-6-19,40 149,-1-1,-2 2,-28-46,39 69,-1 0,0 0,-1 1,1 0,-1 0,0 0,0 1,0-1,-1 1,0 0,0 1,0-1,-11-3,6 4,0 1,0 0,0 0,-1 1,1 1,0 0,-18 3,16-2,0 0,0-1,0 0,0-1,-1 0,-23-6,32 5,0 0,0 0,0 0,1-1,-1 1,1-1,-1-1,1 1,0 0,0-1,0 0,1 0,0 0,-1-1,1 1,1-1,-1 1,1-1,-4-8,-68-164,73 175,-5-13,0 0,-2 1,-9-14,16 25,-1 1,0 0,0-1,0 1,-1 0,1 0,0 0,-1 0,1 0,-5-1,6 2,0 1,0 0,0 0,0-1,0 1,-1 0,1 0,0 0,0 0,0 0,-1 0,1 0,0 1,0-1,0 0,0 1,0-1,0 1,-1-1,1 1,0-1,0 1,0 0,1 0,-1-1,-2 3,-6 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0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1 116,'11'1,"0"0,0 1,0 0,0 1,0 0,-1 1,1 0,13 7,78 51,-88-53,9 5,-1 1,-1 1,0 0,-2 2,31 34,-49-50,0 0,0 0,0 0,0 0,-1 0,1 0,-1 0,1 0,-1 0,0 0,0 1,0-1,0 0,0 0,-1 0,1 0,0 0,-2 2,2-3,0 0,0-1,-1 1,1 0,0-1,-1 1,1-1,0 1,-1-1,1 1,-1 0,1-1,-1 0,1 1,-1-1,1 1,-1-1,0 0,1 1,-1-1,1 0,-1 0,0 1,1-1,-1 0,0 0,1 0,-1 0,0 0,0 0,1 0,-1 0,0 0,1 0,-1 0,0 0,1-1,-1 1,0 0,1 0,-1-1,1 1,-1 0,1-1,-1 1,0-1,1 1,-1-1,1 1,0-1,-1 1,1-1,-1 1,1-2,-8-7,1 0,1 0,-1-1,2 0,-1 0,1 0,1-1,0 1,1-1,0 0,-2-15,1 4,2 1,0-1,1 0,2 0,2-23,-2 41,-1-1,1 0,0 1,0-1,0 1,1-1,0 1,0-1,0 1,0 0,1 0,-1 0,1 0,0 1,0-1,0 1,1 0,-1 0,1 0,0 0,0 0,0 1,0 0,0 0,1 0,-1 0,8-1,-3 1,0 1,1 0,-1 1,1 0,-1 1,0 0,1 0,-1 1,0 0,0 0,0 1,0 1,10 4,9 7,-1 1,0 1,-1 2,-1 0,-1 2,-1 0,-1 2,20 26,-37-43,0 1,-1 0,0 0,0 0,3 10,-1 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1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0 434,'1'6,"0"1,0-1,0 1,1-1,0 0,1 0,-1 0,1 0,0 0,0-1,1 1,0-1,0 0,0 0,0 0,1-1,0 1,8 5,11 7,0-1,47 23,-20-14,92 30,-118-47,1-1,0-2,0 0,0-2,52 1,-76-4,1 0,-1-1,0 1,0-1,1 1,-1-1,0 0,0 0,0 0,0 0,0 0,0 0,0 0,0-1,-1 1,1-1,0 1,-1-1,1 0,-1 1,0-1,0 0,1 0,-1 0,0 0,-1 0,1 0,0-1,-1 1,1 0,0-4,0-7,0-1,-1 1,0 0,-3-19,1 12,-3-22,-1 0,-3 0,-1 1,-2 0,-2 1,-2 0,-1 1,-28-46,41 79,-1 0,1 1,-1-1,0 1,-9-8,13 12,0 0,0 1,1-1,-1 0,0 0,0 0,0 1,-1-1,1 1,0-1,0 1,0-1,0 1,0-1,-1 1,1 0,0 0,0 0,-1 0,1 0,0 0,0 0,-1 0,1 0,0 0,0 1,0-1,-1 0,1 1,0-1,0 1,0 0,0-1,0 1,0 0,0 0,0-1,0 1,-1 2,1-2,0 1,1 0,-1-1,1 1,-1 0,1 0,0 0,0-1,0 1,0 0,0 0,0 0,0-1,0 1,1 0,-1 0,1 0,-1-1,1 1,0 0,0-1,0 1,0-1,0 1,0-1,0 1,0-1,2 2,41 37,21 5,2-4,113 52,154 44,-301-124,-19-7,135 46,-131-47,1 0,-1-2,1 0,0-1,0-1,20-1,-37 0,0 0,0-1,0 1,0 0,0-1,-1 1,1-1,0 1,0-1,-1 0,1 0,0 0,-1 0,1 0,-1 0,1 0,-1 0,1-1,-1 1,0-1,0 1,0-1,2-1,-2-1,0 1,0 0,-1-1,1 1,-1-1,0 1,1-1,-1 1,-1 0,1-1,-1 1,0-4,-4-13,-2 1,0 0,-15-29,16 37,-38-86,23 46,-3 1,-1 1,-58-80,78 122,0 1,-1 0,0 0,0 0,-1 1,-8-5,-5-1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1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0,'1'3,"1"0,-1-1,1 1,-1-1,1 1,0-1,0 0,0 0,0 1,0-1,1-1,2 4,4 3,18 17,347 319,126 62,-493-401,6 6,1-1,0 0,24 12,-34-20,-1-1,1 1,-1-1,1 0,-1 0,1 0,0 0,0-1,-1 0,1 1,0-1,0-1,0 1,-1 0,1-1,0 0,0 0,-1 0,1 0,-1-1,7-3,26-22,-1-2,-2-2,-1-1,34-44,33-32,-59 70,-6 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2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1 260,'0'-4,"0"-5,3-5,6 1,5-3,8 3,7-1,7-2,5-2,2-1,3-2,-3-1,-2 3,1 1,-4 0,-4 3,-8 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3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1 289,'3'0,"10"-3,6-6,7-1,11-3,11-2,8-4,7-5,3-2,3-2,-4-3,-8 1,-6 4,-9 7,-7 3,-6 4,-7 4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4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59,'-2'-2,"0"-1,1 1,-1-1,1 1,-1-1,1 1,0-1,0 0,-1-4,5-4,14 14,-1 7,-1 0,0 1,0 0,-2 1,1 1,14 18,6 5,84 83,131 126,-168-172,107 74,-167-132,1 0,41 18,-62-32,-1-1,1 0,0 1,0-1,0 0,0 1,-1-1,1 0,0 0,0 0,0 0,0 0,0 0,-1 0,1 0,0 0,0 0,0 0,0-1,0 1,-1 0,1-1,0 1,0 0,-1-1,1 1,1-2,-1 1,0-1,0 0,0 1,0-1,0 0,0 0,-1 0,1 0,-1 0,1 0,-1 1,0-4,-2-68,0 55,-2-480,6 468,1 0,1 0,13-49,-11 63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5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0 425,'22'-31,"-20"22,1 0,1 0,0 1,0-1,0 1,1 0,0 0,1 1,0 0,0 0,0 0,1 1,0-1,14-8,-15 12,0 0,0 0,1 0,-1 1,1 0,0 0,0 1,-1 0,1 0,0 1,0 0,0 0,0 0,0 1,0 0,0 0,-1 1,1 0,0 0,8 4,22 13,-2 1,0 1,-1 2,-1 2,56 53,-79-67,-1 0,0 1,0 0,-1 1,6 13,-25-50,0-1,2 0,1-1,1 0,2 0,-5-50,7 36,3 0,1 0,2 0,8-39,-11 76,0-1,1 1,0 0,0-1,0 1,0 0,0 0,1 0,-1 0,1 0,0 0,0 0,0 0,0 1,0-1,1 1,-1-1,1 1,-1 0,1 0,4-2,-3 3,0 0,-1 0,1 1,0 0,0-1,0 1,0 0,0 1,0-1,0 1,-1 0,1 0,0 0,0 0,-1 1,1-1,-1 1,5 3,41 26,-1 2,-2 2,46 46,-89-79,6 6,-1 0,0 0,0 0,-1 1,0 0,0 0,-1 1,7 15,-6-5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6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1 876,'0'-4,"1"0,0 0,1 1,-1-1,0 0,1 0,0 1,0-1,0 1,0 0,1-1,-1 1,1 0,0 0,0 1,0-1,0 1,4-3,66-40,-70 44,556-254,-294 142,583-206,-763 287,-60 21,0 1,1 2,36-8,-44 16,-6 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6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606 3,'9'-2,"-6"1,-9 9,-80 92,-31 42,-23 42,-109 153,237-319,4-4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7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0,'4'0,"9"0,9 0,10 4,9 1,7 4,10 7,10 10,5 3,2 1,4 3,-5-4,-7-3,-11-3,-7 0,-5-5,-9-2,-11-3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52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962 111,'1'-5,"-1"1,-1 0,1-1,0 1,-1-1,0 1,0 0,0 0,-1-1,0 1,1 0,-1 0,-1 1,1-1,0 0,-1 1,0-1,0 1,0 0,0 0,-1 0,1 0,-1 1,1-1,-1 1,0 0,0 0,0 0,0 1,0-1,-1 1,1 0,0 0,-7 0,-3 0,1 1,0 0,-1 0,1 1,-1 1,1 1,0 0,0 0,0 1,-15 8,-2 3,2 1,0 2,1 1,0 1,2 1,-42 46,10-1,-66 98,76-95,3 1,3 2,3 2,4 2,-35 110,63-166,2 0,0 1,1-1,1 1,1 0,0 0,2-1,1 1,7 36,-5-40,2 0,0-1,1 0,0 0,1 0,1-1,1-1,0 1,0-2,2 1,0-2,13 13,12 5,1-1,1-2,68 35,137 44,-182-87,2-3,-1-3,116 9,-122-16,-36-5,1 0,-1-2,0-1,0 0,0-2,0 0,0-1,27-12,-6 1,-2-3,75-46,-100 55,-1-1,0-1,0 0,-1-1,-1 0,0-1,-1 0,-1-1,0-1,-1 1,0-2,-1 1,8-29,-7 16,-1-1,-2-1,-1 1,-2-1,-1 1,-1-1,-4-39,0 47,-1 0,-2 1,0 0,-1 0,-1 0,-1 1,-1 0,-1 1,-20-28,-3 0,-3 3,-65-65,6 28,64 57,-51-51,71 63,7 6,-1 0,0 0,-1 1,0 0,0 0,0 0,-13-6,19 12,0 0,0 0,-1 0,1 0,0 0,-1 0,1 1,0-1,0 0,-1 1,1-1,0 1,0-1,0 1,0 0,0 0,0-1,0 1,0 0,0 0,0 0,-1 2,1-2,1-1,-1 1,1 0,-1 0,1 0,-1-1,0 1,1 0,-1-1,0 1,0-1,1 1,-1 0,0-1,0 0,0 1,0-1,1 0,-1 1,0-1,0 0,0 0,0 0,0 1,0-1,0 0,0 0,0-1,0 1,0 0,0 0,0 0,1-1,-1 1,0 0,0-1,0 1,0-1,0 1,1-1,-1 1,0-1,1 0,-1 1,-1-2,-9-16,1 1,1-1,1-1,-8-22,-1-4,11 31,0-1,1 1,1-1,0-1,2 1,-2-20,3 15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8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0,'4'1,"-1"0,1-1,0 1,0 1,0-1,-1 1,1-1,-1 1,1 0,-1 0,0 1,0-1,0 1,0-1,5 6,41 55,-36-44,50 73,-38-53,2-2,48 55,-72-89,0-1,0 1,-1-1,1 0,1 0,-1 0,0 0,0 0,1-1,-1 1,1-1,-1 0,1 0,0 0,-1-1,1 1,0-1,0 0,-1 0,1 0,0-1,-1 1,1-1,6-2,4-2,-1-1,0-1,0 0,24-18,-27 19,4-4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9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1 792,'17'-20,"0"0,25-41,-13 17,28-37,23-31,130-241,-208 350,0-1,-1 1,1 0,-1-1,0 1,0-1,0 1,-1-1,1 0,-1 1,0-1,0 0,0 1,0-1,-1 0,1 1,-1-1,-1-3,0 4,1 1,-1 0,0 0,0 0,0 0,0 0,-1 0,1 1,0-1,-1 1,1-1,-1 1,1 0,-1 0,0 0,1 1,-1-1,0 0,0 1,0 0,1 0,-1 0,0 0,-3 0,-16 3,1 0,-1 2,1 0,0 1,0 1,1 1,-1 1,2 1,0 1,-24 16,39-24,-1 0,1 0,0 1,0-1,0 1,1 0,-1 0,1 0,0 1,0-1,0 1,1 0,-1 0,1-1,0 2,1-1,-1 0,0 8,2-8,0 1,1-1,-1 1,1-1,0 1,1-1,0 1,0-1,0 0,0 0,1 0,-1 0,1 0,1-1,-1 1,1-1,6 7,29 25,3-2,0-1,80 46,-5-3,-11-3,108 99,-208-166,0 0,0 0,0 0,-1 1,0 0,0 0,-1 0,0 1,0-1,2 10,-5-14,0 1,-1-1,1 0,-1 0,0 0,0 0,0 0,0 1,-1-1,1 0,-1 0,0 0,0 0,0 0,0 0,0 0,-1-1,0 1,1 0,-1-1,0 1,0-1,0 1,0-1,-1 0,1 0,-1 0,1 0,-6 2,-12 6,1-3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49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1,'3'4,"6"1,1 3,3 5,-2 4,3-2,-3 2,-2-4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50.3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51.2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1,'0'11,"1"1,1-1,0 0,1 1,0-1,1 0,7 17,46 75,-13-26,-21-37,13 24,-34-60,0 1,0 0,0-1,-1 1,0 0,0 0,0 0,0 0,-1 0,0 7,0-13,0 1,0 0,0-1,0 1,0 0,-1 0,1-1,0 1,0 0,0 0,-1-1,1 1,0 0,0 0,0-1,-1 1,1 0,0 0,-1 0,1 0,0-1,0 1,-1 0,1 0,0 0,-1 0,1 0,0 0,-1 0,1 0,0 0,-1 0,1 0,0 0,-1 0,1 0,0 0,-1 0,1 1,0-1,0 0,-1 0,1 0,0 0,-1 0,1 1,0-1,0 0,0 0,-1 1,1-1,0 0,0 0,0 1,-1-1,1 0,0 1,0-1,0 0,0 0,0 1,0-1,0 0,0 1,0-1,0 0,0 1,0 0,-15-23,10 5,1-1,0 1,1-1,1 1,1-1,1 0,0 1,1-1,1 0,0 1,2-1,0 1,1 0,9-22,-11 32,0 0,1 1,0-1,0 1,1 0,-1 0,1 1,0 0,1-1,-1 2,1-1,0 1,1 0,-1 0,1 0,-1 1,1 0,0 0,0 1,0 0,14-2,-12 3,0 1,0 0,1 1,-1 0,0 0,0 1,0 0,0 0,-1 1,1 0,-1 1,1 0,-1 0,0 1,-1 0,1 0,9 9,13 18,0 0,-3 2,-1 1,-1 2,33 65,13 18,-62-105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52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677 1,'-1'12,"-2"1,1-1,-1 0,-1 0,0 0,-9 16,-2 10,-186 404,69-171,113-228,-2-2,-2 0,-43 57,65-96,0-1,0 0,0 1,0-1,0 0,0 0,0 0,0 0,-1 0,1 0,0 0,-1 0,1 0,-1-1,1 1,-1 0,-2 0,3-1,0-1,0 1,0 0,1 0,-1-1,0 1,0 0,0-1,1 1,-1-1,0 1,0-1,1 0,-1 1,1-1,-1 1,0-1,1 0,-1 0,1 1,0-1,-1 0,0-1,-2-8,-1 0,1 0,1-1,-2-14,0 4,-24-87,5 29,4 0,4-1,-7-92,22 168,-1 0,1-1,0 1,1 0,-1 0,1 0,-1 0,1 0,1 0,-1 0,0 0,1 1,0-1,0 0,0 1,0-1,1 1,-1 0,6-6,-4 7,-1 0,1 0,0 1,-1-1,1 1,0 0,0 0,0 0,0 0,0 1,0 0,0-1,0 2,0-1,0 0,0 1,0 0,0 0,0 0,6 2,31 14,0 1,-2 3,60 39,-21-12,34 19,19 12,179 78,-240-133,-48-18,41 19,-50-19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57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1 504,'0'-7,"1"1,0-1,1 1,0 0,0-1,0 1,1 0,-1 0,2 0,3-5,44-60,-29 43,-16 21,27-41,3 1,2 3,1 1,50-42,-78 78,1 0,-1 0,2 1,-1 0,1 1,-1 1,1 0,1 1,-1 0,0 1,1 1,-1 0,1 0,0 2,-1-1,1 2,-1 0,14 4,8 2,-1 2,0 2,0 1,-1 2,49 29,-63-33,-1 2,0-1,-1 2,0 0,-2 1,1 1,-2 1,0 0,16 26,-22-29,-1-1,0 2,-2-1,1 1,-2-1,0 1,-1 1,0-1,-1 0,-1 1,0-1,-1 1,-1-1,-3 18,-2-1,-2-1,-1-1,-1 1,-2-2,-15 30,-3-3,-58 80,78-118,15-11,28-11,-14 0,519-33,-449 34,16-5,-73 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3:26:57.6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9,'0'-3,"0"-3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53.5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25,'3'-3,"1"0,-1 1,1-1,0 1,0 0,0 0,1 1,-1-1,0 1,1 0,-1 0,0 0,1 1,-1 0,8 0,71 7,-74-5,33 4,0 2,-1 2,0 1,0 2,58 29,-94-39,0 0,0 0,-1 1,1 0,-1 0,0 0,0 0,0 1,0-1,-1 1,0 0,0 0,0 0,-1 0,1 1,-1-1,-1 1,3 10,0 8,-2 0,0 0,-3 34,0-32,5 46,7-22,2-1,3 0,32 71,-46-117,-1 1,0-1,1 0,-1 0,1 0,0 0,0 0,0-1,0 1,0 0,1-1,-1 0,1 1,0-1,-1 0,1 0,0-1,0 1,0-1,5 2,-5-2,0-1,0 0,0 0,0 0,0 0,0 0,0-1,0 1,0-1,-1 0,1 0,0 0,0 0,-1 0,1-1,0 1,-1-1,1 0,-1 1,0-1,4-4,9-10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54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0,'1'24,"1"0,1-1,1 1,13 43,41 85,-2-11,-47-112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54.7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56,'4'0,"5"0,5 0,3 0,8 0,2 0,1 0,3 0,8 0,5 0,2 0,2 0,-4-4,2-4,-3-2,-9-3,-2 1,-7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55.5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32,'270'-11,"12"-1,-231 8,-34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47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23,'0'-1,"1"0,-1 0,1 0,-1-1,1 1,0 1,-1-1,1 0,0 0,0 0,0 0,0 0,0 1,0-1,0 0,0 1,0-1,0 1,0-1,0 1,0 0,0-1,1 1,-1 0,0 0,0 0,3 0,40-4,-38 4,25-1,-1 1,0 2,1 1,-1 1,-1 1,1 2,-1 1,40 17,21 15,-2 5,-3 3,-1 3,122 100,-198-144,1 0,-1 0,-1 1,0 0,0 0,0 1,-1 0,6 12,-10-18,-1 1,1 0,-1 0,0 0,0 0,-1 0,1 0,-1 0,0 0,0 0,0 1,0-1,-1 0,0 0,0 0,0 0,0 0,0 0,-1-1,0 1,0 0,0-1,0 1,-4 3,-258 343,216-281,35-48,-1 0,0-1,-1-1,-2-1,0 0,-25 21,41-38,-1 0,1 0,-1 1,1-1,-1 0,0 0,1 0,-1-1,0 1,0 0,0-1,0 1,1-1,-1 0,0 1,0-1,0 0,0 0,0 0,0 0,0-1,0 1,0-1,1 1,-3-1,-5-7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1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454 312,'-14'-1,"0"1,0 0,0 1,0 1,1 0,-1 1,0 1,1 0,0 1,0 0,0 1,1 0,-1 1,1 0,1 1,0 1,0-1,-15 17,4-2,2 1,0 1,1 1,2 1,1 0,-20 45,27-50,1 0,1 1,1 0,1 1,1-1,1 1,1 0,1 0,3 31,-2-52,0 0,1 1,-1-1,1 0,0 0,-1 0,1 0,1-1,-1 1,0 0,1 0,-1-1,1 1,0 0,0-1,0 0,0 0,0 1,1-1,4 3,-3-3,0-1,0 1,0-1,0 0,1 0,-1 0,1 0,-1-1,0 0,1 0,-1 0,9-2,5-2,0 0,0-2,0 0,-1-1,29-16,-40 19,0-1,0 0,-1 0,1 0,-1-1,0 1,-1-1,0 0,0-1,0 1,0-1,-1 1,0-1,-1 0,0 0,0-1,2-11,1-14,-1 0,-1-52,-3 80,1-84,2-38,-27-244,8 327,3 33,12 11,0 1,0-1,1 0,-1 1,0-1,1 0,-1 1,0-1,1 1,-1-1,0 1,1-1,-1 1,1 0,-1-1,1 1,0 0,-1-1,1 1,0 0,-1 0,1-1,0 1,0 0,-1 1,0 3,0 0,0 0,0 0,1 0,0 0,0 0,0 0,0 0,1 0,0 0,0 0,0 0,1-1,0 1,2 4,5 12,2-1,14 20,-5-9,150 236,-159-247,-3-2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3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63 448,'2'-12,"1"-1,0 1,1 0,0 1,0-1,1 1,1 0,13-21,4-10,9-17,-19 38,-2-1,0 0,-1-1,-1 0,7-31,-16 52,1 0,-1-1,1 1,-1-1,0 1,0-1,0 1,0 0,-1-1,1 1,0-1,-1 1,0 0,0-1,1 1,-1 0,-2-3,2 4,0 0,0 0,0 0,0 1,-1-1,1 0,0 0,-1 1,1-1,0 1,-1-1,1 1,0-1,-1 1,1 0,-1 0,1 0,-1 0,1 0,-3 0,-3 1,1 1,-1 0,1 0,0 0,-1 1,1-1,1 2,-1-1,0 1,-8 7,-2 4,0 1,2 1,0 0,1 1,1 0,1 1,-12 25,22-41,0 0,0 0,0 0,0 1,0-1,1 0,0 0,-1 1,1-1,0 0,1 0,-1 1,1-1,-1 0,1 0,0 0,0 1,2 2,-1-1,1-1,1 1,-1 0,1-1,-1 0,1 0,0 0,1 0,7 5,2 0,0-2,0 0,0 0,1-1,0-1,27 6,-22-7,1 0,-1-2,1 0,-1-1,1-1,0-1,-1-1,1 0,-1-2,36-11,-42 10,0 1,1-1,0-1,-1-1,0 0,0-1,22-17,-24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4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1 149,'6'1,"0"-1,-1 1,1 0,0 0,-1 1,1 0,0 0,-1 0,0 1,0-1,8 6,51 46,-17-12,-43-39,71 59,-71-58,0 0,1 1,-2 0,1-1,-1 1,1 1,-1-1,-1 0,1 1,-1-1,0 1,0 0,1 9,-2-14,-1 1,0-1,0 0,0 1,0-1,0 0,0 0,0 1,0-1,-1 0,1 1,0-1,-1 0,1 0,-1 0,-1 3,2-4,-1 0,1 0,-1 0,1 0,0 0,-1 1,1-1,-1 0,1 0,-1 0,1 0,-1-1,1 1,-1 0,1 0,-1 0,1 0,-1 0,1 0,0-1,-1 1,1 0,-1 0,1-1,0 1,-1 0,1-1,0 1,-1-1,-3-2,1-1,0 0,0 1,0-1,0-1,1 1,-4-8,0-9,0-1,2 0,1-1,0 1,2-1,1 1,0-1,2 1,1-1,0 1,9-28,-12 47,1-1,0 1,1 0,-1-1,0 1,1 0,0 0,0 0,0 0,0 0,0 0,0 0,1 1,0-1,-1 1,1 0,0 0,5-3,-5 4,0 0,0 1,0 0,0-1,0 1,1 0,-1 0,0 1,0-1,0 1,0-1,0 1,0 0,0 0,0 0,-1 1,1-1,0 1,0-1,-1 1,4 3,25 18,0 2,-1 1,-2 2,-1 0,-1 2,36 53,-59-128,-1 16,1 1,1 0,1 0,1 1,19-48,-25 73,1-1,-1 1,1 0,-1 0,1 0,0 0,0 0,0 0,0 0,0 1,1-1,-1 0,0 1,1-1,-1 1,1-1,0 1,0-1,-1 1,1 0,0 0,0 0,0 0,0 0,0 1,0-1,0 1,0-1,3 1,-2 0,0 1,0 0,0 0,0 1,0-1,-1 1,1-1,0 1,-1 0,0 0,1 0,-1 0,0 1,0-1,0 0,0 1,-1 0,1-1,-1 1,2 4,40 70,-35-65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5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376 1,'-31'0,"-1"1,1 1,-43 10,60-9,0 1,1 1,0 0,0 1,0 0,1 1,0 1,0 0,-20 18,25-20,0 0,0 1,1 0,0 0,1 1,-1 0,-6 13,12-19,-1 0,0 0,1 0,-1 0,1 0,-1 0,1 1,0-1,0 0,0 0,0 0,1 0,-1 1,1-1,-1 0,1 0,-1 0,1 0,0 0,0 0,0 0,0-1,1 1,-1 0,0 0,1-1,-1 1,1-1,0 1,-1-1,1 0,0 0,0 0,0 0,0 0,0 0,0 0,3 0,2 3,0-1,0-1,1 1,-1-1,1-1,0 1,0-1,-1-1,1 1,0-1,0-1,0 1,-1-1,1-1,0 1,-1-2,1 1,-1-1,0 0,0 0,0 0,0-1,-1-1,1 1,-1-1,0 0,0 0,9-12,7-12,-19 23,1 0,1 0,-1 1,1 0,-1 0,8-6,-11 10,1 0,0 0,0 1,0-1,-1 0,1 0,0 1,0-1,0 1,0 0,0 0,0 0,0 0,0 0,0 0,0 0,0 0,0 1,0-1,0 1,0 0,0-1,-1 1,1 0,0 0,1 1,31 22,-1 1,-2 1,0 2,48 56,-65-66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6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0 161,'8'2,"-1"0,0 1,0 0,-1 0,1 1,0-1,-1 2,11 8,3 0,59 42,79 71,-71-55,-80-66,-5-3,1-1,0 1,-1 0,1 0,-1 0,0 0,1 0,-1 1,0-1,0 1,-1-1,1 1,0 0,-1 0,0-1,2 7,-3-9,0 1,-1-1,1 0,-1 1,1-1,0 0,-1 0,1 1,-1-1,1 0,-1 0,1 0,-1 0,1 0,-1 1,1-1,-1 0,1 0,-1 0,1 0,-1-1,1 1,-1 0,1 0,-1 0,1 0,-1 0,1-1,0 1,-1 0,1 0,-1-1,1 1,-1 0,1-1,0 1,-1 0,1-1,0 1,-1 0,1-1,0 1,0-1,-1 0,-20-19,20 20,-17-19,1 0,1-1,1-1,1 0,-20-41,27 48,1 0,1-1,0 1,1-1,1 0,0 0,1-1,0 1,2 0,1-29,0 38,1 0,-1 0,1 0,1 0,-1 0,1 0,0 1,0-1,0 1,1 0,0 0,0 0,0 0,1 1,0 0,-1 0,1 0,1 1,-1-1,0 1,1 0,0 1,0-1,9-2,2 1,-1-1,1 2,1 0,-1 1,0 1,1 0,28 4,-37-2,-1 1,0 1,0-1,0 1,0 0,0 1,0 0,-1 0,0 1,11 9,5 5,31 36,-38-37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8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401 319,'-3'0,"-23"0,0 0,-34 7,50-5,0 0,1 1,-1 0,1 1,0 0,0 1,0 0,1 0,-11 8,12-6,-39 28,-64 64,108-97,0 0,0 0,0 0,1 1,-1-1,1 0,0 1,-1-1,1 1,0-1,0 1,1-1,-1 1,0 0,1-1,0 1,-1 0,1-1,0 1,0 0,1 0,-1-1,1 1,-1 0,1-1,0 1,0-1,0 1,0-1,0 1,1-1,-1 0,3 4,6 5,1 0,0 0,0-1,25 17,-12-9,18 16,-14-9,49 31,-70-51,1-1,0 1,0-1,1-1,-1 0,1 0,0 0,0-1,0-1,0 1,14-1,-21-1,1-1,-1 1,0-1,0 1,0-1,0 0,0 0,0 0,0 0,0 0,0 0,0-1,0 1,0-1,-1 1,1-1,-1 0,1 1,-1-1,0 0,0 0,0 0,0 0,0 0,0 0,0-1,-1 1,1 0,-1 0,1 0,-1-5,2-10,-2 1,1-1,-4-24,1 16,1-62,-12-166,9 224,-1 0,-1 0,-2 1,-1-1,-1 2,-20-41,18 44,9 17,-1 1,1-1,-1 1,0 0,-8-9,10 13,-1 0,0-1,0 2,1-1,-1 0,-1 0,1 1,0 0,0 0,0 0,-1 0,1 0,-1 0,1 1,-6 0,7-1,0 1,0 0,0 0,-1 0,1 0,0 1,0-1,0 1,0-1,-1 1,-2 1,5-1,-1-1,0 0,1 1,0-1,-1 1,1-1,-1 1,1-1,-1 1,1 0,0-1,-1 1,1-1,0 1,0 0,0-1,-1 1,1 0,0-1,0 1,0 0,0-1,0 1,0 0,0 0,2 4,0 1,0-1,0 0,0 0,1 0,0 0,7 8,72 114,-6 4,63 148,-117-225,-16-34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09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74 272,'-3'0,"0"0,0 0,0 0,0 1,0-1,0 1,0 0,0 0,0 0,0 0,0 0,1 0,-1 1,0-1,1 1,-1 0,-3 3,5-3,0 0,0 0,0 0,0 1,0-1,0 0,0 0,1 0,-1 1,1-1,0 0,-1 0,1 1,0-1,0 0,1 1,-1-1,0 0,1 1,0-1,-1 0,1 0,0 0,2 4,31 61,86 127,-48-85,-20-25,108 160,-228-356,52 87,-182-294,161 252,3-2,-46-136,74 190,2-1,0-1,1 1,1 0,0-1,1 0,2-20,-1 33,1-1,0 1,0-1,0 1,0-1,1 1,-1 0,1 0,0 0,0 0,1 0,-1 0,1 1,0-1,0 1,0 0,1 0,-1 0,1 0,-1 0,1 1,0-1,0 1,0 0,0 1,1-1,-1 1,0-1,1 1,6 0,-7 0,0 0,0 0,0 1,0 0,0 0,0 0,0 0,0 0,0 1,0 0,0 0,0 0,0 0,5 3,-7-2,0-1,0 1,-1 0,1 0,-1 0,0 0,1 0,-1 1,0-1,0 0,0 1,-1-1,1 0,0 1,-1-1,0 1,1-1,-1 1,0-1,0 1,-1-1,1 1,0-1,-2 4,-6 27,0-2,-3 1,0-1,-2-1,-31 53,37-70,6-11,0-1,-1 1,1 0,0 0,0 0,1 0,-1 0,0 0,1 0,-1 0,1 0,-1 0,1 1,0-1,0 0,0 0,0 0,1 0,-1 0,1 1,-1-1,2 3,0-3,0-1,0 1,0 0,1-1,-1 0,0 1,1-1,-1 0,1 0,-1-1,1 1,0 0,-1-1,1 0,0 1,-1-1,1 0,4-1,31 2,7-2,-1 3,1 2,60 12,-51-3,100 27,-133-33,0 1,-1 1,0 1,-1 1,20 14,-22-12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0.5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14,'0'-4,"4"-1,1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1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25,'4'3,"0"-1,0 1,-1 1,1-1,-1 0,0 1,0 0,0 0,4 7,1 0,191 277,27 55,-214-318,-24-33,-28-36,14 9,2 0,1-2,2 0,2-2,1 0,2-1,1-1,3 0,1-1,2 0,-6-79,15 115,0 0,0 0,0 0,1-1,0 1,1 0,-1 0,1 1,0-1,0 0,1 1,0-1,0 1,0-1,8-8,-8 11,0 0,1 0,-1 1,1-1,-1 1,1 0,0 0,0 0,0 0,0 1,0 0,0 0,0 0,1 0,-1 1,0-1,0 1,1 0,-1 0,0 1,1-1,-1 1,0 0,4 2,-4-3,-1 1,0 0,0 0,0 1,0-1,0 0,0 1,0 0,0 0,-1 0,1 0,-1 0,1 0,-1 1,0-1,0 1,0 0,0 0,0-1,-1 1,1 0,-1 1,0-1,0 0,0 0,0 0,0 4,-1-2,0-1,-1 1,1-1,-1 1,0-1,0 1,0-1,0 0,-1 1,0-1,0 0,0 0,0 0,-1 0,1-1,-1 1,0-1,0 1,-5 3,-92 66,22-18,73-51,0 0,-1-1,1 1,-1-1,0-1,0 1,0-1,0 0,0 0,-10 1,-1-1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8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197 0,'-5'1,"1"-1,0 1,0 0,0 1,0-1,0 1,0-1,0 1,0 0,0 1,1-1,-1 1,1-1,0 1,0 0,0 0,0 1,0-1,-2 5,-8 11,1 0,-13 30,14-27,0 0,0 0,1 0,1 1,-6 26,14-42,-1 0,1 1,1-1,-1 1,1-1,1 1,-1-1,1 0,0 1,1-1,0 0,0 0,1 0,0 0,0 0,0 0,8 10,12 12,52 52,-51-58,-2 1,0 0,21 34,-38-49,0 1,-1 1,0-1,-1 0,0 1,-1 0,0 0,-1 0,0 0,-1 0,0 0,0-1,-1 1,-4 16,-3 13,-2 0,-22 54,27-80,-1-1,0 0,-1-1,-10 16,14-24,1-1,-1 1,0-1,0 1,-1-1,1 0,-1 0,0 0,0-1,0 1,0-1,0 0,0 0,0 0,-1-1,-6 2,-6-1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48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1 215,'5'-1,"1"1,-1 0,1 0,-1 0,1 1,-1-1,1 1,-1 1,0-1,0 1,1 0,-1 0,0 0,0 1,-1 0,1 0,-1 0,1 1,-1-1,0 1,0 0,-1 0,1 0,-1 1,0-1,0 1,0 0,-1 0,4 8,12 25,-1 2,-2 0,-2 0,12 66,-28-165,4-78,1 41,-2 63,2 0,5-34,-4 54,-1 0,2 1,0 0,0 0,1 0,0 0,1 1,10-14,-4 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9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1,'0'33,"1"0,2 0,1 0,9 35,-8-52,0 0,1 0,1-1,0 0,1 0,1 0,0-1,1-1,23 25,-22-28,1 0,0-1,0 0,1-1,0-1,1 0,-1-1,1 0,0-1,1-1,17 4,-2-3,-1-1,1-1,-1-1,54-5,-80 3,0-1,1 1,-1-1,0 0,1 0,-1 0,0-1,0 1,0-1,0 1,0-1,0 0,-1 0,1 0,-1-1,1 1,-1-1,0 1,0-1,0 0,0 0,0 0,-1 0,1 0,-1 0,0 0,0 0,0-1,0 1,-1 0,1-5,1-12,-1 0,-1 0,0 0,-5-25,2 18,0 7,0 1,-1 0,-1 0,-1 0,0 0,-1 1,-11-17,18 34,0 1,0 0,0-1,0 1,0 0,0 0,0-1,0 1,-1 0,1 0,0-1,0 1,0 0,0 0,-1-1,1 1,0 0,0 0,0 0,-1-1,1 1,0 0,0 0,-1 0,1 0,0 0,0 0,-1 0,1 0,0-1,-1 1,1 0,0 0,0 0,-1 0,1 0,0 0,-1 1,1-1,0 0,0 0,-1 0,1 0,-1 0,-4 16,2 21,4-22,0-1,1 1,0 0,1 0,1-1,0 0,1 0,11 23,6 4,40 54,-43-67,8 25,-20-36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21.0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1 166,'0'7,"1"1,1-1,-1 1,1-1,1 0,-1 0,1 0,7 13,38 55,-29-48,185 260,-192-260,-12-27,1 1,-1-1,0 0,0 1,0-1,1 1,-1-1,0 1,0-1,0 1,0-1,0 0,0 1,0-1,0 1,0-1,0 1,0-1,0 1,0-1,0 1,0-1,0 1,0-1,-1 0,1 1,0-1,0 1,-1-1,1 0,0 1,0-1,-1 0,1 1,-1-1,1 0,0 1,-1-1,1 0,0 0,-1 0,1 1,-1-1,1 0,-1 0,1 0,-1 0,1 0,-1 0,1 0,0 0,-1 0,1 0,-1 0,1 0,-1 0,-3-2,0-1,0 0,1 0,0 0,-1 0,1 0,0 0,1-1,-1 0,0 1,1-1,0 0,-3-7,1 3,-39-74,4-2,4-1,-39-142,71 219,1-1,0 1,1-1,0 0,0 0,1 1,1-18,0 23,-1 1,1-1,0 1,0-1,0 1,0 0,1-1,-1 1,1 0,-1 0,1 0,0 0,-1 0,1 1,0-1,0 0,0 1,1-1,-1 1,0 0,1 0,-1 0,0 0,1 0,-1 1,1-1,0 1,-1-1,1 1,3 0,10-2,-1 1,1 1,0 0,0 1,0 1,-1 1,1 0,-1 1,19 7,-29-9,0 0,0 1,0-1,0 1,-1 1,1-1,-1 1,0-1,0 1,0 0,-1 0,1 1,-1-1,0 1,0 0,-1 0,1 0,-1 0,0 0,-1 0,1 1,-1-1,0 1,0-1,-1 1,1-1,-1 1,-1-1,0 8,0-7,-1-1,0 0,0 0,0 0,0 0,-1 0,0 0,0-1,0 1,-1-1,1 0,-1 0,0 0,0 0,0-1,-1 0,1 0,-7 3,-3 3,-1-1,0-1,0-1,-30 9,27-11,1-1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22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0 188,'47'60,"-18"-19,37 36,-24-28,44 65,-82-109,-2 0,1 1,-1 0,0-1,0 1,0 0,-1 0,1 8,-1-13,-1 0,0 0,0 1,0-1,0 0,-1 0,1 0,0 0,0 1,-1-1,1 0,-1 0,1 0,-1 0,1 0,-1 0,0 0,1 0,-2 1,1-1,-1 0,1-1,0 1,0-1,-1 0,1 1,-1-1,1 0,0 0,-1 0,1 0,-1 0,1 0,0 0,-1 0,1 0,0-1,-1 1,1-1,0 1,-2-1,-3-2,0 0,0-1,0 0,1 1,-1-2,1 1,0-1,0 1,1-1,-1-1,1 1,-6-11,-6-12,-18-42,21 42,0 1,1 0,2-1,0 0,2 0,2-1,0 0,2-1,1 1,1-34,2 58,0 1,1 0,-1 0,1 0,0 0,1 0,-1 0,1 0,-1 0,1 0,1 1,-1-1,0 1,1-1,-1 1,1 0,0 0,0 0,1 0,-1 1,0-1,1 1,0 0,-1 0,1 0,0 0,0 1,4-2,3 1,-1 0,0 1,1 0,-1 0,0 1,1 0,-1 1,0 0,1 1,14 4,-22-6,-1 1,1 0,-1-1,1 1,-1 0,1 0,-1 0,0 1,1-1,-1 1,0-1,0 1,0 0,0-1,0 1,-1 0,1 0,0 1,-1-1,0 0,1 0,-1 1,0-1,0 1,0-1,-1 1,1-1,-1 1,1 0,-1-1,0 1,0-1,0 1,0 0,0-1,-1 1,1 0,-1-1,0 1,0-1,0 1,0-1,0 0,-2 4,-2 4,0 0,-1-1,-1 1,0-1,0-1,0 1,-1-1,0 0,-12 8,-5 2,14-9,0-1,0-1,0 0,-1 0,0-1,-14 5,9-7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24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1 169,'-1'12,"1"0,1-1,0 1,0 0,2-1,-1 1,1-1,1 0,0 0,1 0,0 0,0-1,1 0,0 0,15 16,18 21,3-2,1-2,2-2,2-2,76 48,-109-78,-11-6,1 0,1 0,-1-1,0 1,1-1,-1 0,8 2,-11-4,1 0,-1 0,0 0,0-1,1 1,-1 0,0 0,0-1,0 1,1-1,-1 1,0-1,0 0,0 1,0-1,0 0,0 0,0 1,0-1,-1 0,1 0,0 0,0 0,-1 0,1 0,0-1,-1 1,1 0,-1 0,0 0,1 0,-1-1,0 1,0 0,0-2,5-22,-2 0,-1 0,-1 0,-1 0,-3-26,0-15,4-2,1 39,-2 0,-1-1,-6-37,1 53,1 19,2 26,6-21,-1 0,1-1,1 0,0 0,0 0,1 0,0-1,0 1,12 12,8 7,36 31,-28-29,59 53,147 103,-183-156,-54-29,0 1,0-1,1-1,-1 1,1 0,-1-1,0 1,1-1,-1 1,1-1,-1 0,1 0,-1 0,1-1,-1 1,1-1,-1 1,1-1,-1 0,0 0,1 0,1-1,-3 1,0 0,-1 0,1 0,-1 0,1 0,-1 0,0 0,1 0,-1 0,0 0,0 0,1 0,-1 0,0 0,0 0,0 0,0 0,0 0,-1 0,1 0,0-1,0 1,-1 0,0-1,-13-31,5 15,-59-277,45 180,-9-85,32 197,-5-37,5 30,5 24,13 44,2-1,3-1,2-1,3-1,1-1,71 92,262 267,-282-327,-42-47,-25-26,0 0,-1 0,0 1,-1 1,-1 0,12 20,-21-32,-1 0,1 0,0 0,0 0,-1 0,1 0,-1 0,0 1,0-1,0 0,0 0,0 0,0 1,0-1,-1 0,1 0,-1 0,1 0,-1 0,-2 4,1-2,-1-1,0 0,1 0,-1 0,0 0,0-1,-1 1,1-1,-1 0,-5 4,-10 2,0-1,-1-1,-33 7,36-9,-15 2,1-1,-1-2,1-1,-1-2,0-1,1-1,-34-7,-12-7,-125-42,169 46,2-1,-1-2,2-1,0-2,1 0,1-2,-46-43,57 48,2-1,0 0,1-1,1-1,0 0,1-1,1-1,1 1,1-2,1 1,0-1,2 0,-5-26,9 32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26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161 452,'2'4,"0"-1,0 0,0 0,0 0,0 0,1 0,-1 0,1-1,0 1,-1-1,7 4,2 4,93 89,-4 5,129 175,-222-270,0 0,-1 1,0 0,-1 0,0 0,-1 0,0 1,-1 0,5 20,-8-31,0 1,0-1,0 0,0 1,0-1,0 0,0 1,0-1,0 1,0-1,0 0,0 1,0-1,0 0,0 1,-1-1,1 0,0 1,0-1,0 0,-1 0,1 1,0-1,0 0,0 1,-1-1,1 0,0 0,-1 0,1 1,0-1,-1 0,1 0,0 0,-1 0,1 0,0 1,-1-1,1 0,-1 0,-16-8,-15-20,-89-101,6-6,-133-204,227 307,-62-104,74 120,2 0,0 0,1-1,1 1,1-1,-5-33,8 45,1-1,0 1,0-1,0 1,1 0,0-1,0 1,0 0,0-1,1 1,0 0,0 0,1 0,-1 1,1-1,0 1,1-1,4-4,-2 3,0 1,1 0,0 0,0 1,0 0,1 0,-1 0,1 1,0 0,0 1,8-2,2 1,0 0,0 2,1 0,-1 0,0 2,0 0,0 2,0 0,0 0,25 10,-38-11,-1 0,1 0,0 0,-1 1,1 0,-1 0,0 0,0 0,0 1,0-1,0 1,-1 0,0 0,0 0,0 1,0-1,-1 1,0 0,1-1,-2 1,3 7,-3-5,0 1,-1-1,0 1,0-1,-1 1,1-1,-2 1,1-1,-1 1,0-1,-1 0,1 0,-1 0,-6 8,-5 10,-2 0,-1-2,-1 0,-2-1,-26 25,44-46,1 0,-1 1,1-1,-1 1,1-1,0 1,0-1,0 1,0 0,0-1,0 1,0 0,1 0,-1 0,0 0,1-1,0 1,-1 3,1-4,1 1,-1-1,1 1,-1-1,1 1,-1-1,1 0,0 0,0 1,0-1,0 0,0 0,0 0,0 0,0 0,0 0,0 0,3 1,7 4,0 0,0-2,1 1,22 4,-8-2,99 44,-2 4,122 76,-62-32,-170-93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26.7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29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199 231,'6'2,"-1"0,1 1,-1-1,0 1,1 0,-1 1,-1-1,1 1,0 0,-1 0,6 7,-1-2,45 44,-3 2,69 96,-120-152,0 1,0 0,0 0,0 0,0 0,-1 0,1 0,0 0,0 0,0 0,0 0,0 0,0 0,0 0,0 0,0 0,0 0,-1 0,1 0,0 0,0 0,0 0,0 0,0 0,0 1,0-1,0 0,0 0,0 0,-1 0,1 0,0 0,0 0,0 0,0 0,0 0,0 0,0 0,0 0,0 1,-17-12,-19-17,24 18,0 0,1-1,0 0,1-1,1-1,0 1,0-1,2-1,-1 1,2-1,0-1,0 1,1-1,1 0,1 0,0-1,1 1,1 0,0-29,-15-116,15 159,2-1,-1 0,0 0,0 0,0 0,1 0,-1 1,1-1,0 0,-1 0,1 1,0-1,0 0,0 1,0-1,0 1,1-1,-1 1,0 0,1-1,-1 1,1 0,-1 0,1 0,2-1,0 0,0 1,0 0,0 0,0 0,0 0,0 1,1 0,-1-1,0 2,0-1,7 1,-5 0,-1 1,1-1,-1 1,0 0,1 0,-1 0,0 1,-1 0,6 3,-8-4,1 0,-1-1,0 1,-1 0,1 0,0 0,0 1,-1-1,0 0,1 0,-1 1,0-1,0 1,0-1,0 1,-1 0,1-1,0 5,-2-1,1 0,-1 0,-1 0,1 0,-1 0,0-1,0 1,0-1,-1 1,0-1,0 0,-1 0,1 0,-1-1,0 1,0-1,0 0,-1 0,0 0,0-1,0 1,-7 3,0-1,0 1,0-2,-1 0,1 0,-1-2,0 1,0-1,0-1,-15 0,-189 15,195-14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3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726 89,'0'-5,"0"1,0-1,-1 1,1 0,-1-1,0 1,0 0,0 0,-1 0,1-1,-1 2,0-1,0 0,-6-7,6 9,0 0,-1 0,1 1,-1-1,1 1,-1-1,1 1,-1 0,0 0,0 0,0 1,0-1,0 0,0 1,1 0,-1 0,0 0,0 0,0 0,0 1,0-1,0 1,-4 1,-2 1,-1 1,1-1,0 2,0-1,0 1,1 1,-15 11,-52 54,53-49,-27 29,2 2,2 3,3 1,3 2,2 2,2 1,4 2,2 1,-29 97,47-123,2 0,2 0,2 0,1 1,2 63,3-84,1-1,1 0,0 0,1 0,1 0,1-1,1 1,0-1,1-1,1 0,0 0,2 0,-1-2,17 19,-19-26,-1 1,1-2,0 1,0-1,1 0,-1 0,1-1,1 0,-1-1,19 6,-13-7,1 0,-1-1,1-1,0-1,-1 0,28-4,37-5,0-4,-1-3,0-4,-1-3,87-39,-136 47,1-2,-2-1,0-2,44-40,90-104,-145 145,6-5,-2-1,0-1,-2-1,23-43,-32 49,-1 0,-1 0,-1-1,-1 0,-1 0,-1-1,2-32,-3 16,-2-1,-2 0,-10-70,9 96,-1 1,0 0,-1-1,-1 1,0 1,-1-1,0 1,-1 0,0 0,-1 1,0 0,-1 0,0 1,-18-15,18 19,0 0,0 1,0 0,-1 1,0 0,1 0,-2 1,1 0,0 1,-21-2,-8 1,-65 6,31 0,51-3,0 0,1 2,-1 1,1 0,-41 14,48-11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4.3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91,'0'-1,"1"-1,-1 1,1-1,0 0,0 1,-1-1,1 1,0-1,0 1,1 0,-1 0,0-1,0 1,1 0,-1 0,0 0,1 0,-1 0,1 0,1 0,39-17,-34 14,16-5,1 2,0 0,0 1,0 1,1 2,42-1,-52 4,0 0,0 1,0 1,-1 1,1 0,0 1,-1 1,0 0,0 1,-1 1,26 15,-34-18,0 1,-1 1,0-1,0 0,0 1,-1 0,1 0,-2 1,1-1,-1 1,0 0,0 0,0 0,-1 0,-1 0,1 1,0 9,1 14,-2 0,-6 61,1-24,3-61,0 70,11 120,-7-173,1 0,2 0,0 0,1-1,2 1,0-2,2 0,0 0,16 23,-24-40,1-1,-1 0,1 0,0 0,0 0,1 0,-1-1,1 0,-1 0,1 0,0 0,0-1,0 0,1 0,-1 0,7 1,-8-3,1 1,-1-1,0 0,0 0,0-1,0 1,0-1,0 0,0 0,0 0,0-1,0 1,0-1,0 0,-1 0,1 0,-1 0,0-1,0 0,1 1,-2-1,4-4,5-6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4.9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0 263,'6'-1,"0"-1,0 0,-1 0,1 0,-1-1,1 0,-1 0,5-4,10-4,35-15,1 2,117-31,124-8,-109 25,-137 24,-34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49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0 315,'20'-2,"-1"-1,-1-1,1-1,0 0,-1-2,0 0,-1-1,23-13,-6 4,196-111,-72 37,-155 89,0 0,1 0,-1 0,1 1,0-1,-1 1,1 0,0 0,6-1,4 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15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0 244,'2'-4,"0"1,0 0,0 0,1-1,-1 1,1 1,0-1,0 0,0 1,0 0,0-1,0 1,1 0,3-1,1-2,21-13,0 2,0 1,2 2,-1 0,64-15,169-17,-13 2,-227 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3:30.9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24,'3'-2,"0"-1,1 1,-1 0,1 0,-1 1,1-1,0 1,0 0,-1 0,1 0,8-1,48 0,-41 2,-11-1,0 1,0 0,0 1,0 0,0 0,0 0,-1 1,16 6,-19-5,1-1,-1 1,1 1,-1-1,0 1,0-1,-1 1,1 0,-1 0,0 1,0-1,0 1,-1 0,4 7,11 31,0 0,-3 2,-2-1,-2 1,-2 1,-1 0,-3 0,-2 1,-7 86,4-124,0 1,-1 0,0-1,-1 0,0 1,0-1,-1 0,0-1,-1 1,0-1,0 0,-1 0,0 0,-9 9,35-36,1 2,1 0,0 1,1 2,47-23,-7 10,76-23,-105 42,-1 1,1 1,56-1,-49 5,-1-2,41-10,-45 7,-21 4,0 0,-1-1,17-6,-19 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27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1110,'2'-3,"0"0,1-1,-1 1,1 0,-1 0,1 1,0-1,0 1,0-1,0 1,1 0,3-2,3-2,108-71,4 6,155-66,-129 66,809-349,-742 334,236-84,-429 163,-7 2,-1 0,1 0,0 1,0 1,0 1,1 0,21 1,-37 1,0 0,1 0,-1 0,0 0,0 0,0 0,1-1,-1 1,0 0,0 0,0 0,1 0,-1 1,0-1,0 0,0 0,1 0,-1 0,0 0,0 0,0 0,1 0,-1 0,0 0,0 1,0-1,0 0,0 0,1 0,-1 0,0 0,0 1,0-1,0 0,0 0,0 0,0 0,0 1,0-1,1 0,-1 0,0 0,0 1,0-1,0 0,0 0,0 0,0 1,0-1,0 0,0 0,-1 0,1 1,0-1,0 0,0 0,0 1,-14 10,-21 6,15-9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14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12166 0,'1'21,"1"0,1-1,1 1,0-1,2 0,0 0,11 24,75 129,-78-148,111 186,186 336,-228-385,89 251,-152-358,-3 2,-3 0,-2 1,7 86,-18-117,0-1,-2 1,-1 0,-2-1,0 1,-2-1,0 0,-2-1,-1 1,-1-1,-1-1,-16 26,3-15,-1-1,-2 0,-1-3,-55 48,-143 98,208-165,-464 323,-32-46,211-155,-357 105,-337 47,345-105,290-74,-866 234,918-272,-630 58,805-121,0-6,-186-24,221 9,1-4,1-5,-173-66,-98-89,119 53,161 88,-1 4,-2 4,-128-24,-291-26,385 64,-247-27,-734 14,320 45,782-16,0 0,-1 1,1-1,0 1,0 0,0 0,0 1,0-1,-8 5,11-4,0-1,0 1,0 0,0 0,1 0,-1-1,1 2,0-1,-1 0,1 0,0 0,0 1,1-1,-1 0,0 1,1-1,-1 0,1 1,0-1,0 1,0 4,-2 16,0 1,-2-1,0 1,-2-1,-1-1,-11 28,-70 130,65-136,-213 387,-29 58,245-446,16-32,-1 1,0-1,-1 0,0 0,-1-1,-9 11,16-20,0-1,0 1,-1-1,1 0,0 1,-1-1,1 1,0-1,-1 0,1 0,-1 1,1-1,0 0,-1 0,1 1,-1-1,1 0,-1 0,1 0,-1 0,1 0,-1 0,1 0,-1 0,1 0,-1 0,1 0,-1 0,1 0,-1 0,1 0,-1 0,1 0,-1-1,1 1,-9-19,5-28,4 46,-24-510,5-330,-3 1075,23 100,-3 83,-20-235,12-125,-4 86,11 5,3-147,0-1,1 0,-1 1,0-1,1 1,-1-1,0 0,1 1,-1-1,1 0,-1 1,1-1,-1 0,1 0,-1 1,1-1,-1 0,1 0,-1 0,1 0,0 0,-1 0,1 0,-1 0,1 0,-1 0,1 0,-1 0,1 0,-1 0,1 0,0 0,-1-1,1 1,-1 0,1 0,-1-1,1 0,33-11,-24 8,46-10,0 2,1 3,0 2,82 0,-34 2,64-7,170-35,-268 38,-50 7,0-1,40-10,-60 13,0-1,0 1,0 0,0-1,0 1,0-1,0 1,0-1,0 0,0 1,0-1,0 0,0 1,-1-1,1 0,0 0,-1 0,1 0,-1 0,1 0,-1 0,1 0,-1 0,1 0,-1 0,0-2,0 1,0 0,0-1,0 1,-1-1,0 1,1-1,-1 1,0 0,0 0,0-1,-2-2,-5-7,0 1,-1 0,-13-13,20 22,-414-482,353 405,-22-42,-2-3,32 57,47 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24.9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546 231,'0'-3,"0"0,0 0,0 0,-1 0,1 0,-1 0,0 0,0 0,0 0,0 0,0 0,0 1,-1-1,0 0,1 1,-1-1,-3-2,3 3,0 1,0 0,0 0,-1 0,1 0,0 0,0 0,-1 0,1 1,-1-1,1 1,0 0,-1 0,1-1,-1 2,1-1,-1 0,1 0,0 1,-1 0,1-1,-5 3,-7 3,0 1,0 0,0 1,1 0,0 1,1 1,0 0,-12 12,-79 100,99-117,-24 34,2 1,2 1,1 1,3 1,1 1,2 1,-18 79,22-64,2 1,4 1,2 0,2 0,9 90,-4-131,1-1,0-1,2 1,0-1,2 1,0-1,0-1,15 24,-17-33,1 0,1-1,-1 0,1 0,1 0,-1-1,1 0,0-1,1 0,0 0,0 0,0-1,0-1,1 0,0 0,0-1,17 4,5-2,1-2,-1-2,1 0,0-2,-1-2,1-1,33-9,220-71,-278 81,59-19,-1-3,-1-2,113-67,-160 83,-1-1,-1 0,0-1,0-1,-2-1,0 0,0 0,-1-2,-1 0,-1 0,-1-1,0 0,-1-1,-1 0,-1 0,-1-1,8-36,-10 17,-1-1,-2 1,-2-1,-1 1,-2 0,-10-43,-2 16,-3 0,-46-106,47 132,-2 0,-1 1,-39-51,51 77,-2-1,0 2,0 0,-1 0,-1 1,0 0,0 1,-1 1,-1 0,1 1,-1 0,-20-6,26 11,-1 2,1-1,0 1,0 1,0 0,-1 0,1 1,0 0,0 0,-1 1,1 0,1 1,-1 0,0 0,1 1,-1 0,1 1,0 0,1 0,-11 9,-11 11,1 2,2 0,-37 49,47-55,-43 44,50-54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26.1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46,'8'-6,"0"1,0 0,1 0,0 1,0 0,0 1,0 0,1 0,-1 1,1 0,-1 0,19 1,-21 0,1 2,-1-1,0 1,0 0,0 0,0 1,0 0,0 0,0 1,-1 0,1 0,6 5,-2-1,-1 1,0 0,-1 0,0 1,0 1,10 13,-3 1,0 1,-2 0,-1 1,-1 0,12 40,-16-34,-1 0,-1 0,-1 0,-1 34,-6 134,-2-93,3-80,-1 32,2-55,1 0,-1-1,0 1,1-1,0 1,0-1,0 0,0 1,1-1,-1 0,1 0,3 5,-4-7,0-1,0 1,0 0,0 0,0-1,0 1,0 0,0-1,1 1,-1-1,0 0,0 1,1-1,-1 0,0 0,1 0,-1 0,0 0,1 0,-1 0,0 0,2-1,30-10,-23 6,10-2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27.4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1 358,'26'1,"0"2,0 0,0 2,0 1,-1 1,0 2,0 0,32 18,-18-7,-1 3,-2 0,0 3,40 37,-72-59,-1-1,-1 0,1 1,0-1,-1 1,0 0,0 0,0 0,0 0,-1 0,0 0,0 1,0-1,0 0,0 1,-1-1,0 0,0 1,0 4,-1-6,1 0,-1 0,1-1,-1 1,0 0,0-1,0 1,0-1,-1 1,1-1,-1 1,1-1,-1 0,0 0,0 0,0 0,0 0,0 0,0-1,0 1,-1 0,1-1,-1 0,1 0,-1 0,0 0,1 0,-1 0,0-1,-4 1,5-1,1 0,-1 0,1-1,-1 1,1 0,-1-1,1 0,0 1,-1-1,1 0,0 0,-1 1,1-1,0 0,0 0,0 0,0-1,0 1,0 0,0 0,0-1,0 1,1 0,-1-1,0 1,1 0,-1-1,1 1,0-1,-1 1,1-1,0 1,0-1,0-2,-2-63,2 55,2-59,3 1,2-1,4 1,3 1,3 0,29-75,-45 142,-1-1,1 0,0 1,0-1,0 1,1-1,-1 1,1 0,-1-1,1 1,0 0,0 0,-1 0,2 0,-1 1,0-1,0 0,0 1,1-1,2 0,6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28.0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1 149,'252'-5,"313"-46,-216-9,-309 44,-34 14,-1-1,1 1,-1-1,1 1,0 1,0-1,9 0,-10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28.8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9,'1130'0,"-1055"-4,-52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2.3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503 1,'-46'0,"0"1,0 3,1 1,-47 12,80-14,-1 0,1 1,-1 1,1 0,1 1,-1 0,1 1,0 0,0 1,1 0,0 0,1 1,0 1,0-1,1 1,0 1,1 0,0 0,-6 12,9-14,1 1,0 0,0 0,1 0,0 0,1 0,0 0,1 0,0 0,0 0,1 1,1-1,0 0,0 0,5 13,-5-16,1-1,0 1,0-1,0 0,1 0,0-1,0 1,1-1,-1 1,1-2,0 1,1 0,-1-1,1 0,0 0,0-1,0 1,0-1,1-1,-1 1,1-1,13 2,32 2,1-4,85-5,-26-1,-49 2,-1-2,1-4,87-21,-106 19,-7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18.1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1,'7'135,"39"219,-12-126,88 909,-37-309,271 1899,-254-1917,-91-712,81 402,40-9,-102-387,81 249,-45-154,44 229,-59-173,53 376,-90-522,40 148,-23-121,71 251,-53-117,0 0,-44-251,1-1,1 0,1 0,1-1,13 21,-8-16,18 45,-18-31,-7-21,-1 0,0 0,-1 1,-1 0,-1 0,0 0,0 19,-4 100,1-116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0.1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1 276,'16'-15,"2"1,-1 1,2 1,27-14,-5 3,-2 1,0 2,1 1,1 3,1 1,0 2,1 2,0 2,56-5,-79 12,-4 1,0-1,0 0,0-2,0 0,17-6,-17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3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45,'-12'0,"-1"1,1 1,-1 0,1 1,0 0,0 1,1 0,-1 1,1 0,0 1,0 0,1 1,-12 9,14-10,0 1,0 1,1-1,0 1,0 0,1 1,0 0,0 0,1 0,0 0,1 1,0 0,1 0,0 0,0 0,-1 11,4-16,0 0,1-1,-1 1,1-1,0 1,0-1,0 1,1-1,0 1,0-1,0 0,0 0,0 0,1 0,0-1,0 1,0-1,0 1,0-1,1 0,-1 0,1-1,0 1,8 4,5 2,0-1,1 0,0-2,32 9,302 52,-342-66,6 2,1 0,-1-2,1 0,-1-1,23-2,-36 2,0-1,-1 1,1-1,0 0,0 0,0 0,0 0,-1-1,1 1,-1-1,1 1,-1-1,1 0,-1 0,0 0,0 0,0 0,0-1,0 1,-1-1,1 1,-1-1,0 1,1-1,-1 0,0 0,-1 0,1 0,0 1,-1-1,0 0,1 0,-1 0,0 0,-1 0,0-5,-1-4,0 1,-1 0,0 0,-1 0,0 1,-1-1,0 1,-1 0,0 0,0 1,-1-1,-9-8,-16-16,-57-47,78 71,-19-15,-60-38,78 55,-1 1,0 1,0 0,0 1,0 0,-1 1,0 0,-19-2,14 7,4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4.2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476 2,'-31'0,"7"-1,-1 1,1 1,0 1,-35 7,55-8,0 0,-1 0,1 0,0 1,0-1,0 1,0 0,1 0,-1 1,0-1,1 1,0 0,-1 0,1 0,0 0,1 0,-1 1,0-1,1 1,0 0,0-1,0 1,0 0,1 1,-1-1,1 0,0 0,1 0,-1 1,1-1,-1 6,2-8,-1 0,0 1,1-1,0 0,-1 0,1 0,0 0,0-1,0 1,0 0,0 0,1 0,-1-1,0 1,1-1,-1 1,1-1,0 1,-1-1,1 0,0 0,0 0,0 0,0 0,0 0,0-1,0 1,2 0,11 3,1-1,-1 0,17 0,5 1,2 4,62 13,135 45,-233-65,1 1,0-1,0 1,-1 0,1 0,-1 0,0 0,0 1,1-1,-1 1,-1 0,1 0,0 0,3 5,-5-6,-1 0,1 0,-1 0,0 0,1 0,-1 0,0 0,0 0,0 0,0 0,0 0,-1 0,1 0,-1 0,1-1,-1 1,0 0,0 0,0 0,0 0,0-1,0 1,0-1,0 1,-1-1,1 1,0-1,-1 1,0-1,-1 1,-9 9,0-1,0-1,-1 0,-1 0,0-1,0-1,-22 8,33-14,-83 30,-144 32,181-54,-198 30,221-37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6.5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133 1,'-4'5,"0"1,1 0,0 0,0 0,1 1,0-1,0 1,-2 12,-2 5,-22 80,5 1,-16 182,29 216,12-447,2 0,3-1,1 0,4 0,1-1,3 0,46 101,-58-148,0 0,1 0,0 0,1-1,0 1,0-1,0-1,0 1,1-1,0 0,0-1,0 1,1-1,0-1,-1 1,1-2,0 1,1-1,13 2,13 1,0-3,0-1,54-5,-13 1,-47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8.3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916 1,'-13'0,"0"2,0 0,1 0,-1 1,1 1,-1 0,-17 8,-82 49,81-42,-243 126,-9 5,265-140,9-5,0 0,0 0,0 1,0 0,1 1,1 0,-9 9,15-15,1-1,0 1,-1 0,1-1,0 1,0 0,-1 0,1 0,0-1,0 1,0 0,0 0,0 0,0-1,1 1,-1 0,0 0,0-1,0 1,1 0,-1 0,0-1,1 1,-1 0,1-1,-1 1,1 0,-1-1,1 1,-1-1,1 1,0-1,-1 1,1-1,0 1,-1-1,1 0,0 1,0-1,-1 0,1 0,0 1,0-1,-1 0,2 0,44 12,-41-11,437 98,-290-71,-25-6,194 61,-316-82,0 1,0 0,-1 0,1 0,-1 1,1-1,-1 1,0 0,0 0,0 1,0-1,-1 1,0 0,1 0,-1 0,0 0,-1 0,3 7,-3-6,-1 1,1 0,-1-1,-1 1,1 0,-1 0,0-1,0 1,-1 0,0 0,0 0,0-1,-1 1,0-1,-3 9,0-2,-1 0,0-1,0 0,-1 0,-1-1,0 1,0-2,-1 1,0-1,0 0,-22 14,7-9,0-1,-2-1,1-1,-42 12,-143 35,176-51,0-2,-1-1,0-2,-44-3,75 1,0 0,1 0,-1-1,0 1,1-1,-1 0,1 0,-1 0,1-1,-1 1,1-1,0 0,0 0,0 0,0 0,-5-5,7 5,0-1,0 1,0 0,0 0,0-1,1 1,-1 0,1 0,0-1,-1 1,1-1,0 1,0 0,1-1,-1 1,0 0,1-1,0 1,-1 0,1-1,0 1,0 0,0 0,1 0,-1 0,0 0,2-2,17-23,1 1,1 1,34-31,-18 19,-30 31,-1 1,1 0,0 0,0 1,1 0,-1 1,1 0,0 0,-1 1,1 0,18-2,-12 2,0-1,1-1,16-7,149-82,-42 18,-104 59,62-34,-83 37,-14 13,0 0,0-1,1 1,-1 0,0-1,0 1,0 0,0-1,0 1,0 0,0-1,0 1,0 0,0 0,0-1,0 1,0 0,0-1,0 1,0 0,-1-1,1 1,0 0,0-1,0 1,0 0,-1 0,1-1,0 1,0 0,0 0,-1-1,1 1,0 0,0 0,-1 0,1-1,0 1,-1 0,1 0,0 0,-1 0,1 0,0 0,-1 0,1 0,-12-3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9.3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0,'-18'48,"12"9,3 0,7 100,-4-144,13 88,-9-73,0-1,-2 0,-1 43,-1-71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50.2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1,'862'0,"-832"0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51.6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500 1,'-25'0,"0"1,-1 1,1 1,-48 13,29-3,-103 33,133-40,0 0,0 1,0 0,1 1,0 0,1 2,-17 14,28-23,0 0,0 0,0 0,0 0,0 0,1 0,-1 1,0-1,1 0,-1 1,1-1,-1 0,1 1,-1-1,1 1,0-1,0 0,0 1,0-1,0 1,0-1,0 1,0-1,1 0,-1 1,0-1,1 1,-1-1,1 0,0 1,-1-1,1 0,0 0,0 0,0 1,0-1,0 0,0 0,0 0,0-1,0 1,0 0,3 1,8 6,1 0,0-2,23 10,-12-5,67 39,95 68,66 38,-160-118,-68-30,1 2,38 22,-61-32,-1 1,1 0,-1 0,0 0,1 0,-1-1,0 2,0-1,0 0,0 0,0 0,0 0,0 1,0-1,0 0,0 1,-1-1,1 1,-1-1,1 1,-1-1,1 1,-1-1,0 3,0-2,-1 0,0 0,0 0,1 0,-1-1,0 1,-1 0,1-1,0 1,0-1,-1 1,1-1,-1 1,1-1,-1 0,-2 2,-10 4,0 1,0-2,-26 9,35-13,-73 21,-1-4,-117 14,178-31,1-1,-1-1,0 0,1-1,-1-1,-25-6,38 7,0 0,0 0,0-1,0 1,0-1,1 0,-1 0,1-1,-1 1,1-1,0 0,0 0,1-1,-1 1,0-1,1 0,0 0,0 0,0 0,1 0,-1-1,1 1,0-1,0 0,0 1,1-1,-1-6,2 6,0 0,1 0,-1 0,1 0,1 1,-1-1,1 0,-1 0,1 1,1-1,-1 1,1 0,-1 0,1 0,0 0,1 0,-1 0,1 1,-1 0,1-1,0 1,5-2,14-10,0 1,46-19,-45 22,119-52,-123 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52.9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44,'3'-1,"1"0,-1 0,0 0,1-1,-1 1,0-1,0 0,0 0,0 0,3-3,25-13,-24 16,0 1,0 0,0 0,0 1,0-1,1 2,-1-1,0 1,0 0,0 0,-1 1,1 0,0 1,0-1,-1 1,0 0,11 7,-13-7,-1-1,0 1,0 0,0-1,0 1,0 1,0-1,-1 0,0 1,1-1,-1 1,-1 0,1-1,0 1,-1 0,0 0,0 0,0 0,-1 1,1-1,-1 0,0 0,0 0,0 0,-1 0,1 1,-1-1,0 0,0 0,-1 0,-1 5,-2 0,-1-1,0 1,0-1,0 0,-1 0,0-1,-1 0,1 0,-1-1,-1 0,-16 10,12-9,1 1,0 1,1 1,-15 14,26-24,0 0,-1 0,1 1,-1-1,1 0,0 1,-1-1,1 0,-1 1,1-1,0 1,0-1,-1 0,1 1,0-1,0 1,0-1,-1 1,1-1,0 1,0-1,0 1,0-1,0 1,0-1,0 1,0-1,0 1,0-1,0 1,0-1,0 1,1-1,-1 0,0 1,0-1,1 1,-1-1,1 1,22 2,29-12,-3-3,247-51,-68 41,-200 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53.9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1,'1'2,"0"1,0-1,1 0,-1 1,1-1,-1 0,1 0,0 0,0 0,0 0,0 0,0 0,4 2,4 4,107 88,-4-2,234 264,-280-278,-5 2,95 165,-141-212,-1 1,-1 0,-3 1,0 0,9 77,11 31,-19-95,-1 0,-3 0,1 52,-8-99,-1 0,0 1,0-1,0 0,0 0,-1 0,1 0,-1 0,0 0,0 0,0 0,0-1,-1 1,1 0,-1 0,-1 2,-7 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06.3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23,'0'-1,"0"0,1 0,-1 0,0 0,1 0,-1 0,1 1,-1-1,1 0,-1 0,1 1,0-1,0 0,-1 1,1-1,0 1,0-1,-1 1,1-1,0 1,0 0,0-1,0 1,0 0,0-1,0 1,0 0,1 0,34-4,-30 4,46-1,81 9,-31 0,125 3,269 7,-438-23,-42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2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0,'2'11,"1"0,-1 0,1-1,1 1,0-1,1 0,0 0,10 15,8 17,147 282,-67-138,7 24,635 1192,-612-1164,72 137,-204-374,21 36,-22-38,0 1,-1-1,1 1,0-1,0 1,0-1,0 1,0-1,0 1,1-1,-1 1,0-1,0 1,0-1,0 1,0 0,1-1,-1 1,0-1,1 1,-1-1,0 1,0 0,1-1,-1 1,1 0,-1-1,0 1,1 0,-1 0,1-1,-1 1,1 0,-1 0,0 0,1 0,-1-1,1 1,-1 0,1 0,-1 0,1 0,-1 0,1 0,-1 0,1 0,-1 1,1-1,-1 0,1 0,-1 0,1 0,-1 1,1-1,-1 0,0 0,1 1,-1-1,1 0,-1 1,0-1,1 0,-1 1,0-1,0 1,1-1,-1 1,0-1,2-17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08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1 364,'4'1,"0"1,0 0,0-1,-1 1,1 1,0-1,-1 0,1 1,-1 0,0 0,0 0,3 4,5 3,106 99,182 219,-295-322,3 3,1 0,0 0,0 0,0-1,16 11,-23-18,1 0,0-1,-1 1,1 0,0 0,-1-1,1 1,0-1,0 0,0 1,-1-1,1 0,0 0,0 0,0 0,0 0,2-1,-2 0,0 0,0 0,0-1,1 1,-1-1,-1 1,1-1,0 1,0-1,-1 0,1 0,-1 0,1 0,-1 0,0 0,2-4,15-39,-1 0,-3 0,10-50,-12 45,22-89,44-161,-34 154,-39 124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0.0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0 300,'38'0,"6"0,54 5,-83-2,0-1,0 2,0 0,0 1,-1 0,0 1,17 10,-18-8,0 0,0 0,-1 2,0 0,17 18,-27-26,-1 0,1 0,-1 0,1 1,-1-1,0 0,1 1,-1-1,-1 1,1 0,0-1,-1 1,1-1,-1 1,0 0,0 3,0-3,-1-1,0 1,0-1,0 1,0-1,-1 0,1 1,-1-1,1 0,-1 0,0 0,0 0,0-1,0 1,0 0,0-1,0 1,0-1,-1 0,-3 2,3-2,-3 3,0-1,0 0,-1-1,1 1,-1-1,-13 3,19-5,0 0,0 0,0 0,-1-1,1 1,0 0,0 0,0 0,0-1,0 1,0-1,0 1,0-1,0 1,0-1,0 0,0 1,0-1,-1-1,1 0,0 0,0 0,0 0,0-1,0 1,0 0,0 0,1-1,-1 1,1 0,0-1,0 1,0-3,2-27,1-1,2 1,1 0,2 0,17-46,-2 4,-13 39,1 0,25-49,-24 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1.0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1,'0'26,"1"1,1 0,2 0,0-1,2 0,13 39,9 14,4 4,-4 1,-3 2,17 116,-33-128,18 242,-28-294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1.8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1,'2'32,"0"1,2-1,2 0,10 34,47 124,-28-92,47 179,-51-166,-24-81,-6-24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3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1,'7'-1,"0"2,0-1,-1 1,1 0,0 0,-1 1,1 0,7 3,-13-5,0 1,1 0,-1 0,0 0,0 0,1 0,-1 0,0 0,0 1,0-1,-1 0,1 0,0 1,0-1,-1 1,1-1,-1 0,1 1,-1-1,1 1,-1-1,0 1,0 0,0-1,0 1,0-1,0 1,0-1,-1 1,1-1,0 1,-1-1,1 1,-1-1,0 1,1-1,-1 0,0 1,0-1,0 0,-2 2,-14 22,-1-1,-1-1,-39 37,15-16,40-42,1 0,0 0,0 1,0-1,0 0,0 1,0 0,1-1,0 1,-1 0,1 0,0 0,-1 4,2-7,0 1,0-1,0 1,1-1,-1 0,0 1,0-1,0 0,1 1,-1-1,0 0,0 1,1-1,-1 0,0 1,0-1,1 0,-1 0,0 1,1-1,-1 0,0 0,1 0,-1 0,1 1,-1-1,0 0,1 0,-1 0,1 0,-1 0,1 0,28-5,127-46,-138 42,-3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4.8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4 163,'-4'-3,"12"-4,12-4,25-6,0 2,1 2,0 3,59-7,194-3,-187 15,1070-13,-920 19,-91-13,-126 6,0 2,0 2,69 6,-111-3,-1-1,0 0,1 0,-1 0,1 0,-1 0,0 0,1-1,-1 1,4-2,4-3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5.9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1714 12,'0'0,"-1"-1,1 0,-1 0,1 0,-1 1,1-1,-1 0,0 1,1-1,-1 1,0-1,0 1,0-1,1 1,-1-1,0 1,0 0,0-1,0 1,0 0,0 0,1 0,-1 0,0-1,0 1,0 1,0-1,0 0,0 0,0 0,0 0,0 1,1-1,-2 1,-37 7,-7 8,2 2,-76 43,39-19,-374 194,-383 179,834-413,-34 12,38-14,-1 0,1 1,-1-1,1 0,-1 0,0 0,1 0,-1 0,1 1,-1-1,0 0,1 0,-1 0,1-1,-1 1,1 0,-1 0,0 0,1 0,-1-1,1 1,-1 0,1 0,-1-1,1 1,-1 0,1-1,-1 1,1-1,-1 1,1 0,0-1,-1 1,1-1,0 1,-1-1,1 1,0-1,0 0,-1 1,1-1,0 1,0-1,0 1,0-1,0 0,0 1,0-1,0 1,0-1,0 0,4-13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6.6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1,'9'2,"1"0,-1 1,0 0,0 1,-1 0,1 0,-1 1,0 0,14 12,10 5,287 185,-119-75,245 125,-230-139,-192-105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7.4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1,'0'13,"0"0,1 0,0 0,1 0,0 0,1 0,0-1,1 1,1-1,0 0,0 0,1-1,1 1,0-1,13 16,182 190,-199-214,1-1,-1 1,1-1,0 0,0 0,0 0,0 0,1-1,-1 1,0-1,1 0,-1-1,1 1,-1-1,0 0,1 0,6-1,9-1,1-2,30-9,-15 3,60-6,-65 12,-1-1,59-18,-69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8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16,'30'-8,"-29"7,0 0,1 0,-1 1,1-1,-1 0,1 1,0-1,-1 1,1-1,-1 1,1 0,0 0,-1 0,1 0,0 0,-1 0,1 0,0 1,-1-1,1 0,-1 1,1 0,-1-1,1 1,-1 0,1 0,-1-1,1 1,-1 0,2 2,14 15,-2-1,0 2,-1 0,-1 1,17 33,-10-18,326 593,-306-540,-4 1,34 124,-64-194,1-5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3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0 500,'2'4,"-1"0,1 0,0 0,0-1,1 1,-1-1,0 1,1-1,0 0,0 0,0 0,6 4,6 8,252 242,-102-106,-141-122,-21-24,0-1,0 1,1-1,-1 0,1 0,0 0,1 0,-1-1,1 1,6 3,-10-7,0 0,0 0,0 0,0-1,0 1,0 0,0 0,0 0,0-1,0 1,0-1,0 1,0-1,0 1,0-1,0 1,-1-1,1 0,0 1,0-1,-1 0,1 0,0 0,-1 1,1-1,-1 0,1 0,-1 0,1 0,-1 0,0 0,1 0,-1 0,0 0,0 0,0 0,0 0,0-2,4-49,-3 47,-5-148,-33-221,12 158,-3-2,28 214,-1 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19.2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0,'4'41,"0"-1,3 0,1 0,24 66,-5-11,241 760,-261-836,-3-5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1.6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1,'2'7,"0"0,0 0,0 0,1 0,0-1,1 1,0-1,0 0,7 9,0 2,315 440,-129-190,-176-236,-3-5,1 0,23 24,-41-50,-1 1,1-1,-1 1,1 0,-1-1,1 1,0-1,-1 1,1-1,0 0,-1 1,1-1,0 0,0 1,-1-1,1 0,0 0,0 0,0 1,-1-1,1 0,0 0,0 0,0 0,-1-1,1 1,0 0,0 0,-1 0,3-1,-2-1,1 1,-1 0,1-1,-1 0,0 1,1-1,-1 0,0 1,0-1,0 0,1-4,15-64,-16 61,59-332,-42 184,-13 93,24-105,-20 140,1 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2.8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0,'-11'1,"0"0,0 1,-1 0,1 1,1 0,-1 1,0 0,1 1,0 0,0 0,0 1,1 0,0 1,0 0,1 0,0 1,0 0,0 1,1 0,1 0,-1 0,2 1,-1 0,1 0,1 0,-1 1,2-1,0 1,-3 18,6-26,0 1,0 0,1-1,0 1,0-1,0 1,0-1,0 1,0-1,1 0,0 1,0-1,0 0,0 0,0 0,1 0,-1-1,1 1,-1-1,1 1,0-1,0 0,0 0,1 0,4 1,11 7,1-2,1 0,25 5,-16-4,-29-8,80 30,-76-29,-1 0,0 0,1 0,-1 1,0-1,-1 1,1 0,0 0,-1 1,1-1,-1 1,0 0,-1-1,1 1,3 6,-6-7,1 0,-1 0,0 0,0 0,0 0,0 0,0 0,-1 0,1 0,-1 0,0-1,0 1,0 0,0 0,-1 0,-2 4,-35 43,13-19,12-10,-1-1,-1-1,-1 0,-1-2,-1 1,-30 20,35-28,0-2,0 0,-1 0,0-2,-1 0,0 0,0-2,0 0,0-1,-30 3,-48 7,74-10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4.1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1,'39'44,"-1"2,-3 1,-1 2,48 95,-14-26,45 78,-112-193,0-1,1 0,-1 0,0 0,1 0,0 0,-1 0,1 0,0 0,0 0,0-1,0 1,0-1,0 0,3 2,-4-3,1 0,-1 0,1 0,-1 0,0 0,1 0,-1-1,1 1,-1 0,0-1,1 1,-1-1,0 0,0 1,1-1,-1 0,0 0,0 1,0-1,0 0,0 0,0 0,0 0,0-1,-1 1,1 0,0 0,1-3,7-14,-1-1,-1 0,-1 0,0 0,-1-1,-1 0,-1 0,1-27,6-35,9-32,26-121,-41 222,-2 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5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0 120,'4'2,"-1"-1,0 1,0 0,0 0,0 0,0 1,0-1,0 1,-1-1,5 7,3 1,52 57,-45-47,0-2,24 22,-37-37,0 0,-1 1,1 0,-1 0,0 0,0 0,-1 0,1 0,-1 1,0-1,0 1,-1 0,1 0,-1-1,0 1,0 0,-1 0,1 6,-1-7,0 0,-1 0,1 0,-1 0,0 0,0 0,0 0,0-1,-1 1,0 0,1-1,-1 1,-1-1,1 0,0 0,-1 0,1 0,-1 0,0 0,0-1,0 1,-1-1,-4 3,8-5,0 1,-1-1,1 0,0 0,0 0,-1 1,1-1,0 0,-1 0,1 0,0 0,-1 0,1 0,0 0,-1 0,1 0,0 0,-1 0,1 0,0 0,-1 0,1 0,0 0,-1 0,1 0,0 0,-1 0,1-1,0 1,-1 0,1 0,0 0,0 0,-1-1,1 1,0 0,0 0,-1-1,1 1,0 0,0-1,0 1,0 0,-1-1,1-20,10-22,18-22,47-78,-37 74,13-36,-31 83,-12 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7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48,'11'-1,"0"0,-1-1,1 0,18-8,18-3,36 3,0 3,117 6,-107 2,1589 84,-640-34,-929-49,125 18,-221-19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22.9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1,'2'0,"1"1,-1-1,1 1,-1 0,1 0,-1 0,0 0,1 0,-1 1,0-1,0 1,0-1,0 1,0 0,0 0,-1 0,1 0,0 0,-1 0,0 0,1 1,-1-1,0 0,1 3,5 12,-1 0,5 26,-5-20,63 280,-38-145,29 101,-56-239,-1-2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24.2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 1,'-9'193,"3"-117,4-1,8 89,5-90,3 0,25 76,62 138,-90-254,12 64,4 12,-22-93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9.1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1216 1,'-20'1,"1"1,-1 0,1 2,-1 0,1 1,1 1,-1 1,1 0,0 2,-27 16,-340 218,139-82,125-82,-81 48,175-114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39.7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1,'0'7,"1"1,1-1,-1 0,1 0,0 1,1-1,0-1,0 1,0 0,1-1,0 1,8 8,8 10,39 35,-35-36,565 505,-565-509,-11-8,2 0,24 16,-30-26,-5-5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4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193 0,'-4'2,"-1"0,1 1,0-1,-1 1,1 0,1 0,-1 0,0 0,1 1,-1-1,1 1,-4 6,-8 7,-17 12,20-19,0 0,0 1,1 1,0 0,1 0,-11 18,21-29,-1 0,1 0,0 0,-1 0,1 0,0 0,-1 0,1 0,0 0,0 0,0 0,0 0,0 0,0 0,0 0,0 0,1 0,-1 0,0 0,1 0,-1 0,0 0,1 0,-1 0,1-1,0 1,-1 0,1 0,0 0,-1-1,1 1,0 0,0-1,-1 1,1 0,0-1,0 1,0-1,0 0,0 1,0-1,0 0,0 1,0-1,0 0,0 0,2 0,57 4,-52-4,35 0,0 2,46 9,-69-7,0 0,-1 2,1 0,-1 1,-1 1,29 17,-43-23,0 0,0 1,0 0,0 0,0 0,-1 1,0-1,0 1,0 0,0 0,0 0,-1 0,1 0,-1 0,0 1,-1-1,1 1,-1 0,0-1,0 1,0 0,-1 0,0-1,0 1,0 0,0 0,-1 0,-1 5,0-2,0-1,-1 1,0-1,-1 0,1 0,-1-1,-1 1,1-1,-1 0,0 0,-1 0,1-1,-1 0,0 0,-1 0,-11 6,8-5,-14 8,-1-1,-1-1,-29 9,36-16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4:40.6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0,'-1'25,"2"0,1 0,0 0,2-1,1 1,1-1,1 0,19 41,42 125,-41-109,-26-78,-1-1,1 1,0 0,0-1,0 1,1-1,-1 0,0 1,1-1,0 0,-1 0,1 0,0 0,0 0,0 0,1 0,-1-1,0 1,1-1,-1 0,1 1,-1-1,1 0,-1-1,1 1,0 0,-1-1,1 1,0-1,3 0,5-2,1 0,-1 0,0-1,-1 0,1-1,12-6,14-5,222-72,-244 83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20.6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1,'3'47,"1"-1,3 0,2 0,27 83,-26-94,25 113,27 278,-47 6,-15-409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21.6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0,'-1'59,"3"0,3 0,16 83,12-5,126 684,-150-674,-10-126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1.5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0,'2'16,"1"-1,0 1,2-1,-1 0,2 0,11 22,-5-11,116 317,-109-280,-3 1,-3 1,7 102,-19-144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2.3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0 329,'25'-24,"2"1,0 2,1 1,1 1,1 1,0 2,1 1,1 2,1 1,-1 1,2 2,51-8,184-19,50-10,-250 25,-50 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2.7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9,'4'0,"1"-4,0-1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3.4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0,'3'2,"0"0,-1 0,1 0,-1 0,0 0,1 0,-1 1,0-1,-1 1,1 0,0-1,-1 1,2 3,3 4,402 602,-402-603,0 0,1 0,0 0,1-1,0 0,15 12,-20-18,0 1,1-1,0-1,-1 1,1 0,0-1,0 0,-1 0,1 0,0 0,0 0,0-1,0 0,0 0,1 0,-1 0,0-1,0 1,-1-1,1 0,6-3,4-1,6-4,1 2,0 0,1 1,22-2,-25 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4.1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0,'-1'0,"0"0,0 0,0 0,0 1,0-1,0 0,0 0,0 1,0-1,0 0,0 1,1-1,-1 1,0 0,0-1,0 1,1 0,-1-1,0 1,1 0,-1 0,0-1,1 1,-1 0,1 0,-1 0,1 0,0 0,-1 0,1 0,0 0,0 0,0 0,0 0,0 0,0 0,0 0,0 0,0 0,0 0,0 0,0 0,1 1,14 46,19 16,3-2,64 82,-53-77,-21-29,110 147,-112-156,1 0,1-2,58 46,-79-69,0 0,0 0,0 0,0-1,1 0,-1 0,1 0,0-1,-1 0,1 0,0-1,1 0,-1 0,13-1,-13-1,1-1,-1 0,0 0,0-1,0 0,0 0,-1-1,1 1,-1-1,0-1,0 0,0 1,8-11,35-45,-36 42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4.9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67 149,'-3'1,"1"-1,-1 1,1 0,0 0,-1 0,1 0,0 0,0 1,-1-1,1 1,0-1,0 1,1 0,-1 0,0 0,1 0,-2 2,-1 1,1-1,0 1,0 0,0 0,1 1,-4 9,5-6,-1 1,1 0,1 0,0 0,1 0,0-1,0 1,1 0,0 0,0-1,1 1,1-1,0 0,0 0,0 0,1-1,1 0,-1 1,2-2,-1 1,1-1,12 11,3 1,0-1,2-1,0-1,1-1,1-1,41 16,-24-15,0-2,1-3,1-1,0-2,0-2,0-2,1-2,56-6,-99 5,0 0,-1 0,1 0,0-1,0 1,-1-1,1 0,0 1,-1-1,1 0,-1-1,1 1,-1 0,0-1,1 1,-1-1,0 0,0 0,0 0,0 0,0 0,-1 0,1-1,-1 1,1 0,-1-1,0 1,1-4,-1 0,0 0,-1 0,0 0,0 0,0 0,-1 0,0 1,0-1,0 0,-1 0,0 0,-3-6,-9-19,-1 1,-2 1,-1 1,-33-42,5 17,-60-54,86 87,-2 2,0 0,-1 2,0 1,-42-21,54 31,1 1,-2 0,1 0,0 1,-1 1,1 0,-1 0,0 1,1 1,-1 0,0 0,0 1,1 1,-1 0,1 0,-14 6,18-5,0 0,1 1,-1 0,1 1,0-1,0 1,-6 7,6-7,-5 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5.6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410 1,'-20'1,"0"1,1 1,-1 1,1 0,0 2,0 0,0 1,1 1,-28 16,24-10,0 0,0 1,2 2,0 0,1 1,-30 35,48-51,-1 0,0 0,1 0,-1 1,1-1,0 0,0 1,0-1,0 1,0-1,0 1,1 0,-1-1,1 1,0 0,0 2,0-3,0-1,1 1,-1 0,1-1,0 1,0-1,0 1,-1-1,1 1,1-1,-1 1,0-1,0 0,0 0,1 1,-1-1,0 0,3 1,7 3,0 0,0-1,1-1,-1 1,22 2,-14-3,147 35,-42-8,174 18,-296-48,0 0,0-1,1 1,-1 0,0 1,1-1,-1 0,1 1,-1-1,0 1,0 0,1 0,-1 0,0 0,0 0,0 0,0 0,0 1,0-1,0 1,-1 0,4 3,-5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5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0,'18'62,"1"4,2-1,60 124,-38-96,248 517,-185-417,141 192,-216-342,22 30,80 145,-123-199,-5-10,0 1,-1-1,0 1,3 13,-4-7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6.3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441 1,'-10'1,"1"1,0 1,1 0,-1 0,0 0,1 1,0 1,-10 6,-11 4,7-4,-35 14,2 4,-97 65,149-92,0 0,0 0,0 1,0 0,1-1,-1 1,1 0,0 0,0 0,0 1,0-1,0 0,1 1,-1-1,1 1,-1 5,2-8,0 0,0 0,0 0,0 0,1 0,-1 0,0 0,0 0,1 0,-1 0,1 0,-1 0,1 0,-1 0,1 0,0-1,-1 1,1 0,0 0,-1-1,1 1,2 1,-1-1,1 0,0 0,0 1,0-2,0 1,0 0,0-1,0 1,0-1,0 0,4 0,103-13,-82 8,-1 1,1 2,31 0,-57 2,0 0,0 0,0 0,0 1,0-1,0 0,0 1,0 0,0-1,0 1,0 0,0 0,0 0,0 0,0 0,-1 0,3 2,-4-2,1 0,-1 0,0 0,1 0,-1 0,0 0,1 0,-1 0,0 0,0 0,0 0,0 0,0 0,0 0,-1 0,1 0,0 0,0 0,-1 0,1 0,0 0,-1 0,1 0,-2 1,-2 4,0 0,-1 0,0-1,0 1,-1-1,1 0,-12 7,-28 19,24-16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7.0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0,'3'1,"0"-1,1 1,-1 0,0 0,0 1,0-1,0 1,0-1,0 1,0 0,0 0,-1 0,1 1,-1-1,1 1,3 4,34 52,-35-51,265 401,-238-370,-20-27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38.8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184 831,'50'-40,"-40"33,0-1,0 0,-1 0,0-1,0-1,13-19,-18 24,-1-1,0-1,0 1,0 0,-1-1,0 1,0-1,-1 1,0-1,0 0,0 0,-2-12,1 16,-1 1,1-1,-1 1,0-1,0 1,0 0,0-1,0 1,0 0,-1 0,1 0,-1 0,0 0,1 0,-1 0,0 0,0 1,0-1,-1 1,1 0,0-1,0 1,-1 0,1 0,0 0,-1 1,1-1,-1 1,1-1,-1 1,0 0,1 0,-1 0,1 0,-1 0,-4 2,-3-1,1 0,-1 1,0 0,1 0,0 1,-1 1,1 0,1 0,-1 0,0 1,1 1,-13 10,10-6,1 0,0 1,0 0,1 1,1 0,0 1,-12 25,11-18,1 2,1-1,0 1,2 0,1 0,1 1,0-1,2 1,1-1,4 46,-3-63,0 1,1-1,-1 0,1 0,0 0,0 0,1 0,-1 0,1-1,0 1,0-1,1 0,-1 0,1 0,0 0,0-1,0 1,1-1,-1 0,1-1,-1 1,1-1,0 1,0-2,0 1,1 0,-1-1,0 0,0 0,11 0,8-1,0 0,0-1,1-2,-1 0,39-11,360-116,-325 91,-2-4,109-66,-179 94,-1-2,0-1,-1-1,-1-1,-1-1,0-1,20-28,-34 39,0 0,-1-1,-1 0,0 0,0-1,-1 1,-1-1,0 0,-1-1,-1 1,0 0,0-1,-1 0,-1 1,0-1,-1 1,-1-1,-4-16,2 11,-1 1,-1 0,0 0,-2 0,0 1,-1 0,0 1,-2 0,0 0,0 1,-2 0,0 1,0 1,-1 0,-1 1,0 0,-1 1,0 1,-1 1,0 0,0 1,-1 1,0 0,0 2,0 0,-24-3,34 8,-1 0,1 0,0 1,0 0,0 0,1 1,-9 3,13-5,1 1,0-1,0 1,0 0,0 0,0 0,0 0,0 0,0 0,0 0,0 1,0-1,1 1,-1-1,1 1,-1 0,1 0,-1-1,1 1,0 0,0 0,0 0,0 0,0 1,1-1,-1 0,1 0,-1 4,1-4,1 0,-1-1,1 1,0 0,-1-1,1 1,0-1,0 1,0-1,0 1,0-1,1 0,-1 0,0 1,1-1,-1 0,3 1,33 18,-23-13,546 251,-145-110,-406-146,-1 0,-1 1,0 0,0-1,0 2,8 4,-15-8,1 1,0-1,-1 1,1-1,0 1,-1-1,1 1,-1 0,1 0,-1-1,1 1,-1 0,0-1,1 1,-1 0,0 0,0 0,1 0,-1-1,0 1,0 1,0-1,-1 1,1-1,-1 0,1 1,-1-1,0 0,1 1,-1-1,0 0,0 0,0 0,0 0,0 0,0 0,0 0,0 0,-2 0,-29 20,-1-2,-61 26,72-35,18-9,1 1,-1 0,0-1,0 0,1 0,-1 0,0-1,0 1,0-1,0 0,-8 0,12 0,-1-1,1 1,-1 0,0 0,1-1,-1 1,1 0,-1-1,1 1,-1 0,1-1,-1 1,1-1,-1 1,1-1,-1 1,1-1,0 1,-1-1,1 1,0-1,0 1,-1-1,1 0,0 1,0-1,0 0,0-2,0 1,0-1,1 1,-1-1,1 1,-1 0,1-1,0 1,0 0,0 0,2-4,41-70,-11 20,51-120,-67 130,-2-2,-3 0,7-50,-18 95,-1 0,-1 0,1 0,0 0,-1 1,0-1,1 0,-1 0,0 0,-1 1,1-1,0 0,-1 1,1 0,-1-1,0 1,0 0,0 0,0 0,0 0,0 0,-1 0,1 0,-1 1,1-1,-1 1,0 0,1 0,-5-1,3 0,1 1,-1 0,0 0,1 0,-1 0,0 1,1 0,-1-1,0 1,0 1,1-1,-1 0,0 1,0 0,1 0,-1 0,1 0,-1 1,1-1,-1 1,1 0,-4 3,6-5,1 1,0-1,-1 1,1-1,-1 1,1-1,0 1,-1-1,1 1,0 0,0-1,-1 1,1-1,0 1,0 0,0-1,0 1,0-1,0 1,0 0,0-1,0 1,0 0,0-1,0 1,1 0,-1-1,0 1,1 0,17 19,34 10,-46-27,43 24,-1 2,80 64,-123-90,-1 1,0-1,0 1,0 0,-1 0,0 1,1-1,-1 1,-1 0,1-1,2 9,-4-10,-1-1,0 1,1-1,-1 1,-1 0,1-1,0 1,-1 0,1-1,-1 1,0-1,0 1,0-1,0 1,0-1,0 0,-1 1,1-1,-1 0,0 0,1 0,-1 0,0 0,0-1,-3 3,-146 133,124-114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0.3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1,'1'12,"0"1,1-1,0 1,1-1,0 0,1 0,0 0,1 0,0-1,10 15,8 9,48 57,-33-47,271 324,-234-289,4-3,123 93,-195-164,0-1,0-1,0 1,1-1,-1-1,1 1,0-1,15 3,-21-6,0 1,1-1,-1 0,0 0,1-1,-1 1,0 0,1-1,-1 0,0 1,0-1,0 0,0 0,1 0,-1 0,0 0,-1-1,1 1,0-1,0 1,-1-1,1 0,-1 0,1 1,-1-1,0 0,1 0,-1 0,0 0,-1-1,1 1,0 0,0 0,-1-1,1-2,4-22,-1-1,-2 0,0 0,-2 0,-4-31,1-13,7-92,48-320,-43 422,-7 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1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235 293,'-16'1,"1"1,1 0,-1 1,0 0,0 1,1 1,0 0,0 1,1 1,-1 0,1 1,1 0,-1 1,2 0,-16 15,252-195,-116 86,-96 72,1 0,-1-1,-1 0,-1-1,13-21,-23 36,-1-1,1 0,0 1,-1-1,0 0,1 0,-1 0,1 1,-1-1,0 0,0 0,1 0,-1 0,0 0,0 1,0-1,0 0,0 0,0 0,0 0,0 0,0 0,-1 0,1 0,0 1,-1-1,1 0,0 0,-1 0,1 1,-1-1,1 0,-2-1,0 1,0 0,0 1,0-1,0 0,-1 1,1-1,0 1,-1-1,1 1,0 0,0 0,-5 1,-7 0,0 2,0-1,-16 7,16-5,1 0,0 2,0 0,1 0,0 1,0 0,0 1,1 1,0 0,1 0,0 1,0 0,-8 13,17-21,0 0,1-1,-1 1,1 0,-1-1,1 1,0 0,-1 0,1 0,0-1,0 1,0 0,1 0,-1 0,0-1,1 1,-1 0,1-1,-1 1,1 0,0-1,0 1,0 0,0-1,0 0,0 1,0-1,0 1,1-1,-1 0,0 0,4 2,6 6,1-1,0 0,16 8,-12-8,101 63,146 114,-260-183,0 0,0 1,0-1,0 1,-1-1,1 1,-1 0,0 0,0 0,0 1,0-1,-1 0,1 1,-1-1,0 1,0-1,0 1,0 0,-1-1,1 1,-1 0,0 5,-1-5,0 0,-1 0,1 1,-1-1,0 0,0 0,-1-1,1 1,-1 0,0-1,1 1,-2-1,1 0,0 0,-1 0,1-1,-1 1,-5 2,-1 1,0 0,0-1,-20 7,13-7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2.2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0 110,'4'0,"5"0,9 0,5-4,6-1,10-4,9-4,17 1,11-3,5-1,0-3,-14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2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0 128,'4'0,"5"0,5-4,3-5,4 0,9 0,7-2,12-2,14 0,3 0,7 1,9 2,2 4,-5 3,-9 1,-8-2,-12-1,-13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3.8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0 552,'32'27,"1"-1,50 30,0-1,-6 1,224 171,-264-195,55 42,-81-66,0-1,0-1,1 1,-1-2,2 1,17 4,-28-10,1 1,0-1,0 0,-1 0,1 0,0-1,-1 1,1 0,0-1,-1 0,1 0,0 0,-1 0,1 0,-1 0,0-1,1 1,-1-1,0 1,0-1,0 0,0 0,0 0,-1 0,1-1,0 1,-1 0,0 0,1-1,-1 1,0-1,1-5,5-10,-2-1,0 0,4-29,-7 35,150-813,-120 674,-28 141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5.1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0 262,'12'-1,"1"1,-1 1,0 0,0 1,0 0,0 1,0 0,0 1,-1 1,1-1,-1 2,0-1,-1 2,1-1,-2 2,1-1,-1 1,0 1,9 10,-1 0,0 2,-2 0,-1 0,0 2,-2 0,0 0,-2 1,0 0,-2 1,-1 0,-1 0,4 31,-10-51,0 0,-1 0,1 0,-1 0,0-1,0 1,-1 0,0-1,1 1,-1-1,-1 1,1-1,-3 4,3-6,1 0,0-1,0 1,-1-1,1 1,0-1,-1 0,0 1,1-1,-1 0,0 0,1 0,-1 0,0 0,0 0,0-1,0 1,0-1,0 1,0-1,0 0,0 0,0 0,0 0,0 0,0 0,0-1,0 1,0 0,0-1,0 0,0 1,-2-2,1 0,1-1,-1 1,0-1,1 1,0-1,-1 0,1 0,0 0,0 0,1-1,-1 1,1 0,0-1,-2-6,-10-53,6-29,8-182,1 249,0 0,2 0,0 0,2 0,1 0,1 1,1 1,1-1,23-38,-22 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49.1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1430 83,'-10'-1,"1"-1,0 0,0-1,0 1,0-1,-13-8,-19-5,3 5,-1 1,1 3,-2 0,-56 0,76 7,0 1,1 1,-1 0,1 2,-1 0,1 1,0 2,1-1,0 2,-33 19,5 4,1 1,2 3,1 2,-67 75,46-36,-97 155,109-145,5 1,4 2,3 2,4 2,-38 168,64-222,3 0,2 1,1 0,2 0,1 0,2 0,3 0,16 74,-15-93,1 0,1 0,1 0,0-1,2 0,0-1,1 0,1-1,1 0,0-1,2-1,-1 0,2-1,0-1,1 0,1-2,25 15,-16-15,1 0,0-2,0-1,1-1,0-1,41 3,187-1,-118-13,234-35,-283 23,-1-5,0-3,135-57,-204 72,-1 0,-1-2,0 0,0-1,-1-1,-1-1,0 0,23-26,-30 28,-1-1,0-1,-1 0,0 0,-1 0,0-1,-2 0,0-1,0 1,-1-1,-1 0,1-21,-3 13,-2-1,0 0,-2 1,0 0,-2-1,-1 2,0-1,-2 1,-1 0,-1 0,0 1,-27-39,-14-13,-3 2,-71-71,123 140,-67-71,-4 4,-3 3,-2 3,-4 4,-123-70,167 108,-56-34,86 51,1-1,0 0,0 0,1-1,-1 0,1 0,1 0,0-1,-5-9,8 11,0-1,1 1,0-1,0 1,1-1,0 0,0 1,1-1,-1 1,1-1,1 1,-1-1,5-10,4-31,-9 39,0-3,0 1,0-1,-1 0,-1 0,-3-18,-1 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6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0,'0'12,"-2"1,2 0,0 0,0-1,2 1,-1 0,1-1,1 0,0 1,1-1,1 0,-1 0,14 21,179 233,15 20,92 203,-78-121,-162-268,-57-87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50.0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0 237,'3'-5,"-1"-1,1 1,0-1,0 1,1 0,0 0,-1 0,2 1,-1-1,7-5,-9 9,31-30,2 2,1 1,1 2,44-24,-79 49,1-1,-1 1,1 0,0 0,0 0,-1 0,1 0,0 0,0 1,0-1,0 1,0 0,0 0,-1 0,1 0,0 1,0-1,0 1,0 0,5 2,-2 1,1 0,-1 0,0 1,0 0,-1 1,8 8,-2-2,39 35,68 51,38 36,-148-126,-1 0,1 0,-2 1,0 0,0 0,0 0,-1 1,-1 0,1 0,-2 0,1 1,-1-1,-1 1,0 0,1 17,-4-25,2-1,-1 1,0 0,0 0,1 0,0-1,-1 1,1 0,0-1,0 1,1 0,-1-1,0 0,1 1,0-1,-1 0,1 0,0 1,0-2,0 1,0 0,1 0,-1-1,0 1,5 1,9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50.7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0 400,'69'0,"119"3,-159 0,0 1,0 1,-1 1,39 14,-13 0,-2 2,0 3,-2 1,-1 3,72 55,-117-79,1-1,-1 1,0 0,-1 0,1 0,-1 0,0 1,5 10,-7-14,-1-1,1 1,0-1,-1 1,1-1,-1 1,0-1,0 1,1 0,-1-1,0 1,0-1,0 1,-1-1,1 1,0 0,-1-1,1 1,-1-1,1 1,-1-1,0 0,1 1,-1-1,0 1,0-1,0 0,0 0,0 0,0 0,-1 0,1 0,0 0,0 0,-1 0,1 0,-1-1,-2 2,3-1,-1-1,1 0,0 0,-1 1,1-1,-1 0,1 0,0 0,-1 0,1-1,-1 1,1 0,0-1,-1 1,1 0,0-1,0 0,-1 1,1-1,0 0,0 0,0 1,0-1,0 0,0 0,0 0,0 0,0 0,0-1,1 1,-1 0,0 0,1 0,-1-1,1 1,-1 0,1-1,0 1,-1 0,1-3,-2-7,0 0,0 0,1-19,1 28,0-67,3 1,16-90,42-131,-59 279,1 1,0 0,0 0,8-14,1 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51.2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0 144,'4'0,"9"0,6-4,3-5,6-1,10 2,9-3,17 2,16-3,17 2,7-2,2-2,-2-3,-7 1,-21 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5:51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0 137,'22'-1,"0"-2,0 0,-1-2,40-13,-30 9,43-8,166-19,438-8,-653 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01.2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82,'6'0,"-1"1,1 0,0 0,-1 1,1 0,-1 0,0 0,1 1,-1 0,0-1,6 6,55 47,-45-36,346 312,70 60,-189-177,-246-213,-1 1,1-1,0 1,0-1,0 0,0 0,0 0,0 0,1 0,-1 0,0-1,0 1,3 0,-4-2,0 1,0 0,0 0,0 0,0 0,0-1,0 1,0 0,-1-1,1 1,0-1,0 1,0-1,-1 1,1-1,0 0,-1 1,1-1,0 0,-1 0,1 1,0-2,2-5,-1 0,1-1,-1 1,0 0,-1-1,1-11,1-1,131-610,-92 451,-35 149,2-13,2 1,24-58,-29 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02.3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190 1,'-12'0,"0"0,0 0,0 1,0 1,1 0,-21 7,27-7,0 1,0-1,0 1,1 1,-1-1,1 0,0 1,0 0,0 0,1 0,-1 1,1-1,0 1,0 0,1-1,-5 11,5-10,0 0,0 0,0 1,0-1,1 1,0-1,0 1,0 0,1-1,0 1,0 0,1-1,-1 1,3 9,-1-11,0 0,0 0,0 0,1-1,-1 1,1 0,0-1,0 0,0 0,1 0,-1 0,1 0,0-1,0 1,-1-1,1 0,1 0,-1 0,6 1,40 18,89 51,-77-38,-60-33,-1 0,1-1,0 1,0 0,-1 0,1 0,-1 0,1 0,-1 0,1 1,-1-1,0 0,1 1,-1-1,0 1,0 0,0-1,0 1,-1 0,1-1,0 1,-1 0,1 0,-1 0,1 0,-1-1,0 1,0 0,0 0,0 0,0 0,0 0,-1 0,1-1,-1 1,1 0,-1 0,0 0,1-1,-1 1,-2 2,-4 6,-1 1,-1-1,0-1,0 0,-14 10,-5 6,-168 174,146-140,38-46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04.4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 0,'-10'154,"4"-105,3 0,3 62,99 573,-53-407,-34-174,-12-82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05.5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1,'3'108,"5"1,27 136,50 277,-64-313,-16-143,-4-47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07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44,'8'-1,"0"0,0 0,-1-1,1-1,11-4,14-4,-10 6,1 0,-1 2,1 0,27 2,-45 0,-1 1,1 1,0-1,-1 1,1 0,0 0,-1 1,0-1,1 1,-1 0,0 1,0-1,0 1,0 0,0 0,-1 1,1-1,-1 1,0 0,0 0,-1 1,1-1,2 6,-4-5,0 0,-1 0,0 1,0-1,-1 0,0 0,1 1,-2-1,1 0,0 0,-1 1,0-1,-1 0,1 0,-1 0,0 0,0 0,-4 7,-7 12,-2-1,-21 28,28-40,-184 265,157-244,95-44,172-19,14-2,-230 30,-7 0,1 1,0 1,-1 0,1 0,14 2,-8 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09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1 151,'0'-3,"1"0,0 0,0 1,0-1,0 0,0 0,1 1,-1-1,1 0,-1 1,1-1,0 1,0 0,0 0,1 0,-1 0,0 0,1 0,-1 1,6-3,1-1,-1 0,1 1,1 0,-1 1,11-3,34-2,1 3,0 2,70 4,-42 1,2076 0,-1927-13,5-1,-216 11,-1 0,0-2,1-1,-2 0,36-13,-34 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8.0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0 322,'1'3,"-1"0,1-1,0 1,0-1,0 0,0 1,1-1,-1 0,0 1,1-1,0 0,0 0,-1 0,1 0,0-1,4 4,43 28,-36-25,430 294,-363-240,-59-44,1 0,1-2,27 15,-50-31,1 1,0 0,0-1,0 1,1-1,-1 1,0-1,0 1,0-1,0 0,0 0,0 1,1-1,-1 0,0 0,0 0,0 0,0 0,1-1,-1 1,0 0,0 0,0-1,0 1,0-1,0 1,0-1,0 1,2-2,-2 0,0 0,0 0,0 0,0 0,0 0,-1 0,1-1,-1 1,1 0,-1 0,0-1,0 1,1 0,-2-3,0-10,-1 0,0 0,-7-21,-82-321,77 285,4 0,2 0,3-79,5 140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10.2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1234 0,'-1'6,"-1"0,-1 0,1 0,-1-1,1 0,-2 1,1-1,0 0,-1 0,0-1,0 1,-6 4,0 2,-655 649,242-319,415-334,3-3,1-1,-1 1,1-1,-1 0,0 0,0-1,-1 0,1 1,0-2,-1 1,-9 1,2-4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11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0,'3'2,"0"-1,0 1,0 0,0-1,0 1,0 1,-1-1,1 0,-1 1,0-1,1 1,-1-1,0 1,-1 0,1 0,2 6,10 12,356 375,-235-259,38 36,109 118,-259-259,-20-26,0-1,0 0,1 0,-1 0,1 0,7 5,-6-7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12.1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0,'1'18,"1"0,1 0,0-1,1 1,1-1,1 0,0 0,11 20,79 124,-78-134,19 29,2-2,64 66,-78-91,-23-25,1 0,-1 0,1 0,0-1,0 1,1-1,-1 0,1 0,-1 0,1-1,0 1,0-1,0 0,0 0,1 0,-1-1,0 1,1-1,-1 0,1 0,4-1,214-4,-132-7,57-1,41 13,-167-1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6:13.7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1,'76'4,"0"3,74 17,8 2,-7-10,1-6,0-6,203-22,-323 15,-6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09.7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0,'794'0,"-774"0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11.4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0,'2'14,"0"0,1 0,0-1,1 1,9 17,-7-12,76 248,-49-150,7 11,73 159,-49-108,-10-25,-50-145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23.2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0 547,'4'2,"0"0,0 0,0 0,0 0,0 1,-1 0,1 0,-1 0,0 0,0 0,0 1,5 6,2 2,232 207,-193-178,125 85,-1 0,-145-97,-23-23,0-1,0 1,0-1,1 0,0-1,9 7,-14-11,0 0,0 1,0-1,0 0,0 0,0 0,0 0,1 0,-1 0,0 0,0 0,0 0,0 0,0 0,0-1,0 1,1-1,-1 1,0-1,0 1,0-1,-1 1,1-1,0 0,0 0,0 1,0-1,-1 0,1 0,0 0,-1 0,1 0,0 0,-1 0,0 0,1 0,-1 0,1 0,-1-1,15-51,-13 46,279-981,-248 892,-28 77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24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254 1,'-12'0,"-1"0,1 1,-1 1,1 0,-1 1,1 0,0 1,0 0,1 1,-1 0,1 1,0 0,1 1,-1 0,1 1,1 0,-1 0,1 1,1 0,-9 13,16-21,0-1,0 1,0 0,0 0,0 0,0 0,0 0,0 0,1 1,-1-1,1 0,-1 0,1 0,-1 1,1-1,0 0,-1 1,1-1,0 0,0 1,0-1,0 0,0 0,0 1,0-1,1 0,-1 1,0-1,1 0,-1 0,1 1,-1-1,1 0,0 0,0 0,-1 0,1 0,0 0,0 0,0 0,0 0,0 0,0 0,0-1,0 1,1 0,-1-1,0 1,2 0,9 3,1 0,0-1,-1 0,20 1,-3 1,2 1,0 1,-1 2,0 2,-1 0,0 2,-1 1,-1 1,0 1,27 23,-52-38,0 1,0 0,-1-1,1 1,0 0,-1 0,0 0,1 0,-1 0,0 0,0 0,0 1,0-1,-1 0,1 1,-1-1,1 0,-1 1,0-1,0 0,0 1,0-1,0 1,-1-1,1 0,-1 1,1-1,-1 0,0 1,0-1,0 0,0 0,0 0,0 0,-1 0,1 0,-3 2,-8 9,0-1,0 0,-1-1,-21 14,7-5,21-14,-1-1,0 0,-1 0,1-1,-1 0,0 0,0 0,0-1,0-1,-1 1,1-1,-1-1,1 0,-1 0,-9 0,-2-1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28.7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28,'0'-1,"0"0,1 0,-1 0,1 0,-1 0,1 0,0 0,-1 0,1 0,0 1,0-1,0 0,-1 0,1 1,0-1,0 0,0 1,0-1,0 1,0-1,0 1,0 0,0 0,0-1,1 1,-1 0,2 0,36-4,-34 4,28-2,78-2,-98 4,0 1,0 1,-1 0,1 0,0 1,13 6,-22-7,0 0,-1 0,1 0,-1 1,0-1,0 1,0 0,0 0,0 0,0 1,-1-1,0 1,0-1,0 1,0 0,0 0,-1 0,1 0,-1 0,0 0,-1 0,1 0,-1 0,1 0,-1 1,0-1,-1 0,1 0,-2 6,-1 8,-1-1,0 1,-1-1,-1 0,-13 26,-37 72,-135 246,190-360,0 0,0 0,0 0,1 0,-1 0,0 0,1 0,-1 0,1 0,-1 0,1 0,0 1,-1-1,1 0,0 0,0 0,0 1,0-1,0 0,0 0,0 0,0 1,0-1,1 0,-1 0,0 0,1 0,0 2,0-2,1 0,-1 0,1 0,0-1,-1 1,1 0,0-1,0 1,-1-1,1 0,0 0,0 1,-1-1,1 0,0 0,2-1,11-1,0 0,0-1,20-7,38-16,-7 2,0 3,0 2,101-13,-7 13,-134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0.1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930 58,'-26'-10,"0"1,-1 1,0 1,0 1,0 2,-54-2,16 0,44 5,1 1,-1 0,1 2,-1 0,1 1,0 1,0 1,0 1,1 1,0 0,0 2,0 0,1 1,1 1,-28 21,16-8,2 1,1 1,1 2,1 0,1 1,2 2,-33 62,44-72,1 0,1 1,1 0,-8 41,13-51,0 1,1-1,0 0,1 1,0-1,1 0,1 1,0-1,1 0,6 19,-5-23,1 0,0-1,0 1,1-1,0 0,0-1,0 0,1 0,0 0,0-1,1 0,0 0,-1-1,1 0,15 5,6 2,0-2,1-1,37 5,-53-11,55 10,0-4,74 0,-138-8,0 0,1 0,-1-1,0 0,0 0,0-1,0 1,0-1,-1 0,1 0,0-1,-1 1,1-1,-1 0,0 0,0-1,0 1,-1-1,1 0,2-4,5-7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59.7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0 115,'13'1,"1"1,-1 0,0 1,0 0,-1 1,1 0,-1 1,0 1,0 0,0 0,12 10,-6-3,-1 0,0 1,-1 1,0 1,-1 0,13 19,-26-31,1-1,-1 1,0-1,0 1,0 0,-1 0,1 0,-1 0,0 0,0 1,0-1,-1 0,0 0,0 0,0 1,0-1,0 0,-1 0,0 1,0-1,0 0,0 0,-3 5,2-6,1 0,-1-1,-1 1,1-1,0 1,-1-1,1 0,-1 0,1 0,-1 0,0 0,0-1,0 1,0-1,0 0,0 1,-1-2,1 1,0 0,0-1,-1 1,1-1,0 0,-1 0,1 0,0-1,-1 1,1-1,-6-2,4 2,1-1,0 1,0-1,1 0,-1 0,0-1,1 1,-1-1,1 0,0 0,-1 0,2 0,-1-1,0 1,1-1,-1 0,1 1,0-1,0 0,1 0,-1 0,1-1,0 1,0 0,0-1,1 1,-1-6,0-8,1 0,0 0,1 0,1 0,6-22,-2-29,-6 57,0-1,1 1,1-1,5-21,-6 31,0 0,1 0,0 0,0 0,0 0,0 1,0-1,0 1,0-1,1 1,-1 0,1 0,0 0,0 1,0-1,0 0,0 1,0 0,0 0,0 0,5-1,11-2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1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397 254,'-14'0,"1"1,0 1,-1 0,1 0,0 1,0 1,1 0,-1 1,1 0,0 1,0 1,0 0,1 0,-16 14,11-9,1 2,1-1,-1 2,2 0,0 0,1 1,1 1,0 0,1 1,1-1,1 2,1-1,0 1,1 1,-4 24,5-25,1 1,1 0,1 0,1 1,0-1,2 0,5 40,-4-50,1 1,0-1,1 0,0 1,1-2,0 1,0-1,1 1,1-2,-1 1,1-1,1 0,-1 0,1-1,1 0,12 9,-1-4,1 0,1-1,-1-1,2-2,27 9,-39-14,1 0,-1-1,1 0,0-1,0 0,0 0,0-2,0 1,0-1,0-1,-1 0,16-6,-22 6,0-2,1 1,-1-1,0 0,-1 0,1 0,-1 0,1-1,-2 0,1 0,0 0,-1 0,0-1,0 1,0-1,2-9,3-9,-1 0,6-43,-9 32,-1 1,-2-1,-2 0,-1 1,-1-1,-10-40,-64-196,69 249,-1 0,0 0,-2 1,0 0,-2 1,0 0,-1 1,-1 1,0 0,-2 1,0 1,-23-17,35 29,-1 1,0 0,0 0,0 1,-13-4,0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1.9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355 1,'-18'1,"1"1,0 0,0 2,0 0,1 1,-1 1,1 0,0 1,-15 10,-3 2,2 2,-59 49,90-70,0 1,0 0,0 0,0-1,0 1,0 0,0 0,0 0,0 0,1 0,-1 0,0 1,1-1,-1 0,0 0,1 0,0 1,-1-1,1 0,0 0,0 1,-1-1,1 0,0 1,0-1,1 0,-1 0,0 1,0-1,1 0,-1 1,0-1,1 0,-1 0,1 0,0 1,-1-1,1 0,0 0,0 0,0 0,0 0,-1 0,1-1,1 1,-1 0,0 0,0-1,0 1,2 0,10 6,0 0,0-1,27 8,-16-6,18 11,0 2,-2 1,0 2,64 51,-90-64,-4-4,0 1,-1 0,0 1,0 0,11 15,-18-22,-1 1,1 0,-1-1,0 1,0 0,0 0,0 0,0 0,-1-1,1 1,-1 0,0 0,0 0,0 1,0-1,0 0,-1-1,1 1,-1 0,0 0,0 0,0 0,0 0,-1-1,1 1,-1 0,1-1,-3 3,-87 103,80-95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2.6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164 1,'-3'0,"0"1,1 0,-1 0,0 0,1 0,-1 0,1 0,-1 1,1-1,-1 1,1 0,0-1,0 1,0 0,0 0,-2 3,-27 39,21-25,1 1,0-1,2 1,0 1,1 0,-6 41,-4 136,14-164,-1 24,-6 228,10-231,3 1,2-1,15 60,-18-102,0 1,2 0,0-1,0 0,1 0,1-1,0 0,16 22,-19-30,0 0,-1 0,2-1,-1 0,0 1,1-1,-1-1,1 1,0-1,0 1,0-1,0-1,0 1,1-1,-1 0,0 0,1 0,-1-1,1 0,-1 0,1-1,-1 1,0-1,1 0,7-3,90-30,-88 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4.1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523 1,'-5'0,"0"1,-1 0,1 0,0 0,0 1,-1-1,1 1,1 1,-1-1,-8 6,-45 37,34-25,-57 43,-4 2,-99 99,181-162,1 0,0 0,0 0,0 0,0 1,0-1,1 1,-1-1,1 1,0-1,-1 1,1 0,0 0,1 0,-1-1,0 1,1 0,0 0,0 0,0 6,1-7,0 1,1 0,-1-1,1 1,0-1,-1 1,1-1,0 0,1 0,-1 0,0 0,1 0,-1 0,1-1,-1 1,1-1,0 0,-1 0,1 0,0 0,4 1,293 80,53 18,-263-68,-2 3,117 67,-199-99,0 0,-1 1,1 0,-1 1,1-1,-1 1,-1 0,1 0,-1 1,0 0,0-1,3 8,-5-10,-1 0,-1 0,1 1,0-1,-1 0,0 1,0-1,0 0,0 1,0-1,-1 0,0 1,1-1,-1 0,0 0,-1 1,1-1,0 0,-1 0,0 0,0-1,1 1,-2 0,1-1,0 1,-4 2,-15 17,-1 0,-1-2,-1-1,0 0,-2-2,0-1,0-1,-2-1,0-2,0 0,-1-2,0-1,-1-2,0-1,0-1,-1-1,1-2,-1-1,-59-6,85 4,-12 0,0-2,0 0,1-1,-1 0,-23-11,36 13,0 0,0-1,0 1,0-1,1 0,-1 0,1 0,0-1,0 1,0-1,0 0,1 0,-1 0,1 0,0 0,0 0,1 0,-1-1,1 1,0-1,0 1,0-1,1 0,0 1,0-6,0 1,1 0,0 0,1-1,0 1,0 0,1 0,7-15,37-61,-19 34,-22 43,-1 0,1 0,0 0,0 1,1 0,0 0,1 0,-1 1,1 0,0 1,1 0,0 0,10-4,16-5,2 1,40-8,-4 0,-48 14,-3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4.8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 1,'-20'87,"20"-79,0 1,0-1,1 1,0-1,0 1,1-1,0 0,1 0,0 0,0 0,5 8,7 12,34 43,-31-47,23 43,-30-48,-2-5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5.4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33,'675'-18,"-605"17,-43 2,0-2,0-1,28-5,-39 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6.7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401 1,'-26'0,"-1"1,1 2,-1 0,1 2,1 1,-1 1,1 1,0 1,0 1,1 1,1 2,0 0,-42 33,65-46,-1 0,1 1,-1-1,1 0,-1 1,1-1,-1 1,1-1,-1 0,1 1,0-1,-1 1,1-1,0 1,-1 0,1-1,0 1,0-1,0 1,0-1,-1 1,1 0,0-1,0 1,0-1,0 1,0 0,0-1,1 1,-1-1,0 1,0 0,0-1,1 1,21 13,45 0,-55-12,36 8,-1 2,-1 3,0 1,75 39,-50-17,-3 4,70 54,-134-93,0 1,0-1,0 1,0 0,0 0,-1 0,1 0,-1 1,0-1,0 1,-1 0,0 0,0 0,0 0,0 0,-1 0,2 9,-3-10,0 1,-1 0,1-1,-1 1,0 0,0-1,-1 1,1-1,-1 0,0 0,0 1,-1-1,1 0,-1 0,0-1,0 1,0-1,0 1,0-1,-6 3,-120 88,65-50,46-31,-2-1,1 0,-26 10,37-19,-1 1,1-2,-1 1,0-1,0 0,0-1,0 0,0-1,0 0,-18-2,26 2,0 0,0 0,-1 0,1 0,0-1,-1 1,1 0,0-1,0 1,-1-1,1 1,0-1,0 0,0 1,0-1,0 0,0 0,0 0,0 0,0 0,0 0,1 0,-1 0,0 0,1 0,-1 0,0-3,1 2,0 0,0 0,0 0,1-1,-1 1,1 0,0 0,-1 0,1 0,0 0,0 0,0 0,0 0,3-3,6-7,0 1,1 0,18-14,215-192,-207 193,-21 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7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3,'48'-1,"-15"-1,63 7,-87-4,-1 0,0 1,1 0,-1 1,0 0,0 0,0 0,0 1,-1 1,0-1,0 1,9 8,-13-11,-1 0,1 1,-1-1,0 1,0-1,0 1,0 0,0 0,-1 0,1 0,-1 0,0 0,0 0,0 0,0 1,-1-1,1 0,-1 1,0-1,0 0,0 1,0-1,-1 1,1-1,-1 0,0 0,0 1,0-1,0 0,-3 4,0 0,-1 0,-1 1,1-2,-1 1,0-1,-1 0,1 0,-1 0,0-1,-9 5,62-7,96-26,-102 14,0 2,71-3,-89 10,-3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38.7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0,'1'24,"1"0,1 1,2-2,0 1,1 0,1-1,13 26,85 152,-33-70,111 283,-163-358,-3 1,15 83,4 118,-30-203,-4-44,7 63,-1 75,-8-124,-2-1,0 0,-2 0,0 0,-2-1,-1 1,-11 26,-100 177,17-39,96-175,-2-1,1 0,-1 0,-13 15,16-23,0 0,0 0,0 0,-1-1,0 0,1 0,-1 0,-1 0,1-1,0 0,0 0,-1 0,-6 1,-6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40.4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1395,'92'-5,"-1"-3,129-30,-51 8,139-18,133-16,3001-374,32 194,-2811 230,222-7,-4-37,507-9,-1324 76,-57-7,1 0,0-1,1 0,-1 0,0 0,0-1,0-1,0 1,0-1,15-4,263-112,-61 21,-188 83,8-3,0-1,-2-2,75-45,-115 62,-2 1,0 0,1 1,-1-1,0 0,0 0,0 0,1 0,-1 0,0 0,-1 0,1 0,0-1,0 1,0 0,-1-1,2-1,-4-2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01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1,'5'7,"-1"1,0 0,0 0,-1 0,0 1,-1-1,1 1,-2 0,2 17,3 6,34 100,-15-59,10 29,4-2,62 114,125 179,-195-341,-25-39,1 1,-2-1,0 1,-1 1,5 25,-6-22,2 1,11 31,46 116,-40-100,40 84,-50-129,-6-10,0 1,-1-1,0 1,4 16,-6-11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41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1578 1,'-5'1,"1"1,-1 0,0 1,1-1,-1 1,1 0,0 0,0 0,0 1,1-1,-1 1,-3 6,-2-2,-688 612,207-199,421-356,1-1,-90 66,129-111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41.9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1,'1'6,"1"0,0 0,0 0,1-1,0 1,0 0,5 6,2 6,41 72,61 82,-64-102,243 337,-103-148,-127-181,90 89,-21-25,-118-129,-1-3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42.6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0,'1'12,"-1"-1,2 1,0-1,0 0,1 0,1 0,-1 0,2-1,5 12,9 9,32 45,-13-23,-12-14,54 81,164 191,-241-308,1 0,-1 0,1 0,0 0,0 0,0-1,1 0,-1 0,0 0,1 0,-1-1,1 1,0-1,-1 0,1-1,0 1,0-1,0 0,-1 0,1-1,0 1,0-1,6-2,12-4,-1-1,0-1,37-20,22-9,-59 31,9-3,-1-1,42-21,-58 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43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0,'2'15,"0"1,1-1,1 0,0-1,12 28,-7-17,178 401,31-13,104 222,-134-176,-180-435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7:44.1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1,'2'50,"2"0,3-1,1 1,3-2,19 56,81 328,-76-271,7-3,68 169,-105-317,0 5,2-1,0-1,11 17,-7-16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0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19 131,'0'-2,"-1"0,0 0,1 0,-1 0,0 0,0 0,0 0,0 0,0 0,0 1,-1-1,-1-1,-2 1,14 17,167 227,407 656,-574-884,7 13,1-2,1 0,1 0,1-2,25 22,-44-44,0 0,0-1,1 1,-1-1,0 1,0-1,0 1,1-1,-1 1,0-1,1 0,-1 0,0 0,0 0,1 0,-1 0,0 0,1 0,-1-1,0 1,0 0,1-1,-1 1,0-1,0 1,0-1,1 0,-1 1,0-1,0 0,0 0,0 0,0 0,-1 0,1 0,0 0,0 0,-1 0,1 0,0 0,-1-1,1 1,-1-1,7-11,-1 0,0-1,4-14,-5 13,129-421,-29-8,-105 444,16-68,-3-1,-3 0,1-138,-9 169,2 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2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1 217,'19'1,"0"1,0 0,0 2,0 0,0 1,34 14,103 61,-81-39,-57-33,-1 2,-1 0,1 1,-2 0,1 2,22 23,-35-33,0 1,0 0,0 0,0 0,-1 1,1-1,-1 0,-1 1,1 0,-1-1,1 1,-1 0,0 0,-1 0,1-1,-1 1,0 0,-1 0,1 0,-1 0,0 0,0 0,0-1,0 1,-1 0,0-1,0 1,0-1,-1 0,0 0,-5 7,1-1,-1-1,1 0,-1-1,-19 15,26-22,-1 1,0-1,1 0,-1 1,0-1,0 0,0 0,0 0,0 0,-1 0,1-1,0 1,0-1,0 1,-1-1,1 0,0 0,0 0,-1 0,1 0,0-1,0 1,-1 0,1-1,0 0,0 0,0 0,0 1,0-2,0 1,0 0,-2-2,-10-12,2-1,0 0,1 0,0-1,2-1,0 0,1 0,0 0,2-1,0 0,-4-28,-1-21,-4-132,14 180,1 0,1 0,5-25,-6 41,1 0,-1 1,1-1,0 1,0-1,0 1,0 0,1-1,-1 1,1 0,0 0,0 0,0 0,0 0,1 0,-1 1,1-1,0 1,0 0,-1 0,1 0,1 0,-1 0,0 0,6-1,4 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2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0 184,'555'-35,"321"-96,-872 131,26-7,1 3,32-2,-55 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3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26,'27'-1,"45"-8,11-2,668 6,-400 8,-330-3,-2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7.5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6 275,'0'0,"0"0,0 0,1 0,-1 0,0-1,0 1,0 0,0 0,0 0,0 0,0-1,0 1,0 0,0 0,0 0,0 0,0-1,0 1,0 0,0 0,0 0,0 0,0 0,0-1,0 1,0 0,-1 0,1 0,0 0,0 0,0-1,0 1,0 0,0 0,0 0,0 0,-1 0,1 0,0 0,0 0,0-1,0 1,0 0,-1 0,1 0,0 0,0 0,0 0,0 0,-1 0,1 0,0 0,0 0,0 0,0 0,-1 0,1 0,0 0,0 0,0 0,0 0,0 1,-1-1,1 0,0 0,1 0,0 0,0-1,0 1,0 0,0 0,0 0,0 0,0 1,0-1,0 0,0 0,0 1,0-1,0 0,0 1,-1-1,1 1,0-1,0 1,0-1,0 2,49 38,-2 2,66 75,-17-16,-8-19,-42-39,-1 2,66 83,-111-127,-1 0,1 1,0-1,0 0,0 0,0 0,0 0,0 0,0 0,1 0,-1 0,0 0,0-1,1 1,-1 0,0-1,1 1,-1-1,1 1,-1-1,2 0,-1 0,-1 0,0-1,1 1,-1-1,0 1,0-1,1 0,-1 0,0 1,0-1,0 0,0 0,0 0,0 0,0 0,0 0,-1-1,2-1,4-9,0 0,-1-1,7-25,-6 17,178-539,-171 523,5-17,15-66,-32 113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04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1 843,'1'-13,"0"0,1-1,1 1,0 0,0 0,2 0,0 1,0-1,13-20,9-10,43-51,-22 29,212-283,-224 286,-35 59,1 0,-1-1,1 1,-1-1,0 1,0-1,-1 1,1-1,-1 0,1 1,-1-1,-1 0,1 1,0-1,-1 0,-1-6,1 9,0 0,1 0,-1 0,0 0,0 0,0 1,0-1,0 0,0 0,0 1,0-1,0 0,-1 1,1-1,0 1,0 0,0-1,-1 1,1 0,0 0,0 0,-1 0,1 0,0 0,0 0,-1 0,1 0,0 1,0-1,-1 0,1 1,0-1,0 1,0-1,0 1,0 0,0-1,0 1,0 0,-2 2,-44 37,44-37,0 0,-33 32,1 1,-45 64,78-97,1-1,0 1,0-1,0 1,0 0,0-1,0 1,1 0,-1-1,1 1,0 0,-1 0,1 0,1-1,-1 1,0 0,1 0,-1 0,1-1,0 1,0 0,0-1,0 1,1-1,-1 1,1-1,-1 0,1 0,2 3,7 6,-1 0,2 0,0-1,14 9,-11-8,41 27,2-2,1-2,2-4,2-2,111 35,-166-61,-1 1,0 0,0 0,0 1,0 0,-1 0,0 0,1 1,-1 0,-1 0,8 9,-12-12,1 0,0 0,-1 1,0-1,1 1,-1-1,0 1,0-1,-1 1,1 0,0 0,-1-1,0 1,1 0,-1 0,0-1,-1 1,1 0,0 0,-1-1,1 1,-1 0,0-1,0 1,0-1,0 1,-1-1,1 1,-1-1,1 0,-1 0,0 0,0 0,-3 4,-74 57,27-23,32-24,-1-1,0-1,-40 18,48-25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9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288 0,'-9'0,"-1"1,1 0,-1 0,1 0,-1 1,1 1,0 0,0 0,0 1,0 0,1 0,-1 1,1 0,-10 9,9-6,1 0,0 1,0 0,1 0,1 1,-1 0,2 0,-1 1,1 0,1-1,-5 18,2-4,2 1,-5 37,9-54,1-1,-1 1,2 0,-1-1,1 1,0-1,0 1,1-1,0 1,0-1,1 0,5 11,-4-15,0 1,-1-2,1 1,0 0,0-1,1 1,-1-1,0-1,1 1,-1 0,1-1,0 0,-1 0,1-1,0 1,0-1,7 0,-4 0,1 1,0 0,-1 1,1 0,10 4,-17-5,-1 0,1 0,0 0,0 0,-1 0,1 1,0-1,-1 0,1 1,-1-1,0 1,1 0,-1 0,0-1,0 1,0 0,0 0,-1 0,1 0,0 0,-1 0,1 0,-1 0,0 0,0 4,0-1,-1 0,0 0,0 0,0 0,0 0,-1 0,0-1,0 1,0-1,-1 1,1-1,-1 0,-5 6,-50 53,36-43,18-16,-1 0,0-1,0 0,0 0,-1 0,1-1,-1 0,1 0,-1 0,0 0,1-1,-1 0,0-1,0 1,0-1,0 0,-7-1,-6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29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3,'330'-2,"449"9,-751-6,90 3,0 6,169 34,-268-37,-7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0.8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1 144,'2'-9,"1"0,0 0,0 0,1 0,0 1,1-1,0 1,0 0,1 1,11-13,-12 16,-1 0,1 0,0 1,0 0,1-1,-1 2,1-1,-1 1,1 0,0 0,0 0,0 1,0 0,0 0,0 0,0 1,1 0,-1 0,0 1,0 0,0 0,9 3,7 2,-1 0,0 2,0 1,35 20,-49-24,0 0,-1 0,1 1,-1 0,0 0,-1 0,0 1,0 0,0 0,-1 0,0 1,0-1,0 1,-1 0,-1 0,0 0,0 0,0 1,1 15,-1 14,-2-1,-1 0,-7 44,7-70,-3 22,-2-1,-2 0,-1 0,-1-1,-1-1,-2 1,-30 50,8-27,-2-2,-2-1,-46 46,70-75,30-24,41-28,-48 26,11-6,0 1,1 1,1 1,41-10,88-4,-93 15,62-15,-108 19,55-15,104-12,-147 27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1.5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0 136,'5'0,"-1"-1,1-1,-1 1,1-1,-1 0,0 0,6-4,17-6,14 2,-1 2,81-6,-46 7,478-39,-162 23,-356 23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2.2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1,'-1'78,"4"1,4-1,23 112,55 211,-78-373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9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0 325,'38'-33,"0"2,2 1,1 3,1 1,2 2,0 1,2 3,0 2,1 2,95-20,-42 19,0 5,1 4,0 5,142 13,-137 0,110 24,-157-21,-2 3,1 2,76 36,-125-50,-1 0,0 0,0 1,-1 0,1 1,-1-1,0 1,-1 1,1-1,7 12,-11-14,-1 0,0 0,0 1,-1-1,1 1,-1-1,0 1,0 0,-1 0,1-1,-1 1,0 0,0 0,-1-1,1 1,-1 0,0-1,-1 1,1 0,-1-1,-3 7,-6 12,-1 0,-1-1,-1-1,-29 33,-76 72,97-105,-166 155,-76 81,258-251,0 1,1 0,-1-1,0 1,-1-1,0-1,0 1,0-1,0-1,-15 8,79-35,56 5,1 5,211 4,-115 7,856-99,-1031 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5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89,'2'3,"0"0,0 0,0 0,1 0,-1-1,1 1,-1-1,1 0,0 0,0 0,5 3,-2-2,22 19,-1 0,0 1,31 38,63 89,-29-35,-12-19,180 196,-259-291,0 0,0 1,0-1,0 0,0-1,0 1,1 0,-1 0,0 0,0-1,1 1,-1 0,1-1,-1 1,0-1,1 0,-1 0,1 1,-1-1,1 0,-1 0,1 0,-1 0,3-1,-2 0,0 0,-1 0,1-1,0 1,0 0,-1-1,1 1,-1-1,1 0,-1 1,0-1,0 0,0 0,2-4,3-10,0-1,-1 0,4-26,-6 25,46-202,78-312,-120 512,-2 12,-2 8,-2 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6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273 1,'-12'1,"0"0,0 1,0 0,1 1,-1 0,1 1,0 1,0 0,0 0,-15 10,11-5,0 1,1 0,0 1,1 0,1 1,-16 20,26-31,0-1,0 2,1-1,-1 0,1 0,-1 0,1 1,0-1,0 1,0-1,0 1,0-1,0 1,1 0,-1-1,1 1,0 0,0 0,0-1,0 1,0 0,1-1,-1 1,1 0,0-1,0 1,0-1,0 1,0-1,0 1,1-1,-1 0,1 1,-1-1,1 0,0 0,0 0,0-1,0 1,0 0,1-1,-1 1,4 1,8 4,1-1,0 0,0-1,0-1,1 0,17 2,66 15,102 36,-187-53,0 1,0 0,-1 2,1-1,-1 2,-1 0,1 0,17 17,-24-20,-1 1,1 0,-1 1,-1-1,1 1,-1 0,0 0,-1 1,0-1,0 1,0 0,-1 0,0-1,-1 1,0 1,0-1,-1 11,0-13,0-1,-1 0,0 0,-1 1,1-1,-1 0,0 0,0 0,0 0,-1-1,0 1,1-1,-2 0,1 1,0-1,-1 0,0-1,0 1,0-1,0 0,-1 0,1 0,-1 0,0-1,0 0,-6 2,-5 2,-1-1,-1-1,1 0,-1-1,1-1,-29 0,-2-2,-1-2,-55-11,53 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7.4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91,'6'-1,"0"0,0-1,1 1,-1-1,-1-1,1 1,8-6,21-7,11 1,2 2,-1 2,1 2,0 2,1 2,0 3,-1 1,50 8,-89-7,0 1,0 0,0 1,0 0,15 7,-22-9,0 0,0 0,-1 0,1 0,0 0,-1 1,1-1,-1 1,1-1,-1 1,0-1,1 1,-1 0,0-1,0 1,0 0,-1 0,1 0,0 0,-1 0,1 0,-1 0,0 0,1 0,-1 0,0 0,0 0,0 0,-1 0,1 0,0 0,-2 3,-9 22,-2 0,-1-1,-1-1,-30 40,-2 5,-55 72,176-176,-42 16,2 2,0 1,0 2,1 2,70-14,238-17,-286 42,-40 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39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0 265,'73'-3,"0"-4,121-25,89-49,-47 11,-186 58,0 3,93-6,-112 13,0-1,0-2,53-14,-61 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21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 65,'9'8,"1"0,1-1,-1-1,19 9,13 8,594 327,-460-259,-27-16,206 73,-332-140,1 0,0-2,0-1,39 4,-52-8,0 0,0 1,0 0,0 1,14 6,-24-9,1 1,0-1,-1 1,1-1,-1 1,1 0,-1 0,1 0,-1 0,0 0,1 0,-1 0,0 0,0 0,0 1,0-1,0 0,0 1,0-1,0 1,-1-1,1 1,0 0,-1-1,1 1,-1 0,0-1,0 1,0 0,1-1,-1 1,-1 0,1-1,0 1,0 0,-1-1,1 1,-1 0,1-1,-1 1,0-1,1 1,-3 1,-12 19,-1-1,-1-1,-1 0,-25 20,-6 8,-398 453,59-62,146-159,75-83,134-162,-1 0,-69 53,102-87,0 0,0 0,0 0,0 0,-1-1,1 1,0 0,-1-1,1 1,0-1,-1 1,1-1,-1 1,1-1,-1 0,1 0,-1 0,1 0,-1 0,1 0,-1 0,-1-1,2 0,0 0,-1 0,1 0,0 0,0 0,0 0,0 0,0 0,1-1,-1 1,0 0,0-1,1 1,-1-1,1 1,-1-1,1 1,-1-2,-1-13,1 1,0-1,2-26,0 16,-9-67,-4 0,-37-142,-5-30,15-231,41-6,3 156,-3 315,1 1,1-1,10-30,-7 28,0-1,1-37,-8-114,0 166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05.2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1,'3'0,"6"0,5 4,0 5,5 1,-1 2,1 4,1 2,1-2,-4 1,0 1,0 1,2 1,1-3,-3 0,-4 1,-5-3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0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1,'14'342,"-6"-274,4 0,38 128,-43-174,4 13,1 0,2-1,29 52,-39-78,1-1,0 1,0-1,1 0,0-1,0 1,1-1,0-1,0 1,0-1,1 0,-1-1,1 1,0-2,1 1,-1-1,1 0,-1-1,1 0,11 1,-11-2,0-1,0 1,0-2,0 0,0 0,0 0,0-1,0 0,12-6,-16 6,-1 0,0 0,-1-1,1 0,0 0,-1 0,1 0,-1 0,0-1,0 1,0-1,-1 0,1 0,-1 0,0 0,0 0,-1 0,1-1,-1 1,2-8,1-25,-1 0,-1 0,-6-58,1 10,3 65,-1 0,-1-1,0 1,-7-27,9 48,-1-1,1 0,0 0,0 0,0 0,0 0,0 0,0 0,0 0,0 0,0 0,0 0,0 0,0 0,-1 0,1 0,0 0,0 0,0 0,0 0,0 0,0 0,0 0,0 0,0 0,0 0,-1 0,1 0,0 0,0 0,0 0,0 0,0 0,0 0,0 0,0 0,0 0,0-1,0 1,0 0,0 0,0 0,-1 0,1 0,0 0,0 0,0 0,0 0,0 0,0-1,-2 17,2 21,5-11,2 0,1-1,0 0,14 27,56 96,-19-40,-13-24,-29-56,-1 1,-2 0,0 1,-2 1,-1 0,8 42,-18-62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1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462 1,'0'9,"-1"0,-1 1,1-1,-2 0,1 0,-1 0,0 0,-8 14,-45 66,30-49,-76 107,59-88,1 2,4 2,-37 82,72-136,2-6,0 0,1-1,-1 1,0 0,-1 0,1-1,0 1,-1-1,1 1,-1-1,0 0,0 1,0-1,0 0,0 0,-1-1,1 1,0 0,-1-1,-5 3,-1-4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1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1,'15'37,"-8"-22,32 67,3-2,65 94,126 133,-212-282,-11-14,0 0,-1 1,0 0,-1 1,11 23,-13-20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2.5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0,'1'8,"0"-1,1 1,-1-1,1 1,1-1,-1 0,8 13,30 51,-29-53,250 344,-259-360,1 1,-1 0,1-1,0 0,0 1,0-1,0 0,0-1,0 1,0-1,1 1,-1-1,0 0,1 0,-1 0,1-1,0 1,-1-1,1 0,-1 0,1 0,5-1,8-2,0-1,-1 0,28-12,12-3,-30 14,0 1,0 2,32 0,-38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5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343 272,'3'-26,"-2"-3,-10 28,-9 16,-5 9,2 1,1 0,1 2,-20 36,-53 123,90-182,-71 173,66-156,1 1,0-1,2 1,1 0,0 0,2 35,1-55,0 1,0-1,1 0,-1 0,1 0,0 0,-1 1,1-1,0 0,0 0,1-1,-1 1,0 0,1 0,-1 0,1-1,-1 1,1-1,0 1,-1-1,1 0,0 0,0 0,0 0,0 0,0 0,0 0,0-1,1 1,-1-1,0 1,3-1,10 1,-1 0,1-1,-1-1,17-2,2-1,123-1,502-39,-547 29,-1-5,0-5,108-40,-213 63,0 1,-1-1,1 0,-1 0,1-1,-1 1,0-1,0 0,0 0,0 0,-1-1,1 1,-1-1,0 0,0 0,3-5,-4 3,-1 1,0 0,1-1,-2 1,1-1,-1 1,1-1,-2 0,1 1,0-1,-1 1,0-1,-1 1,-2-8,-8-18,-2 0,-1 1,-2 1,-1 0,-1 1,-26-29,8 8,10 11,-100-128,101 135,-2 2,-1 0,-33-25,56 49,0 0,-1 1,1 0,-1 0,0 1,0 0,0 0,0 0,0 1,-1 0,1 0,-1 1,1 0,-1 1,1-1,-1 2,0-1,1 1,-1 0,1 0,-1 1,1 0,-1 0,1 1,0 0,-6 4,-22 5,-1-1,0-2,0-2,-1-1,-41 1,44-5,0 2,0 1,1 1,-1 2,2 1,-43 18,61-19,1 1,-1 0,-14 14,15-13,-3 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5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1,'7'1,"1"-1,0 2,-1-1,1 1,-1 0,0 1,0 0,0 0,11 6,61 45,-40-26,239 167,-193-129,89 89,-153-136,-5-5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6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0 334,'18'0,"0"0,-1 1,1 1,-1 1,0 0,0 1,0 1,0 1,-1 0,0 1,0 1,-1 0,18 13,0 1,51 36,-78-53,0 0,-1 0,1 0,-1 1,-1 0,1 0,-1 0,0 0,0 1,4 10,-8-15,1 0,-1 0,0 1,0-1,0 0,0 0,0 1,0-1,0 0,-1 0,1 1,-1-1,0 0,0 0,0 0,0 0,0 0,0 0,0 0,-1-1,1 1,-1 0,1-1,-1 1,0-1,1 1,-1-1,0 0,0 1,0-1,0 0,0-1,0 1,0 0,-1 0,1-1,0 0,0 1,0-1,-1 0,1 0,0 0,0 0,-1 0,1-1,0 1,0-1,0 0,-1 1,1-1,0 0,0 0,0 0,0 0,1-1,-1 1,0-1,0 1,1-1,-1 1,-2-4,-6-15,1 1,1-2,0 1,2-1,0 0,1 0,-3-38,2-156,7 186,-1 12,0-5,0 0,2 1,7-35,-4 37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48.2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0 642,'1'-3,"-1"0,0 0,1 0,0 1,-1-1,1 0,0 0,0 1,1-1,-1 1,0-1,1 1,0-1,0 1,-1 0,1 0,0 0,1 0,-1 0,0 0,0 1,1-1,-1 1,1 0,0-1,-1 1,1 0,0 0,0 1,-1-1,5 0,12-2,0 1,0 0,33 2,-26 0,485 7,17 0,1856-141,-2298 124,691-66,4 35,152-6,780-62,-1614 105,194-35,-184 20,136-5,78 29,-193 1,1-6,133-17,-85-13,-98 15,0 2,1 5,85 1,-100 7,-47-2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52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10717 0,'-1102'18,"-301"-11,804-9,-374-16,861 15,-1 5,0 5,-117 22,58 3,-429 64,386-81,-227-14,203-4,32 1,-267 4,318 6,-161 28,70 12,3 10,-414 159,632-207,0 0,0-2,-1-1,0-1,-1-2,1 0,-1-2,0-1,-35-3,-26-9,-159-43,-81-48,162 48,-236-67,364 107,1-2,0-1,-57-37,32 19,39 20,19 11,0 0,-1 0,1 1,-1 0,0 0,0 1,0-1,0 1,0 1,-1-1,1 1,-10-1,16 2,-1 1,1-1,-1 0,0 0,1 0,-1 1,1-1,-1 0,1 1,-1-1,1 1,-1-1,1 0,-1 1,1-1,0 1,-1-1,1 1,0-1,-1 1,1 0,0-1,0 1,-1-1,1 1,0 0,0-1,0 1,0-1,0 1,0 0,0-1,0 1,0 0,0-1,0 1,0-1,1 1,-1 0,0-1,0 1,1-1,-1 2,16 33,-12-26,190 440,115 247,-188-430,91 172,-208-432,0 0,-1 1,-1 0,1-1,-1 1,0 0,0 0,-1 0,1 14,-2-19,0 0,0-1,0 1,-1 0,1-1,0 1,-1 0,0-1,1 1,-1-1,0 1,0-1,0 1,0-1,0 1,0-1,0 0,-2 2,1-2,-1 1,1-1,0 0,-1 0,1-1,-1 1,1-1,-1 1,1-1,-1 0,1 1,-1-1,1-1,-1 1,1 0,-4-1,-42-10,0-3,-85-35,61 21,-66-28,3-5,-188-116,319 175,-6-4,0 0,0-1,0 0,1 0,0-1,-15-17,20 16,6 6,10 10,2 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53.8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1,'27'0,"0"1,0 2,-1 1,51 14,112 22,-32-8,312 54,-362-70,90 9,-153-19,-1 1,44 14,-50-11,-1-2,2-1,55 3,-57-9,0-1,1-2,-1-1,36-9,-34 5,-29 6,1-1,0 0,-1 0,17-7,-7-1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05.8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58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471 0,'-10'0,"0"1,-1-1,1 2,0 0,0 0,0 1,0 0,1 0,-1 1,1 0,-15 10,7-2,1 2,0-1,1 2,-24 30,9-8,2 2,2 1,2 1,1 1,-19 50,29-60,2 1,1 0,2 0,1 1,2 0,1 0,1 65,3-86,2 0,-1 0,2 0,0-1,0 1,1-1,1 0,0 0,0 0,1-1,1 1,0-2,0 1,1-1,1 0,-1 0,2-1,-1 0,1-1,1 0,-1-1,1 0,0-1,1 0,0 0,0-1,0-1,20 5,21 4,0-2,62 4,-89-13,-1-1,1-1,0-1,0-2,0 0,41-12,-59 12,0 0,1 0,-1-1,-1 0,1 0,0-1,-1 0,0-1,7-6,2-7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8:59.6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98 566,'-69'84,"64"-77,1 1,1 0,-1 0,2 0,-1 0,1 0,0 1,1-1,-1 1,2-1,-1 1,2 9,0 5,1 1,1-2,7 31,-8-49,0 1,0 0,0-1,0 1,1-1,0 1,0-1,0 0,1 0,-1-1,1 1,0-1,0 0,0 0,0 0,1 0,-1-1,1 1,-1-1,1-1,0 1,5 1,-7-2,0-1,-1 1,1-1,0 0,0 0,0 0,0 0,0 0,0 0,-1-1,1 1,0-1,0 0,-1 0,1 0,0 0,-1-1,1 1,-1-1,1 1,-1-1,0 0,0 0,0 0,0 0,0 0,0 0,0-1,-1 1,1-1,-1 1,0-1,0 1,0-1,0 0,0 0,0 1,-1-1,1-4,2-28,0 0,-6-69,0 29,3 63,0 2,0 1,-1-1,1 0,-2 1,0 0,-3-12,10 31,1 0,-1-1,2 0,-1 0,1-1,1 1,8 7,15 6,2-1,0-2,1-1,1-2,1-1,0-1,0-3,54 11,-85-21,-1 0,0 0,1 0,-1-1,1 1,-1-1,1 0,-1-1,1 1,-1-1,1 0,-1 0,0 0,1 0,-1-1,4-2,-5 2,-1-1,1 1,-1-1,1 0,-1 1,0-1,0 0,-1-1,1 1,-1 0,1 0,-1-1,0 1,0-1,0 1,-1-1,1 1,-1-1,0 1,-1-8,3-127,-28-239,23 358,0-1,-1 1,-1 0,-1 0,0 0,-2 0,-18-33,25 51,0-1,0 0,0 1,0-1,-1 1,1-1,0 1,-1 0,1-1,-1 1,0 0,1 0,-1 0,0 0,1 0,-1 0,0 1,0-1,0 1,0-1,0 1,-3 0,3 0,0 1,0-1,0 1,0 0,1 0,-1 0,0 0,0 0,1 0,-1 1,0-1,1 0,-1 1,1 0,0-1,-1 1,0 2,-3 4,0 1,1 0,1-1,-1 1,1 0,1 1,0-1,-1 10,-1 21,2 0,8 81,-5-108,1 0,1 0,0 0,1 0,1-1,-1 1,2-1,0 0,0-1,1 1,1-1,17 19,8-2,0-1,2-2,1-2,1-1,73 31,-15-6,-92-46,1 1,0 0,-1 0,1 0,-1 0,0 1,0 0,0-1,0 1,0 0,0 1,-1-1,1 0,-1 1,0-1,1 5,-2-5,0 1,-1 0,0 0,0-1,0 1,0 0,-1 0,1-1,-1 1,0 0,0-1,0 1,-1-1,1 1,-1-1,0 0,-3 5,-27 52,18-33,-30 44,35-59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0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4 403,'0'-2,"1"0,-1-1,1 1,0 0,-1 0,1-1,0 1,0 0,1 0,-1 0,0 0,1 0,-1 1,1-1,-1 0,1 1,0-1,2-1,42-26,-28 19,50-28,-46 27,0-1,28-21,-43 27,0 0,-1 0,0 0,0-1,0 0,-1 0,0-1,0 1,-1-1,6-13,-7 12,0-1,0 1,-1-1,0 0,0 0,-1 1,-1-1,0-13,0 21,0 0,-1 0,1 0,-1 0,1 0,-1 0,0 0,1 0,-1 1,0-1,-1 0,1 0,0 1,0-1,-1 0,1 1,-1 0,-1-2,0 2,1 0,0 0,-1 0,0 0,1 1,-1-1,1 1,-1 0,0 0,1 0,-1 0,0 0,1 0,-1 1,1 0,-1-1,1 1,-4 1,-17 8,1 1,0 1,1 0,1 2,-22 18,6-5,30-24,0 1,0 1,1-1,-1 1,1 0,1 0,-1 1,1-1,-1 1,2 0,-1 0,1 1,0-1,0 1,1-1,-1 1,1 0,1 0,0 0,0 0,0 0,1 0,0 0,0 0,1 0,-1 0,2 0,-1 0,1 0,0 0,1 0,-1-1,1 1,0-1,1 0,0 0,7 10,5 3,-4-2,2-1,0 0,1-1,29 24,-39-36,0 0,0 0,1 0,-1 0,1-1,-1 0,1 0,0-1,0 0,-1 0,1 0,0 0,0-1,0 0,0 0,0-1,0 0,0 0,0 0,0-1,9-3,133-61,27-10,-76 39,-60 21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1.0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87,'4'-4,"5"-1,5 0,3 2,8 0,2 1,1 1,3-3,4-1,4-4,-1 1,0 0,2 3,-2 1,-4-2,0 1,-2 0,-6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1.7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0,'1'24,"1"0,1 0,1 0,1-1,9 24,47 111,-32-90,35 88,112 198,-157-317,-14-23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4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1,'4'4,"5"8,1 7,3 4,2 9,7 3,4 3,4 7,2-1,-2 1,-1-5,-6-4,-3-6,-5-3,-5-2,-4 1,-4-3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4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0 289,'8'0,"6"-4,9-5,7-5,11-4,6-6,6-3,2-5,-1 0,-2 1,-6 6,-7 3,-6 5,-5 3,-4 3,-5 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5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0 192,'4'0,"5"0,9-4,4-5,11-1,3-2,4-4,2 1,5 0,3-2,-4-1,-1 2,-6-1,-4 0,-5 2,-8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6.2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315 1,'-18'0,"0"1,1 1,-1 1,0 1,1 0,0 1,0 1,-27 13,34-14,1 0,0 1,0 0,0 0,1 1,0 0,0 0,1 1,0 0,0 1,1-1,0 1,0 1,1-1,-7 18,11-23,0 1,0-1,0 1,1-1,-1 1,1-1,0 1,1-1,-1 1,1-1,0 1,0-1,0 0,0 1,1-1,0 0,0 0,0 0,3 5,6 6,0-1,1 0,22 19,0 0,157 198,-171-202,-1 1,-1 0,-2 1,-1 1,-1 1,13 50,-24-73,-1 1,0-1,0 1,-1-1,-1 1,0-1,-2 20,1-25,-1 1,0-1,0 1,0-1,0 1,-1-1,0 0,0 0,0-1,-1 1,0 0,0-1,0 0,0 0,-7 4,8-5,0 0,-1 0,1 0,-1 0,0-1,0 0,0 0,0 0,0 0,0-1,0 1,-1-1,1 0,0 0,-1-1,1 0,-7 1,-1-5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7.0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1 148,'9'-6,"0"0,0 1,1-1,0 2,0-1,0 1,14-3,-5 1,86-24,-64 20,41-17,-41 3,-30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07.7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48,'8'0,"1"1,0 1,-1 0,0 0,1 0,-1 1,0 0,0 1,-1 0,11 6,12 11,32 27,-27-20,153 131,-187-159,0 1,-1-1,1 1,0 0,0-1,-1 1,1 0,0 0,-1-1,1 1,0 0,-1 0,1 0,-1 0,0 0,1 0,-1 0,0 0,1 0,-1 0,0 0,0 0,0 0,0 1,-1-1,1 0,-1-1,0 1,0-1,1 1,-1-1,0 1,0-1,0 1,1-1,-1 0,0 0,0 1,0-1,0 0,0 0,0 0,0 0,0 0,-1 0,-4-1,1 1,0-1,0 0,-1 0,1 0,0-1,0 1,-9-6,8 1,0 1,1-1,-1 0,1-1,1 1,-1-1,1 0,1-1,-1 1,1 0,0-1,1 0,0 1,-2-17,2 10,0 0,1-1,1 1,0-1,1 1,0 0,6-24,-6 33,1 0,0 0,0 1,0-1,0 1,0-1,1 1,0 0,0 0,0 0,1 0,-1 1,1-1,0 1,0 0,0 0,8-4,-4 3,-1 1,1 1,1-1,-1 1,0 1,1 0,-1 0,0 0,16 2,3 2,1 1,-2 2,1 0,-1 2,38 16,-56-20,0 1,-1-1,1 1,-1 1,0-1,-1 1,1 1,-1-1,0 1,-1 0,0 0,0 0,0 1,-1 0,0 0,-1 0,1 0,-2 1,1-1,-1 1,0 0,0 15,-1-6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8.8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676 27,'-1'-1,"1"0,0 0,-1 0,1 0,-1 0,1 0,-1 0,0 0,0 0,1 0,-1 0,0 1,0-1,0 0,0 1,0-1,0 0,0 1,0 0,0-1,0 1,0-1,0 1,0 0,0 0,0 0,-2-1,-37-3,36 4,-23-1,0 0,0 2,0 1,1 1,-1 1,-36 11,49-11,0 2,0 0,0 1,1 0,0 1,0 1,1 0,0 1,0 0,2 0,-1 2,-16 21,0 6,2 2,2 1,1 0,3 2,1 0,2 2,2-1,3 2,1-1,2 2,-2 72,10-103,0 0,1 0,0 0,2 0,0 0,1 0,1-1,0 0,1 0,1 0,0-1,1 0,1 0,0 0,1-2,1 1,0-1,1-1,0 0,0 0,2-2,-1 1,2-2,-1 0,21 10,6-1,1-1,1-2,1-1,0-3,58 7,229 11,155-26,-454-5,1 0,-2-3,1 0,0-2,41-16,-67 21,0-1,0 0,-1 0,1 0,-1-1,0 0,0 0,-1 0,1 0,-1-1,0 0,0 0,0 0,-1-1,0 1,0-1,0 1,0-1,-1 0,0 0,1-7,1-10,-1-1,-2 0,0 1,-3-34,0 4,1-7,1-52,-20-147,15 227,0 0,-3 1,0-1,-2 2,-2-1,0 2,-2 0,-1 0,-26-35,31 52,0 1,0 1,-2 0,1 0,-1 1,-1 1,1 0,-1 0,-1 1,1 1,-1 1,0 0,-1 0,1 1,-19-2,-24-1,0 2,-95 4,100 1,-65-1,-121 4,235-2,0 0,0 0,0 0,0 0,0 0,0 1,0 0,0-1,1 1,-1 0,1 0,-1 0,1 1,-1-1,1 0,0 1,-2 3,-10 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09.7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43,'4'-1,"1"0,-1 0,0-1,1 1,-1-1,0 0,0 0,5-3,22-10,-20 12,0 1,0 0,1 0,-1 1,0 1,0 0,1 0,-1 1,0 1,0 0,0 0,0 1,15 6,-13-3,0 0,-1 1,0 1,-1 0,1 1,-1 0,-1 0,0 2,0-1,10 16,-8-9,0 0,-1 1,-1 0,-1 0,-1 1,0 1,-2-1,0 1,-1 0,-1 1,-1-1,-1 1,0 35,-4 34,-1-40,6 58,-2-94,1-1,0 1,1 0,1-1,0 1,1-1,0 0,13 22,-15-31,0 0,0 0,0 0,0-1,1 1,0-1,0 0,0 1,0-2,0 1,0 0,1-1,-1 0,1 0,0 0,-1-1,1 0,0 0,0 0,5 0,5 0,-1-2,0 0,0 0,0-1,24-7,-17 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0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0 318,'3'-2,"0"0,0 0,1 0,-1 0,0 0,1 1,-1 0,1-1,0 1,-1 0,1 1,0-1,0 1,-1 0,1 0,0 0,0 0,0 0,-1 1,1 0,4 1,6 2,0 0,0 1,0 0,13 8,123 74,-131-74,0 0,-1 1,-1 2,0-1,21 28,-35-39,1 1,-1-1,-1 1,1 0,-1 0,1 1,-1-1,-1 0,1 1,-1-1,0 1,0-1,-1 1,0 0,0 8,-1-10,1-1,-1 0,0 1,0-1,-1 0,1 0,-1 0,1 0,-1 0,0 0,0 0,0-1,-1 1,1-1,0 1,-1-1,0 0,1 0,-1 0,0 0,0-1,0 1,-1-1,1 0,0 0,-4 1,5-1,1-1,0 1,-1-1,1 0,0 0,-1 0,1 0,-1 0,1 0,0 0,-1 0,1 0,0-1,-1 1,1 0,0-1,-1 1,1-1,0 0,0 1,-1-1,1 0,0 0,-1-1,0-1,0 1,0-1,1 1,-1-1,1 0,0 0,0 0,0 0,0 0,-1-5,1-6,0 0,0-1,3-24,9-27,2 1,4 0,2 2,37-85,-4 10,-44 115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1.1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1 226,'6'0,"1"-1,-1-1,0 1,0-1,10-4,11-4,631-120,-297 68,-322 55,-12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2.0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63,'-2'2,"-1"1,1-1,0 0,0 0,0 1,0-1,1 1,-1 0,-2 4,4-6,0-1,0 0,0 1,0-1,0 0,0 1,0-1,0 0,0 1,0-1,1 0,-1 1,0-1,0 0,0 1,0-1,0 0,1 0,-1 1,0-1,0 0,1 0,-1 1,0-1,0 0,1 0,-1 0,0 0,1 1,-1-1,0 0,1 0,23 2,209-33,-47 5,-65 23,-89 5,-1-3,59-7,-38-11,-31 9,-6 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4.2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298 2,'-28'-1,"11"1,1 0,-1 0,0 2,-20 4,32-5,0 1,0-1,0 1,0 1,0-1,1 1,-1 0,1 0,0 0,-1 0,2 1,-1 0,0 0,1 0,-1 0,1 0,-4 9,-8 16,1 2,2 0,1 0,-8 36,15-46,0 0,1-1,1 1,1 1,1-1,1 0,5 32,-5-48,0 0,1 0,-1-1,1 1,0-1,0 1,1-1,0 0,-1 0,1 0,1 0,-1-1,0 1,1-1,0 0,0 0,0 0,0 0,0-1,0 1,1-1,6 2,9 2,0-1,0-1,1-1,24 1,34 6,-29 2,2-2,57 4,-90-13,-1-1,0 0,0-1,0-1,0 0,0-1,0-2,0 0,28-12,-42 15,0 0,0 0,0-1,0 1,0-1,0 0,-1-1,1 1,-1 0,0-1,0 0,-1 0,1 0,-1 0,1 0,-1 0,2-9,-2 6,-1 0,0 0,-1 0,0 0,0 0,0 0,-1 0,0 0,0 0,-1 1,-2-8,-3-4,0 1,-1-1,-1 2,-1-1,0 2,-1-1,-1 1,-15-15,10 16,0 1,-2 0,1 1,-1 1,-1 1,0 1,0 1,-1 0,0 2,0 0,-1 1,-43-3,47 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7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1,'0'0,"1"0,0 0,-1 0,1 0,0-1,0 1,-1 0,1 0,0 0,0 0,0 0,-1 0,1 1,0-1,0 0,-1 0,1 0,0 1,0-1,-1 0,1 1,0-1,-1 1,1-1,0 1,-1-1,1 1,-1-1,1 1,-1 0,1-1,-1 1,0 0,1-1,-1 1,0 0,1-1,-1 1,0 0,0 0,1 0,-1-1,0 1,0 0,0 0,0-1,0 1,0 0,-1 0,1 0,0 1,0 22,-1-1,-2 1,-9 45,0-1,5 0,3 1,2 0,4 0,2 0,4 0,17 71,-22-123,2 1,0-1,1 0,0 0,2 0,0-1,0 0,2-1,0 0,1-1,0 0,1 0,0-1,2-1,-1 0,1 0,1-2,0 0,0-1,1 0,28 11,9-2,57 13,-62-19,85 33,-109-33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8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1,'0'4,"0"5,0 4,0 9,4 3,5 6,5 5,4 0,2 2,3 2,3-2,-1-4,-2-4,0-2,-5-3,-5-6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8.6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1,'0'3,"0"2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19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404 895,'0'-6,"0"1,-1-1,0 0,0 1,-1-1,1 1,-1 0,0-1,0 1,-1 0,0 0,0 0,0 0,0 1,-6-6,2 3,0 1,0 0,0 0,-1 1,0 0,0 0,-1 0,1 1,-10-2,9 2,0 1,0 0,0 1,0 0,-1 1,1 0,-1 0,1 1,-1 0,1 1,0 0,-1 1,1-1,0 2,0-1,0 1,0 1,0 0,-13 8,15-6,1 0,0 0,0 1,0 0,1 1,0-1,1 1,-1 0,1 0,-5 16,4-8,1 0,0 0,1 0,1 0,-1 19,4-21,0 0,1 0,0 0,1 0,0 0,2 0,-1-1,2 0,-1 0,2 0,0-1,0 0,1 0,13 14,-16-19,1-1,0 0,0 0,1-1,-1 1,1-1,0-1,1 0,-1 0,1 0,0-1,0 0,0 0,0-1,0 0,0 0,1-1,-1 0,1-1,-1 0,1 0,-1-1,0 0,1 0,9-4,-13 4,0-1,0 0,0 0,-1 0,1-1,-1 0,1 0,-1 0,0 0,0-1,0 0,-1 1,1-1,-1-1,3-4,-2 2,0-1,-1 0,0 0,0 0,-1 0,0 0,-1 0,2-14,-3-9,-1 0,-1 0,-2 1,-8-32,-85-357,68 324,-4 2,-59-120,85 199,0 0,-1 0,-1 1,0 1,-1-1,-11-10,21 22,0 1,-1-1,1 1,-1-1,1 1,0-1,-1 1,1-1,-1 1,0-1,1 1,-1 0,1 0,-1-1,1 1,-1 0,0 0,1-1,-1 1,0 0,1 0,-1 0,0 0,1 0,-1 0,0 0,1 0,-1 0,0 0,1 1,-1-1,-6 19,12 32,28 69,89 212,-109-300,26 60,76 128,-106-204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10.7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704 1,'-12'2,"-1"1,0 0,1 1,-1 0,1 1,1 0,-1 1,-19 12,23-13,-158 105,17-11,114-80,-28 20,9-2,43-30,0 0,0 0,1 1,-1 0,2 1,-1 0,-13 19,22-28,1 0,0 1,0-1,-1 0,1 1,0-1,0 0,-1 1,1-1,0 0,0 1,0-1,0 1,-1-1,1 0,0 1,0-1,0 1,0-1,0 0,0 1,0-1,0 1,0-1,1 1,-1-1,0 0,0 1,0-1,0 0,0 1,1-1,-1 1,0-1,0 0,1 1,-1-1,0 0,1 0,-1 1,22 2,26-10,-19-2,18-6,0 1,2 3,-1 2,1 2,55-1,72-2,-21 0,-108 9,0 3,69 11,-95-9,1 1,-1 1,0 1,-1 1,0 0,0 2,29 18,-30-16,-5-3,0 0,-1 1,0 0,-1 1,19 21,-29-29,1 0,-1 1,0-1,0 1,-1-1,1 1,-1-1,0 1,0 0,0 0,0 0,-1-1,1 1,-1 0,0 0,0 0,-1 0,1 0,-1 0,0 0,0-1,0 1,0 0,-1-1,1 1,-1 0,0-1,0 0,-4 5,-10 12,-1-1,0-1,-21 17,-3 2,-133 124,142-135,-2-1,0-2,-65 32,81-46,0-1,-1-1,0-1,0-1,0 0,-1-1,0-1,1-1,-28-1,-15-1,34 2,0-2,1 0,-1-2,1-2,-1 0,1-1,-35-13,54 15,-1 1,1 0,-1 0,-17-1,-27-7,52 10,0-1,0 1,0 0,0-1,0 1,0-1,0 1,0-1,0 0,1 1,-1-1,0 0,0 1,1-1,-1 0,0 0,1 0,-1 0,1 0,-1 0,1 1,0-1,-1 0,1 0,0 0,0 0,0 0,-1 0,1-3,1 2,0-1,-1 0,1 0,1 0,-1 0,0 1,0-1,1 0,0 1,2-4,7-6,0 0,23-18,41-25,2 3,136-67,-139 89,-56 24,0 0,31-17,-4-7,45-37,-62 43,1 2,1 1,1 2,57-27,-69 38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1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264 254,'1'-23,"1"-1,6-24,-4 29,-1-1,-1 0,0-28,-2 46,-1 0,1 0,0 0,0 0,-1 0,1 0,-1 0,0 0,0 0,0 0,0 0,0 0,0 0,0 1,0-1,-1 0,1 1,0 0,-1-1,0 1,1 0,-1-1,-2 0,0 1,0-1,0 1,0 0,0 0,0 0,0 0,0 1,-1 0,1 0,-8 1,0 0,1 1,-1 1,1 0,0 1,0 0,0 0,-16 10,16-7,1 0,0 1,0 0,1 0,0 1,-15 19,22-25,0 0,0 0,0 0,0 1,1-1,0 1,-1-1,1 1,1-1,-1 1,0 0,1-1,0 1,0 0,0-1,0 1,0 0,1-1,0 1,0 0,0-1,0 1,0-1,1 1,0-1,-1 0,5 6,8 9,1-1,0 0,1 0,1-2,25 19,103 61,-85-58,-32-19,4 3,1-1,1-1,43 17,-69-33,0 0,-1 0,1-1,0 0,0-1,1 1,-1-2,0 1,0-1,0 0,1-1,-1 0,0 0,0-1,0 0,0 0,0-1,-1 0,1 0,-1-1,8-4,-11 4,1 0,-1-1,0 1,-1-1,1 0,-1 0,0 0,0-1,0 1,-1 0,0-1,0 0,-1 0,1 1,0-9,1-13,0 0,-3-28,0 40,0-4,0 0,-2 0,-7-31,8 44,0 0,-1 0,0 0,-1 1,1-1,-1 0,0 1,-1-1,1 1,-1 0,0 0,0 1,-1-1,-8-7,11 11,0 0,0 0,0 0,1 0,-1 0,0 0,0 0,0 1,0-1,0 1,0-1,-1 1,1 0,0 0,0 0,0 0,0 0,0 0,0 1,0-1,0 1,0-1,0 1,0 0,0 0,0 0,0 0,0 0,1 0,-1 1,0-1,1 0,-1 1,1-1,0 1,-1 0,0 2,-1-1,1 1,0 0,0 0,1-1,-1 1,1 1,0-1,0 0,0 0,0 0,1 1,-1-1,1 0,1 0,-1 1,0-1,3 8,3 3,0-1,1-1,1 1,0-1,1 0,17 18,-7-9,1-1,38 29,-42-38,1 0,0 0,1-2,0 0,0-1,1-1,25 7,-39-14,0 1,0-1,1 1,-1 0,-1 0,1 1,0 0,-1 0,1 0,-1 0,0 0,0 1,0 0,0 0,-1 0,4 5,-1 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1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1,'4'32,"0"-1,2 1,2-1,1 0,1 0,15 30,-17-40,255 567,-234-529,104 235,-120-265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2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 0,'-2'1,"-1"-1,1 1,0 0,-1 0,1 0,0 0,0 0,0 0,0 1,0-1,0 1,0 0,0-1,1 1,-1 0,1 0,-1 0,1 0,0 0,-1 0,1 1,0-1,0 3,-18 56,15-43,2-1,0 1,1 0,1-1,0 1,2 0,0-1,0 1,2-1,0 0,1 0,1 0,1-1,0 0,1 0,0 0,2-1,0 0,0-1,1-1,1 1,0-2,17 14,17 10,2-3,1-1,2-3,1-2,88 33,287 70,-334-105,2-4,145 12,-203-31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4.1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204 572,'-10'0,"0"1,0 0,0 0,1 1,-1 0,0 0,1 1,0 0,0 1,0 0,0 1,0 0,-9 7,12-7,1 0,0 0,0 0,0 0,1 1,0 0,0 0,0 0,1 1,0-1,0 1,1-1,-1 1,2 0,-1 0,1 0,0 1,0-1,1 7,0-8,1-1,0 1,0-1,1 0,0 0,-1 0,2 0,-1 0,1 0,-1 0,1-1,1 1,-1-1,0 0,1 0,0 0,0-1,0 1,1-1,-1 0,1 0,0-1,-1 1,7 1,9 5,1-1,-1 0,1-2,35 6,-24-6,0-1,1-2,-1-1,1-1,0-2,46-7,-75 7,1-1,-1 1,0-1,-1 0,1 0,0 0,-1-1,1 1,-1-1,1 0,-1 0,0 0,-1 0,1-1,0 1,-1-1,0 1,0-1,0 0,0 0,0 0,-1 0,0 0,1-6,0 0,-1 1,1 0,-2-1,0 1,0-1,0 1,-1 0,-1-1,0 1,-3-12,1 13,4 11,9 16,5-5,-1-1,2 0,0-2,0 1,1-2,0 0,29 12,10 8,-11-3,1-2,2-2,0-2,62 18,-107-39,0 1,1 0,-1-1,0 0,1 1,-1-1,1 0,-1 0,0-1,1 1,-1 0,0-1,1 1,-1-1,0 0,1 0,-1 0,0 0,0 0,0 0,2-2,-1 0,0 0,-1-1,1 1,-1 0,1-1,-1 1,-1-1,1 0,0 0,-1 0,2-6,1-12,-1 0,-1-1,-1-40,-1 41,-5-302,0 258,-3 1,-31-122,37 182,-3-15,-2 1,-17-37,22 52,0 0,-1 1,1-1,-1 0,0 1,0-1,-1 1,-4-4,6 6,1 0,-1 0,1 0,-1 1,0-1,1 0,-1 1,0-1,0 1,1 0,-1 0,0-1,0 1,1 0,-1 1,0-1,0 0,0 0,1 1,-1-1,-3 2,3-1,-1 1,1-1,-1 1,1 0,-1 0,1 0,0 0,0 0,0 0,0 0,1 1,-1-1,0 1,1-1,0 1,-1 0,1 0,0-1,1 1,-1 0,0 0,1 0,0 0,0 0,-1 0,2 0,-1 0,0 0,1 4,0-1,1 1,-1 0,1-1,0 1,0-1,1 0,0 0,0 0,1 0,-1 0,10 10,-4-8,0 0,1-1,0 0,0-1,0 0,1-1,0 0,19 6,100 20,-71-18,24 6,386 107,-454-122,0 2,0 0,-1 1,1 0,20 16,-32-21,-1-1,0 1,0 0,0 0,0 0,0 0,0 0,-1 1,1-1,-1 0,0 1,1-1,-1 1,0 0,-1-1,1 1,0 0,-1-1,1 1,-1 0,0 0,0 0,0-1,0 1,-1 0,1 0,-1-1,1 1,-1 0,0-1,0 1,0-1,-1 1,1-1,0 1,-1-1,0 0,0 0,1 1,-4 0,-2 6,-1 0,0-1,0 0,-1-1,0 0,-1 0,-20 10,5-6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5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0 431,'6'0,"-1"-1,1 0,-1 0,0-1,1 0,-1 1,0-2,0 1,0-1,-1 1,6-5,52-42,-36 26,115-81,21-18,-155 116,-1 0,0 0,0 0,0-1,-1 0,8-12,-13 17,1 1,0 0,-1 0,1 0,-1-1,1 1,-1 0,0 0,1-1,-1 1,0 0,0-1,0 1,0 0,0-1,0 1,0 0,-1-1,1 1,0 0,-1-1,1 1,-1 0,1 0,-1 0,0-1,0 1,1 0,-1 0,0 0,0 0,0 0,0 0,0 1,0-1,0 0,0 0,-1 1,1-1,0 1,0-1,-1 1,1-1,0 1,-1 0,1-1,0 1,-1 0,1 0,-3 0,-7-1,0 1,0 0,0 0,0 1,0 1,0-1,0 2,0 0,1 0,-1 1,1 0,0 0,0 2,0-1,1 1,0 0,0 1,0 0,1 1,0-1,1 1,-11 15,17-21,-1 0,1 0,0 1,-1-1,1 1,0-1,1 1,-1-1,0 1,1 0,-1-1,1 1,0 0,0-1,0 1,0 0,0 0,1-1,-1 1,1 0,0-1,0 1,0-1,0 1,0-1,0 0,1 1,-1-1,1 0,2 2,6 8,1-1,0 0,1-1,17 11,1 2,392 277,-313-228,-107-71,11 8,1 0,1 0,-1-2,26 10,-38-16,1 0,0 0,-1 0,1-1,0 1,-1-1,1 0,0 1,0-1,-1-1,1 1,0 0,0-1,-1 1,1-1,0 0,-1 0,1 0,-1 0,1 0,-1 0,1-1,-1 1,0-1,0 0,0 0,0 0,0 0,0 0,-1 0,1 0,0-1,-1 1,2-5,2-5,-1 0,-1-1,0 1,-1-1,0 0,-1 0,0-20,-2 12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5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1,'4'2,"0"0,0 1,0-1,0 1,-1 0,1 0,-1 0,0 0,0 1,0-1,5 8,3 2,123 149,-7 4,187 328,-294-459,-1 1,-2 1,16 51,-26-63,-1 1,-1-1,-2 2,0-1,-2 0,-2 32,-11 50,-5 0,-39 134,33-149,-12 40,-31 152,65-279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28.8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24384 525,'-30'1,"0"1,-34 8,-1 0,-1979 193,1577-162,-802 57,-1253 6,1815-86,-548 9,1-50,717-8,-452-19,85 7,-431-10,41 87,296 1,893-35,-206-27,269 22,1 3,-1 1,-74 8,-132 32,191-29,-889 200,6 44,708-190,-1339 401,7 34,1343-428,172-55,-1034 305,1077-320,-69 18,-85 9,137-26,-1 0,1-2,0 0,-1-2,1-1,0 0,0-2,-23-7,-13-11,1-2,1-3,-55-35,-147-123,255 183,1 0,0 1,0-2,-1 1,2 0,-1-1,0 1,1-1,-4-6,6 9,0 1,0-1,-1 1,1-1,0 1,0-1,0 1,0-1,0 1,0-1,0 1,0-1,0 1,1-1,-1 1,0-1,0 1,0-1,0 1,1-1,-1 1,0-1,1 1,-1 0,0-1,1 1,-1 0,0-1,1 0,1 0,0 1,0-1,0 0,0 1,1-1,-1 1,0 0,0-1,0 1,0 0,4 1,18 0,45 2,99-9,225-19,-37 4,1163-95,-1183 98,1313-106,1446-368,-2630 392,211-37,-464 111,0 9,1 9,243 23,86 69,-251-30,543 88,-447-104,-314-33,2 5,-54-6,-1-2,1 1,0-2,0-1,39-5,237-71,-231 57,249-74,96-23,89-10,83-2,80-3,1909-293,17 70,-1364 191,-531 79,-6 59,-615 27,152 9,-184-6,-1 1,1 3,55 18,53 33,-82-31,78 23,587 119,-627-159,13 3,-105-12,0 0,0 1,-1 0,0 1,0 0,21 13,-32-17,0 0,0-1,1 1,-1 0,0 0,0 0,0 0,0 0,-1 0,1 1,0-1,0 0,-1 0,2 3,-2-3,0-1,0 1,0 0,0-1,0 1,0 0,-1-1,1 1,0-1,0 1,0 0,-1-1,1 1,0-1,-1 1,1-1,0 1,-1-1,1 1,-1-1,1 1,-1-1,1 0,-1 1,1-1,-1 0,1 1,-1-1,0 0,1 0,-1 0,1 1,-2-1,-11 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36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1 386,'158'236,"-64"-101,-28-35,138 190,-201-287,-1 0,1 1,0-1,0 0,0-1,0 1,1 0,-1-1,1 0,5 3,-8-5,1 0,-1 0,0 0,0 0,1 0,-1 0,0 0,1 0,-1-1,0 1,0 0,1-1,-1 1,0-1,0 0,0 1,0-1,0 0,0 0,0 1,0-1,0 0,0 0,0 0,0 0,0 0,-1 0,1-1,-1 1,1 0,-1 0,1 0,-1-1,1 1,-1-2,9-22,0-1,-2 0,6-52,1-88,-7 54,17-84,71-277,-88 444,-2 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37.6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1 197,'-1'-3,"1"1,0-1,0 1,1 0,-1-1,0 1,1-1,0 1,-1 0,1-1,0 1,0 0,0 0,0 0,1 0,-1 0,1 0,-1 0,1 0,-1 0,1 1,0-1,4-2,-2 2,0 1,0 0,0-1,1 1,-1 1,0-1,1 1,-1-1,0 1,1 0,-1 1,6 0,8 3,0 1,0 0,0 1,-1 1,20 10,30 19,-1 3,-3 3,68 57,-127-95,0 1,1-1,-1 1,-1 0,1-1,-1 2,0-1,0 0,-1 1,1-1,-1 1,0 0,-1 0,1 0,0 9,-2-11,0-1,0 1,0-1,-1 1,1 0,-1-1,0 1,0-1,0 0,-1 1,1-1,-1 0,0 0,0 0,0 0,0 0,0 0,-1-1,1 1,-1-1,1 1,-1-1,0 0,0 0,0 0,-1-1,-4 3,7-3,0 0,0-1,-1 1,1 0,0-1,-1 1,1 0,-1-1,1 0,-1 1,1-1,-1 0,1 0,-1 0,1 0,-1 0,1 0,-1 0,1-1,-1 1,1 0,-1-1,1 1,0-1,-1 0,1 1,0-1,-1 0,1 0,0 0,0 0,0 0,0 0,0 0,0 0,0 0,0-1,0 1,1 0,-1-1,0 1,1 0,-1-1,1 1,-1-1,1 1,0-1,0 1,0-1,0-2,-1-12,1 0,0 0,1 1,4-18,-2 9,4-40,3 1,3 0,36-107,-47 164,1 0,0 0,0 0,0 1,0-1,6-6,5-2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38.1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0,'4'0,"5"0,4 0,9 0,11 0,12 0,9 0,12 0,12 0,14 0,1 0,-3 0,-5 0,-18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12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3532,'30'-28,"54"-39,-44 37,21-14,1 3,122-59,145-41,-116 57,582-236,-110 56,-403 159,705-337,-90 34,-399 220,449-191,-800 313,-4-7,153-105,-80 35,441-217,-649 356,6-2,-1 0,-1-1,1-1,21-16,-19 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38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21,'91'-10,"-15"0,218 19,-56 3,-217-13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39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4 291,'-4'-12,"5"12,-1 0,0 0,1 0,-1 1,1-1,-1 0,0 0,1 0,-1 0,1 0,-1 0,1 0,-1 0,1 0,-1 0,0 0,1 0,-1 0,1 0,-1-1,1 1,-1 0,0 0,1 0,-1-1,0 1,1 0,-1 0,0-1,1 1,-1 0,0-1,1 1,-1 0,0-1,0 1,0-1,1 1,-1 0,0-1,0 1,0-1,0 1,0-1,0 1,0 0,0-1,0 1,0-1,0 1,0-1,0 1,0-1,0 1,0 0,0-1,0 1,-1-1,1 1,0 0,0-1,-1 1,1 0,0-1,0 1,-1 0,0-1,11 4,0 1,-1 0,1 1,-1 0,0 1,-1-1,1 2,-1-1,0 1,10 12,1-1,601 595,-619-611,0-1,-1 0,1 0,0 0,0 0,0 0,0-1,0 1,0 0,0 0,0-1,1 1,-1 0,0-1,0 1,0-1,1 0,-1 1,0-1,1 0,-1 0,3 0,-3 0,0-1,0 0,0 1,0-1,0 0,0 0,0 1,0-1,0 0,0 0,-1 0,1 0,0 0,-1-1,1 1,0 0,-1 0,1-3,3-8,-2 0,1-1,0-20,-2 25,37-281,-10 102,26-157,-48 311,-2 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0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 0,'-10'2,"0"1,-1 0,1 0,0 1,0 1,1-1,-1 2,1-1,0 1,-8 8,12-11,0 1,0 1,0-1,1 1,-1 0,1 0,0 0,1 0,-1 1,1-1,0 1,1 0,-1 0,1 0,1 0,-1 1,1-1,0 0,0 1,0-1,1 1,1 9,1-8,-1 0,1-1,1 1,-1-1,1 1,1-1,-1 0,1 0,0-1,1 1,0-1,0 0,0 0,1 0,0-1,0 0,0 0,8 5,143 77,-152-84,-1-1,0 1,0 1,0-1,0 1,-1-1,1 1,-1 0,0 1,0-1,0 0,-1 1,0 0,1-1,-2 1,1 0,0 0,-1 0,0 0,0 0,0 9,-2-10,0-1,1 1,-1-1,-1 1,1-1,0 1,-1-1,1 0,-1 0,0 0,0 0,-1 0,1 0,0 0,-1-1,0 1,0-1,1 0,-1 0,-1 0,1 0,0 0,0-1,-1 1,1-1,-1 0,1 0,-1 0,1-1,-8 1,-30 3,21-4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1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37,'367'-21,"-238"8,255 10,312 83,-575-59,-67-10,62 4,-83-13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2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1 369,'46'-47,"2"2,2 2,2 3,2 2,106-57,-136 84,0 1,2 1,-1 1,1 1,0 2,0 0,37 0,-42 5,-1 1,1 0,-1 2,0 1,0 0,0 1,0 1,-1 2,0-1,30 19,-41-21,-1 0,0 1,0 0,-1 0,0 1,0 0,0 0,-1 0,0 1,0 0,-1 0,0 0,-1 0,1 1,-2-1,1 1,-1 0,-1 0,2 18,-1 10,-1 1,-2 0,-9 51,-2-27,-3-1,-2-1,-48 107,42-108,0-10,-2-1,-59 86,47-78,36-55,1-1,-1 1,1 0,-1-1,1 1,-1 0,1-1,-1 1,1 0,0 0,-1 0,1-1,0 1,0 0,0 0,0 0,0 0,-1 0,1-1,1 1,-1 0,0 0,0 1,17-2,41-25,-43 17,44-17,1 2,1 3,1 3,0 2,74-7,134 0,-218 14,-31 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3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0,'11'0,"24"4,35 1,26 4,11 0,11-2,4-1,-3-2,-6-2,-4-1,-13-1,-15 0,-17-1,-16 1,-12 0,-8-1,-14 1,-8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4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0,'0'8,"4"9,5 18,1 7,-1 3,-3-1,3-5,-2-5,3-9,0-4,-3-2,-2-5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5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78,'0'-12,"1"6,-1 0,0-1,0 1,-1-1,0 1,0 0,-1 0,-2-9,4 15,-1 0,1 0,0 0,0 0,0 0,0 0,0 1,0-1,0 0,0 0,0 0,0 0,0 0,0 0,0 0,0 0,0 1,-1-1,1 0,0 0,0 0,0 0,0 0,0 0,0 0,0 0,0 0,-1 0,1 0,0 0,0 0,0 0,0 0,0 0,0 0,-1 0,1 0,0 0,0 0,0 0,0 0,0 0,0 0,-1 0,1 0,0 0,0 0,0 0,0 0,0 0,0-1,0 1,0 0,0 0,-1 0,1 0,0 0,0 0,0 0,0 0,0-1,0 1,0 0,0 0,0 0,0 0,0 0,0 0,0-1,-4 18,0 19,4-2,2 1,2-1,0 0,3 0,11 36,67 161,-37-110,-42-103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6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1 280,'3'1,"0"-1,0 1,0 0,0 0,0 0,0 0,0 1,0-1,0 1,-1 0,1-1,-1 1,1 0,3 5,31 37,-30-36,49 66,209 251,-228-276,17 18,-51-63,1-1,-1 1,1-1,1 0,-1 0,0 0,1 0,-1-1,1 1,0-1,0-1,7 3,-10-4,1 0,0 0,-1-1,1 1,0-1,-1 1,1-1,-1 0,1 0,-1 0,0 0,1 0,-1-1,0 1,0-1,0 0,0 1,0-1,0 0,0 0,-1 0,1 0,-1-1,1 1,-1 0,0-1,0 1,1-4,5-11,0-1,8-34,-10 33,201-612,-195 600,2 0,18-31,-27 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7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0 137,'110'2,"121"-5,-56-23,-67 7,62 3,268 8,-312 9,84 12,-80-3,-106-10,-1-2,1-1,-1-1,0-1,45-16,34-6,31 0,-114 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25.0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1165 1,'-22'26,"0"1,2 1,1 1,1 0,-21 51,-7 8,-249 370,-32-20,28-38,273-368,25-30,0-1,-1 1,1-1,0 1,-1-1,1 0,-1 1,0-1,1 0,-1 0,0 0,1-1,-1 1,0 0,0-1,-3 1,3-5,4-3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48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4,'72'-1,"-35"-1,1 2,68 8,-97-6,0 0,0 0,-1 1,0 1,1-1,-1 1,0 0,-1 1,1 0,-1 0,0 1,0 0,0 0,-1 1,0-1,-1 1,1 1,-1-1,-1 1,1 0,-1 0,-1 0,1 1,-1-1,-1 1,2 10,-1-5,-1-1,-1 1,0-1,-1 1,-1 0,0 0,0-1,-2 1,1-1,-2 0,0 0,0 0,-2 0,1-1,-1 1,-14 19,-14 10,-1-2,-2-1,-2-2,-1-1,-64 43,73-62,26-15,-1 1,1 0,0-1,0 2,1-1,-1 0,1 1,0 0,-5 5,9-9,0 0,0 1,-1-1,1 0,0 0,0 0,0 0,0 0,0 1,0-1,0 0,0 0,-1 0,1 1,0-1,0 0,0 0,0 0,0 1,0-1,0 0,0 0,0 0,0 1,0-1,1 0,-1 0,0 0,0 0,0 1,0-1,0 0,0 0,0 0,0 0,0 1,1-1,-1 0,0 0,0 0,0 0,0 0,1 0,-1 1,0-1,0 0,0 0,0 0,1 0,15 2,19-6,99-26,-70 14,99-11,101 21,-243 3,-5-2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0.1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196 0,'-6'0,"0"1,0 0,0 0,-1 0,2 1,-1 0,0 0,0 0,1 1,-1 0,1 0,-9 6,-3 5,1 0,-18 22,10-11,22-24,0 1,0 0,1 0,-1-1,1 1,-1 0,1 1,0-1,-1 0,1 0,0 0,1 1,-1-1,0 3,1-4,0 0,0 0,0 0,0-1,0 1,1 0,-1 0,0 0,1 0,-1-1,1 1,-1 0,1 0,-1-1,1 1,-1 0,1-1,-1 1,1-1,0 1,0-1,-1 1,1-1,0 1,1 0,8 2,0-1,-1 1,1-2,0 1,16-1,10 3,-31-3,-1 0,1 1,-1-1,0 1,1 0,-1 0,0 1,0-1,-1 1,1 0,0 0,-1 0,0 0,0 0,0 1,0 0,0-1,-1 1,1 0,-1 0,0 1,0-1,-1 0,3 9,-3-6,-1-1,0 1,1-1,-2 1,1-1,-1 1,0-1,0 1,-1-1,0 1,0-1,-1 0,1 0,-1 0,-1-1,-6 10,3-5,-1-1,0 1,0-2,-20 16,25-22,-1 1,0 0,0-1,0 0,0 0,0 0,0-1,0 1,-1-1,1 0,-1 0,1-1,-1 1,1-1,-1 0,-5-1,-4-2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1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23,'249'-11,"-31"0,534 11,-727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2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1,'1930'0,"-1921"0,35 4,-34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4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66,'0'7,"1"-1,0 1,0 0,1 0,-1 0,2-1,-1 1,1-1,0 0,0 0,0 0,1 0,5 7,7 5,1 0,27 23,-22-22,85 78,339 322,110 141,-552-556,0 2,1-1,0 0,0-1,1 1,-1-1,9 5,-12-9,-1 1,0-1,0 0,0 0,1 1,-1-1,0 0,1 0,-1 0,0 0,0 0,1-1,-1 1,0 0,0-1,0 1,1-1,-1 1,0-1,0 1,0-1,0 0,0 1,0-1,0 0,0 0,0 0,-1 0,1 0,0 0,0 0,-1 0,1 0,-1 0,1 0,-1-1,1 1,-1 0,0 0,1 0,-1-2,14-43,-2 0,-2-1,7-88,-10 68,82-727,-58 614,-23 144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6.1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987 77,'0'-3,"0"-1,0 1,-1 0,1 0,-1 0,1 0,-1 0,0 0,0 0,0 1,-1-1,1 0,-1 0,1 1,-1-1,0 1,0-1,0 1,0 0,0 0,-1 0,1 0,-1 0,1 1,-5-3,3 2,-1 1,1 0,0 0,-1 0,1 0,0 1,-1-1,1 1,-1 1,1-1,0 0,-1 1,1 0,0 0,-1 0,1 1,-5 2,-44 25,0 2,2 3,-89 77,81-63,-18 13,-8 5,3 4,-76 83,153-148,1 1,-1 0,1 0,0 0,0 1,1-1,-3 8,5-12,1-1,-1 0,1 1,0-1,0 0,0 0,0 1,0-1,0 0,0 1,0-1,0 0,1 0,-1 1,1-1,-1 0,1 0,-1 1,1-1,-1 0,1 0,0 0,0 0,0 0,-1 0,1 0,0 0,0-1,0 1,1 0,-1 0,0-1,0 1,0-1,0 1,1-1,-1 1,0-1,0 0,1 0,-1 1,0-1,1 0,-1 0,0 0,2-1,31 3,66-5,-23 0,-73 3,-1 1,0-1,1 0,-1 0,0 0,1-1,-1 1,0-1,0 0,1 0,-1 0,0 0,0 0,0-1,0 1,0-1,-1 0,1 0,0 0,-1 0,1-1,-1 1,0-1,0 1,0-1,0 0,0 0,-1 0,1 0,-1 0,0 0,0 0,0 0,0 0,0-1,-1 1,1 0,-1-6,1-25,0 0,-3 0,-1 0,-1 0,-2 0,-1 1,-2 0,-1 1,-1 0,-2 0,-1 1,-20-30,32 57,-1 0,0 0,0 0,-1 1,1-1,-1 1,0 0,1 0,-1 0,-1 0,1 1,0 0,-1 0,1 0,-6-2,-6 1,0-1,0 2,-21-1,20 2,0-1,-29-6,2-4,25 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6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93,'442'-14,"55"-38,-289 27,-181 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7.3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10,'1057'0,"-1008"-4,-35-1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8.3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0,'4'3,"0"-1,-1 1,0 0,0 0,0 1,0-1,0 0,0 1,-1 0,0 0,2 4,3 3,196 252,-42-60,-158-199,265 350,26-23,-291-327,1 0,0-1,-1 1,1-1,1 0,-1 0,0-1,6 3,-10-5,1 0,0 1,0-1,-1 0,1 0,0 0,0 0,-1 0,1 0,0 0,0 0,-1-1,1 1,0 0,-1 0,1 0,0-1,0 1,-1 0,1-1,-1 1,2-1,-1-1,1 0,-1 1,0-1,0 0,0 0,0 0,0 0,0 0,-1 0,1 0,0-3,7-49,-2-1,-2 1,-5-76,0 47,-2-78,-1 59,5-1,17-128,-10 198,0 0,2 1,27-57,-31 76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9:59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530 2,'-24'-1,"9"1,-1 0,0 0,-20 5,33-5,-1 1,1 0,-1 0,1 0,0 0,0 1,-1-1,1 1,0 0,0 0,0 0,1 0,-1 0,0 1,1-1,0 1,0 0,-1 0,1 0,-1 3,2-5,1 1,-1 0,1-1,0 1,0-1,0 1,-1 0,1-1,1 1,-1-1,0 1,0 0,1-1,-1 1,1-1,-1 1,1-1,-1 1,1-1,0 1,0-1,0 0,0 1,0-1,0 0,0 0,0 0,1 0,-1 0,2 1,47 28,-39-24,16 8,-9-6,0 2,0 0,-1 1,29 24,-42-32,-1 1,0-1,0 0,0 1,-1 0,1-1,-1 1,0 0,0 0,0 1,-1-1,1 0,-1 1,0-1,0 0,0 1,-1-1,0 1,0-1,0 1,0 0,-1-1,0 0,0 1,0-1,0 1,-3 5,-5 9,-1 1,-2-1,1 0,-2-1,-1-1,-27 28,-104 83,134-119,0-1,-1-1,1 0,-1 0,-1-1,1-1,-1 0,0 0,-25 4,14-6,-1-1,0-2,0 0,-35-5,10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25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0,'6'2,"-1"1,1-1,-1 1,0 0,0 0,0 0,0 1,-1 0,0 0,8 9,-7-9,99 88,4-4,130 78,-81-57,-98-68,112 85,-139-100,-1 2,-2 1,29 37,-9-12,-32-41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02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1,'12'16,"0"0,0 1,-2 0,0 1,12 33,2 0,308 610,377 805,-533-1000,-169-441,-3-6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05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1277 789,'0'-5,"1"0,0 1,0-1,0 1,1-1,-1 1,1 0,0 0,1 0,-1 0,1 0,-1 0,7-6,45-40,-36 38,0 0,0 2,1 0,0 1,1 1,0 1,30-7,152-19,-173 29,549-36,5 40,119-5,-37-25,567-17,-131 9,-7-92,-948 103,894-138,-38 102,-2 55,-900 8,-1 4,158 28,-35 3,-218-34,0-1,-1 1,1 1,-1-1,1 0,-1 1,0-1,0 1,1 0,-1 0,-1 1,1-1,0 1,4 5,31 48,-10-13,295 320,-100-119,14 43,-14 10,337 593,-550-871,22 36,-3 1,30 84,-58-138,0 0,0 0,0 0,-1 0,1 0,-1 0,0 0,1 0,-1 0,0 0,0 0,0 0,0 0,-1 0,1 0,0 0,-1 0,0 0,1 0,-1 0,0 0,0 0,0-1,0 1,0 0,-1 0,1-1,0 1,-1-1,1 0,-1 1,0-1,1 0,-1 0,0 0,-3 2,-5 0,-1 0,0-1,0 0,0 0,-21-1,8 1,-1545 139,842-71,-2709 315,-210 126,2364-358,-2-82,721-86,444 5,1-7,-194-51,303 65,-101-33,100 32,-1-1,1 0,1 0,-1-1,1-1,0 1,-14-15,22 20,0 0,0 0,1 0,-1 0,0 0,0-1,1 1,-1 0,1 0,-1-1,1 1,-1-1,1 1,0 0,0-1,0 1,0-1,0 1,0 0,0-1,0 1,0-1,1 1,-1 0,1-1,-1 1,1 0,-1 0,1-1,0 1,-1 0,1 0,0 0,0 0,0 0,0 0,0 0,0 0,0 0,1 0,1-1,7-4,0 0,0 0,21-8,-27 13,51-19,1 4,0 1,102-11,-83 15,1088-143,-862 141,-176 10,-123 3,0 0,0 0,0 0,-1 0,1-1,0 1,0-1,0 0,0 1,-1-1,1 0,0 0,-1 0,1 0,0 0,-1 0,1-1,-1 1,0 0,0-1,1 1,-1-1,0 1,0-1,0 0,0 1,-1-1,1 0,0 0,-1 0,1 0,-1 1,1-5,-1-6,1 0,-1 0,-1 0,-4-19,1-5,1-192,3 104,-25-207,1 214,-5 0,-5 2,-5 2,-82-166,5 40,-134-305,234 503,2 0,2-1,2-1,-8-63,15 114,0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0.0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948 183,'-14'-15,"0"-1,-13-23,18 26,-1-1,0 1,-1 1,0 0,-15-12,22 21,0 0,-1 0,1 1,-1-1,1 1,-1 0,0 1,0-1,0 1,0 0,0 0,0 1,0 0,0-1,0 2,-1-1,1 0,0 1,0 0,0 0,-5 3,-11 4,1 1,-1 0,2 2,0 0,0 2,1 0,0 1,2 0,-18 19,-10 16,-68 97,51-57,5 3,-54 117,88-161,2 2,3 0,2 1,2 0,2 1,-6 83,16-120,2 1,0-1,0 1,2-1,0 0,0 0,2 0,-1 0,2-1,7 15,-1-9,0 0,1-1,0 0,2-1,0-1,21 18,-2-6,1-2,2-1,1-1,1-3,0-1,61 22,-74-32,1-2,0-1,1-1,0-1,0-2,47 2,-66-6,0 0,0-1,1 0,-1 0,0-1,-1 0,1-1,0 0,-1 0,1-1,-1 0,0-1,0 1,-1-1,1-1,-1 0,0 0,-1 0,0-1,0 0,0 0,0 0,-1-1,6-12,14-34,-3-1,-2-1,-2 0,-3-2,14-107,-7-9,-8-1,-9-183,-5 350,0-1,-1 0,0 0,-1 1,0-1,0 1,-1 0,-5-11,6 16,0-1,0 1,-1 0,0 0,1 0,-1 0,0 0,0 0,-1 1,1-1,-1 1,1 0,-1 0,0 1,1-1,-1 1,0-1,0 1,-5 0,1-1,1-1,-1 1,0-1,1-1,-1 1,1-1,0 0,1-1,-1 0,1 0,-1 0,-7-10,-2-2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0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1,'4'0,"5"0,8 0,2 4,1 1,5 4,6 4,5 7,1 4,1 3,2 3,-2 1,-4-1,1-2,1-6,-1-2,-7-2,-8-3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2.0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0 299,'1'-1,"-1"0,0 0,1 0,-1 1,1-1,-1 0,1 1,0-1,-1 0,1 1,0-1,-1 1,1-1,0 1,0-1,-1 1,1-1,0 1,0 0,0-1,0 1,-1 0,1 0,0 0,2 0,27-5,-25 5,20-1,1 1,-1 1,0 1,0 1,0 1,44 14,-23-3,-1 2,72 39,-76-32,0 2,-2 2,0 2,49 50,-60-52,-2 1,-1 2,-2 0,-1 1,35 69,-55-99,-1 0,0-1,-1 1,1 0,0 0,-1 0,1 0,-1 0,1 0,-1 0,0 0,0 0,0 0,0 0,0 0,0 0,-1 0,1 0,-1 0,1-1,-1 1,0 0,1 0,-1 0,0 0,0-1,-1 1,1-1,0 1,0-1,-1 1,1-1,-1 1,1-1,-1 0,0 0,1 0,-1 0,0 0,0 0,0-1,0 1,0-1,0 1,0-1,0 0,0 1,0-1,0 0,0 0,0-1,1 1,-1 0,0-1,0 1,0-1,0 1,0-1,0 0,0 0,1 0,-1 0,0 0,1 0,-1-1,-2-2,-7-9,1-1,0 0,1 0,0-1,1-1,1 1,-9-30,2 10,2 3,2 0,1 0,2-1,1 0,-2-48,8-173,3 140,-3 102,0 1,1 0,0 0,1 0,1 0,3-12,-2 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2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0 218,'4'0,"5"0,8 0,10 0,7-7,10-7,4-5,7-2,0-2,0-1,-7 0,-3 0,-6 4,-6 2,-4 4,-7 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3.2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0 294,'33'-28,"0"2,2 2,0 1,2 2,64-28,-60 30,8-3,0 3,2 2,1 2,85-13,-114 25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4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249 170,'-8'1,"0"0,0 0,0 0,1 1,-1 0,1 1,-1-1,1 1,0 1,0 0,0 0,1 0,0 0,-1 1,1 0,1 1,-1-1,1 1,0 0,0 1,-6 10,0 3,1 0,0 0,1 1,2 0,0 0,-5 32,-2 34,3 2,5-1,9 155,-2-222,1 1,1-1,1 0,1-1,0 1,2-1,1 0,10 20,-13-30,1 0,0-1,1 0,0 0,1-1,-1 0,1 0,1-1,0 0,0 0,0-1,1 0,-1-1,2 0,-1-1,21 7,-6-5,1-1,0-1,1-2,-1 0,0-2,1-1,-1-1,0-1,39-10,-60 12,0-1,0 0,-1 0,1-1,-1 1,1-1,-1 0,0 0,0 0,-1-1,1 0,-1 1,1-1,-1-1,0 1,3-7,3-7,0-1,10-37,-7 19,18-44,-5-2,-3 0,-4-2,-3 0,-5 0,-3-2,-5-120,-4 184,-1 1,-1 0,-1 0,-1 0,-1 1,-1 0,-20-38,25 52,-2 1,1 0,-1-1,0 1,0 1,-1-1,1 1,-1 0,0 0,-1 1,-10-7,12 9,0 0,-1 1,1-1,0 1,-1 0,0 1,1-1,-1 1,1 0,-1 0,1 1,-1-1,0 1,1 1,0-1,-1 1,-9 4,8-2,0 0,0 1,1 0,-1 0,1 0,0 1,-8 10,-24 21,-272 179,288-200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5.5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1,'11'1,"1"0,-1 1,0 0,1 1,-1 0,-1 1,1 0,0 1,-1 0,0 1,18 12,-17-11,53 33,216 121,-264-152,-4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6.3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1,'0'3,"0"6,4 5,1 4,0 2,3 3,4 0,0 0,-3 0,2-3,-1-2,-3 0,2-3,-1 0,2 4,-1 4,-1-3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26.8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1,'2'1,"1"1,-1 0,0 0,0 0,0 0,0 1,0-1,0 1,0-1,-1 1,1 0,-1-1,0 1,2 6,1-2,304 567,46 94,-336-634,-13-27,0 1,-1 0,0 0,-1 0,4 13,-5-8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7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1 235,'11'1,"0"-1,1-1,-1 0,0 0,0-1,0-1,0 1,0-2,0 0,-1 0,0-1,18-10,10-7,1 2,64-22,-68 27,36-9,0 3,113-19,-165 36,-5-2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48.9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301 230,'-6'0,"-1"0,1 1,0 0,-1 0,1 0,0 1,-1 0,1 0,0 1,0 0,1 0,-1 0,1 1,-9 6,6-2,1-1,0 1,0 0,1 1,0 0,0 0,1 0,-5 14,0 2,2 0,1 1,1 0,2 0,0 0,0 38,3-31,0 53,2-79,-1 0,1-1,0 1,1-1,-1 1,2-1,-1 1,0-1,7 11,-6-14,0-1,0 1,0 0,0-1,0 0,1 0,-1 0,0 0,1 0,0-1,-1 0,1 1,0-1,0-1,0 1,0 0,0-1,0 0,0 0,-1 0,9-2,4 0,0-1,0 0,29-11,220-96,-225 89,-2-1,0-2,-2-1,48-44,-56 41,-2-2,-1-1,-2-1,-1-1,28-56,-45 80,35-52,-31 48,1 0,-2-1,0 0,0 0,-1-1,5-18,-11 31,-1-1,1 1,-1 0,0 0,1-1,-1 1,0 0,0 0,-1-1,1 1,0 0,-1 0,0 0,1 0,-1-1,0 1,0 0,0 0,0 0,0 1,-1-1,1 0,-1 0,1 1,-1-1,1 1,-1-1,0 1,0-1,0 1,0 0,0 0,0 0,0 0,0 1,0-1,0 0,0 1,-1 0,-2-1,-12-2,0 1,0 1,0 1,-21 1,21 0,4 1,0 0,0 1,0 0,1 1,-1 1,1 0,0 0,0 1,-18 13,13-9,0 0,0-2,-35 13,-29-1,-66 21,124-34,1-1,-38 5,-28 7,46-7,-1-2,-62 6,64-17,32-1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50.4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2,'39'-1,"-21"0,0 1,0 1,34 5,-46-5,0 1,-1 0,1 0,-1 0,0 1,1 0,-1 0,-1 0,1 0,0 1,-1 0,0 0,0 0,0 0,0 1,4 6,11 20,-1 1,-1 1,-2 0,-1 1,-2 0,-1 1,-2 1,8 62,-17-97,0 0,-1 0,1 0,0 0,1 0,-1 0,0 0,0 0,0 0,0-1,1 1,-1 0,0 0,1 0,-1 0,1 0,-1-1,1 1,-1 0,1 0,0-1,-1 1,1 0,0-1,0 1,-1-1,1 1,0-1,0 1,0-1,0 0,-1 1,3-1,29-10,-16 3,1 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1:52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1 114,'0'-5,"1"1,0-1,0 1,0-1,1 1,0 0,-1-1,1 1,1 0,-1 0,1 0,-1 1,1-1,0 1,0-1,1 1,-1 0,1 0,-1 0,1 1,0 0,0-1,0 1,1 0,6-1,0-2,1 1,0 1,0 0,1 0,-1 1,0 1,1 0,17 1,-29 0,1 0,0 1,0-1,0 0,0 0,0 1,-1-1,1 1,0-1,0 1,-1 0,1 0,0 0,-1 0,1 0,-1 0,1 0,-1 0,0 1,1-1,-1 1,0-1,0 1,0-1,0 1,1 2,-2-1,1 0,-1 0,0 1,0-1,0 0,0 1,0-1,-1 0,1 1,-1-1,0 0,0 0,-3 5,0 2,-1 0,-1 0,0 0,0-1,-1 0,0 0,-1-1,-9 8,-65 44,54-42,24-16,0 0,0 1,-1-1,2 1,-1 0,0 0,0 1,-4 5,8-9,0 0,0 0,0 1,0-1,-1 0,1 0,0 1,0-1,0 0,0 1,0-1,0 0,0 1,0-1,0 0,0 1,0-1,0 0,0 1,0-1,0 0,0 0,0 1,0-1,0 0,0 1,0-1,1 0,-1 1,0-1,0 0,0 0,1 1,-1-1,0 0,0 0,1 0,-1 1,0-1,18 6,22-4,-39-2,30-1,56-11,-55 7,52-3,42 9,-117-1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37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0,'-1'1,"1"0,-1 0,1 0,-1 0,1 0,0 0,0 0,-1 0,1 0,0 0,0 0,0 0,0 0,0 0,0 0,0 0,0 0,0 0,1 0,-1 0,0 0,1 0,-1 0,1 0,-1 0,1 0,-1 0,1 0,-1 0,1-1,0 1,0 0,-1-1,1 1,0 0,0-1,0 1,1 0,36 24,44 20,284 144,-285-153,1-4,143 37,-208-65,-7-3,-1 1,0 1,0-1,0 2,15 6,-23-9,1 0,0 0,-1 1,1-1,-1 0,1 1,-1-1,0 1,1-1,-1 1,0 0,0 0,0 0,0-1,-1 1,1 0,0 0,-1 0,1 0,-1 0,0 0,0 0,0 0,0 0,0 0,0 0,0 0,-1 0,1 0,-1 0,1 0,-2 2,-7 19,-1 0,-25 41,1-4,-57 143,-94 317,120-324,50-151,-1 0,-3-1,-2-1,-25 40,36-68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38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 76,'-3'1,"1"-1,-1 1,1-1,-1 1,0 0,1 0,-1 0,1 0,0 1,-1-1,1 1,0-1,0 1,0 0,0 0,0 0,1 0,-1 0,0 0,1 0,0 1,-1-1,1 1,0-1,0 1,0-1,1 1,-2 4,-2 9,1 0,1 1,-1 20,3-35,-2 20,-1 14,1 1,2-1,9 68,-7-94,0 0,1-1,-1 1,2-1,-1 0,2 0,-1 0,1-1,0 1,1-1,0 0,0-1,1 0,-1 0,2 0,-1-1,1 0,0 0,12 6,0-3,1-1,-1-1,1-1,1 0,-1-2,1-1,0 0,0-2,0 0,0-2,30-4,-48 5,0-1,0 1,0-1,0 0,-1 0,1-1,-1 1,1-1,-1 0,1 0,-1 0,0 0,0 0,0-1,0 0,0 1,0-1,-1 0,3-4,-1 0,0 0,-1 0,0 0,-1-1,0 1,0-1,0 1,-1-1,1-9,-2-12,-1 0,-1 0,-1 0,-8-32,0 9,-25-74,31 111,-1 1,0 0,-1 1,0 0,-1 0,-1 0,0 1,-1 0,0 1,-12-11,16 18,-1 0,0 0,0 1,-1 0,1 0,-1 1,1 0,-1 0,0 1,0 0,0 0,0 1,1 0,-1 0,0 1,0 0,0 0,-14 5,2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19.9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297 22,'-2'-2,"1"1,-1-1,1 0,-1 1,0-1,1 1,-1 0,0 0,0-1,0 1,0 0,0 1,0-1,0 0,0 1,0-1,-1 1,1-1,0 1,0 0,0 0,-1 0,1 0,0 0,0 1,0-1,-1 1,1 0,0-1,0 1,0 0,0 0,0 0,0 0,1 1,-1-1,0 0,0 1,1-1,-1 1,1 0,-2 2,-7 9,2 0,0 0,0 0,-10 28,13-28,-103 263,96-237,2-1,1 2,3-1,1 1,0 55,5-92,0 0,0 0,1 0,-1 0,1 0,0 0,0 0,0 0,0 0,0 0,0 0,1 0,0-1,-1 1,1-1,0 1,0-1,0 0,4 3,-1-2,-1 0,1 0,0-1,0 0,0 0,0 0,0-1,0 0,0 0,9 1,9-2,0 0,0-2,0 0,28-7,-18 3,1-2,-2-1,1-2,-1-1,-1-1,52-31,-63 30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1.7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74 471,'-1'4,"0"-1,0 0,0 0,-1 0,1 0,-1 0,0 0,0 0,0-1,0 1,-5 4,-11 16,12-8,0 0,1 1,1 0,0-1,2 1,-1 1,2-1,1 26,2 4,13 79,-11-102,0 5,0-1,2 0,1 0,1-1,1 0,24 45,-31-67,0-1,0 0,0 0,0 0,1-1,-1 1,1-1,0 1,0-1,0 0,0 0,0 0,1 0,-1-1,0 1,1-1,-1 0,1 0,0 0,-1 0,1-1,0 0,-1 0,1 0,0 0,-1 0,1 0,0-1,-1 0,1 0,-1 0,1 0,-1-1,1 1,-1-1,0 0,0 0,0 0,0 0,0-1,0 1,-1-1,1 1,-1-1,1 0,-1 0,3-6,3-9,-1 0,-1-1,-1 0,0-1,2-22,5-106,-8 79,21-239,-25 307,0 0,0 0,0 0,0-1,0 1,0 0,1 0,-1 0,0 0,1-1,-1 1,1 0,-1 0,1 0,0 0,1-1,-2 1,1 1,-1 0,1 0,-1-1,1 1,-1 0,1 0,0 0,-1 0,1 0,-1 0,1 0,-1 0,1 0,0 0,-1 0,1 0,-1 0,1 0,0 0,-1 1,1-1,-1 0,1 1,38 30,-21-14,28 17,2-2,62 33,-93-56,1-1,1-1,-1 0,1-1,1-1,-1-1,1-1,-1 0,1-2,24 0,-41-2,0 1,1-1,-1 0,0 0,0 0,0 0,0-1,0 1,0-1,-1 0,1 0,0 0,-1 0,0 0,1 0,-1-1,0 1,0-1,0 0,0 1,-1-1,1 0,-1 0,0 0,0 0,0 0,0-1,0 1,0-4,2-13,-1 1,0-1,-3-34,1 34,-1-19,1-28,-11-70,9 117,-2 1,0-1,-2 1,0 0,-1 0,0 1,-2 0,-11-18,18 32,0 1,0 0,0 0,-1 0,1 0,-1 1,0-1,1 1,-1-1,0 1,-1 0,1 0,0 0,-1 1,1-1,0 1,-1 0,0 0,1 0,-1 0,-7 0,8 2,-1-1,1 1,0 0,-1 0,1 0,0 1,0-1,0 1,0-1,0 1,0 0,0 0,1 1,-1-1,1 0,0 1,-1 0,1-1,0 1,1 0,-1 0,0 0,-1 6,1-5,0-1,0 1,1 0,0 0,-1 0,1 1,1-1,-1 0,1 0,-1 1,1-1,0 0,1 0,-1 1,1-1,0 0,0 0,0 0,1 0,-1 0,1 0,3 5,-1-3,2 0,-1 0,0-1,1 0,0 0,0 0,1-1,-1 0,1 0,0-1,13 5,203 61,-17-6,-147-44,32 13,-82-28,0 0,-1 0,0 1,0 0,0 0,0 1,9 9,-14-10,-1-1,1 1,-1-1,0 1,0 0,0 0,-1 0,0 0,0 0,0 0,0 0,-1 1,0-1,0 6,-1 5,0-1,-1 0,-7 26,-12 13,-1-2,-3 0,-2-2,-35 48,30-46,1 4,20-35,-1 0,0-1,-24 29,27-41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2.6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202 203,'7'-2,"0"0,0 0,-1 0,1-1,0 0,-1-1,0 0,0 1,6-7,-4 5,194-120,-200 124,-1 0,1 0,0 0,0 0,-1 0,1 0,0-1,-1 1,0 0,1-1,-1 1,0-1,1 0,-1 1,0-1,0 0,1-3,-3 5,1-1,-1 0,1 1,-1-1,1 0,-1 1,0-1,1 1,-1-1,0 1,0-1,1 1,-1-1,0 1,0 0,1 0,-1-1,0 1,0 0,0 0,0 0,0 0,1 0,-1 0,0 0,-1 0,-10 0,1 1,0 0,-1 0,-20 6,7 3,-1 1,2 1,-1 1,-22 17,-86 71,114-86,1 2,-25 27,37-36,0-1,0 1,1 0,0 1,1-1,-1 1,2 0,-1 0,-2 11,6-17,0-1,0 1,0-1,0 1,1-1,-1 1,1-1,-1 1,1-1,0 1,0-1,0 0,0 0,1 1,-1-1,0 0,1 0,0 0,-1-1,1 1,0 0,0 0,0-1,0 0,0 1,0-1,1 0,-1 0,0 0,5 1,8 4,0-2,-1 1,28 3,36-1,0-3,98-7,-138 2,24-5,-1-2,-1-3,0-3,0-2,67-28,-121 41,0 1,0-1,0 0,0 0,0 0,8-7,-2-3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3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1 160,'3'-4,"10"-1,2-3,2-1,-1-3,0-2,1 0,2-1,1 3,1-2,1 3,4 2,2 0,0-4,-5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27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0,'3'68,"2"-1,3 0,21 79,67 194,-60-222,-21-68,100 357,-76-286,-24-82,17 75,-5-1,-23-95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4.2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1 117,'0'-3,"1"0,-1-1,1 1,0 0,0 0,0-1,1 1,-1 0,1 0,0 0,-1 0,1 1,0-1,1 0,-1 1,0 0,1-1,0 1,-1 0,1 0,0 0,0 1,0-1,0 1,0 0,1-1,3 0,13-4,1 1,0 0,26-1,-25 3,202-18,-197 20,0 2,1 1,-1 1,0 1,0 1,31 11,-52-14,1 1,-1-1,1 1,-1 1,0-1,0 1,0 0,-1 1,0-1,1 1,-2 0,1 0,0 1,-1-1,0 1,3 7,-5-8,0 0,-1 0,1 0,-1 0,-1 0,1 0,-1 1,0-1,0 0,0 0,-1 1,1-1,-1 0,-1 0,1 0,-1 0,0 0,0 0,0 0,-1-1,-5 9,-8 9,-2-1,0 0,-2-1,-26 21,-12 12,58-53,-1 0,1 0,-1 1,1-1,0 0,-1 1,1-1,0 0,0 1,-1-1,1 0,0 1,0-1,-1 0,1 1,0-1,0 1,0-1,0 0,0 1,0-1,0 1,-1-1,1 1,0-1,0 1,1-1,-1 0,0 1,0-1,0 1,0-1,0 1,0-1,1 0,-1 1,0-1,0 0,0 1,1 0,22 7,36-4,-55-4,251-12,-69 1,232-9,-388 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4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5502 1,'-2'2,"1"0,-1 0,0 0,0 0,1 0,-1 0,0 0,0-1,-1 1,1-1,0 0,0 1,-1-1,1 0,-1 0,1-1,-5 2,-2 1,-31 15,-887 365,-802 323,-69 26,999-465,762-256,10-4,-50 21,65-20,7-2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5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1332,'27'-23,"1"1,1 1,59-32,-42 26,21-13,2 4,1 2,1 4,2 3,1 2,121-22,103-5,868-186,-448 29,-18-43,-339 81,-297 150,-42 17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6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14,'0'0,"-1"-1,1 1,0-1,1 1,-1-1,0 0,0 1,0-1,0 1,0-1,0 1,1-1,-1 1,0-1,0 1,1 0,-1-1,0 1,1-1,-1 1,1 0,-1-1,0 1,1 0,-1-1,1 1,-1 0,1-1,-1 1,1 0,0 0,20 1,19 17,-14 1,-1 2,0 0,-2 2,30 37,10 10,209 249,-254-294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7.0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1 250,'4'-4,"1"-5,4 0,7-4,6-2,6 0,10-4,2-3,3-1,0-1,2-1,-4 5,-4 2,-6 0,-7 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7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1 433,'0'-3,"0"-6,7-5,11-4,10-2,11-2,11-1,8-5,6-4,7-5,7-4,2 2,-6 3,-7 4,-11 7,-12 5,-13 1,-12 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8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177 41,'0'-2,"0"1,0-1,0 0,0 1,-1-1,1 1,0-1,-1 1,1-1,-1 1,1-1,-1 1,0-1,1 1,-1-1,0 1,0 0,0 0,0-1,0 1,-1 0,1 0,0 0,0 0,-1 0,1 1,-1-1,1 0,0 1,-1-1,0 1,1-1,-1 1,1-1,-1 1,1 0,-1 0,0 0,1 0,-1 0,1 0,-1 1,0-1,1 0,-1 1,1-1,-2 2,-3-1,0 1,1 0,-1 0,1 1,-1 0,1-1,0 2,0-1,0 1,1-1,-9 10,7-6,0 1,1 1,0-1,0 1,1 0,0 0,0 0,1 0,0 1,1 0,0-1,1 1,0 0,0 0,1 0,0 0,1-1,0 1,1 0,0 0,0-1,1 1,0-1,1 0,0 0,0 0,1 0,0-1,1 1,9 10,26 24,3-1,62 47,109 64,-108-79,-75-53,-15-10,-1 0,1 1,-2 1,0 0,-1 1,23 27,-36-39,1 0,-1 0,1 0,-1 0,0 0,0 0,0 1,0-1,0 0,-1 1,1-1,-1 0,1 1,-1-1,0 1,0-1,0 0,0 1,0-1,-1 1,1-1,-1 1,0-1,1 0,-1 0,0 1,0-1,-1 0,1 0,0 0,-1 0,1 0,-1 0,0-1,1 1,-1 0,0-1,0 1,0-1,0 0,0 0,-1 0,1 0,0 0,-4 1,-3 1,-1 1,0-2,0 1,0-1,0-1,0 0,0 0,0-1,-18-2,0-5,1 0,-1-2,-38-19,37 16,0 0,-51-12,46 18,5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29.3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1 112,'4'-3,"1"-6,3-1,5 1,0-1,1 0,-1-1,4 0,4 0,1-4,-2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30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500 1,'-13'0,"-1"-1,-1 1,0 1,1 0,-28 7,37-6,-1 0,1 0,-1 1,1 0,0 0,0 0,1 1,-1 0,1 0,-1 0,1 0,0 1,1-1,-1 1,-4 8,-26 48,-49 124,-8 74,61-161,-20 113,41-162,3 0,2 1,2 0,6 67,-3-109,-1 0,2 0,-1 0,1-1,0 1,0 0,1-1,0 0,1 0,-1 0,1 0,1 0,5 6,-5-8,0-1,0 0,0-1,1 1,0-1,-1 0,1 0,0-1,1 1,-1-1,0-1,1 1,-1-1,1 0,-1-1,8 0,343-4,-272 1,-74 3,12 0,-1 0,0-2,0 0,0-1,0-2,0 0,38-16,-56 19,-1 0,1-1,-1 1,0-1,0 0,0 0,-1 0,1 0,-1-1,0 1,0-1,0 0,0 1,0-1,-1 0,0 0,0 0,0 0,0 0,0-8,0-10,-1 0,-4-42,0 14,4-149,3 92,-5-1,-19-127,18 214,-2 1,0-1,-1 1,-14-30,18 45,0 0,0 1,-1-1,0 1,0 0,0-1,0 2,-1-1,1 0,-1 1,0-1,0 1,0 0,0 0,-1 1,1-1,-1 1,0 0,0 0,0 1,1-1,-2 1,1 0,-5 0,-123 9,113-8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31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1,'4'0,"4"0,6 3,4 6,2 1,2 6,9 8,6 8,6 10,1 2,3 0,-1 1,-3-3,-5-5,-6-2,-4-6,-3-4,-6-7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37.0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1,'1'25,"0"-1,2 1,1-1,12 44,-12-55,0 0,2 0,-1 0,1-1,1 0,0-1,1 1,0-1,1-1,11 11,-16-17,0-1,0 0,1 0,0 0,-1-1,1 1,0-1,0 0,0-1,1 1,-1-1,0 0,0 0,1-1,-1 1,0-1,1-1,-1 1,0-1,1 0,-1 0,0 0,0-1,0 1,0-1,0-1,0 1,0-1,-1 0,1 0,-1 0,0 0,0-1,0 0,0 0,-1 0,0 0,1 0,-2-1,1 1,0-1,-1 0,0 0,0 0,2-10,-1 3,0-1,-1 1,-1 0,0 0,0-1,-2 1,1 0,-1-1,-1 1,-4-13,5 23,-1-1,1 1,-1 0,0 0,1 0,-1 0,0 0,0 1,-1-1,1 1,0-1,0 1,-1 0,1 0,-1 0,1 0,-1 0,1 0,-1 1,0 0,1-1,-5 1,-68 2,50 0,9-2,0-2,1 1,-1-2,1 0,-1 0,1-2,0 0,-21-10,17 7,18 8,0-1,0 1,1-1,-1 1,0 0,0 0,0 0,0-1,1 1,-1 0,0 0,0 0,0 0,0 0,0 0,1 0,-1 1,0-1,0 0,0 0,-1 1,-3 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0:32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87,'12'0,"1"1,-1 0,0 1,0 0,-1 1,1 0,0 1,-1 0,0 1,0 0,0 1,10 8,-1 1,-1 1,-1 0,-1 1,0 1,14 21,-21-26,11 13,-1 1,29 51,-44-67,-1-1,0 1,0 0,-1 0,0 0,-1 0,0 1,-1-1,-1 0,1 1,-4 22,3-32,0 0,-1 0,1 1,-1-1,0 0,0 0,0 1,0-1,0 0,0 0,-1 0,1-1,-1 1,1 0,-1 0,0-1,1 1,-1-1,0 1,0-1,0 0,0 0,0 0,-1 0,1 0,0 0,0-1,-1 1,1-1,0 0,-1 1,1-1,0 0,-1 0,1-1,0 1,-1 0,1-1,0 1,0-1,-1 0,1 0,0 0,0 0,0 0,0 0,0-1,0 1,0 0,1-1,-1 0,0 1,1-1,-1 0,1 0,0 0,0 0,-1 0,1 0,1 0,-1-1,0 1,0 0,1 0,-1-1,1-3,-2-25,2 0,1 0,2 0,8-41,2-18,-11 60,1-6,10-46,-11 72,0 1,1 0,0 0,1 0,0 0,0 1,1 0,0 0,0 0,8-8,-12 14,1 1,-1-1,1 1,-1-1,1 1,0 0,-1 0,1 0,0 0,0 0,0 1,0-1,0 0,4 0,6 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07.5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174 251,'-2'10,"-1"0,0 0,0 0,-8 15,-9 28,1 11,4 0,2 1,-8 119,21-169,0-1,1 0,0 1,1-1,1 0,0 0,1 0,0 0,2-1,11 24,-11-27,1-1,0 1,0-1,1 0,0-1,1 0,0 0,0-1,0 0,1 0,0-1,0-1,18 8,4-2,1-2,0 0,0-2,0-2,37 1,175-5,-151-3,-57 2,2 1,0-2,0-2,0-1,71-17,-99 16,1-1,-1 1,0-2,0 0,0 0,-1-1,0 0,-1 0,0-1,0-1,-1 0,9-13,-2 1,-1-1,-1-1,-1 0,16-45,-19 32,-1 0,-2 0,-1-1,-2 0,-2 0,-1 0,-9-57,8 78,-2 1,-1 0,0 0,0 0,-2 0,0 1,-1-1,0 2,-2-1,1 1,-2 0,-12-14,8 13,-1 0,-1 1,0 1,-1 1,0 0,-1 1,0 1,-1 1,-26-10,36 16,-27-13,0 3,-1 1,0 2,-1 1,0 2,-60-4,63 11,-13-1,-77 9,109-5,0 0,0 1,0 1,1 0,0 1,0 0,0 2,-21 13,22-11,1-2,-1 1,-1-2,1 0,-2 0,1-1,0-1,-1-1,0 0,0-1,0-1,0 0,-20-1,-85 8,107-9,3-2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08.7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1,'16'2,"0"0,0 1,-1 1,1 1,-1 0,0 1,0 0,26 17,25 10,-22-11,-1 2,-2 2,0 2,46 41,-31-25,7-8,-43-27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09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0,'4'0,"5"0,8 4,10 1,11 3,10 9,10 0,5 3,4 0,-6 1,-5-2,-5-2,-7 1,-8-3,-9 0,-6-3,-6-7,-6-4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09.7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1,'4'0,"5"0,4 0,1 3,2 6,5 5,-1 4,5 2,4 2,2 1,0 1,-2-1,1 0,-3 1,0-2,-4 1,-2-4,-4-5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10.8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2,'68'0,"57"-1,195 23,-315-21,0 0,0 0,0 0,-1 0,1 1,0 0,0 0,-1 0,0 1,1-1,-1 1,0 0,0 0,0 1,-1-1,7 8,-8-7,0-1,0 1,-1 0,1-1,-1 1,0 0,0 0,-1 0,1 0,-1 0,0 0,0 0,0 0,0 0,-1 0,1-1,-1 1,0 0,0 0,-1 0,-2 5,-6 17,2 0,0 0,2 0,-4 37,-3 110,12-151,-1 160,3-162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12.8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275 122,'-8'0,"-2"-1,0 1,0 1,0-1,1 2,-13 2,19-2,-1-1,0 1,1 0,0 0,-1 0,1 0,0 1,0-1,0 1,0 0,1 0,-1 0,1 0,0 0,0 1,-2 3,-12 25,1 1,2 0,-15 59,-13 109,34-161,-16 142,22-161,0 1,2 0,1 0,1 0,0 0,9 27,-8-41,-1 1,2-1,-1 0,1-1,0 1,1-1,0 0,0 0,0 0,1-1,0 0,0 0,1-1,0 0,0 0,0-1,0 0,1-1,-1 0,12 3,19 4,0-1,1-3,51 3,-71-8,48 7,-32-2,1-3,53-1,-81-2,0 0,-1-1,1-1,-1 1,1-2,-1 1,0-1,0 0,0 0,0-1,0-1,-1 1,0-1,0 0,11-11,-15 12,1-1,-1 0,0-1,0 1,-1 0,1-1,-1 0,0 0,-1 1,0-1,1 0,-2 0,1 0,-1 0,0-9,-2-12,-1 1,-8-31,8 39,-7-23,-1 1,-2 1,-20-43,-63-110,61 126,-88-147,106 188,-1 2,0 0,-2 1,-1 1,-1 0,-30-21,49 40,0 0,-1 0,1 0,0 0,-1 1,1-1,-1 1,1 0,-1 0,0 1,1-1,-1 1,0-1,-5 2,1 0,0 0,0 1,0 1,1-1,-12 6,5-1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13.9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39,'1'-1,"-1"-1,1 1,0-1,0 1,0-1,0 1,0 0,0 0,0-1,0 1,1 0,-1 0,0 0,1 0,-1 1,0-1,1 0,-1 0,1 1,2-1,34-12,-30 12,0 0,-1 1,1 0,0 0,-1 1,1 0,0 0,-1 0,1 1,-1 1,0-1,0 1,0 0,0 1,0-1,0 2,9 7,2 1,-2 2,1 0,-2 0,0 2,13 18,-24-27,0 0,0 0,-1 0,0 0,-1 1,0-1,0 1,-1-1,0 1,0 0,-1 0,0-1,-1 1,-3 16,3-13,0 1,0-1,1 0,1 1,0-1,4 18,-4-27,0 0,0-1,0 1,1 0,-1-1,1 1,0-1,0 1,0-1,0 0,0 0,0 1,0-2,1 1,-1 0,1 0,0-1,-1 0,1 1,0-1,0 0,0 0,-1 0,1-1,0 1,0-1,0 0,1 0,4 0,9-1,0-1,0-1,0 0,19-7,-14 4,3-1,-7 2,1 1,0 0,32-2,-32 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15.2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57,'0'-2,"1"0,-1-1,1 1,-1 0,1-1,0 1,0 0,0 0,1 0,-1 0,0 0,1 0,-1 0,1 0,0 1,-1-1,1 1,0-1,0 1,0 0,3-2,-2 1,0 0,0 1,1-1,-1 1,1 0,-1 0,1 0,-1 0,1 0,0 1,0 0,5 0,5 3,0 1,0 0,-1 1,1 0,-1 2,-1-1,1 1,19 16,-14-9,0 1,-1 1,-1 0,23 31,-35-42,0 1,0 0,0 0,-1 0,0 0,0 1,-1-1,0 1,0 0,-1-1,1 1,-1 0,-1 0,1 0,-1 0,-1 0,1 0,-1 0,0 0,-4 10,1-5,-2 0,1 0,-2-1,1 1,-2-1,1-1,-2 1,1-1,-20 16,-64 46,49-41,147-76,-41 16,1 3,91-25,-137 44,-4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45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589 690,'-50'0,"1"3,0 1,-84 19,114-18,0 0,0 1,1 1,0 1,0 1,1 0,0 1,1 1,0 1,1 0,0 1,-18 20,26-23,-1 1,2 0,-1 1,1-1,1 1,0 1,1-1,0 1,-2 15,2-5,1 0,1 1,1-1,3 32,0-46,1 1,0-1,0 0,0 0,1 0,0-1,1 1,0-1,1 0,-1 0,1-1,1 0,0 0,11 9,-2-2,1-1,0 0,1-1,1-1,29 13,-30-18,0 0,1-1,0 0,0-2,0 0,0-1,1-1,-1-1,26-3,-43 2,1 1,-1-1,1 1,-1-1,0 0,1 0,-1 0,0 0,1-1,-1 1,0-1,0 1,0-1,0 1,-1-1,1 0,0 0,-1 0,2-3,1-1,-2 0,1 0,-1 0,1 0,-2 0,1-1,1-8,-1-11,-1 1,-4-49,3 73,-10-80,-2 0,-44-145,-81-147,131 360,-40-98,-87-150,132 258,0 1,0 0,-1-1,1 1,-1 0,0 0,0 0,0 0,0 1,0-1,0 0,0 1,-4-3,6 4,-1 0,1 0,0 0,0 0,-1 1,1-1,0 0,0 0,0 0,-1 0,1 0,0 0,0 0,-1 1,1-1,0 0,0 0,0 0,0 0,-1 1,1-1,0 0,0 0,0 1,0-1,0 0,0 0,0 0,-1 1,1-1,0 0,0 0,0 1,0-1,0 0,0 0,0 1,0-1,0 0,0 1,6 25,12 17,2-1,2 0,1-2,45 59,-29-44,442 598,-476-647,11 13,35 33,-36-41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23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1375 30,'42'-7,"-40"7,0-1,0 1,0-1,-1 0,1 1,0-1,0 0,0 0,-1-1,1 1,0 0,-1 0,1-1,-1 1,0-1,1 0,1-2,-31 19,-146 105,-246 161,-279 196,694-473,-16 11,-35 33,51-43,1-1,0 1,0-1,0 1,1 1,-1-1,1 0,1 1,-1-1,1 1,0 0,0 0,-1 10,3-14,0 0,0-1,0 1,0 0,0 0,1-1,-1 1,1 0,-1-1,1 1,0 0,0-1,-1 1,1-1,0 1,0-1,1 0,-1 1,0-1,0 0,1 0,-1 0,1 0,-1 0,1 0,-1 0,1 0,-1 0,1-1,0 1,-1-1,1 1,0-1,2 0,8 2,0 0,1-1,22-2,-19 1,1999-5,-2011 5,1 0,-1 0,0 0,1 0,-1 1,0 0,0-1,0 2,0-1,0 0,0 1,0 0,0 0,0 0,-1 0,4 3,-3 0,-1-1,0 1,0-1,0 1,-1 0,0 0,0 0,0 1,-1-1,1 0,0 11,1-3,-1 0,-1 0,0-1,0 1,-3 26,0-31,0 0,0 0,-1 0,0 0,-1-1,1 1,-1-1,-1 0,0 0,-8 10,-53 59,-3-3,-4-3,-128 97,73-78,-227 119,289-173,-223 106,252-126,-1-2,0-1,-1-1,-1-3,-73 7,105-15,0 0,0 0,0 0,0-1,1 0,-1-1,0 0,1 0,-1-1,1 1,-10-6,15 6,-1 0,1 0,-1 0,1 0,0 0,0-1,0 1,1-1,-1 1,0-1,1 1,0-1,0 0,0 0,0 0,0 0,0 0,1 0,-1 0,1 0,0 0,0 0,0 0,0 0,1 0,-1 0,1 0,-1 0,1 0,0 0,3-4,4-15,2 1,1 0,0 0,1 1,2 0,0 1,1 1,0 0,2 2,0-1,1 2,21-15,30-15,1 2,85-36,-99 52,-27 12,425-223,-363 187,-17 10,-2-2,78-62,-126 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39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338 0,'-6'8,"0"1,0 0,0 0,2 1,-7 13,0 2,-142 224,140-229,6-11,-19 31,-54 61,72-98,8-13,5-15,40-84,9-29,-43 99,10-66,-21 101,0 0,1 1,-1-1,1 0,0 1,0-1,0 1,1 0,-1-1,1 1,0 0,0 0,0 0,0 0,0 0,1 0,-1 1,1-1,0 1,0 0,0-1,5-2,-3 4,1 0,-1-1,1 2,-1-1,1 1,-1-1,1 2,0-1,-1 1,1-1,-1 1,1 1,-1-1,6 3,557 174,-549-170,-5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47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1 772,'2'-6,"0"1,1 0,-1-1,1 1,0 0,1 0,7-8,3-7,31-56,45-108,-76 150,-2 0,-1-1,-2 0,-1 0,-2-1,2-37,-8 67,0 1,0-1,-1 0,0 0,0 0,-1 1,1-1,-1 1,0-1,-1 1,1 0,-1 0,0 0,-5-6,7 9,-1 0,0 1,1-1,-1 0,0 1,0 0,0-1,0 1,0 0,0 0,-1 0,1 0,0 1,0-1,-1 1,1-1,0 1,-1 0,1 0,-1 0,1 0,0 0,-1 0,1 1,0-1,-1 1,1 0,0 0,0-1,-1 1,1 1,0-1,0 0,0 0,0 1,-3 3,2-2,-1 1,1 0,0 0,0 0,0 1,1-1,0 1,0-1,0 1,0 0,0 0,1 0,-1 6,-7 69,8-78,-3 74,4 76,1-130,1 0,1 1,2-1,0-1,1 1,1-1,1 0,11 22,-14-35,1 1,0-1,1 0,0 0,0-1,1 0,0 0,0-1,0 0,1 0,0-1,0 0,0-1,1 0,0 0,0-1,0 0,0-1,13 1,9 1,0-2,1-1,0-2,58-9,-87 9,-1 1,1-1,-1 0,1 0,-1-1,0 1,1-1,-1 1,0-1,0 0,0 0,0-1,-1 1,1-1,0 1,-1-1,0 0,0 0,0 0,0 0,2-4,2-7,-1 1,-1-1,0 0,2-17,4-14,67-321,-77 365,0-1,0 0,1 0,-1 0,1 0,-1 0,1 1,0-1,0 0,0 1,0-1,0 0,1-1,-1 3,-1-1,1 1,0-1,-1 1,1 0,-1 0,1-1,0 1,-1 0,1 0,0 0,-1 0,1 0,0 0,-1 0,1 0,0 0,-1 0,1 0,0 0,-1 0,1 0,0 1,-1-1,2 1,4 2,-1 2,1-1,0 0,-1 1,9 10,13 11,-7-12,1 0,1-1,35 15,-56-28,0 0,0 0,0 1,0-1,0 0,0 0,0 0,0 0,0-1,0 1,0 0,0 0,0-1,0 1,0 0,0-1,-1 1,1-1,0 1,0-1,0 0,0 1,-1-1,1 0,0 1,-1-1,1 0,0 0,-1 0,1 0,-1 1,1-1,-1 0,0 0,1 0,-1 0,0 0,0 0,0-2,9-53,-7 37,6-38,-4 24,2 1,13-47,-19 77,1 0,-1 1,1-1,-1 0,1 1,0-1,0 1,0-1,0 1,0-1,0 1,0 0,0-1,1 1,-1 0,0 0,1 0,-1 0,1 0,-1 0,1 1,-1-1,1 0,0 1,-1-1,1 1,0-1,-1 1,1 0,0 0,0 0,-1 0,1 0,0 0,0 1,-1-1,1 0,0 1,-1-1,1 1,1 1,9 3,-1 1,0 1,-1 0,18 15,-14-12,189 165,-77-63,-122-109,0 1,0-1,1 1,-1-1,1-1,0 1,5 2,-9-5,0 0,0 0,1 0,-1 0,0 0,0 0,0 0,0 0,0 0,1-1,-1 1,0 0,0-1,0 1,0-1,0 1,0-1,0 0,0 1,0-1,-1 0,1 0,0 0,0 1,-1-1,1 0,0 0,-1 0,1 0,-1 0,1 0,-1 0,0-1,1 1,-1 0,0 0,0 0,1-1,7-37,-6 29,0 0,1-1,-1 1,2 0,0 0,8-15,-11 23,0 1,0 0,0-1,0 1,1 0,-1 0,0-1,1 1,-1 0,1 0,-1 1,1-1,0 0,-1 0,1 1,0-1,0 1,1-1,1 1,-1 0,0 1,0-1,1 1,-1-1,0 1,0 0,0 1,0-1,0 0,0 1,0-1,4 4,5 5,0 1,0 1,-1-1,-1 2,13 17,-18-23,3 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49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431 21,'-10'-1,"-1"1,1 1,-1 0,1 0,-1 1,1 0,0 1,0 0,0 1,0 0,1 0,-1 1,1 0,0 1,1 0,-1 0,1 1,1 0,-1 0,-7 10,-11 15,0 0,2 2,1 0,2 2,-28 66,37-72,2 1,0 0,3 0,0 1,2-1,2 1,0 62,3-90,0-1,0 0,1 0,-1 1,1-1,-1 0,1 0,0 1,0-1,1 0,-1 0,0 0,1 0,0-1,0 1,0 0,0-1,0 1,1-1,-1 0,1 0,-1 0,1 0,0 0,0 0,-1-1,1 1,1-1,-1 0,0 0,0 0,0 0,0-1,1 1,-1-1,0 0,1 0,-1 0,0 0,1-1,-1 1,0-1,0 0,0 0,1 0,-1 0,0-1,0 1,-1-1,1 0,0 1,4-5,-2 1,-1 0,0 0,0-1,0 1,0-1,-1 0,0 0,0 0,0 0,-1-1,0 1,0 0,0-9,3-14,1-48,-7-158,3-49,-3 283,1 0,0-1,0 1,0-1,0 1,0 0,0-1,1 1,-1-1,0 1,1 0,-1-1,1 1,-1 0,1 0,0-1,-1 1,1 0,0 0,0 0,0 0,0 0,0 0,0 0,0 0,0 0,0 0,1 1,-1-1,0 1,0-1,1 0,-1 1,1 0,-1-1,0 1,1 0,-1 0,0 0,1 0,-1 0,1 0,-1 0,1 0,-1 1,0-1,1 0,-1 1,0-1,0 1,1 0,-1-1,0 1,2 1,9 5,0 0,-1 1,0 0,14 13,333 331,-301-293,-40-37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0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71,'5'1,"1"1,-1 0,-1 0,1 0,0 0,0 1,7 6,2 0,153 90,-5 7,153 131,-287-204,-22-15,-6-18,0 1,0-1,-1 1,1-1,0 1,0-1,-1 1,1-1,0 0,-1 1,1-1,-1 1,1-1,-1 0,1 1,0-1,-1 0,1 0,-1 1,1-1,-1 0,0 0,1 0,-1 0,1 0,-1 1,1-1,-1 0,1 0,-1 0,0-1,-2 1,0 0,1-1,-1 1,0-1,1 0,-1 0,1 0,0 0,-1 0,1-1,0 1,0-1,0 1,0-1,0 0,0 0,0 0,-3-4,-29-47,24 35,-21-39,3-1,2-1,3-2,-24-101,45 158,1-1,0 1,0-1,1 1,-1-1,1 1,0-1,1 1,-1-1,1 1,-1-1,1 1,1-1,-1 1,1-1,2-4,-2 7,0-1,0 1,0 0,0 0,0 0,1 1,-1-1,1 0,-1 1,1 0,0-1,-1 1,1 0,0 0,0 1,0-1,0 1,0-1,0 1,0 0,0 0,0 0,0 0,0 1,5 1,30 6,-1 3,0 1,0 2,37 19,-13-6,-18-8,-2 1,-1 2,48 33,-73-44,0 1,0 1,-2 0,1 0,-2 2,1-1,-2 2,0-1,-1 2,13 27,-11 4,-11-28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1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419 510,'-60'-2,"42"0,0 0,0 2,0 1,0 0,0 1,0 0,-34 11,45-9,0 0,1 0,-1 0,1 1,0 0,0 0,1 0,0 1,0 0,0 0,0 0,1 1,0-1,1 1,-1 0,1 0,1 1,-1-1,1 0,-1 11,0 0,0 0,2 0,0 1,1-1,1 1,0-1,7 28,-5-36,1 1,0 0,1-1,0 0,0 0,1-1,0 1,1-1,10 11,-14-16,0-1,0 1,0-1,1 0,0 0,-1 0,1 0,0-1,0 1,1-1,-1 0,0 0,1-1,-1 0,1 1,0-1,-1-1,1 1,0-1,-1 1,1-1,0-1,0 1,6-2,-8 0,-1 1,1-1,0 0,-1 0,0 0,1 0,-1-1,0 1,0-1,0 1,0-1,-1 0,1 0,-1 0,0 0,1 0,-1 0,-1 0,1 0,0-4,9-70,-10 74,2-58,-2-1,-3 1,-22-120,15 137,-1 0,-2 1,-3 1,-1 0,-2 2,-28-47,47 87,-56-79,52 74,0-1,-1 1,0 0,0 0,0 1,-1 0,1 0,-1 0,0 0,0 1,-10-4,16 7,0 0,-1 0,1-1,-1 1,1 0,0 0,-1-1,1 1,-1 0,1 0,-1 0,1 0,-1 0,1 0,-1 0,1 0,-1 0,1 0,-1 0,1 0,-1 0,1 0,0 0,-1 1,1-1,-1 0,1 0,-1 1,1-1,0 0,-1 0,1 1,-1-1,1 0,0 1,0-1,-1 1,1-1,0 0,-1 1,1-1,0 1,0-1,0 1,0-1,-1 1,1-1,0 0,0 1,0-1,0 1,0-1,0 1,0-1,0 1,0-1,1 1,13 27,5-12,0 0,1-1,1-1,25 12,7 7,329 212,-333-204,-34-24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2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1,'51'3,"0"3,0 2,0 2,60 21,39 7,688 127,-704-147,59 13,-191-31,0 1,1-1,-1 1,0-1,1 1,-1 0,0 0,0 0,0 0,0 0,0 1,0-1,0 0,0 1,0 0,-1-1,1 1,0 0,-1 0,0 0,1 0,-1 0,0 0,0 0,0 1,0-1,0 4,-1 1,0 1,-1-1,0 0,0 0,0 0,-1 0,-5 11,-2 13,-236 682,233-682,-32 86,-103 233,133-327,2-6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3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422 1,'-5'0,"-1"1,1 0,0 0,-1 1,1-1,0 1,0 0,0 1,0-1,1 1,-1 0,1 0,-7 6,-51 54,49-49,-4 5,0 0,1 2,1 0,1 0,0 1,2 1,1 0,1 1,1 0,1 1,1-1,1 1,1 1,1-1,0 29,4-48,1 1,0-1,0 1,0-1,0 1,1-1,0 0,1 0,-1 0,1 0,1 0,-1 0,1-1,-1 1,2-1,-1 0,1-1,-1 1,1-1,0 0,1 0,-1 0,1-1,0 1,0-2,8 4,15 5,1-2,0-2,0 0,44 2,-33-3,-38-6,0 0,-1 1,1-1,-1 1,1-1,-1 1,1 0,-1 0,0 0,1 0,-1 1,0-1,0 0,0 1,0 0,0-1,0 1,0 0,1 3,-2-3,0 0,0 0,-1 0,1 1,-1-1,1 0,-1 0,0 1,0-1,0 0,0 1,-1-1,1 0,-1 0,1 1,-1-1,-1 3,-5 9,0 1,-1-2,-1 1,-20 23,22-28,-3 3,0 0,0-1,-2 0,1-1,-1 0,-1 0,0-2,0 0,-27 13,21-14,-1-1,0-1,0 0,0-1,-1-2,-40 1,-5-3,40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4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0 325,'0'8,"1"-1,-1 0,1 1,1-1,-1 0,1 0,0 0,1 0,-1 0,2 0,-1-1,1 1,0-1,0 0,0 0,1 0,0-1,0 0,1 0,9 7,9 9,1-2,0-1,2-1,0-1,1-1,0-1,1-2,1-1,0-1,0-2,48 7,-75-15,-1 1,1-1,-1 0,1 0,-1-1,1 1,-1 0,1-1,-1 0,0 1,1-1,-1 0,0 0,1 0,-1-1,0 1,0 0,0-1,0 0,0 1,0-1,-1 0,1 0,0 0,-1 0,0 0,1 0,-1 0,0-1,0 1,0 0,-1-1,1 1,0-1,-1-2,3-11,-2 0,0 0,-1 0,-2-26,0 11,-1-52,-3 0,-3 0,-25-97,30 154,4 26,0 0,0 0,0 0,1 0,-1-1,0 1,0 0,0 0,1 0,-1 0,0 0,0 0,1 0,-1 0,0 0,0 0,0 0,1 0,-1 0,0 0,0 0,0 0,1 1,-1-1,0 0,0 0,0 0,1 0,-1 0,0 0,0 1,0-1,0 0,1 0,-1 0,0 0,0 1,0-1,0 0,0 0,0 0,0 1,0-1,1 0,-1 0,0 0,0 1,29 45,-21-32,326 459,-314-449,-3-5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5.4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0 194,'2'6,"-1"0,1-1,1 1,-1 0,1-1,0 1,0-1,0 0,1 0,0 0,8 7,-4-1,555 635,-531-613,29 36,-61-69,1 0,-1 1,1-1,-1 1,1-1,-1 1,0-1,1 1,-1-1,0 1,1-1,-1 1,0-1,0 1,0-1,1 1,-1 0,0-1,0 1,0-1,0 1,0-1,0 1,0 0,0-1,0 1,-1-1,1 1,0 0,0-1,0 1,-1-1,1 1,0-1,-1 1,1-1,0 1,-1-1,1 1,0-1,-1 0,1 1,-1-1,1 0,-1 1,1-1,-1 0,1 1,-1-1,0 0,1 0,-1 0,1 0,-1 0,1 1,-1-1,0 0,1 0,-1 0,1-1,-1 1,0 0,1 0,-1 0,0 0,-42-7,30 1,1 1,-1-2,1 0,0 0,1-1,0-1,-15-14,-67-77,59 60,-157-187,160 186,2-1,2-2,-38-84,60 117,1-1,0-1,0 1,1 0,1-1,0 0,0 0,2-20,0 26,1 0,1-1,-1 1,1 0,1 0,-1 0,1 0,1 0,-1 0,1 1,0-1,0 1,1 0,0 1,10-10,4-2,0 1,27-18,-39 30,-1 0,1 0,0 1,1-1,-1 2,0-1,1 1,-1 0,1 1,0-1,12 1,-18 1,0 0,0 0,-1 0,1 1,0-1,-1 1,1-1,0 1,-1-1,1 1,-1 0,1 0,-1 0,1 0,-1 0,0 0,1 0,-1 0,0 1,0-1,0 0,2 4,-2-2,1 1,-1-1,0 1,0 0,0-1,-1 1,1 0,-1-1,0 1,0 5,-2 5,0 0,-1 0,0 0,-9 22,-23 45,-3-1,-53 80,75-134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6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1 162,'1'1,"1"-1,0 1,0 0,-1 0,1 1,-1-1,1 0,-1 1,1-1,-1 1,0-1,0 1,0-1,0 1,0 0,2 3,3 5,595 782,-577-763,-17-24,-1 1,-1 1,1-1,-1 1,0 0,-1 0,0 1,0-1,0 1,-1 0,5 16,-8-23,0-1,0 1,0 0,0 0,0 0,0 0,0 0,0 0,0 0,-1 0,1 0,0 0,-1 0,1-1,0 1,-1 0,1 0,-1 0,1-1,-1 1,0 0,1 0,-1-1,0 1,1-1,-1 1,0-1,0 1,0-1,-1 1,0 0,-1-1,1 0,-1 0,1 0,0 0,-1 0,1-1,0 1,-1-1,1 1,-5-3,-3-2,0 0,0 0,0-1,-10-9,-48-42,2-4,3-2,3-4,3-1,3-3,-49-86,90 132,1 0,1-1,1-1,1 0,1 0,2-1,0 0,2 0,1 0,2 0,0-1,2 1,5-31,-5 52,0 1,0-1,1 0,0 0,1 0,-1 1,1-1,0 1,1 0,-1 0,1 0,0 0,1 1,0 0,0 0,0 0,0 0,1 1,-1 0,1 0,0 0,0 1,1 0,-1 0,1 0,-1 1,1 0,0 1,0-1,0 1,0 1,0-1,0 1,0 0,0 1,0 0,0 0,0 0,0 1,0 0,-1 0,1 1,-1 0,1 0,10 7,-7-2,0 0,0 1,-1 0,0 0,0 1,-1 0,-1 0,8 14,-12-20,-1 0,0 1,0 0,-1-1,1 1,-1 0,0 0,0 0,-1-1,1 1,-1 0,0 0,-1 0,1 0,-1 0,0 0,0 0,0-1,-1 1,0 0,1-1,-2 1,1-1,-3 5,-10 9,-1 1,0-2,-2 0,0-1,0-1,-1-1,-24 14,26-18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7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0,'0'18,"2"1,0-1,1 0,0 0,2 0,0-1,1 1,1-1,0-1,1 1,18 25,6 6,1-2,3-1,1-2,63 56,-96-95,1 1,0-1,0-1,0 1,0-1,1 0,0 0,-1 0,1-1,0 0,0 0,0 0,1-1,-1 0,0 0,12-1,-13-1,0 1,0-2,0 1,0-1,-1 1,1-1,0 0,-1-1,0 1,1-1,-1 0,0 0,0-1,-1 1,1-1,-1 1,0-1,0 0,0 0,0-1,3-5,2-9,0 0,-1 0,0 0,-2-1,5-30,-6 19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40.9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0 133,'87'-20,"244"-3,117-21,-234 17,-137 11,-62 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2:59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1 510,'0'2,"0"0,0-1,1 1,-1 0,1-1,-1 1,1-1,0 1,0-1,-1 1,1-1,0 1,0-1,0 0,1 0,-1 1,0-1,0 0,1 0,-1 0,1 0,-1 0,1-1,-1 1,1 0,-1-1,1 1,-1-1,1 1,0-1,0 0,1 0,6 1,-1 0,1 0,0-1,14-2,-14 1,-1 1,0-2,0 1,1-1,-1 0,0 0,-1-1,1-1,0 1,-1-1,0 0,0-1,0 1,0-1,-1-1,0 1,0-1,0 0,-1-1,0 1,0-1,-1 0,8-15,106-259,-110 260,-6 17,5-13,-1 1,0-1,-1-1,-1 1,2-23,-8 38,-4 11,-3 14,7-12,1 1,1 0,0-1,0 1,1-1,1 1,0-1,0 1,1-1,1 0,7 17,8 13,38 60,-54-95,175 257,2 3,-165-239,-1 1,-1 0,-2 1,-1 0,-1 1,-2 0,7 61,-10-46,-3 0,-1 0,-2 0,-16 82,14-109,0 0,-2-1,0 0,-1 0,-1-1,0 0,-1 0,-17 21,19-28,-1 0,0 0,0 0,-1-1,0 0,-1-1,0 0,0 0,0-1,-1-1,0 0,0 0,-20 5,28-9,1 0,-1-1,0 1,1-1,-1 1,0-1,0 0,1 0,-1 0,0-1,1 1,-1-1,0 1,1-1,-1 0,0 0,1 0,-1 0,1-1,0 1,-1 0,1-1,0 0,0 0,0 0,0 0,0 0,1 0,-1 0,0 0,1-1,0 1,-1 0,1-1,0 1,0-1,0-4,-3-10,1 1,1-1,1 0,0 0,2-17,0 1,-11-128,-1-44,11 189,0 9,0-1,0 0,1 0,0 0,2-8,-2 13,0 1,0-1,0 1,0-1,1 1,-1 0,1-1,0 1,0 0,0 0,0 0,0 0,0 1,0-1,1 0,-1 1,0 0,4-2,-2 1,-1 1,0-1,0 0,0-1,0 1,0-1,0 1,0-1,-1 0,0 0,1 0,-1 0,0 0,0 0,-1-1,1 1,-1-1,1 1,0-5,0-7,1 1,-2-1,0-26,2-25,5 16,-5 30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01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1,'53'61,"-3"3,71 119,-56-80,-11-21,219 318,-272-399,0 0,-1 0,1 0,0 0,0 0,0 0,0 0,0 0,0 0,0-1,0 1,0 0,0-1,0 1,0 0,1-1,-1 0,0 1,0-1,3 1,-3-2,0 1,0 0,0-1,0 1,0-1,0 1,0-1,0 1,0-1,0 0,-1 1,1-1,0 0,0 0,-1 0,1 1,0-1,-1 0,1-2,4-7,0-1,-1 0,5-21,-4 13,-1 6,10-37,3 0,2 1,2 1,38-63,-88 185,17-35,-9 45,13-49,-23 66,29-96,-1 1,0-1,0 0,0 0,-1 0,1-1,-1 1,0-1,-1 0,1 0,-1 0,0-1,0 0,0 1,0-2,0 1,-1-1,1 1,-1-2,1 1,-1-1,0 1,0-2,0 1,0 0,1-1,-1-1,-7 0,-17-2,0-2,0-1,1-1,-37-14,34 11,-24-5,-82-10,-21-5,157 29,0 1,0 0,0-1,0 0,0 1,1-1,-1 0,0 0,1 0,-1 0,0 0,-1-3,2 4,1 0,0-1,0 1,0-1,0 1,-1 0,1-1,0 1,0-1,0 1,0-1,0 1,0-1,0 1,0 0,0-1,1 1,-1-1,0 1,0-1,0 1,0 0,1-1,-1 1,0-1,0 1,1 0,-1-1,0 1,1 0,-1 0,1-1,45-25,-40 23,218-96,-110 43,219-73,-245 98,-71 26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06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1 922,'28'-32,"34"-21,9-7,-2-4,115-137,-172 184,-1-1,0 0,-1-1,-1-1,-1 1,0-1,-2-1,5-24,-9 37,0-1,-1 0,0 0,-1 0,0 0,0 0,-1 0,0 0,0 0,-1 1,-1-1,1 0,-1 1,-1-1,1 1,-2 0,1 1,-1-1,0 1,0-1,-13-11,2 6,0 0,-1 1,-1 1,0 0,-1 2,0 0,0 1,-1 1,0 0,0 2,-1 0,-29-2,47 7,1-1,-1 1,1 0,-1 0,1 0,-1 1,1-1,-1 1,1-1,0 1,-1 0,1 0,0 0,-1 0,1 0,0 0,0 0,0 1,0-1,0 1,-2 2,3-2,1 0,-1 0,0 0,0 0,1 0,-1 0,1 0,0 0,0 0,0 1,0-1,0 0,0 0,0 0,1 0,-1 0,1 1,-1-1,1 0,0 0,0 0,0-1,0 1,0 0,2 2,74 133,93 231,24 162,-114-300,85 181,-150-367,-6-19,-8-58,-4-59,3 1,17-120,-15 200,1 1,0-1,0 1,1 0,0 0,1 1,0-1,0 1,1 0,1 1,-1-1,1 1,1 0,-1 1,1 0,1 0,-1 1,1 0,0 0,0 1,1 0,0 1,15-6,-20 10,-1-1,1 1,0-1,-1 1,1 1,0-1,-1 1,1 0,0 0,-1 0,0 0,1 1,-1 0,0 0,8 5,9 5,35 31,-23-18,34 23,112 106,-152-130,-18-17,0 1,-1 0,0 0,-1 1,13 19,-14-15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07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289 95,'0'-5,"0"0,0 0,-1 0,1 0,-1 0,0 0,0 0,-1 0,1 0,-1 0,0 0,-5-6,5 8,0 1,0 0,-1 0,1 1,0-1,-1 0,0 1,1 0,-1-1,0 1,0 0,1 0,-1 1,0-1,0 1,0-1,0 1,0 0,0 0,0 0,0 0,0 1,-5 0,-1 2,1-1,-1 1,0 1,1 0,-1 0,1 0,0 1,1 0,-1 1,1 0,0 0,-10 12,5-5,1 0,1 1,0 0,1 0,1 1,-8 18,14-27,0-1,0 1,1 0,0 0,0 0,0 0,1 0,0 0,0 1,0-1,1 0,0 0,2 7,1-3,0 1,0-1,1 0,0 0,1-1,11 16,5 0,0-1,2-1,50 39,-64-54,2 1,0-2,0 0,0 0,0-1,1 0,0-1,17 4,-22-8,0 1,1-2,-1 1,0-1,0-1,1 1,-1-1,0-1,0 0,0 0,0 0,0-1,-1 0,1-1,9-5,8-5,0 0,0-2,-2-1,0-1,-1-1,-1-1,31-36,132-206,-175 248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08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 1,'-2'0,"0"0,0 0,0 1,0-1,-1 1,1-1,0 1,0 0,1 0,-1-1,0 2,0-1,0 0,0 0,1 0,-1 1,1-1,-1 1,-1 1,0 2,0-1,0 1,1 0,0 0,-1 0,2 0,-3 8,1 1,0 1,1 0,1 0,1 26,3-9,2 0,2 0,0 0,3-1,0 0,2-1,1 0,1 0,2-2,1 0,1-1,27 31,-38-50,1-1,0 0,1 0,-1-1,1 0,0-1,1 0,10 4,-17-8,0 1,0-2,0 1,0 0,0-1,0 1,0-1,0 0,0 0,0 0,0 0,0 0,6-2,-7 1,-1 0,1 0,0 0,0 0,-1-1,1 1,-1 0,1-1,-1 1,0-1,1 0,-1 1,0-1,0 0,0 0,0 0,-1 1,1-1,0 0,-1 0,1 0,-1 0,0-3,3-19,-1-1,-1 0,-1 0,-2 0,0 0,-8-32,-45-145,44 167,4 13,-3-12,-1 0,-18-35,27 64,7 14,27 38,14 8,2-2,3-2,75 57,-6-5,-40-32,-66-59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09.7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0 452,'15'15,"0"-1,1 0,0-1,1-1,0 0,1-1,0-1,1-1,36 13,-52-22,-1 0,1 1,0-1,-1 0,1 0,0-1,-1 1,1 0,-1-1,1 0,0 1,-1-1,0 0,1 0,-1-1,1 1,-1 0,0-1,0 0,0 1,0-1,0 0,0 0,-1 0,1 0,0 0,-1 0,0-1,1 1,-1-1,0 1,0 0,-1-1,1 0,0-3,4-14,0-1,-2 0,2-35,-3 23,12-188,-10 126,-3 87,-2 4,1-1,0 1,1 0,-1 0,1 0,-1 0,1 0,1 0,-1 0,0 0,5-7,-3 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0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1 200,'9'2,"1"0,0 0,-1 1,0 0,0 0,0 1,0 0,0 1,8 6,34 15,-5-9,0-3,67 12,-111-25,1 0,-1-1,1 1,0-1,-1 0,1 0,-1 0,1 0,0 0,-1-1,1 1,-1-1,1 1,-1-1,1 0,-1 0,1 0,-1 0,0-1,0 1,1-1,2-3,-3 2,0 1,-1-1,1-1,-1 1,0 0,0 0,0 0,0-1,-1 1,1 0,-1-1,0 1,0 0,0-1,-1-3,-2-13,-1 0,-1 0,-1 1,-13-31,6 19,9 18,-1 0,-1 1,0-1,-1 1,-9-13,9 21,11 19,13 21,19 24,3-3,68 77,-25-31,117 179,-183-256,-1 1,-1 1,-1 0,-2 0,-1 1,-1 1,-1-1,-2 1,-1 1,-1-1,-2 1,-2 45,0-72,0 1,-1 0,0 0,0-1,0 1,0 0,-1-1,0 1,0-1,0 0,0 0,-1 0,0 0,0 0,0 0,0-1,-4 4,4-5,0 0,0 0,0 0,-1 0,1-1,0 0,-1 0,1 0,-1 0,1 0,-1-1,0 1,1-1,-1 0,0 0,1 0,-1-1,1 1,-1-1,1 0,-1 0,1 0,-5-3,-20-8,0-3,2 0,-1-1,-40-35,22 12,-59-67,84 85,1-2,2 0,-24-41,37 57,0 0,1 0,-1-1,2 1,-1-1,1 0,0 1,1-1,0 0,0 0,0 0,1 0,1 0,-1 0,1 0,1 0,4-16,3 8,3 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1.6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1,'2'0,"0"0,0 1,-1-1,1 1,0 0,0-1,-1 1,1 0,0 0,-1 0,1 0,-1 0,0 1,1-1,-1 0,0 1,2 1,20 31,-15-22,5 8,23 35,2-3,77 84,33 21,-88-90,2-2,99 78,-157-140,1 0,-1 0,1 0,-1-1,1 1,0-1,0 0,0-1,0 1,0-1,0 0,0 0,1-1,-1 1,0-1,1 0,-1-1,0 1,0-1,1 0,5-2,8-3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2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225 18,'-10'0,"-1"0,0 0,0 1,1 1,-1 0,-18 6,24-6,0 0,0 1,1 0,-1 0,1 1,0-1,0 1,0 0,0 0,1 0,-1 1,1-1,0 1,1-1,-4 9,-6 9,1 1,2 1,0 0,1 1,-7 42,14-60,0-1,1 1,0-1,0 1,0 0,1-1,0 1,1-1,-1 0,1 1,0-1,1 0,0 0,0 0,0 0,0-1,1 1,0-1,0 0,1 0,-1 0,1-1,0 0,0 1,1-2,-1 1,10 4,3 1,1 0,0-1,33 9,-45-15,1-1,-1 1,0-1,1 0,-1-1,1 0,0 0,-1 0,1-1,-1 0,1-1,-1 0,9-3,-14 3,1 1,-1-1,1 0,-1 0,0-1,0 1,0-1,0 1,0-1,0 1,-1-1,1 0,-1 0,0 0,0 0,0 0,0 0,0 0,-1 0,1 0,-1-4,1-12,0 0,-4-27,1 17,4-34,-2-37,-1 90,0 0,-1 0,1 0,-2 0,0 0,0 0,-5-10,5 16,0-1,0 1,0 0,0 0,0 1,-1-1,0 1,0-1,0 1,0 0,-6-2,-8-4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3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380 203,'-2'-11,"-1"1,0-1,0 1,-1 0,-1-1,0 2,0-1,-1 1,-13-18,11 16,4 4,-1 1,0 0,0 0,0 0,-1 1,0 0,0 0,0 0,0 1,-1 0,-9-4,12 6,1 1,-1 0,0 0,1 0,-1 1,0-1,0 1,1 0,-1 0,0 0,0 1,1-1,-1 1,0 0,1 0,-1 0,1 0,-1 1,1-1,0 1,-1 0,1 0,0 0,0 1,-3 2,-9 9,0 1,0 0,2 2,0-1,0 2,2-1,0 2,1-1,1 2,-7 21,15-39,1 0,-1-1,1 1,-1 0,1 0,0 0,0 0,0 0,0 0,0 0,0 0,1 0,-1 0,1-1,-1 1,1 0,0 0,0 0,-1-1,1 1,0 0,1-1,-1 1,0-1,0 1,1-1,-1 0,0 1,1-1,0 0,-1 0,1 0,0 0,-1 0,1-1,0 1,0 0,0-1,0 0,-1 1,1-1,3 0,12 2,1 0,-1-2,0 0,18-3,-6 1,-21 3,1-1,-1-1,0 1,0-2,0 1,0-1,0 0,0 0,-1-1,1 0,-1-1,0 0,0 0,0 0,0-1,-1 0,1 0,-1-1,-1 1,1-1,-1-1,0 1,5-9,-10 14,1-1,0 1,0-1,0 0,0 1,0 0,0-1,0 1,1 0,-1-1,0 1,1 0,2-1,-4 1,1 1,0 0,0 0,0 0,-1-1,1 1,0 0,0 0,0 0,0 0,-1 1,1-1,0 0,0 0,-1 0,1 1,0-1,0 0,-1 1,1-1,1 1,3 3,-1 1,1 0,-1-1,0 2,0-1,4 7,-3-4,121 169,41 62,-156-222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41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1 346,'9'-2,"0"1,0-2,0 1,0-1,0-1,0 1,-1-2,0 1,15-11,17-8,17-1,1 4,1 2,112-20,-36 9,502-100,-600 122,-1-1,-6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5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386 676,'-20'1,"1"0,0 2,0 0,1 1,-1 1,-31 13,2 4,-54 33,97-53,0 1,0 0,0 1,1-1,-1 1,1 0,0 0,0 0,1 1,-1-1,1 1,0 0,0 0,1 0,0 0,-1 1,0 5,1-1,1 0,0 0,0 0,1 0,1 0,0-1,0 1,1 0,3 11,0-2,0-1,2 0,0 0,12 22,-16-34,1 0,0 1,1-1,-1 0,1-1,0 1,1-1,-1 0,1-1,0 1,0-1,1 0,12 5,-13-6,0 0,1-1,-1 0,1-1,-1 0,1 0,0 0,-1 0,1-1,11-2,-14 1,-1 0,0 0,1 0,-1-1,0 1,0-1,0 0,-1 0,1 0,0-1,-1 1,1-1,-1 1,0-1,0 0,0 0,0 0,0 0,-1 0,1 0,-1 0,1-4,5-17,-2 1,-1-1,-1 1,-1-1,-1 0,-3-40,1 13,2-43,-13-283,7 334,-1 1,-3-1,-1 1,-2 1,-2 0,-31-64,42 101,0-1,-1 0,1 1,-1 0,0 0,-6-5,9 9,1-1,0 1,-1-1,1 1,-1-1,1 1,-1-1,1 1,-1-1,0 1,1 0,-1-1,1 1,-1 0,0 0,1-1,-1 1,0 0,1 0,-1 0,0 0,0 0,1 0,-1 0,0 0,1 0,-1 0,0 0,1 1,-1-1,0 0,1 0,-1 1,1-1,-1 0,0 1,1-1,-1 0,1 1,-1-1,1 1,-1-1,1 1,0 0,-1-1,1 1,-1-1,1 1,0 0,0-1,-1 1,1-1,0 1,0 0,0 0,0-1,0 1,0 0,0-1,0 1,0 0,0 1,0 1,1 1,-1 0,1 0,0 0,0-1,0 1,0 0,0-1,1 1,0-1,0 1,0-1,3 4,41 47,-21-25,267 393,-204-285,-78-122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6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0,'203'6,"326"53,211 78,-734-136,60 12,-1 3,0 3,94 41,-159-60,1 0,0 1,-1-1,1 1,-1-1,1 1,-1-1,1 1,-1-1,1 1,-1-1,1 1,-1 0,0-1,1 1,-1 0,0-1,0 1,0 0,1-1,-1 1,0 0,0 0,0-1,0 1,0 0,0-1,0 1,0 0,-1 0,1-1,0 1,0 0,-1-1,1 1,0 0,-1-1,1 1,0-1,-2 2,-24 31,13-17,-2 7,2 1,0 1,2 0,-9 26,-26 111,32-108,-217 865,188-743,33-133,-3 0,-1-1,-27 56,36-89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7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648 25,'0'-1,"0"0,-1 0,1 0,0 0,-1 1,1-1,-1 0,1 0,-1 1,1-1,-1 0,1 1,-1-1,0 0,1 1,-1-1,0 1,1-1,-1 1,0 0,0-1,0 1,1 0,-1-1,0 1,0 0,-1 0,-29-5,26 5,-11-2,0 1,0 0,-1 2,1 0,0 0,0 2,0 0,1 1,-1 0,1 1,0 1,0 0,0 1,1 1,0 0,1 1,0 1,0 0,1 0,0 1,-15 19,-27 40,4 3,-58 107,101-168,-22 44,28-54,-1 1,1-1,1 0,-1 1,0-1,1 1,-1-1,1 1,0 0,-1-1,1 1,1-1,-1 1,0 0,1-1,-1 1,1-1,1 5,0-6,-1 1,1-1,-1 1,1-1,0 0,0 0,0 0,-1 0,1 0,0 0,0 0,0-1,1 1,-1-1,0 1,0-1,0 0,4 0,46-3,-36 2,398-4,-404 5,0 1,0 0,0 0,0 1,0 1,-1 0,1 0,-1 1,0 0,0 0,0 1,13 10,-18-12,-1 1,1-1,-1 1,0 0,0 0,0 0,-1 0,0 1,1-1,-1 1,-1-1,1 1,-1 0,0 0,0-1,0 1,0 0,-1 0,0 0,0 0,-1 0,1 0,-1 0,0 0,0 0,-1-1,-2 8,-3 2,0 0,0-1,-2 0,1-1,-2 0,0 0,0-1,-1 0,0-1,-1 0,0 0,0-2,-1 1,0-2,-1 0,0 0,0-1,0-1,-28 6,26-10,0-2,0 0,0 0,1-2,-1 0,1-1,-1 0,-26-12,-8-1,20 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19.8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14 307,'0'0,"-1"0,1 0,-1 0,1 0,-1 0,1 0,-1 0,1 0,0 0,-1 0,1 0,-1 0,1 0,-1 0,1 1,-1-1,1 0,-1 0,1 1,0-1,-1 0,1 1,0-1,-1 0,1 1,0-1,-1 0,1 1,0-1,0 1,-1-1,1 1,0-1,0 1,0-1,0 1,-1-1,1 0,0 1,0-1,0 1,0-1,0 1,0-1,0 1,1-1,-1 1,0-1,0 1,0-1,0 1,1 0,0 0,-1 1,1 0,0 0,0-1,0 1,0-1,1 1,-1-1,0 1,0-1,1 0,2 2,8 3,0-1,1-1,-1 0,1-1,0 0,24 1,83-2,-80-2,-32 0,0 0,0-1,0 0,-1 0,1 0,0-1,-1 0,1-1,-1 0,0 0,14-8,-17 8,0 0,0-1,-1 0,1 0,-1 0,0 0,0 0,0-1,0 1,-1-1,0 0,0 0,0 1,-1-2,1 1,-1 0,0 0,0-9,1-11,-1 0,-1 1,-4-36,3 53,0 0,0 0,0 0,-1 1,0-1,-1 1,0 0,0-1,0 1,0 0,-1 1,0-1,-1 1,1-1,-1 1,0 1,-7-7,12 11,-1-1,1 1,0-1,-1 1,1 0,-1-1,1 1,-1-1,1 1,0 0,-1 0,1-1,-1 1,1 0,-1 0,0-1,1 1,-1 0,1 0,-1 0,1 0,-1 0,1 0,-1 0,0 0,1 0,-1 0,1 0,-1 0,1 1,-1-1,1 0,-1 0,1 1,-1-1,1 0,-1 0,1 1,-1-1,1 0,0 1,-1-1,1 1,-1-1,1 1,0-1,0 1,-1-1,1 1,0-1,0 1,-1-1,1 1,0-1,0 1,0-1,0 1,0 0,0-1,0 1,0-1,0 2,0 1,0 0,1 1,-1-1,1 0,0 0,-1 0,1 0,1 0,2 6,14 13,1 0,1-1,43 34,-10-9,-46-40,141 141,-128-125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21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25 360,'4'1,"1"1,-1 0,0 0,0 0,0 0,0 0,-1 1,1 0,-1 0,1 0,-1 0,0 1,0-1,0 1,2 4,0-1,64 77,-5 3,-3 3,78 153,-138-241,0 0,0 1,0-1,0 0,-1 1,1-1,-1 1,1-1,-1 1,0-1,0 4,0-6,0 1,0 0,-1-1,1 1,0-1,0 1,0 0,-1-1,1 1,0-1,-1 1,1-1,0 1,-1-1,1 0,-1 1,1-1,-1 1,1-1,-1 0,1 1,-1-1,1 0,-1 0,0 1,1-1,-1 0,0 0,-2 0,0 0,0-1,0 1,0-1,0 1,0-1,0 0,0 0,1-1,-1 1,0 0,1-1,-1 0,1 1,-1-1,-2-4,-26-24,2-2,1-2,1 0,2-2,-30-57,24 32,2-1,-35-117,57 154,1 0,1-1,1 1,1-1,1 0,3-46,0 64,1-1,-1 1,1-1,1 1,0 0,0-1,0 2,1-1,0 0,8-10,-8 13,0 1,1-1,-1 1,1 0,0 1,0-1,0 1,1 0,-1 0,1 0,0 1,0 0,0 0,0 0,0 1,8-1,-12 2,1-1,0 1,0-1,0 1,0 0,0 0,0 1,0-1,-1 1,1-1,0 1,0 0,0 0,-1 0,1 0,0 1,-1-1,0 1,1-1,-1 1,0 0,1 0,-1 0,0 0,-1 0,1 1,0-1,-1 1,1-1,-1 1,0-1,0 1,0 0,0 0,0-1,0 1,-1 0,0 0,1 0,-1 0,0 0,0 0,-1 0,1-1,0 1,-1 0,0 0,0 0,0-1,0 1,0 0,0-1,-1 1,0-1,1 1,-4 2,-12 11,0-1,-1 0,-1-2,0 0,-1-1,0-1,-1-1,-35 12,41-16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22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111 248,'2'22,"1"0,1-1,1 0,1 0,1 0,1 0,1-1,17 30,19 50,-22-48,-11-25,13 43,-23-63,0 0,0 0,-1-1,0 1,-1 0,0 0,0 0,0 0,-1 0,0 0,-3 12,4-18,0 1,-1-1,1 0,-1 1,1-1,-1 0,1 0,-1 1,0-1,0 0,0 0,0 0,1 0,-1 0,-1 0,1 0,0 0,0 0,0 0,0-1,-1 1,1 0,0-1,-3 1,3-1,-1 0,0 0,0-1,0 1,0-1,1 1,-1-1,0 0,0 1,1-1,-1 0,1 0,-1 0,1 0,-1-1,-1 0,-7-9,0 0,0-1,-12-20,18 27,-22-39,1-1,2-1,2-1,2 0,2-2,3 0,-13-76,24 108,2 0,0 0,0 0,2 0,0 1,1-1,1 0,0 0,6-15,-6 25,-1 0,1 1,0-1,0 1,1 0,0 0,0 0,0 0,1 1,-1 0,1 0,1 0,-1 0,1 1,0 0,0 0,0 1,0 0,1 0,-1 0,1 0,0 1,13-2,-18 3,0 1,0 0,-1 0,1-1,0 1,0 0,0 0,-1 1,1-1,0 0,0 1,-1-1,1 1,0-1,-1 1,1 0,-1 0,1-1,-1 1,1 0,-1 1,1-1,-1 0,0 0,0 1,0-1,1 0,-1 1,-1-1,1 1,0-1,0 1,0 0,-1-1,1 1,-1 0,0 0,1-1,-1 1,0 0,0 3,0 0,0 1,0-1,-1 1,0-1,0 1,0-1,0 0,-1 0,0 1,0-1,-1 0,-4 7,-7 7,-5 7,-32 34,31-40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24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59,'-1'55,"1"1,5 55,-2-92,0-1,1 1,0-1,2 0,0-1,17 34,-13-32,2-1,0 0,1-1,0 0,2 0,24 21,-33-33,-1-1,1 1,0-1,0 0,1-1,-1 1,1-1,0-1,-1 1,1-1,1 0,-1-1,0 1,0-1,0-1,1 0,-1 0,0 0,1-1,-1 0,0 0,0-1,9-2,-11 1,0 0,-1 0,1-1,0 1,-1-1,0 0,0 0,0-1,0 1,-1-1,0 0,0 0,0 0,0 0,-1 0,0-1,0 1,1-7,3-8,-2 0,0-1,2-37,-6-287,0 342,0 1,0-1,0 1,1-1,-1 1,1-1,-1 1,1-1,0 1,0 0,0-1,0 1,0 0,0 0,1 0,2-3,-3 4,0 1,1-1,-1 1,1-1,-1 1,1 0,-1 0,0 0,1 0,-1 0,1 0,-1 0,1 0,-1 0,1 1,-1-1,0 0,1 1,-1 0,0-1,1 1,-1 0,0-1,0 1,1 0,-1 0,0 0,1 1,37 30,-29-23,1 0,-1 0,2-1,-1 0,1-1,0 0,0-1,1 0,0-1,24 6,-36-11,1 1,-1-1,0 0,1 0,-1 1,0-1,1 0,-1 0,0 0,1-1,-1 1,1 0,-1 0,0-1,1 1,-1-1,0 1,0-1,1 0,-1 1,0-1,0 0,0 0,0 0,0 0,0 0,0 0,0 0,0 0,-1 0,1 0,0 0,-1-1,1 1,-1 0,1-2,0-4,-1 0,0 1,0-1,0 0,-1 0,-2-9,1 12,1-1,0 1,1 0,-1 0,1-1,-1 1,1 0,1-1,-1 1,1 0,-1 0,4-9,-4 13,0 0,0-1,1 1,-1 0,0-1,0 1,1 0,-1-1,0 1,0 0,1 0,-1-1,0 1,1 0,-1 0,1 0,-1-1,0 1,1 0,-1 0,1 0,-1 0,0 0,1 0,-1 0,1 0,-1 0,0 0,1 0,-1 0,1 0,-1 0,0 0,1 0,0 1,12 13,4 23,2 9,3-1,1-2,56 79,-47-76,-2 2,40 85,73 220,-143-350,1-1,0 1,-1-1,0 1,1-1,-1 1,0-1,0 1,-1-1,1 0,0 1,-1-1,0 1,1-1,-1 1,0-1,0 0,0 0,-1 1,1-1,0 0,-1 0,1 0,-4 3,-6 5,0 0,-1-1,-16 10,-9 8,-27 36,34-32,-1-2,-36 26,59-48,-1-1,1-1,-2 0,1 0,-1 0,1-1,-1-1,0 0,0 0,-1-1,1 0,0-1,-15 0,22-1,1-1,-1 1,0-1,1 0,-1 0,0 0,1 0,-1-1,1 1,0-1,-1 0,1 1,0-1,0 0,0 0,0 0,0 0,1-1,-1 1,1 0,-1-1,1 1,-2-6,-3-8,0-1,-6-32,4 17,-2-1,1 0,2 0,-4-44,10 66,1 0,0 0,1 0,0 0,1 0,0 0,1 0,0 1,1-1,0 1,0 0,1 0,0 0,9-10,77-87,-55 67,-33 37,0 0,0 0,0 0,1 1,-1-1,0 1,1 0,0 0,-1 0,1 1,0-1,0 1,0 0,0 0,8-1,5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30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12351 0,'-36'52,"-281"394,207-319,-5-4,-6-6,-4-5,-143 96,167-139,-3-4,-2-5,-3-5,-3-4,-1-6,-153 41,202-71,-1-2,0-3,0-3,-124-3,142-7,0-2,1-2,-1-2,1-2,1-3,0-1,-64-31,38 8,3-2,1-3,2-4,-59-54,77 50,40 41,-1 1,0-1,0 2,-1-1,0 1,-1 1,1 0,-1 0,-12-6,18 13,1-1,0 0,0 1,-1 0,1-1,0 1,0 1,-1-1,1 0,0 1,-1 0,1 0,0 0,0 0,0 0,0 0,0 1,-4 3,-50 40,47-36,-676 525,526-419,-489 342,-30-45,438-288,-6-10,-321 101,-137 1,172-46,-281 79,638-204,-628 183,510-135,-139 52,331-103,-212 57,276-91,-1-1,1-2,-2-2,1-2,0-1,0-2,0-2,0-1,-45-13,58 12,-1-2,2-1,-1-2,1 0,1-1,0-2,0 0,2-1,0-2,1 0,-23-24,-198-203,-138-119,357 346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57.5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1 100,'10'0,"3"-1,0 0,0 1,0 1,0 0,0 1,0 1,0 0,0 0,-1 1,1 1,13 7,-1 3,-1 0,-1 2,0 1,-1 0,-1 2,-1 1,35 45,-43-51,-7-16,-5-27,-2 5,2 6,1 0,1-1,1 1,0 0,1 1,1-1,0 1,1-1,1 2,1-1,0 1,16-22,-19 31,1 2,0-1,0 1,0 0,1 0,-1 0,1 1,0 0,0 0,0 1,0 0,1 0,-1 1,0 0,1 0,-1 1,1 0,-1 0,1 0,-1 1,9 2,16 3,1 2,-1 1,41 17,470 200,-541-225,-1-1,0 1,0 0,0-1,0 0,1 1,-1-1,0 0,0 1,1-1,-1 0,0 0,0 0,1 0,-1 0,0-1,0 1,1 0,-1 0,0-1,0 1,0-1,1 1,-1-1,0 0,0 1,0-1,0 0,0 0,0 0,0 1,0-1,-1 0,1 0,0 0,-1-1,1 1,0 0,-1 0,1 0,-1 0,0-1,1 1,-1 0,0 0,0-1,0 0,2-11,-2 1,0 0,0 0,-4-15,2 4,1 13,1 0,0 0,1 0,0 1,0-1,4-9,-5 17,1 1,-1 0,1-1,-1 1,1 0,0-1,0 1,-1 0,1 0,0 0,0-1,0 1,0 0,1 1,-1-1,0 0,0 0,1 0,1 0,-1 0,0 1,0 0,0 0,0 0,0 0,1 1,-1-1,0 0,0 1,0-1,0 1,0 0,0 0,-1 0,1 0,0 0,0 0,1 2,16 9,33 26,-42-27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58.4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205 0,'-6'1,"1"0,0 0,0 0,0 0,1 1,-1 0,0 0,1 0,-1 1,1-1,-1 1,1 0,0 0,0 1,1-1,-1 1,1 0,0 0,0 0,-3 5,-4 7,0 1,1 0,1 0,-6 20,-2 12,3 0,2 1,2 0,2 1,2 0,4 89,2-120,1 0,0-1,2 1,9 31,-12-47,1 1,-1-1,1 1,0-1,0 0,1 0,-1 0,1 0,0 0,0-1,0 1,1-1,-1 1,1-1,0-1,0 1,0 0,0-1,0 0,0 0,1 0,-1 0,1-1,7 2,-3-3,0 1,0-2,0 1,0-1,0-1,0 0,0 0,0 0,-1-1,1-1,-1 1,0-2,0 1,11-9,-4 2,0-1,-1-1,0 0,-1-1,-1 0,11-17,-19 26,-1 1,0-1,-1 0,1 0,-1 0,0 0,-1-1,1 1,-1 0,0-1,0 1,-1-1,1 1,-1-1,-1-8,-1 6,0 0,0 0,0 0,-1 0,-1 0,1 0,-1 1,-1 0,-6-9,-6-6,-2 1,-1 2,0 0,-1 1,-28-19,28 23,0 1,0 0,-1 2,-44-17,62 27,0-1,0 1,0-1,0 0,1 0,-1 0,-4-4,-2-5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43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0 278,'2'-5,"-1"-1,1 1,0-1,1 1,-1 0,1 0,0 0,0 1,6-7,1-3,-9 13,13-23,2 0,1 1,1 1,1 1,1 0,33-27,-48 45,-1 1,1-1,0 0,0 1,0 0,0 0,0 1,0-1,1 1,-1 0,0 1,1-1,-1 1,1 0,-1 0,0 1,1 0,-1 0,0 0,1 0,-1 1,0 0,0 0,0 0,-1 1,1-1,0 1,-1 1,0-1,7 6,8 11,0 0,-1 1,-1 0,24 40,-27-40,14 21,58 95,-77-121,-1 1,-1 0,-1 1,0-1,-1 1,4 29,-9-43,0 0,1 0,-1 0,-1 0,1-1,-1 1,1 0,-1 0,0 0,0-1,-1 1,1 0,-1-1,0 1,0-1,0 0,0 0,-1 0,1 0,-1 0,0 0,0 0,0-1,0 0,0 1,0-1,-1 0,1-1,-1 1,-5 2,28-29,31-20,2 2,98-62,-108 80,0 2,2 2,0 2,75-21,-99 35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3:59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1 513,'48'3,"0"3,1 1,-2 3,49 16,-63-18,-22-5,13 3,1 1,-1 2,43 20,-62-26,1-1,-2 1,1 1,0-1,0 1,-1 0,0 0,0 0,0 1,0-1,-1 1,0 0,0 0,0 0,0 0,-1 0,0 1,0-1,-1 1,1 0,-1 0,1 10,-2-15,0 16,0 1,-5 30,5-46,0 1,-1 0,1-1,-1 1,1-1,-1 1,0 0,0-1,0 0,0 1,-1-1,1 0,-1 1,1-1,-1 0,0 0,0 0,0 0,0-1,0 1,0 0,0-1,-1 0,1 1,0-1,-1 0,-3 1,5-2,0 0,0-1,0 1,-1 0,1 0,0-1,0 1,0-1,0 1,0-1,0 0,0 1,0-1,0 0,0 1,0-1,0 0,1 0,-1 0,0 0,0 0,1 0,-1 0,1 0,-1 0,1 0,-1-1,1 1,0 0,0 0,-1 0,1 0,0-3,-4-47,4 44,-1-129,5-1,6 1,43-211,-46 323,0 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0.2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0 118,'21'1,"0"1,0 2,0 0,-1 1,1 1,-1 0,-1 2,27 14,-1 2,-2 2,55 43,-31-7,-67-62,0 1,1-1,-1 0,0 0,0 0,0 0,1 1,-1-1,0 0,0 0,0 0,1 0,-1 0,0 1,0-1,1 0,-1 0,0 0,1 0,-1 0,0 0,0 0,1 0,-1 0,0 0,0 0,1 0,-1 0,0 0,0 0,1 0,-1-1,0 1,0 0,1 0,-1 0,0 0,0 0,1-1,-1 1,0 0,0 0,0-1,5-15,-6-28,0 38,0-27,1 1,5-34,-4 52,2 1,0 0,0 0,1 0,1 0,0 1,12-21,-15 30,-1 0,1 1,0-1,1 1,-1 0,0 0,1 0,-1 0,1 0,0 0,-1 0,1 1,0 0,0-1,0 1,0 0,0 1,1-1,-1 0,0 1,0 0,0 0,1 0,-1 0,0 0,0 0,0 1,1 0,-1 0,5 2,9 3,1 2,-1 0,0 1,18 13,-6-4,5-1,-22-11,0 0,-1 1,0 0,12 9,-20-13,0 0,0 0,-1 0,1 0,-1 0,1 1,-1-1,0 1,0 0,-1 0,1 0,-1-1,0 1,0 1,0-1,-1 0,1 5,-1 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0.7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1,'4'0,"1"4,4 5,0 4,2 1,4 2,2 1,3 2,9 6,3-2,1 3,-2-3,-2-2,-3-4,-5-1,-3-4,-4 1,-5-3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1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9,'0'-4,"0"-1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2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0 204,'20'0,"0"1,0 2,-1 0,1 1,-1 0,0 2,0 0,-1 2,0 0,0 1,0 0,-2 1,1 2,25 21,-41-32,0 0,-1 0,1-1,0 1,0 0,0 0,0-1,0 1,0-1,0 1,0-1,0 1,0-1,0 0,1 1,-1-1,1 0,-1 0,-1-1,0 1,1 0,-1-1,0 1,1-1,-1 1,0-1,0 1,1 0,-1-1,0 1,0-1,0 1,0-1,0 1,1-1,-1 1,0-1,0 1,0-1,-1 1,1-1,0 1,0-1,0 1,0-1,-17-57,8 30,8 20,0 0,1 0,0 0,0 1,1-1,0 0,0 0,1 1,0-1,0 1,1-1,0 1,0 0,1 0,0 1,0-1,1 1,0-1,0 1,9-8,-6 7,-1 0,1 0,0 1,0 1,0-1,1 1,0 1,0-1,0 2,1-1,-1 1,1 1,0-1,0 2,19-2,-23 4,-1 0,1 0,0 0,-1 1,1 0,-1 0,0 0,1 0,-1 1,8 6,49 42,-24-19,50 41,-73-62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3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426 110,'-6'-1,"-1"0,1 0,0-1,0 0,0 0,0 0,-11-7,-33-11,38 19,0-1,0 2,0-1,0 2,0 0,0 0,0 1,0 0,1 1,-1 1,1 0,0 0,0 1,0 1,1-1,-1 2,1-1,1 2,-1-1,1 1,1 1,0-1,0 1,0 1,1 0,1 0,0 0,0 1,1-1,0 1,-5 17,9-25,0-1,1 0,-1 0,1 0,-1 1,1-1,-1 0,1 1,0-1,0 0,1 1,-1-1,0 0,1 1,-1-1,1 0,0 0,-1 0,1 0,0 1,1-1,-1 0,1 1,1-1,-1 0,1 0,0 0,-1-1,1 1,0-1,0 1,0-1,0 0,0-1,0 1,0 0,0-1,6 1,5-1,-1-1,0 0,1-1,-1 0,0-1,0 0,13-6,-13 3,-1 1,1-2,-1 1,-1-2,1 0,-1 0,0-1,-1 0,0-1,-1 0,0-1,0 0,-1 0,-1 0,0-1,0-1,-1 1,-1-1,0 0,-1 0,0 0,-1-1,-1 0,2-16,-5 28,1 0,0 0,0 0,0-1,0 1,1 0,-1 0,0 0,1 0,0 0,-1 0,1 0,0 0,0 0,0 1,0-1,0 0,0 0,3-1,-3 3,1-1,0 1,0 0,0 0,-1 1,1-1,0 0,0 1,0-1,-1 1,1-1,0 1,-1 0,1 0,-1-1,1 1,-1 0,1 1,-1-1,1 0,-1 0,0 1,2 1,651 514,-311-258,-336-253,7 4,-1 1,0 0,0 1,18 24,-29-34,0 0,-1 0,1 0,-1 0,0 1,0-1,0 0,0 1,0-1,0 0,-1 1,1-1,-1 1,1 0,-1-1,0 1,0-1,0 1,-1-1,1 1,-1-1,1 1,-1-1,0 1,0-1,0 0,0 1,0-1,0 0,-1 0,1 0,-1 0,0 0,1 0,-1 0,0-1,0 1,0-1,0 1,-4 1,-10 6,-1-1,-1-1,1 0,-1-1,0-1,-32 5,-17 5,46-10,1-2,-1 0,0-2,0 0,1-1,-1-1,0-1,0-1,-28-8,-22-9,-85-36,139 49,-31-12,1-1,2-3,0-2,2-2,-59-46,96 68,1-1,-1 0,1 0,1 0,-1 0,1-1,0 0,1 0,0 0,0 0,0 0,1-1,0 1,0-1,1 0,-1-12,2 10,0 0,0 1,1-1,1 0,-1 0,2 0,-1 1,1-1,1 1,0 0,0 0,9-14,-6 16,0-1,1 2,-1-1,2 1,-1 0,1 0,-1 1,18-7,6-5,-18 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7.0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183 427,'10'-24,"0"-1,9-36,-3 6,7-3,-14 37,0-1,-2 0,0-1,-1 1,-1-1,1-27,-5 49,-1 1,0-1,0 0,0 1,0-1,0 0,0 1,0-1,0 0,0 1,0-1,0 0,0 1,0-1,-1 1,1-1,0 0,0 1,-1-1,1 1,0-1,-1 1,1-1,-1 0,1 1,-1 0,1-1,-1 1,1-1,-1 1,1 0,-1-1,1 1,-1 0,0-1,1 1,-1 0,1 0,-1 0,0 0,1 0,-1 0,0 0,1 0,-1 0,0 0,1 0,-1 0,0 0,1 0,-1 0,0 1,1-1,-1 0,1 1,-1-1,1 0,-1 1,0-1,1 0,-1 1,1-1,-1 2,-32 30,-68 149,58-98,22-44,3 1,-26 82,37-100,2 0,1 1,0-1,2 1,1 0,0-1,5 37,-4-54,1 0,1 1,-1-1,1 0,0 0,0 0,0 0,0 0,1-1,0 1,0-1,1 1,-1-1,1 0,6 5,-3-4,-1-1,1 0,0 0,0-1,1 0,-1 0,1-1,-1 1,14 0,11 0,0-1,0-3,0 0,40-7,-55 5,37-4,0-2,-1-3,-1-3,0-1,-1-3,52-27,-100 45,-1 0,1 0,-1-1,1 2,-1-1,1 0,0 0,-1 1,1-1,4 1,-6 0,-1 0,1 0,-1 0,1 0,-1 1,1-1,-1 0,1 0,-1 0,1 1,-1-1,0 0,1 1,-1-1,1 0,-1 1,0-1,1 0,-1 1,0-1,0 1,1-1,-1 0,0 1,0-1,1 1,-1-1,0 1,0-1,0 1,0-1,0 2,0 1,-1 0,0 0,0 1,0-1,0 0,0 0,0 0,-1 0,0 0,1-1,-1 1,0 0,-1-1,1 1,-3 2,-52 52,26-24,-62 50,84-76,1 1,0 0,0 0,-10 16,14-18,0 0,0 0,0-1,-1 1,0-1,0 0,-1-1,1 1,-1-1,0 0,0 0,0-1,-11 5,0-4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8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0,'3'134,"34"207,59 126,-56-275,-38-177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09.4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252 0,'-6'1,"-1"0,1 1,0 0,0 0,-1 0,2 1,-1 0,0 0,0 0,1 1,0-1,0 1,0 1,0-1,1 1,-1 0,1 0,1 0,-1 0,-4 9,-9 15,1 2,-18 45,34-75,-16 40,1 1,-14 75,25-96,1 0,1 1,1-1,1 1,1-1,0 1,8 34,-8-52,0 0,0-1,0 1,0 0,1 0,-1-1,1 1,0-1,0 1,1-1,-1 0,1 0,-1 0,1 0,0-1,0 1,0-1,0 1,5 1,-4-2,0-2,0 1,-1 0,1-1,0 1,0-1,0 0,0-1,-1 1,1-1,0 1,0-1,-1 0,1 0,0-1,-1 1,1-1,-1 0,5-3,-1 1,1-1,-1 0,-1 0,1-1,-1 0,0 0,-1 0,1-1,-1 0,0 0,-1 0,0-1,0 1,0-1,-1 0,-1 0,1 0,-1 0,0-1,-1 1,0-1,0 1,-1-1,-1-12,-3-16,-2 0,-2 1,-1 0,-19-49,5 11,22 72,0 0,1 0,-1 0,1 0,0-1,-1 1,1 0,0 0,0 0,1 0,-1 0,0 0,1 0,0-4,0 5,-1 0,1 0,0 1,-1-1,1 0,0 0,-1 1,1-1,0 0,0 1,0-1,0 1,0-1,-1 1,1-1,0 1,0 0,0-1,0 1,0 0,2 0,1 0,0 0,-1 0,1 1,0 0,-1 0,1 0,-1 0,1 0,-1 1,0-1,1 1,-1 0,0 0,5 5,7 6,3 4,1-1,0-1,1-1,1-1,0 0,23 9,95 35,-123-49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10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0,'-6'1,"0"0,0 0,0 1,1 0,-1 0,0 0,0 1,1-1,0 1,-1 1,1-1,1 1,-1 0,-5 5,-10 11,-29 36,41-47,-9 12,2 0,0 1,-20 39,31-52,0 0,0-1,1 2,0-1,1 0,0 0,1 1,-1-1,2 1,-1 0,1-1,1 1,2 12,-2-20,0 0,0 1,0-1,0 0,0 0,1 0,-1 0,1 0,-1 0,1 0,0-1,0 1,0-1,0 1,0-1,0 1,0-1,0 0,0 0,1 0,-1-1,1 1,-1 0,0-1,5 1,10 1,-1-1,0-1,18-1,5 0,-7 3,1 2,-1 2,0 0,0 3,-1 0,0 2,46 23,-60-25,-1 0,0 1,-1 1,0 1,-1 0,0 0,-1 1,0 1,-1 1,-1 0,0 0,-1 1,-1 0,13 31,-17-34,-1 1,0 0,-1 0,0 0,-2 0,1 1,-2-1,0 1,-1-1,0 0,-1 1,-1-1,-4 14,-3 3,-2-1,-2 0,0 0,-30 42,27-44,4-6,-1 0,-1 0,0-1,-2-1,-34 32,47-50,0 1,1-1,-1 0,0-1,0 1,0-1,0 0,0 1,0-2,0 1,-5 0,-8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44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136 0,'-2'18,"0"0,-1-1,-1 0,0 0,-12 28,-1 5,-1 9,4 1,1 0,4 1,-4 88,-8 244,21-386,0-12,0-4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11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18 190,'-4'3,"-8"9,11-9,7-5,3-3,-1 0,0 0,-1 0,0-1,1 0,6-9,27-21,28-7,-44 28,0 0,28-24,-41 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11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0,'1'0,"-1"1,1-1,0 0,0 1,0-1,0 1,0-1,-1 1,1-1,0 1,-1 0,1-1,0 1,-1 0,1-1,-1 1,1 0,-1 0,1 0,-1-1,1 1,-1 2,11 27,-4-10,6 5,1-2,2 1,0-2,35 37,89 76,-129-125,92 83,184 173,-279-257,1-1,0 0,0-1,0 0,1 0,0-1,11 5,-17-10,0 1,-1-1,1 0,0 0,0-1,-1 1,1-1,0 0,0 0,0 0,0 0,-1-1,1 0,0 0,0 0,-1 0,1 0,-1-1,1 1,-1-1,0 0,1 0,-1 0,5-6,6-5,-3-1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12.6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1 529,'41'-43,"3"2,2 1,1 3,1 2,2 2,70-34,52-35,-121 69,90-44,-119 66,-5 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14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210 790,'1'-12,"0"0,1-1,0 1,1 0,0 0,1 0,1 0,6-14,10-13,26-36,-12 21,-24 38,19-36,-29 49,1 0,-1-1,0 1,1 0,-2-1,1 1,0-1,-1 1,1-1,-1 1,0-1,0 0,-1-3,1 6,-1 0,0 0,1 0,-1 0,0 0,0 0,1 0,-1 0,0 0,0 0,0 0,0 1,0-1,0 0,0 0,-1 1,1-1,0 1,0 0,0-1,-1 1,1 0,0-1,-1 1,1 0,0 0,0 0,-1 0,1 0,0 1,0-1,-1 0,1 0,0 1,0-1,-1 1,1-1,-1 2,-48 20,25-6,1 0,0 2,2 0,0 2,1 0,1 1,0 1,2 1,1 1,1 0,1 2,-14 30,24-41,-1 0,2 1,0 0,1 0,0 0,1 0,1 24,1-28,0 0,1 0,1 0,0 0,1 0,0 0,0 0,1-1,1 0,9 17,-12-26,0 1,0-1,0 1,0-1,1 0,-1 0,1 0,0 0,-1-1,1 1,0-1,0 0,0 1,0-1,0-1,0 1,1 0,-1-1,0 1,0-1,0 0,1 0,-1 0,0-1,0 1,0-1,0 0,1 0,-1 0,0 0,4-2,11-5,-1-1,0 0,30-22,-42 27,54-40,-2-3,87-93,83-124,-178 205,-33 39,0 0,-2-1,0-1,-1 0,10-25,-18 34,-1 0,0 0,-1-1,0 1,-1-1,0 0,-2 0,1 0,-2 1,-3-26,4 35,-1 1,0-1,0 1,-1 0,1-1,-1 1,1 0,-1 0,0 0,0 0,0 0,-1 1,1-1,-1 1,1-1,-1 1,0 0,0 0,0 0,0 0,0 1,0-1,-1 1,1 0,0 0,-1 0,1 0,-1 1,1-1,-7 1,2 0,1 0,-1 0,1 1,0 0,-1 0,1 0,0 1,0 1,0-1,0 1,0 0,1 0,-1 1,-6 5,-17 16,0 1,2 1,-37 47,57-65,1 1,1 0,0 0,0 0,1 1,0-1,0 1,2 0,-1 1,1-1,1 1,0-1,1 1,0 0,1 0,1 15,1-20,0 1,1 0,0 0,1-1,0 0,0 0,0 0,1 0,0-1,0 1,1-1,-1-1,2 1,-1-1,0 0,1 0,10 5,12 6,0 0,59 20,62 11,41 16,-170-50,-20 1,-3-11,0 0,0 0,-1 0,1 0,-1-1,0 1,0-1,-4 3,-13 11,-9 17,0 0,-34 55,41-55,20-32,1 1,0-1,0 1,0-1,0 1,0 0,0-1,0 1,1 0,-1 0,0-1,1 1,0 0,-1 0,1 4,0-6,1 1,-1-1,1 1,-1-1,0 1,1-1,-1 0,1 1,-1-1,1 1,-1-1,1 0,0 0,-1 1,1-1,-1 0,1 0,-1 0,1 1,0-1,-1 0,1 0,0 0,-1 0,1 0,-1 0,1 0,0-1,0 1,7-2,0 0,0 0,0-1,-1 0,14-7,27-22,-2-1,0-3,-3-2,46-50,-67 58,-21 19,-18 13,4 6,-1 0,2 1,-1 0,2 1,-1 1,1 0,-15 19,-17 16,-5 2,3 2,2 2,-44 70,62-85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17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0 458,'10'-2,"-1"1,1-1,-1-1,0 0,0 0,12-6,12-4,-20 8,0 1,0 0,1 1,-1 1,1 0,0 1,25 1,-32 1,0 1,0-1,0 1,0 1,0-1,-1 1,1 0,-1 1,0-1,0 1,0 0,0 1,-1 0,1 0,-1 0,8 11,-7-7,0 0,-1 1,0-1,0 1,-1 1,-1-1,0 0,0 1,-1 0,0 0,-1-1,0 1,0 0,-2 0,1 0,-1 0,-1 0,0 0,0-1,-1 1,-1-1,0 1,0-1,-1-1,0 1,-1 0,-8 9,14-17,-1 0,0-1,0 1,-1-1,1 0,0 1,0-1,-1 0,1 0,0 1,-1-1,0 0,1-1,-1 1,1 0,-1 0,0-1,-1 1,2-1,0 0,0 0,0 0,0-1,0 1,0 0,0-1,0 1,0-1,1 1,-1-1,0 1,0-1,0 1,1-1,-1 0,0 0,1 1,-1-1,1 0,-1 0,1 0,-1-1,-2-4,0-1,1 1,0-1,0 0,1 0,0 0,0-12,0-31,3 0,1-1,3 1,2 1,22-75,-20 94,2 0,1 0,1 1,1 1,2 1,1 0,1 1,1 1,41-40,-60 64,0-1,1 1,-1-1,1 1,-1 0,1-1,0 1,-1 0,1 0,0 0,0 1,0-1,0 0,0 1,0-1,0 1,2-1,-3 2,0-1,0 0,0 1,0-1,-1 1,1-1,0 1,0-1,-1 1,1 0,0-1,-1 1,1 0,0 0,-1-1,1 1,-1 0,1 0,-1 0,0 0,1 0,-1 0,0 0,0 0,1 0,0 12,1 0,-2 0,0 0,-1 16,0-11,-1 32,-1-3,3 0,6 59,-1-77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20.2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64 478,'-3'0,"0"0,1 1,-1-1,0 1,0 0,1-1,-1 1,1 0,-1 1,1-1,-1 0,1 1,0-1,-1 1,1 0,0 0,0 0,0 0,1 0,-1 0,0 1,1-1,0 0,-1 1,1-1,0 1,0 0,0-1,1 1,-1 0,1-1,-1 5,0-2,1 0,-1 0,1 0,0 0,0 0,1 0,0 0,0 0,0 0,0-1,1 1,-1 0,1-1,1 1,-1-1,0 0,6 7,19 12,2-1,0-1,1-1,1-2,36 15,-63-31,3 2,0-1,0 0,0 0,0-1,1 1,-1-2,1 1,-1-1,15 0,-20-1,1 0,-1-1,0 1,1-1,-1 1,0-1,1 0,-1 0,0 0,0-1,0 1,0 0,0-1,0 1,0-1,0 0,-1 0,1 0,-1 0,1 0,-1 0,0 0,0 0,0 0,0 0,0-1,0 1,-1 0,1-1,-1 1,1-1,-1 1,0-4,4-52,-6-107,-2 57,4 98,0-1,0 1,-1-1,-1 1,0 0,0-1,-5-10,5 17,0 0,0 1,0-1,-1 1,1-1,-1 1,0 0,0 0,0 1,0-1,0 0,-1 1,1 0,-1 0,1 0,-1 0,0 1,0-1,0 1,0 0,-4-1,-12 0,2-2,19 3,-1 1,0-1,0 0,1 0,-1 1,0-1,1 0,-1 1,0-1,1 0,-1 1,1-1,0 0,-1 1,1-1,-1 1,1-1,0 1,-1-1,1 1,0 0,0-1,-1 1,1 0,1-1,11-8,1 0,0 1,1 1,-1 0,1 1,1 0,-1 1,1 1,0 0,0 1,0 1,27 0,-32 3,0 0,-1 0,1 1,-1 0,1 1,-1 0,0 1,0 0,12 7,-15-7,-1 0,0 0,0 1,0-1,-1 1,0 0,0 1,0-1,0 1,-1 0,0 1,0-1,-1 0,5 12,-7-12,0 0,-1 0,1 0,-1 0,0 0,-1-1,1 1,-1 0,-1 0,1 0,-1 0,0-1,0 1,-1-1,-3 6,3-5,1-1,-1 1,1-1,0 1,0 0,1 0,0 0,0 0,0 0,0 0,1 0,0 0,2 11,-1-15,0 0,0 0,0 0,0 0,1 0,-1-1,0 1,1 0,0-1,-1 1,1-1,0 1,0-1,0 0,0 1,0-1,0 0,0-1,0 1,0 0,1-1,-1 1,0-1,0 1,1-1,-1 0,0 0,1 0,-1 0,4-1,-2 0,1 1,-1-1,0 0,0 0,1 0,-1 0,0-1,0 0,0 0,-1 0,1 0,0 0,-1-1,1 0,4-4,17-33,-2-1,-2 0,27-74,-17 40,-26 63,0 0,0 0,-1-1,-1 1,3-25,-5 35,-1-1,0 1,0-1,-1 1,1-1,0 1,-1-1,1 1,-1 0,0-1,0 1,0 0,0-1,0 1,-1 0,1 0,-1 0,1 0,-1 0,0 1,0-1,1 0,-1 1,0-1,-1 1,1 0,0-1,0 1,-1 0,1 1,0-1,-1 0,1 1,-1-1,1 1,-1 0,-2-1,-8 0,0 1,0 0,0 0,-1 2,1-1,0 2,-15 4,-92 37,40-13,58-23,2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4:21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1 589,'5'0,"1"0,-1 0,1 0,-1 1,1 0,-1 0,0 0,1 1,-1-1,0 1,0 0,0 1,0 0,-1-1,1 1,-1 1,1-1,-1 1,0-1,0 1,-1 1,1-1,-1 0,0 1,0 0,0-1,-1 1,3 8,0-2,11 28,-15-37,-1-1,0 0,1 1,-1-1,0 1,0-1,0 1,0-1,0 1,0-1,0 0,0 1,-1-1,1 1,0-1,-1 1,1-1,-1 0,0 1,0-1,1 0,-3 2,2-2,1-1,-1 0,0 1,0-1,0 0,0 0,1 0,-1 0,0 0,0 0,0 0,0 0,1 0,-1 0,0 0,0 0,0-1,0 1,1 0,-1 0,0-1,0 1,1-1,-1 1,0-1,1 1,-1-1,0 1,1-1,-1 0,1 1,-1-1,1 0,-1 0,1 1,0-1,-1-1,-19-31,11 10,1 1,1-1,1 0,1-1,-2-25,-4-123,11 170,-1-38,1-1,9-55,-6 79,0 0,2 0,-1 0,2 1,0 0,1 0,1 1,12-19,-18 31,0 1,0-1,0 1,0 0,0 0,1-1,-1 2,1-1,0 0,-1 0,1 1,0-1,0 1,0 0,0 0,0 0,0 1,0-1,1 0,-1 1,0 0,0 0,0 0,1 0,-1 1,0-1,0 1,0 0,0 0,0 0,0 0,4 2,9 6,0 0,0 0,-1 2,20 17,-17-14,28 23,-2 3,-1 1,-3 3,54 72,-91-112,1 1,-1 0,0 0,-1 0,1 0,-1 1,0-1,2 7,-4-9,0 0,0 0,0 0,0 0,0 0,0 1,-1-2,1 1,-1 0,0 0,0 0,0 0,-1 0,1-1,0 1,-5 4,-2 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37.9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207 470,'-17'18,"1"2,0-1,2 2,0 0,2 1,0 0,-16 43,11-16,2 1,-15 90,24-101,1 1,2 0,1 0,3 0,7 63,-5-89,0 0,1 0,1-1,0 0,0 0,1 0,1 0,11 15,-12-20,1 0,0 0,1-1,0 0,0 0,0-1,1 0,0-1,0 1,0-2,1 1,15 4,4-2,0 0,0-2,0-1,0-2,1 0,50-5,-27-3,0-2,93-26,-121 26,0 0,0-2,-1-1,0-1,33-22,-47 27,0-1,0 0,-1 0,0-1,0-1,-1 0,-1 0,1 0,-2-1,1 0,-2 0,1-1,5-17,-4 6,-1-1,-1 0,3-40,-8 53,0 0,0 1,-1-1,-1 1,1-1,-2 1,1 0,-2 0,1 0,-10-18,-6-4,-1 2,-2 0,-1 1,-1 1,-1 1,-2 2,0 1,-2 0,-61-36,82 56,0 1,-1 0,1 1,-1 0,0 0,1 1,-1 0,0 0,0 1,0 0,1 1,-1 0,0 0,0 1,-9 3,2-1,-1-2,1 1,-21-1,34-2,0 0,0 0,0 0,0 0,0 0,0-1,0 0,0 1,0-1,1 0,-1 0,0 0,0-1,1 1,-1-1,1 1,-1-1,1 0,0 0,0 0,0 0,0-1,0 1,0 0,0-1,1 1,-1-1,1 0,0 1,0-1,0 0,-1-5,1 2,2 1,-1 0,0 0,1 0,0 0,0 0,0 0,1 0,0 0,0 1,0-1,0 0,1 1,0 0,-1 0,2-1,-1 2,7-7,16-13,0 1,2 1,1 2,0 1,1 1,40-15,-17 11,0 2,113-23,-137 37,1 1,-1 1,1 2,0 0,0 3,-1 0,1 2,-1 1,0 1,0 2,-1 1,0 1,43 21,42 31,-2 4,-4 5,-2 4,-4 5,175 180,-260-243,-1 1,0 1,-1 0,-1 0,-1 2,14 29,-23-44,-1-1,0 1,0 0,-1-1,1 1,-1 0,-1 0,1 0,-1 0,0 0,0 0,-1-1,1 1,-1 0,-1 0,1 0,-1-1,0 1,0-1,-1 1,0-1,0 0,0 0,0 0,-1 0,0-1,0 1,0-1,0 0,-9 6,9-7,0-1,0 1,0-1,-1 0,1 0,-1 0,1 0,-1-1,1 0,-1 0,0 0,0-1,1 1,-1-1,-6-1,3 0,0-1,0 0,0 0,0-1,0 0,1 0,-1 0,-8-7,-10-8,2-1,0-1,-36-40,47 46,-11-10,1-2,2 0,1-1,0-1,2-1,2 0,0-1,2-1,2-1,1 0,1 0,1-1,2 0,2-1,1 1,1-1,2 0,1 0,2 0,9-48,-2 33,3 0,1 0,3 2,2 0,35-66,-51 109,0 1,0-1,1 0,-1 1,1 0,0 0,0 0,0 0,0 0,1 0,5-3,-8 6,0-1,-1 1,1 0,0 0,-1 0,1-1,0 1,0 0,-1 0,1 0,0 0,-1 0,1 0,0 0,0 1,-1-1,1 0,0 0,-1 1,1-1,0 0,-1 1,1-1,0 0,0 1,0 1,1 0,-1 0,0-1,0 1,0 0,0 0,0 0,-1 0,1 0,-1 0,1 0,-1 0,1 3,1 14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1.8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687 1,'-5'0,"0"1,0 0,0 0,0 1,0 0,0 0,1 0,-1 0,1 0,-1 1,1 0,0 0,0 0,-6 7,-51 61,48-55,-59 83,5 3,4 2,5 4,5 1,4 3,-50 174,76-204,-18 117,35-152,2 0,2 0,2 0,6 51,-5-93,-1 0,1 0,0 0,0 1,1-1,-1 0,1 0,0 0,0-1,1 1,0-1,3 6,-3-8,0 0,-1 0,1 0,0 0,0-1,0 1,0-1,1 0,-1 0,0 0,0 0,1 0,-1-1,1 0,-1 1,0-1,1-1,-1 1,6-1,16-3,0-1,-1-1,0-1,0-1,28-13,110-65,-151 80,43-24,-2-2,-1-3,53-46,-101 78,0 0,0 0,0-1,-1 1,1 0,-1-1,0 0,3-6,-1-6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3.2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319 452,'-7'1,"0"0,0 0,1 1,-1 0,1 0,0 0,-1 1,1 0,0 0,0 1,1 0,-1 0,1 0,0 0,0 1,0 0,1 0,-1 0,1 1,0-1,1 1,-4 8,-9 17,1 1,2 0,-10 35,20-56,-84 291,76-253,2 1,3 0,1 0,3 63,2-110,0-1,0 1,1 0,-1-1,0 1,1 0,0-1,0 1,-1 0,1-1,1 0,-1 1,0-1,1 1,-1-1,1 0,2 2,-4-3,1-1,0 0,-1 1,1-1,0 0,0 1,-1-1,1 0,0 0,0 0,-1 0,1 0,0 0,0 0,0 0,-1 0,1 0,0 0,0 0,-1-1,3 1,20-20,-13 5,0 1,-1-2,-1 1,0-1,-1-1,-1 1,0-1,-1 0,-1 0,4-35,-4-10,-7-111,1 103,-21-200,-1-68,39 368,2-1,28 37,375 461,-418-524,0-1,0 1,1-1,-1 1,1-1,-1 0,1 1,0-1,0-1,0 1,0 0,0-1,0 0,0 1,1-1,-1 0,0-1,1 1,-1-1,5 1,-4-2,-1 0,1-1,-1 1,1-1,-1 1,1-1,-1 0,0 0,0-1,0 1,0-1,0 1,0-1,-1 0,0 0,1 0,2-7,12-20,-1-1,-2-1,-1-1,-2 0,8-36,-7 26,4-22,-2-1,-4-1,-3 0,-2 0,-4-1,-9-88,8 153,0 0,0 0,-1 0,1 1,-1-1,0 0,0 1,0-1,0 0,0 1,-1-1,-2-3,3 6,1-1,-1 0,0 0,0 1,0-1,0 0,0 1,0-1,0 1,0 0,0-1,0 1,0 0,0-1,0 1,0 0,0 0,0 0,0 0,0 0,0 0,-2 0,0 2,0-1,0 0,1 1,-1-1,0 1,1 0,-1-1,1 1,0 1,-1-1,1 0,0 1,0-1,0 1,1-1,-1 1,1 0,-1 0,1-1,-1 5,-7 25,1 1,2 0,2 0,0 0,3 1,3 51,-2-79,0 1,1-1,0 0,0 1,1-1,0 0,0 0,0 0,1 0,0 0,0-1,1 1,-1-1,1 0,6 6,-4-6,0 0,0-1,0 1,1-2,0 1,-1-1,2 0,-1 0,0-1,0 1,1-2,11 2,121 15,91 15,-225-32,0 0,0 1,0 0,0 0,0 0,0 1,0-1,-1 2,1-1,-1 0,0 1,6 6,-8-6,0 0,-1 0,1 0,-1 0,0 0,0 0,-1 1,1-1,-1 1,0 0,0-1,-1 1,1 0,-1-1,0 1,0 0,-2 7,-1 13,-2 0,-1 0,-1-1,-1 0,-1 0,-19 35,2-12,-3 0,-34 42,40-60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45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0,'3'4,"0"1,-1-1,1 1,-1-1,0 1,0 0,-1 0,1-1,-1 1,1 9,11 32,-2-28,1 0,0-1,1 0,1-1,23 22,89 66,-70-60,41 32,193 115,-280-186,-1 1,0 0,0 1,0 0,-1 1,0 0,12 14,-14-14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4.4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197 403,'14'0,"0"0,0-1,0 0,-1-1,1-1,0 0,21-9,-31 10,1-1,0 1,-1-1,1 0,-1 0,0-1,0 0,0 1,-1-1,1 0,-1-1,0 1,0-1,0 1,-1-1,0 0,0 0,0 0,0 0,-1 0,0 0,1-9,0-4,-1 0,0 0,-2 1,0-1,-1 0,-5-21,5 30,0 1,-1 0,0 0,0 0,-1 0,0 0,0 0,-1 1,0 0,0 0,0 0,-1 1,0 0,-13-10,16 14,0 1,1-1,-1 1,0 0,-1 0,1 0,0 0,0 0,0 1,0 0,-1-1,1 1,0 0,0 1,-1-1,1 1,0-1,0 1,0 0,0 0,0 0,0 0,0 1,0-1,0 1,1 0,-1 0,0 0,-3 4,-8 8,0 0,1 1,-20 30,19-27,-112 179,125-196,0 1,0-1,0 1,0 0,0-1,1 1,-1 0,1 0,-1-1,1 1,-1 0,1 0,0 0,0 0,0 0,0 0,0-1,0 1,1 0,-1 0,1 0,-1 0,1-1,0 1,-1 0,1 0,0-1,0 1,0-1,0 1,1-1,-1 1,0-1,1 0,-1 0,1 1,-1-1,1 0,-1 0,1-1,0 1,3 1,9 3,1 0,0-1,1 0,22 1,0 2,88 29,-69-18,75 14,-118-31,-1 0,0-1,1-1,-1 0,0-1,1 0,-1-1,0-1,-1 0,1 0,-1-1,0-1,22-13,-18 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4.9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0 110,'67'-21,"102"-6,52-12,-150 22,-43 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5.5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0,'1'40,"2"0,2-1,2 1,16 54,61 144,-7-29,-70-188,0-6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6.1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0,'3'19,"0"0,2 0,0 0,0-1,2 0,1 0,0 0,14 21,0 5,52 92,129 181,-174-274,11 23,-32-54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6.6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1,'1'22,"1"1,1-1,1 0,1 0,1 0,1-1,1 0,11 23,17 24,47 66,-15-25,15 53,-38-71,-39-79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7.3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0 767,'8'-1,"1"-1,-1-1,0 0,-1 0,1 0,-1-1,1 0,-1 0,11-10,8-3,542-279,18 37,-557 246,60-26,2 4,103-26,-170 56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8.1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93,'488'-8,"-334"-1,173-34,-160 13,-146 28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19.0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6676 0,'-6'4,"1"0,-1 0,1 0,-1-1,0 0,0-1,-1 1,-8 1,-57 13,64-15,-239 31,94-15,-1010 167,5 73,815-167,-855 221,-10-45,1089-245,-309 55,0-33,374-43,19-2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20.2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1 628,'1480'26,"-195"17,-923-32,223-1,-533-12,0-1,-1-3,1-2,-2-3,1-1,-1-3,-1-2,-1-2,49-27,-39 16,1 3,1 2,1 4,94-22,336-81,-174 40,-49 31,-95 21,512-89,-612 106,-56 12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28.8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736 344,'10'-105,"-1"20,-8 80,0-11,-1 0,0 0,-1 0,-5-29,5 43,1-1,-1 1,0 0,1 0,-1 0,0 0,-1 0,1 0,0 0,-1 0,1 0,-1 0,1 1,-1-1,0 0,0 1,-3-2,3 2,-1 0,1 1,-1-1,1 1,-1 0,1 0,-1 0,0 0,1 0,-1 1,1-1,-1 1,1 0,-1 0,1-1,-1 2,1-1,0 0,0 0,-3 2,-28 20,0 2,1 1,-53 58,61-60,-20 24,1 2,3 1,2 2,3 2,1 1,-32 78,33-54,3 2,4 1,3 2,-13 102,30-147,1 1,3 0,1-1,9 80,-6-103,2 0,0 0,1 0,0-1,1 1,1-1,1-1,0 1,1-1,1-1,0 0,1 0,24 24,-14-21,0-1,1 0,0-2,1-1,1 0,0-2,36 12,-23-12,0-1,0-3,1-1,61 2,-22-9,0-3,1-4,-2-3,113-32,-79 13,194-82,-246 84,-1-1,-1-3,-2-3,88-72,-123 91,-1-2,-1-1,0 0,-1-1,-1 0,-1-2,-1 1,17-39,-23 41,0-1,-2 0,0 0,-1 0,-1-1,-1 1,-1-1,0 1,-2-1,0 1,-5-23,-1 13,0 0,-2 0,-1 1,-2 1,-1-1,-1 2,-1 0,-1 0,-1 2,-2 0,-42-44,26 37,-1 1,-1 1,-2 2,-1 2,-1 2,-1 1,-51-19,73 34,1 1,-1 1,0 1,-1 0,1 2,-1 0,0 1,0 2,0 0,0 1,1 1,-1 1,0 1,-21 6,-74 18,99-22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4:47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78,'361'-18,"-102"-16,-229 29,63-2,-67 7,0-2,31-5,-41 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29.5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1 129,'0'-4,"1"0,-1 1,1-1,0 0,0 1,0-1,1 1,-1-1,1 1,0 0,0-1,0 1,1 0,-1 0,0 1,1-1,0 0,0 1,0 0,0-1,0 1,0 0,1 1,-1-1,5-1,11-4,0 0,-1 2,31-5,-40 8,52-7,0 2,0 3,1 3,-1 3,1 2,69 14,20 13,183 63,-321-90,26 8,0 1,-1 2,66 37,-95-47,-1 0,1 1,-1 0,-1 1,1-1,-1 2,0-1,-1 1,0 0,0 0,0 1,-1-1,-1 1,1 1,-1-1,-1 0,0 1,0 0,-1 0,0 0,0 10,-1 9,-1 1,1 0,2-1,1 0,1 0,18 57,-21-82,0 0,1 1,-1-1,1 0,0 0,0-1,0 1,0-1,1 1,-1-1,1 0,0 0,0-1,0 1,1-1,-1 0,0 0,1 0,-1 0,1-1,0 0,0 0,-1 0,1-1,0 0,9 0,12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30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0 160,'10'2,"-1"-1,1 1,-1 1,0 0,0 0,9 5,13 4,384 150,-231-86,-153-64,271 120,-259-110,0 2,-2 2,-1 2,63 57,-96-79,0 1,-1 0,0 0,0 1,-1-1,1 1,-2 1,1-1,-1 1,-1 0,0-1,0 2,2 10,-4-15,-1 0,0 0,0 0,-1 0,1-1,-1 1,0 0,-1 0,1-1,-1 1,0-1,0 1,0-1,0 0,-1 1,0-2,0 1,0 0,0 0,-1-1,1 0,-1 1,0-1,0-1,0 1,-9 4,5-3,0 1,0-1,-1 0,0-1,0 0,0 0,-14 2,19-5,1 0,0 0,-1 0,1-1,-1 1,1-1,0 0,0 0,-1 0,1 0,0 0,0-1,0 0,0 1,1-1,-1 0,0 0,1-1,-1 1,1-1,0 1,0-1,0 1,-2-5,-8-14,1 0,1 0,1-1,1-1,1 0,1 0,1 0,1 0,0-1,1-40,4 8,2 0,3 1,17-78,-10 83,24-57,-24 75,-2-1,-1 0,-1 0,7-59,-15 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31.3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1116 0,'-9'1,"1"0,1 1,-1 0,0 0,0 1,1-1,-1 2,1-1,0 1,0 0,-11 9,-11 10,-30 31,48-44,-116 123,-187 252,-63 70,366-443,7-7,-1 1,0-1,0 0,0 0,-1-1,0 1,0-1,0-1,0 1,0-1,-10 3,16-5,0-1,-1 0,1 0,0 0,-1 0,1 0,0 0,-1 0,1 0,0 0,0 0,-1 0,1 0,0 0,-1 0,1 0,0 0,0 0,-1-1,1 1,0 0,-1 0,1 0,0 0,0-1,-1 1,1 0,0 0,0 0,0-1,-1 1,1 0,0 0,0-1,0 1,0 0,0-1,0 1,-1 0,1-1,4-15,13-15,-8 22,0 1,0-1,1 2,0 0,0 0,1 1,-1 0,1 0,1 1,12-3,-6 2,0 1,1 1,0 1,-1 1,37-1,-27 5,-1 1,0 2,0 0,32 12,104 44,-125-45,94 38,111 44,-204-85,1-3,0-1,51 5,124 0,29 3,-208-11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33.0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202 1,'-4'0,"1"1,0 0,-1 0,1 1,0-1,0 1,0-1,0 1,0 0,0 0,1 0,-1 1,-2 2,-34 38,35-38,-10 12,2 1,0 1,2 0,0 0,1 1,1 1,0-1,2 1,-6 34,7-24,1 0,1 0,2-1,1 1,2 0,6 37,-5-52,0 0,2 0,0 0,0 0,2-1,-1 0,2 0,15 22,-18-31,0 0,0 0,1 0,0-1,0 0,0 0,0-1,1 1,0-1,0-1,0 1,0-1,0-1,1 1,-1-1,1-1,0 1,-1-1,1 0,9-1,22-4,-1-1,0-2,0-2,-1-1,64-27,-41 15,-43 16,-1-1,0-1,0 0,-1-1,0-1,0 0,21-20,-30 25,0-1,-1 0,0-1,1 1,-2-1,1 0,-1 0,0 0,-1-1,0 1,0-1,0 0,-1 0,0 0,-1 0,0 0,0-1,-1-11,0 16,-1 0,0 0,0 0,0 1,-1-1,1 0,-1 1,0-1,0 1,0 0,0-1,-1 1,1 0,-1 1,0-1,0 0,0 1,-5-4,-8-4,0 1,-32-13,5 2,30 13,-1 1,0 0,0 1,0 1,0 0,-1 1,-19-1,-8 1,-52 5,-37-3,120-1,-1-1,1 0,0-1,0 0,0-1,0 0,1-1,-1 0,1 0,1-1,0-1,0 1,0-2,1 1,0-1,0 0,-9-16,16 23,1 1,0 0,-1 0,1 0,0 0,0-1,-1 1,1 0,0 0,0-1,0 1,1 0,-1 0,0 0,0-1,1 1,-1 0,0 0,1 0,0 0,-1 0,1 0,-1 0,1 0,0 0,0 0,0 0,0 0,-1 0,1 0,0 1,0-1,0 0,1 1,-1-1,0 1,0-1,2 0,51-15,-44 14,94-15,-83 16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48.3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830 816,'0'-52,"1"2,-9-79,6 112,-2 0,0 0,-1 1,0-1,-1 1,-1 0,-1 0,-13-20,14 26,-1-1,0 1,0 1,-1-1,0 1,-1 1,0 0,0 0,-1 1,0 0,-16-7,18 11,1 0,-1 0,0 1,0 0,0 1,0 0,0 0,0 1,0 0,0 1,0 0,0 0,0 1,0 0,1 1,-1-1,-9 6,7-2,-1 1,1 0,0 1,1 0,0 1,1 0,-1 0,2 1,-13 16,-7 16,-25 48,46-76,-43 80,-71 189,98-214,4 0,2 1,-14 125,30-183,1-1,-1 1,2 0,0-1,0 1,1-1,0 1,1-1,1 0,8 21,-8-25,0-1,1 1,-1-1,1 0,0-1,1 1,-1-1,1 0,0 0,0-1,1 0,-1 0,1 0,0-1,0 0,0 0,12 2,12 2,0-2,0 0,56-1,101-12,-185 7,161-15,0-8,-2-7,164-54,-68 0,263-127,-492 200,116-59,-126 60,1-2,-1 0,-1-1,31-31,-45 41,-1 0,0-1,-1 0,1 0,-1 0,0 0,0 0,-1 0,0 0,1-1,-2 1,1 0,-1-1,1 1,-1 0,-1-1,1 1,-1-1,0 1,0 0,-1 0,0-1,-2-5,-7-15,0 1,-2-1,-17-25,27 47,-60-96,-94-113,107 154,-2 3,-118-99,155 143,-1 0,0 2,0-1,-1 2,-1 0,1 1,-1 1,-1 1,1 0,-1 2,0 0,0 1,0 0,0 2,-1 0,1 2,0 0,-1 1,1 1,0 0,0 2,1 0,-33 14,-112 63,-13 5,70-41,29-11,-1-3,-113 30,157-56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49.3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0,'26'2,"0"0,-1 1,1 2,-1 1,0 1,32 13,142 74,-137-63,29 12,1-5,2-4,119 27,-165-46,-32-8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50.2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0,'5'1,"-1"-1,0 1,1 0,-1 1,0-1,0 1,0 0,0-1,0 2,0-1,-1 0,1 1,-1 0,4 3,42 48,-47-52,154 185,236 313,-377-480,-4-6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51.0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264 1,'-1'3,"0"0,0 0,-1 0,1 0,-1 0,0 0,0 0,0-1,0 1,0-1,-4 4,-7 9,-29 48,3 2,2 1,4 2,-29 82,59-144,1 1,0 0,0 0,1 0,0 0,0 0,0 10,1-15,0 0,1 0,-1-1,1 1,0 0,-1 0,1 0,0 0,0-1,0 1,0 0,1-1,-1 1,0-1,1 1,-1-1,1 0,-1 1,1-1,-1 0,1 0,0 0,0 0,0-1,-1 1,1 0,0-1,0 1,0-1,2 0,489 153,-435-133,-22-8,-6-4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51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138 112,'-4'3,"0"0,0 0,0 1,0 0,0 0,1 0,0 0,-6 9,5-7,-9 13,2 0,1 0,0 2,1-1,1 1,1 0,1 0,1 1,1 0,-2 23,2 10,2 0,11 104,-2-102,2 0,20 68,-21-97,2 0,1-1,1 0,1-1,2 0,21 29,-32-50,0 1,0-1,1-1,0 1,0-1,0 1,0-2,0 1,1 0,0-1,0 0,0 0,0-1,0 0,13 3,-10-4,0-1,-1 0,1 0,0 0,0-1,-1-1,1 0,-1 0,1 0,13-7,10-8,-1-1,0-1,-2-2,45-39,-62 50,9-9,0-1,-1-1,-1 0,-1-2,-1 0,-1-1,-1-1,-1 0,12-31,-18 35,-1 0,0 0,-2 0,-1-1,0 1,-2-1,-1 0,0 0,-1 0,-2 0,0 0,-9-35,4 34,-2-1,-1 1,-1 1,0 0,-2 0,-1 1,0 1,-1 0,-30-28,10 13,-2 3,-1 1,-81-50,110 76,-1-1,1 1,-1 1,0 0,0 0,-1 1,1 0,-14-1,19 3,0 1,-1 0,1 0,-1 1,1 0,-1 0,1 0,0 1,0 0,0 0,0 0,0 0,0 1,0 0,1 0,-1 0,-6 7,-1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52.6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1,'7'5,"0"1,0-1,1-1,0 1,14 5,11 6,101 58,135 84,-241-138,0 1,-1 1,42 46,-57-53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28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7149,'1'-33,"2"1,1-1,1 1,2 0,13-36,68-153,-34 93,34-89,136-241,88-90,-183 320,106-265,-213 445,29-44,-30 57,-2-2,28-69,79-204,-32 88,54-180,-89 234,-47 129,11-36,3 1,69-137,160-212,-236 396,0 0,36-36,-30 36,35-50,-40 42,-2-1,-2-1,-1-1,15-60,2-5,62-128,11-34,-83 192,-15 44,1 1,2 0,1 1,1 0,1 0,17-24,-18 37,1 1,0 0,1 1,26-17,-11 7,410-255,-418 265,36-21,-10 8,-1-1,-2-3,-1-2,62-56,-94 75,0 1,1 0,0 1,0 0,1 1,1 0,0 1,0 1,0 0,1 1,20-6,178-49,47-10,185-5,-182 42,275-19,521 54,-846 13,299 57,291 121,-733-173,-15-5,-1 3,0 2,-2 2,0 2,-2 3,94 62,-56-17,-4 3,84 94,125 185,-279-335,0 0,33 30,-41-43,0-1,1 1,-1-1,1 0,0-1,0 1,1-1,-1-1,0 0,1 0,0 0,9 0,131 7,58 6,-31 15,-2 8,-2 7,-1 7,164 77,-267-100,124 77,-154-81,-1 2,-1 0,-2 3,45 49,192 196,-235-246,59 37,-53-39,38 32,401 426,-330-320,263 225,-376-360,-1 2,-1 1,-2 2,-1 1,-2 2,39 63,86 205,-40-69,-105-217,-2 1,0 0,-2 1,7 31,-8-29,1 0,1 0,13 30,-11-33,-1 0,-2 1,0 0,3 25,14 50,-19-88,0-1,1 1,0-1,11 16,14 23,26 55,5 9,-56-97,1-1,-2 1,0 0,-1 1,0-1,1 26,-1-18,0 1,1-1,9 28,6 34,-6-12,2-1,29 77,38 90,-39-106,-39-117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5:54.3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788 133,'-53'3,"1"2,-86 19,30-4,-79 1,169-20,1-1,-1-1,0-1,1 0,-1-1,1-1,0 0,-25-11,37 13,0-1,1 1,-1-1,1 0,0 0,0-1,0 1,0-1,1 0,-1 0,1 0,0-1,0 1,1-1,-1 1,-2-9,4 10,1 1,-1-1,1 0,-1 0,1 1,0-1,0 0,1 0,-1 0,0 1,1-1,0 0,-1 1,1-1,0 0,1 1,-1-1,0 1,1 0,-1-1,1 1,0 0,0 0,-1 0,1 0,1 0,-1 1,0-1,0 0,1 1,-1 0,4-2,5-2,1 0,-1 1,1 1,-1 0,1 0,0 1,0 1,0 0,0 0,0 1,0 1,0 0,0 1,0 0,0 1,0 0,18 8,8 5,-1 3,-1 0,64 48,-43-26,87 83,-120-100,-2 0,0 1,-2 1,-1 1,30 57,-45-75,1 0,-2 1,1-1,-1 1,-1 0,0 0,0 1,-1-1,0 0,-1 0,0 1,-1-1,0 0,0 0,-1 1,-1-1,1 0,-2-1,1 1,-2-1,1 1,-1-1,0 0,-1-1,0 0,-14 16,-7 3,0 0,-2-2,-1-1,0-2,-65 36,82-52,0 0,0-1,-1-1,0 0,1-1,-1 0,0-1,0-1,0 0,-1-1,1 0,0-1,0-1,0 0,0-1,0-1,1 0,0 0,-16-9,14 6,0-1,1-1,1 0,-1-1,-15-16,23 21,1 0,-1-1,2 0,-1 0,1 0,0-1,0 1,0-1,1 0,0 0,1-1,0 1,-3-13,5 17,0-1,0 1,0 0,1 0,-1 0,1 0,0 0,0 0,0 0,0 0,0 0,1 1,-1-1,1 0,0 1,-1-1,1 1,0-1,1 1,-1 0,0 0,1 0,-1 0,1 1,0-1,-1 1,1-1,0 1,3-1,5-2,0 1,0-1,1 2,-1 0,1 0,16 0,97 1,-1 5,246 40,-299-33,1-3,132-2,-174-6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05.4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839 2,'-34'0,"5"-1,0 1,1 2,-45 8,64-8,1 0,-1 1,1 0,0 0,0 1,0 0,1 0,0 1,-1 0,1 0,1 1,-1 0,1 0,0 1,1-1,-6 10,1-1,2 0,0 0,0 1,2 0,0 0,0 0,-3 26,7-37,2 1,-1 0,1-1,-1 1,1 0,1-1,-1 1,1 0,0-1,1 1,-1-1,1 1,0-1,0 0,1 1,0-1,-1-1,2 1,-1 0,0-1,1 1,0-1,0 0,1-1,-1 1,7 4,24 9,1-1,0-2,1-1,69 14,-44-12,30 6,76 22,-152-37,-1 0,0 0,-1 1,1 1,-2 1,1 0,-1 0,15 16,-21-19,-1 1,0 1,-1-1,0 1,0 0,-1 0,0 0,0 1,-1-1,0 1,0 0,1 10,-2-3,-1-1,0 1,-1-1,-1 1,0-1,-6 25,-4 3,-2-1,-2 0,-2-1,-23 40,32-64,-1 0,-1-1,-1-1,0 0,-1 0,0-1,-1 0,-23 17,23-22,0 0,-1-1,0-1,0-1,-1 0,1 0,-1-2,-1 0,1 0,-26 1,-23 0,1-4,0-3,-113-16,-183-60,356 77,-15-3,1-1,0 0,1-2,-1 1,-20-13,35 17,-1 0,1 1,0-1,-1 0,1 0,0-1,0 1,0 0,1-1,-1 1,0-1,1 0,0 1,0-1,-1 0,1-3,0 3,1-1,0 1,1-1,-1 1,0 0,1-1,0 1,0 0,0 0,0-1,0 1,1 0,0 0,-1 0,1 1,0-1,4-4,10-12,1 1,1 1,0 1,1 1,37-24,114-52,-141 76,8-3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06.3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79,'0'35,"1"0,12 68,-8-85,0 1,1-1,1 0,1 0,0-1,22 32,-14-28,0-1,2-1,0-1,1 0,1-1,0-1,1-1,1-1,0-1,1-1,1-1,42 14,-34-15,0-1,0-2,1-1,0-2,0-1,0-1,0-2,0-2,50-8,-75 9,1-1,0 0,-1 0,1-1,-1 0,0 0,0-1,0 0,8-7,-13 8,0 1,0-2,0 1,-1 0,1 0,-1-1,0 0,0 1,0-1,-1 0,1 0,-1 0,0 0,0 0,0 0,-1 0,1 0,-1 0,0-1,0 1,-1-6,-2-10,-1 1,0-1,-1 1,-1 0,-1 0,-10-19,-63-106,58 107,18 31,-19-35,-3 1,-48-59,62 87,15 17,22 24,5 2,-1 1,-1 1,-2 2,38 65,-14-21,90 112,-125-167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07.2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1,'1'13,"0"-1,1 1,0-1,1 1,0-1,1 0,1 0,5 11,56 91,-45-81,34 56,484 748,-398-661,-139-174,0-1,-1 1,1 0,-1-1,0 1,1 0,-1 0,0 0,0 0,0 1,0-1,-1 0,1 0,0 4,-1-5,0 0,0-1,-1 1,1-1,0 1,-1 0,1-1,0 1,-1-1,1 1,0-1,-1 1,1-1,-1 0,1 1,-1-1,1 1,-1-1,0 0,1 1,-1-1,1 0,-1 0,0 0,1 1,-1-1,1 0,-1 0,0 0,1 0,-2 0,-4 0,1-1,0 1,-1-1,1 0,-1 0,1-1,0 1,0-1,0-1,-8-4,-25-19,1-1,2-2,-36-38,-88-108,138 151,-22-25,-153-187,168 197,2 0,1-2,3 0,-25-62,38 78,2 1,0-1,-3-31,9 45,-1-1,2 1,0-1,0 1,1-1,1 0,-1 1,2 0,5-16,-6 23,1-1,0 1,0 0,0 0,0 0,1 0,0 1,0-1,0 1,0 0,0 0,0 1,1-1,0 1,-1 0,1 0,0 1,0-1,0 1,0 0,0 0,0 1,6-1,4 0,0 1,0 0,0 1,0 1,-1 0,27 7,-25-1,0 0,-1 1,1 1,-2 0,0 1,0 1,-1 0,0 1,14 19,-24-29,0 0,0 1,0-1,-1 1,0 0,0 0,0 0,0 0,0 0,-1 0,1 0,-1 0,-1 1,1-1,0 0,-1 1,0-1,0 6,-2-3,0 0,-1-1,1 1,-1-1,0 0,-1 0,0 0,0 0,0-1,-9 9,-71 77,-133 111,200-188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08.2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147 289,'2'17,"1"0,1 0,0 0,1-1,1 1,0-1,2-1,15 26,-16-26,121 203,201 259,-279-410,-49-66,-1-1,0 1,1-1,-1 1,0-1,0 1,1-1,-1 1,0-1,0 1,0-1,0 1,0 0,0-1,0 1,0-1,0 1,0-1,0 1,0-1,-1 1,1-1,0 1,0-1,0 1,-1-1,1 1,0-1,-1 1,1-1,0 1,-1-1,1 0,0 1,-1-1,1 0,-1 1,1-1,-1 0,1 1,-1-1,1 0,-1 0,1 0,-1 0,1 1,-1-1,1 0,-1 0,0 0,1 0,-1 0,1 0,-1 0,1-1,-1 1,1 0,-2 0,-35-5,18-2,0 0,0-2,1 0,1-1,-19-14,-80-66,110 85,-38-35,2-1,2-2,2-2,2-2,2-1,-43-81,58 92,2 0,1-1,2-1,-15-67,25 83,0 1,1-1,1 0,2 0,0 0,1 0,1 0,2 0,11-42,-9 49,0 1,1 1,1-1,1 1,17-22,-22 31,0 0,-1 0,2 1,-1-1,0 1,1 0,0 0,0 1,0 0,0 0,1 0,-1 0,1 1,0 0,0 0,-1 0,1 1,8-1,-8 3,0 1,0-1,0 1,0 0,-1 1,1-1,-1 1,0 0,0 1,0-1,0 1,-1 0,1 0,-1 0,0 1,0 0,5 8,1 1,-2-1,0 1,-1 0,0 0,8 27,-8-6,-2 0,-1 0,-2 1,-1 0,-5 38,2 0,1-59,1 18,-7 54,5-79,1 0,-1 0,0 0,-1 0,1-1,-2 1,1-1,-1 1,0-1,-1 0,1-1,-7 8,-3-2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09.8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 75,'-1'1,"0"-1,0 1,0-1,0 1,0-1,0 1,0 0,0 0,0-1,0 1,0 0,1 0,-1 0,0 0,1 0,-1 0,0 0,1 0,-1 0,1 0,0 0,-1 0,1 1,0-1,0 0,0 0,-1 2,-2 36,5-20,1-1,0 0,1 0,1 0,1-1,0 1,1-1,1-1,1 1,0-2,15 20,17 18,81 82,-65-75,2-3,3-3,2-3,114 70,-169-116,-1 0,1-1,0 0,0-1,0 0,1 0,18 2,-26-5,0 0,0 0,0 0,0 0,0-1,0 1,0-1,0 1,0-1,0 0,0 1,0-1,0 0,0-1,0 1,2-2,-2 0,0 1,0-1,-1 1,1-1,-1 0,1 0,-1 1,0-1,0 0,0 0,0 0,-1 0,1-1,-1-3,0-33,-2 0,-2 0,-1 1,-3 0,-15-51,21 83,-32-106,29 99,0 1,-1 1,-1-1,0 1,0 0,-13-14,8 18,7 13,4-4,1 1,0-1,0 1,1-1,-1 1,0-1,0 1,1 0,-1-1,1 1,-1-1,1 0,0 1,-1-1,2 2,6 6,0 0,1 0,-1-1,2 0,-1-1,1 0,0 0,17 7,97 40,-97-43,-10-4,61 21,-74-27,0 0,1 0,-1 0,1-1,-1 1,1-1,-1 0,1 0,-1-1,1 1,-1-1,0 0,1 0,6-3,-9 3,0-1,0 0,-1 1,1-1,0 0,-1 0,1 0,-1 0,0 0,0 0,0 0,0 0,0 0,0-1,0 1,-1 0,1-1,-1 1,1-5,-2-52,-1 39,2-100,1 62,-2 1,-15-93,3 115,4 22,9 13,0 0,-1 0,1 0,0-1,0 1,0 0,-1 0,1 0,0 0,0 0,0 0,-1 0,1 0,0 0,0 0,0 0,-1 0,1 0,0 1,0-1,0 0,-1 0,1 0,0 0,0 0,0 0,0 0,-1 0,1 1,0-1,0 0,0 0,0 0,0 0,-1 1,1-1,0 0,0 0,0 0,0 0,0 1,0-1,0 0,0 0,0 0,0 1,0-1,0 0,0 0,0 1,0-1,0 0,0 0,0 4,0 0,0-1,0 1,0 0,1-1,-1 1,1-1,0 1,0-1,0 1,1-1,-1 1,3 2,30 48,-23-37,294 387,-197-272,171 277,-259-373,16 42,-31-64,0 0,0 1,-2-1,0 1,0 0,0 19,-3-31,0-1,0 0,0 0,0 0,-1 0,1 0,-1 1,1-1,-1 0,0 0,1 0,-1 0,0 0,0-1,-1 1,1 0,0 0,-1-1,1 1,-1-1,1 1,-1-1,0 0,-1 2,-1-1,0-1,0 1,0-1,0 0,-1 0,1-1,0 1,0-1,-1 0,1 0,-7-1,-3-1,-1-1,1 0,0-1,0-1,0 0,-16-9,12 3,0-1,1-1,1-1,0 0,1-1,0-1,-13-19,-82-131,88 130,8 14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10.9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0,'502'18,"-476"-16,-2-2,0 2,-1 1,1 1,-1 0,31 11,-49-13,0 1,0-1,0 1,0 0,0 0,0 0,-1 1,1-1,-1 1,0 0,0 1,-1-1,1 1,-1-1,0 1,0 0,-1 0,1 1,-1-1,0 0,0 1,-1-1,0 1,0-1,0 1,-1 0,0 0,0 6,-2-2,0 0,-1 0,0 0,-1 0,0 0,0-1,-1 0,0 1,-1-2,0 1,0-1,-13 13,-18 28,14-11,2 2,1 0,2 1,-23 79,-21 181,41-185,19-96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0.1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146 167,'5'0,"-1"1,1 0,-1 0,0 0,0 0,0 1,0 0,0-1,0 2,0-1,0 0,-1 1,1-1,-1 1,4 4,46 55,-37-41,73 88,149 192,-165-201,64 118,-135-214,1 1,-1 0,0-1,0 1,0 0,-1 0,1 0,-1 0,0 9,-1-14,0 1,0-1,0 1,0-1,0 1,0-1,0 1,-1-1,1 1,0-1,0 1,-1-1,1 1,0-1,0 1,-1-1,1 0,-1 1,1-1,0 1,-1-1,1 0,-1 0,1 1,-1-1,1 0,-1 0,1 0,-1 1,1-1,-1 0,0 0,-2 0,0 0,1-1,-1 1,0-1,0 1,1-1,-1 0,0 0,1 0,-4-3,-29-16,1-1,2-2,-50-43,-80-92,160 156,-224-253,186 204,3-2,3-2,-36-74,63 114,0 0,2-1,0 1,1-1,0 0,-2-30,6 42,-1 1,1-1,0 1,0-1,1 1,-1-1,1 1,0-1,0 1,0 0,0-1,0 1,1 0,-1 0,1 0,0 0,0 0,0 0,1 1,-1-1,0 1,1-1,0 1,0 0,-1 0,1 0,0 0,1 1,-1-1,0 1,0 0,1 0,-1 0,0 0,1 0,-1 1,6 0,95-5,-1 6,116 14,-89 0,189 47,-249-43,-1 2,0 4,-2 3,82 47,-125-62,-1 2,-1 1,0 1,-1 1,-1 0,-1 2,28 35,-41-47,-1-1,0 1,0 1,-1-1,0 0,-1 1,1 0,-2 0,1 0,-1 0,-1 0,1 1,-2-1,1 0,-1 1,-1-1,0 1,0-1,-1 0,0 0,0 0,-1 0,0 0,-1 0,-6 11,-23 28,-1-1,-3-1,-2-2,-53 47,46-45,30-30,-37 38,-2-3,-93 69,139-114,0 0,0-1,0 0,-1 0,0-1,1-1,-2 1,-17 2,19-6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2.1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1177,'1'-6,"1"-1,0 1,1-1,0 1,0 0,0 0,1 0,-1 1,1-1,1 1,-1 0,10-9,-7 6,337-328,-31 34,-253 238,15-15,77-105,-145 176,-2-1,1-1,-1 1,0-1,-1 0,3-12,-6 20,-1 1,1 0,-1-1,0 1,0-1,0 1,0-1,0 1,0-1,0 1,0-1,-1 1,1-1,-1 1,1 0,-1-1,1 1,-1 0,0-1,-1-1,1 2,-1 0,0 0,0 0,0 0,0 1,0-1,1 0,-1 1,0-1,-1 1,1 0,0 0,0 0,0 0,0 0,0 0,0 0,0 1,-3 0,-23 6,0 0,1 2,0 1,0 1,-26 16,7-1,-79 60,93-60,1 2,2 1,1 1,1 2,1 1,2 1,-31 57,40-62,1 1,1 0,2 1,1 0,2 1,1 0,1 1,2-1,1 1,1 35,3-57,0 1,0-1,1 0,1 0,-1 0,2 0,0 0,0-1,1 0,0 1,1-2,0 1,0-1,1 0,0 0,11 10,-6-9,1 0,0-1,1 0,0-1,0-1,1 0,0-1,0 0,1-1,30 5,8-2,-1-3,1-2,1-2,74-9,-16-7,116-30,-220 43,1 0,-1-1,1 0,-1-1,0 0,0 0,11-8,-18 10,1 0,-1-1,1 1,-1 0,0-1,0 0,-1 1,1-1,0 0,-1 0,1 0,-1 0,0 0,0 0,-1 0,1 0,0-1,-1 1,0 0,0 0,0-1,0 1,0 0,-1 0,-1-6,-6-17,0 0,-2 1,-23-44,-13-34,43 95,-3-8,0-1,1-1,1 1,0-1,-1-25,5 40,0 0,0 0,0 0,1 0,-1 0,1 0,0 0,0 0,0 0,0 0,1 0,-1 0,1 1,-1-1,5-4,-3 5,0 0,-1 0,1 0,1 0,-1 1,0-1,0 1,1 0,-1 0,0 0,1 0,-1 1,1 0,-1-1,1 1,-1 0,6 1,0 0,-1 1,0 0,1 0,-1 1,0 0,0 1,-1-1,1 1,-1 1,0-1,10 9,11 11,34 35,-39-35,128 139,8 7,-158-168,0-1,0 1,1-1,-1 1,1-1,-1 0,1 0,0 0,-1 0,1 0,0 0,0 0,0-1,0 1,0 0,0-1,2 1,-3-2,-1 1,1 0,0-1,0 1,0-1,-1 1,1-1,0 1,-1-1,1 0,0 1,-1-1,1 0,-1 1,1-1,-1 0,1 0,-1 1,0-1,1 0,-1 0,0 0,0 0,1 1,-1-3,1-10,0-1,-1 1,-2-27,0 20,-2-50,1 31,1-1,2 1,1-1,11-62,-11 99,-1 1,0 0,1 0,-1 0,1 0,-1 0,1 0,0 0,0 0,0 1,0-1,0 0,0 0,1 1,-1-1,0 1,1-1,-1 1,1-1,0 1,-1 0,1 0,0 0,0 0,0 0,0 0,0 1,0-1,0 1,0-1,0 1,0 0,0-1,0 1,0 0,0 1,1-1,-1 0,0 1,0-1,0 1,0-1,0 1,0 0,-1 0,3 1,11 6,-1 0,-1 1,1 0,19 19,-31-26,81 73,-34-29,61 44,-109-89,-1-1,1 0,-1 0,1 0,-1 0,1 0,-1 0,0 1,1-1,-1 0,1 0,-1 0,1 0,-1-1,1 1,-1 0,1 0,-1 0,0 0,1 0,-1-1,1 1,-1 0,0 0,1 0,-1-1,1 1,-1 0,0-1,1 1,-1 0,0-1,0 1,1-1,-1 1,0 0,0-1,0 1,1-1,-1 1,0-1,0 1,0 0,0-1,0 1,0-1,0 1,0-1,0 1,0-1,5-36,-4 25,4-17,1 0,2 0,1 1,20-42,-20 53,0-1,1 1,1 0,1 1,0 1,1-1,26-22,-36 35,0 0,0 1,1-1,-1 1,1 0,-1 0,1 0,0 1,0-1,0 1,0 0,0 0,0 0,0 1,0-1,1 1,-1 0,0 0,0 0,0 1,0 0,0-1,0 1,0 1,0-1,0 1,0-1,0 1,-1 0,1 1,-1-1,1 0,-1 1,4 4,6 7,0 0,-1 1,-1 0,0 1,-1 0,10 22,-10-17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3.2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644 142,'-67'-10,"11"0,30 9,-1 0,1 3,1 0,-1 1,0 1,1 2,-1 1,2 0,-1 2,-31 16,41-17,0 1,0 0,1 1,0 1,1 0,0 1,1 0,0 1,1 0,1 1,0 0,0 1,2 0,0 0,1 1,-9 25,15-38,0 0,0 0,0 1,0-1,1 1,0-1,-1 1,1-1,0 0,1 1,-1-1,0 1,1-1,0 1,0-1,0 0,0 0,1 1,-1-1,1 0,0 0,0-1,0 1,0 0,0 0,5 3,-3-3,0-1,0 0,0 0,0 0,0 0,1-1,-1 0,1 0,-1 0,1 0,-1-1,1 1,-1-1,1-1,0 1,-1 0,1-1,-1 0,9-3,-5 1,0 0,0-1,0 0,-1 0,1-1,-1 0,0 0,-1-1,1 0,-1 0,0 0,-1-1,1 0,7-14,-4 5,-2 1,0-1,-1 0,0 0,-1-1,4-26,-1-12,-3 18,1-1,22-70,-27 105,0 0,0 0,0-1,1 1,0 0,-1 0,1 1,0-1,1 0,-1 1,0-1,1 1,-1 0,1-1,0 1,0 0,0 1,0-1,6-2,-5 3,0 0,1 1,-1 0,0 0,1 0,-1 0,0 1,1-1,-1 1,0 0,0 0,0 1,7 2,7 6,-1 0,0 1,0 1,-1 0,18 19,-8-7,3 2,49 57,-71-73,0 0,0 0,-1 0,0 1,-1 0,0 0,-1 1,0-1,0 1,2 18,-5-10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29.8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4.1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74,'2'3,"-1"0,1 0,0 0,0 0,0 0,0 0,1 0,-1-1,1 1,0-1,0 0,4 3,3 4,133 114,18 18,-123-108,-29-26,1 0,-2 1,1 0,-1 0,0 1,-1 0,0 0,10 18,-17-26,1 0,-1 0,0 0,1 0,-1 0,0 0,1 1,-1-1,0 0,0 0,0 0,0 0,0 0,0 1,-1-1,1 0,-1 1,1-1,0-1,-1 1,1-1,0 0,-1 1,1-1,-1 0,1 1,-1-1,1 0,-1 0,1 0,0 1,-1-1,1 0,-1 0,1 0,-1 0,0 0,1 0,-1 0,1 0,-1 0,1 0,-1 0,0 0,-1-1,-1 0,1 0,-1 0,1 0,-1 0,1 0,0-1,-1 1,1-1,0 0,0 1,0-1,-3-4,-10-20,1 0,1-1,2 0,0-1,-9-42,-11-27,24 81,-21-71,27 83,0-1,0 1,0-1,1 0,-1 1,1-1,0 0,1 1,-1-1,1 1,0-1,0 0,0 1,1 0,4-9,-4 11,0-1,1 1,-1 0,1-1,0 1,-1 1,1-1,0 0,0 1,0-1,1 1,-1 0,0 0,0 0,1 1,-1-1,1 1,-1-1,0 1,1 0,-1 1,0-1,6 2,9 1,0 1,35 13,-45-15,69 26,129 67,-173-77,-1 1,-1 2,-1 1,-1 1,-1 2,32 36,-57-58,0 0,0 0,-1 0,1 0,-1 0,0 1,0-1,0 1,0 0,-1 0,0 0,1-1,-1 1,0 0,-1 0,1 0,-1 1,0-1,0 0,0 0,-1 6,-5 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5.2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642 727,'0'-1,"-1"-1,1 0,-1 1,0-1,1 1,-1-1,0 1,0 0,0-1,0 1,-1 0,1 0,0-1,0 1,-1 0,1 0,-1 1,1-1,-3-1,-30-14,34 16,-10-4,1 1,-1 0,0 1,0 0,0 1,0 0,0 0,0 1,0 1,0 0,0 0,0 0,0 2,0-1,0 1,1 0,0 1,-1 0,1 1,1 0,-13 9,4-1,0 1,0 1,2 0,0 1,1 1,0 0,2 1,-21 37,18-25,2 1,1 1,2-1,1 2,1-1,2 1,1 0,1 1,2 44,2-71,0 0,1 0,0 1,0-1,1 0,0 0,0 0,0 0,1-1,4 8,-5-11,0 0,0-1,0 1,1 0,-1-1,1 1,0-1,0 0,0 0,0 0,0 0,0 0,0-1,1 0,-1 1,1-1,-1 0,1-1,-1 1,1-1,6 1,5 0,0-1,1-1,-1 0,0-1,0 0,0-2,18-5,-28 7,1-1,-1 1,0-1,0 0,0 0,-1-1,1 0,-1 0,1 0,-1 0,-1 0,1-1,-1 0,1 0,-1 0,-1 0,1 0,-1 0,0-1,0 1,0-1,0-6,5-35,-1-1,-3-1,-2 1,-2-1,-2 1,-3 0,-15-69,-7 7,-5 1,-48-108,58 164,-1 2,-3 0,-2 1,-50-65,73 108,0 1,-1 0,1 0,-1 1,0 0,-13-7,19 11,0 1,-1-1,1 0,0 1,-1-1,1 1,-1-1,1 1,-1 0,1 0,-1 0,1 0,-1 0,1 0,-1 0,1 0,-1 1,-1 0,2-1,0 1,0 0,0 1,0-1,0 0,0 0,0 0,1 0,-1 1,0-1,1 0,-1 1,1-1,0 0,-1 1,1-1,0 1,0-1,0 1,0-1,0 0,0 1,1 2,-1 3,1 1,1 0,-1-1,1 1,1-1,-1 0,1 0,1 0,4 8,45 58,-26-39,46 67,37 50,142 150,-244-294,-1 0,0 1,-1 0,0 0,0 1,8 15,-8-6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6.0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140 4296,'-40'21,"30"-14,0-1,0-1,-1 0,0 0,0-1,-1 0,-13 2,74-33,712-297,12 33,-358 137,1327-514,-15-62,69-101,-619 284,-252 139,24 62,-919 337,-19 7,0-1,0-1,0 0,12-7,-57 21,10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26.8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2160,'0'-4,"1"1,-1-1,1 1,0-1,0 1,1-1,-1 1,1 0,0 0,0 0,0 0,0 0,0 0,0 1,1-1,0 1,3-4,58-37,-49 34,65-37,2 4,100-37,187-48,-231 82,1298-381,25 55,530-83,14 101,-1359 249,-635 103,-19 5,-20 4,10-3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2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0 363,'0'-2,"0"1,0 0,0-1,0 1,0 0,1 0,-1-1,0 1,1 0,-1 0,1-1,-1 1,1 0,-1 0,1 0,0 0,0 0,-1 0,1 0,0 0,0 0,0 0,0 0,0 1,0-1,0 0,1 1,1-2,0 1,1 1,0-1,-1 1,1-1,0 1,-1 0,1 1,0-1,0 1,4 0,6 3,1 1,-1 0,0 1,17 9,1 5,-1 2,0 1,52 53,67 97,-98-96,-48-70,0 1,-1-1,0 1,0 0,0 0,-1 0,0 0,1 15,-3-21,0 0,0-1,0 1,0 0,0-1,-1 1,1-1,0 1,-1-1,1 1,-1 0,1-1,-3 3,3-4,0 1,-1-1,1 0,0 1,-1-1,1 0,-1 0,1 1,-1-1,1 0,-1 0,1 1,-1-1,1 0,-1 0,1 0,-1 0,1 0,-1 0,1 0,-1 0,1 0,-1 0,1 0,-1 0,0-1,0 1,-1-1,0 0,0-1,0 1,-1-1,1 1,0-1,1 0,-1 0,0 0,0 0,1 0,0 0,-1 0,1 0,-2-4,-17-46,2 0,2-2,3 0,-9-66,12 27,3-159,6 248,2-1,-1 1,0-1,1 1,0-1,0 1,1-1,-1 1,1 0,0 0,0 0,0 0,0 0,1 0,-1 0,7-5,-2 3,0 1,0 0,0 1,1 0,-1 0,1 0,0 1,9-2,18-6,0 2,1 1,0 2,0 1,59 0,-78 5,0 1,0 1,-1 0,1 1,-1 0,0 2,0 0,0 0,0 2,-1 0,0 1,-1 0,1 1,17 15,-27-19,0 0,-1 1,0-1,0 1,0 0,0 0,-1 0,0 1,0-1,-1 1,0 0,0 0,-1 0,2 12,-2 8,0 0,-6 44,1-5,4-45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3.3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0,'0'4,"0"5,4 1,1 2,4 8,4 7,3 3,7 12,7 6,3-1,3 3,-1-3,-3-6,-2-6,-7-5,-7-8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3.7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1,'0'4,"0"4,0 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6.6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384 1059,'0'-1,"-1"0,1-1,0 1,-1 0,0 0,1 0,-1 0,0 0,1 1,-1-1,0 0,0 0,0 0,0 1,0-1,0 0,0 1,0-1,0 1,0-1,0 1,0 0,0-1,0 1,-1 0,1 0,0 0,0 0,0 0,-2 0,-38 1,27 3,0 1,1 0,-1 1,1 0,0 1,1 1,0 0,0 0,-15 15,-2 5,1 0,-29 40,49-57,1 0,0 0,0 1,-8 21,13-27,0 1,0-1,0 0,1 1,0 0,0-1,0 1,1 0,0-1,1 1,0 7,-1-12,1-1,-1 1,0-1,1 1,-1-1,1 1,0-1,-1 1,1-1,0 1,0-1,0 0,0 1,0-1,0 0,0 0,0 0,1 0,-1 0,0 0,1 0,-1 0,0-1,1 1,-1-1,3 1,-1 0,0-1,0 0,0 0,0-1,0 1,0-1,1 1,-1-1,0 0,0 0,-1-1,5-1,7-5,-1 0,-1-1,0 0,14-15,80-93,-104 115,0 1,-1-1,1 1,0-1,0 1,0 0,0 0,0 0,1 0,-1 0,0 0,0 1,1-1,-1 1,0-1,1 1,-1 0,0 0,1 0,-1 0,0 1,1-1,-1 0,0 1,1 0,-1 0,0-1,0 1,0 0,0 1,2 0,12 7,-1 1,0 0,15 14,-14-12,102 84,119 126,87 129,-310-335,18 19,-1 1,-2 1,43 74,-66-99,-1-1,0 0,0 1,-1 0,-1 0,0 1,0-1,-1 0,-1 1,0-1,-1 1,0 0,-1-1,-1 1,0-1,0 1,-1-1,-1 0,-6 17,-6 1,-1 0,-1 0,-1-2,-2 0,-1-1,-1-2,-27 25,13-18,0-2,-2-1,-1-2,-64 32,93-54,1 1,-1-1,0-1,-1 0,1-1,-1 0,0 0,0-1,1-1,-1 0,0-1,0 0,0-1,0 0,0-1,0 0,0-1,1 0,-1-1,1 0,0-1,0 0,1-1,-15-10,4 2,1-1,0-1,1-1,1 0,0-1,-27-38,35 41,1 1,1-1,0 0,1-1,1 0,0 0,1-1,1 1,1-1,0 0,0-20,3-11,2-1,3 1,1 0,3 0,23-74,0 29,77-157,-73 183,3 0,3 3,3 2,59-64,-21 39,178-145,-238 215,0 2,48-23,-2 2,-68 35,0 0,0 1,0-1,0 0,0 1,0-1,0 0,0 0,0 0,0 0,0 0,-1 0,1 0,0 0,-1 0,1 0,-1 0,1-1,-1 1,1 0,-1 0,0 0,0-1,0 1,1 0,-1-1,-1 1,1 0,0 0,0-1,0 1,-1 0,1 0,0 0,-1-1,1 1,-1 0,1 0,-1 0,0 0,0 0,1 0,-1 0,0 0,-2-1,-5-7,0 2,-1-1,0 1,-11-6,14 8,-50-33,-1 2,-70-32,107 59,0 1,-1 0,0 2,0 0,0 1,-1 1,0 2,0 0,0 1,-37 3,55-1,-1 0,1 1,-1-1,1 1,0 0,0 0,0 0,0 1,0 0,-4 3,7-6,0 1,1-1,-1 1,0 0,1-1,-1 1,1 0,-1-1,0 1,1 0,0 0,-1-1,1 1,-1 0,1 0,0 0,0 0,-1-1,1 1,0 0,0 0,0 0,0 0,0 0,0 0,0 0,0 0,1-1,-1 1,0 0,0 0,1 0,-1 0,1-1,-1 1,1 0,-1 0,1-1,-1 1,1 0,-1-1,1 1,0 0,-1-1,1 1,0-1,0 1,0-1,-1 0,1 1,0-1,0 0,0 1,0-1,0 0,-1 0,2 0,54 27,-2 3,0 2,-3 2,58 49,-52-38,-32-27,417 325,-24 33,-405-362,36 39,-46-49,0-1,0 1,-1 0,0 0,0 0,0 0,0 0,-1 0,1 0,-1 1,0-1,0 6,-3-1,-5-16,-4-15,-2-22,1-1,2 0,-3-48,-3-139,9 92,6 130,1 0,0 0,0-1,0 1,2 0,-1 0,6-16,-6 23,0 1,0 0,0 0,1-1,-1 1,1 0,-1 0,1 0,0 1,0-1,0 0,0 1,0-1,0 1,1-1,-1 1,0 0,1 0,-1 0,1 1,-1-1,1 0,-1 1,1 0,-1-1,1 1,-1 0,1 0,0 1,-1-1,1 1,-1-1,1 1,-1 0,3 1,94 31,-8 0,2-4,155 71,78 65,-154-75,-145-74,-17-10,0 0,0-1,0 0,1 0,20 5,-29-10,0 0,0 1,-1-1,1 0,0 0,0 0,0-1,-1 1,1 0,0-1,0 1,-1-1,1 0,0 1,-1-1,1 0,2-1,-3 0,1 0,0 0,0 0,-1-1,0 1,1 0,-1-1,0 1,0 0,0-1,0 0,0 1,-1-1,1 1,-1-4,2-18,-1 0,0 0,-2 0,-1 0,-1 0,-1 1,-8-24,-5-11,-40-88,20 63,-3 1,-4 2,-3 3,-4 1,-3 3,-3 2,-129-123,114 131,-3 4,-2 3,-3 4,-2 3,-2 3,-2 4,-105-34,190 75,-1 0,0 1,0-1,0 0,1 1,-1 0,0-1,0 1,0 0,0 0,0 0,0 0,-2 1,4-1,0 0,0 1,-1-1,1 0,0 1,0-1,0 1,0-1,-1 0,1 1,0-1,0 1,0-1,0 0,0 1,0-1,0 1,0-1,0 0,0 1,0-1,1 1,-1-1,0 0,0 1,0-1,0 1,1-1,-1 0,0 1,0-1,1 0,-1 0,1 1,39 44,-30-35,111 116,5-6,264 194,-308-258,3-3,2-5,2-3,2-5,2-3,145 37,113-7,-274-58,1-3,122-8,-192 2,-1-1,1 1,-1-2,1 1,-1-1,0-1,0 1,0-1,0 0,0-1,-1 0,7-4,-4 0,0-1,-1 1,0-2,-1 1,0-1,10-18,0-2,17-40,-24 46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7.3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1 526,'13'-2,"0"0,0 0,0-2,0 1,0-2,-1 0,14-7,13-4,700-286,-671 271,-2-4,86-58,-133 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8.1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6771 0,'-8'2,"0"-1,0 1,0 1,1 0,-1 0,1 0,-1 1,-8 6,-12 5,-698 309,11-6,30 8,-620 283,-35-87,-3-123,835-294,465-99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0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15 141,'0'-4,"0"-5,0-12,-4-11,-1-7,0 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6:49.2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2927,'9'-2,"0"1,0-2,-1 1,1-1,-1 0,0-1,1 0,9-7,15-6,347-129,16 27,-265 81,868-212,12 45,270-61,-392 16,-678 174,-4-9,216-123,-174 57,288-228,-489 345,1 1,1 3,2 2,83-32,-14 13,164-71,-248 100,-1-2,-1-2,-1-1,-2-1,44-42,40-36,-42 39,-57 48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33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1,'0'46,"13"531,39 7,48-5,37 8,-134-573,14 58,-2 1,-4 1,1 80,-13 256,1-391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36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1 924,'41'0,"588"-26,180-97,215-24,-337 108,-2 36,-683 3,537-22,-76 0,544-2,-725 14,124-1,62-12,-14 0,-409 23,616-32,121-32,-407 41,20 10,-192 10,-160 0,0-1,-1-3,79-21,117-57,-211 75,78-27,2 5,0 4,203-25,336 26,-597 27,-29-1,0 0,0 2,0 0,-1 1,1 1,0 1,30 11,-10-2,0-1,1-2,74 8,-24-4,47 10,269 58,-260-57,-105-19,0 1,68 20,-52-11,0-2,1-3,107 7,34 5,-8 25,-181-44,-3-3,-1 1,1-1,-1 0,1-1,0 1,-1-2,1 1,0-1,-1 0,16-4,3-4,46-21,-7 1,84-20,2 7,264-40,319 13,-312 52,513 47,-848-26,-52-3,-1 1,1 1,36 9,-69-11,-1 0,1-1,0 1,0 0,-1 0,1 0,0 0,-1 0,1 1,-1-1,0 0,1 1,-1-1,0 1,0-1,0 1,0 0,0-1,0 1,0 0,-1 0,1 0,-1-1,1 1,-1 0,0 0,1 0,-1 0,-1 2,1 9,-1 0,0 0,-5 20,-1 5,4 234,4-162,-1-103,1-1,0 1,1-1,-1 1,1-1,0 1,1-1,0 0,0 0,0 0,1 0,6 8,8 8,37 34,-20-22,41 38,-49-48,45 50,-70-72,0 0,0 0,0 1,-1-1,1 1,-1 0,0-1,1 1,-1 0,0 0,-1 0,1-1,0 1,-1 0,0 0,0 0,0 0,0 0,0 0,0 0,-1 0,0 0,1 0,-1 0,0 0,0-1,-1 1,1 0,0-1,-1 1,0-1,1 1,-1-1,0 0,0 0,-4 3,-7 6,-2 1,0-2,0 0,-31 14,36-18,-285 135,-425 139,254-128,-7-21,-882 127,837-220,311-27,99-1,-179 40,-96 54,319-85,-1-2,-1-2,-1-4,-127 5,175-16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40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0,'1'0,"0"1,0-1,0 1,0-1,0 1,-1-1,1 1,0 0,0-1,-1 1,1 0,-1-1,1 1,0 0,-1 0,1 0,-1 0,0-1,1 1,-1 0,0 0,1 0,-1 0,0 1,8 32,-7-24,18 107,7 171,-15-124,93 894,-52-580,-16-168,-31-275,1 0,15 44,-12-52,-1 1,-2 1,-1-1,2 43,-8-42,1 39,1-65,-1 0,1 0,0 1,0-1,0 0,0 0,0 0,1 0,-1 0,1-1,0 1,0 0,0-1,0 1,0-1,0 0,4 3,-5-4,31 20,49 25,-70-40,1-1,0-1,1 0,-1-1,1 0,0 0,-1-2,16 1,5 0,-1 2,-1 1,46 13,48 7,3-15,136-8,-184-3,-63 0,0-1,-1-1,1-1,27-9,22-5,-49 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44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0 681,'153'14,"-55"-3,428 21,3-38,-247-19,334-72,-426 57,871-149,-965 178,565-51,-488 55,318 26,134 39,-196-21,165 6,-310-41,386 17,-519-8,210-11,-245-6,-21 3,-1-4,0-3,128-33,-82 0,211-95,-316 123,-1 1,2 2,-1 1,2 2,-1 2,51-4,21-4,-1-5,175-56,-222 59,-20 7,-1 2,1 2,0 1,79 2,166 27,-100-6,529 50,-628-62,1-4,-1-4,0-3,0-4,119-29,-120 23,158-7,89 21,-213 3,-101-2,-1 1,0 1,1 0,-1 2,0 0,0 1,21 9,-1-3,-1-2,2-1,-1-1,1-3,69 1,22 2,668 117,-696-107,111 2,-199-18,145 6,53 4,-163-9,0-2,62-7,4-1,794-89,-321 34,-489 58,-1-3,104-24,-150 22,0 3,1 1,-1 3,1 2,59 7,12 17,-101-21,0 2,0 1,-1 0,39 17,-47-17,-1 2,0 0,-1 0,1 1,-2 0,1 1,-1 0,0 1,9 12,24 26,3-1,2-3,60 45,42 37,-140-117,-3-3,1 1,-2 0,1 0,-1 1,0 0,5 8,-9-14,-1 1,-1-1,1 1,0-1,-1 0,1 1,-1-1,1 1,-1 0,0-1,0 1,-1-1,1 1,0-1,-1 1,1-1,-1 1,0-1,0 0,0 1,0-1,0 0,-1 0,1 0,-1 0,1 0,-1 0,-2 2,-3 3,-1 0,0 0,0-1,0-1,-1 1,0-1,0 0,0-1,-1 0,1-1,-15 4,-15 1,-67 5,16-2,-313 76,-246 7,263-30,1 0,304-58,59-6,0 2,-1 0,1 1,0 1,-29 10,4 1,-89 16,25-7,52-10,10-3,0 3,-78 32,57-12,35-16,-2 0,0-3,0-1,-2-1,-54 10,86-22,7-1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58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1 390,'0'0,"0"-1,0 1,0 0,0-1,0 1,0 0,0-1,0 1,0 0,0-1,0 1,0 0,0 0,0-1,0 1,0 0,0-1,0 1,0 0,1-1,-1 1,0 0,0 0,0-1,0 1,1 0,-1 0,0-1,0 1,1 0,-1 0,0 0,0 0,1-1,-1 1,0 0,1 0,-1 0,0 0,0 0,1 0,-1 0,0 0,1 0,15 10,11 19,-27-29,18 20,2 0,41 32,-36-33,42 44,-48-40,30 31,-46-50,1-1,-1 0,1 0,0 0,0-1,0 1,0-1,0 0,1 0,-1-1,9 3,-11-4,0 0,-1 0,1 0,0-1,0 1,-1-1,1 1,-1-1,1 1,0-1,-1 0,1 0,-1 0,0 0,1 0,-1 0,0 0,1 0,-1 0,0-1,0 1,0 0,0-1,0 1,-1-1,1 1,0-1,-1 0,1 1,-1-1,1 0,-1 1,0-1,0 0,1-2,0-12,1 1,-2-1,-1-15,1 16,-4-138,5-189,12 284,-8 44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22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453 195,'0'-3,"0"-1,-1 0,1 1,-1-1,1 1,-1-1,0 1,0 0,-1-1,1 1,-1 0,0 0,1 0,-1 0,-1 0,1 0,0 0,-1 1,1-1,-1 1,0 0,0 0,0 0,0 0,0 0,0 0,0 1,-1 0,1 0,-1 0,1 0,-1 0,-6 0,2 0,0 1,-1 0,1 0,0 0,-1 1,1 1,0-1,0 1,0 1,0-1,0 1,1 1,-15 7,8 1,-1 0,1 1,1 1,1 0,0 0,0 1,-16 30,2 4,-28 70,18-14,33-95,0 0,1 0,1 0,0 1,0-1,1 1,0-1,3 16,-3-24,1-1,-1 1,1 0,-1 0,1-1,0 1,-1 0,1-1,0 1,0-1,0 0,1 1,-1-1,0 0,0 1,1-1,-1 0,1 0,-1 0,1 0,-1 0,1-1,-1 1,1 0,0-1,0 1,-1-1,1 1,0-1,0 0,-1 0,1 0,0 0,0 0,0 0,-1-1,1 1,0 0,0-1,1-1,10-2,-1 0,0-1,0-1,14-9,-19 11,25-14,-2-1,-1-1,40-37,-55 44,-2 0,0-1,0 0,-1-1,-1-1,-1 1,0-2,12-28,68-236,-87 276,0-1,-1 1,0 0,0 0,0-1,-1 1,0 0,0-1,0 1,0 0,-3-10,3 13,-1 1,1 0,-1 0,0 0,1 0,-1 0,0 0,1 0,-1 0,0 0,0 0,0 0,0 0,0 0,0 1,0-1,0 0,-1 1,1-1,-2 0,0 1,1-1,-1 1,0 0,0 0,0 0,0 1,1-1,-1 1,0-1,0 1,1 0,-6 2,-2 2,1 1,0-1,1 2,-1-1,1 1,0 0,1 1,0 0,-9 13,8-11,-6 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24.6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181 15,'-1'8,"0"1,-1 0,0-1,-1 1,0-1,0 1,-7 11,-6 14,7-9,-22 52,3 0,4 2,-21 125,44-201,0 1,1 0,0-1,0 1,0 0,0-1,0 1,1 0,-1-1,1 1,0-1,0 1,0-1,1 1,2 4,-2-7,-1 0,1 0,0 0,0 0,-1 0,1 0,0 0,0 0,0-1,0 1,0-1,0 1,1-1,-1 0,0 0,0 0,0 0,0 0,0 0,0-1,0 1,0-1,0 0,0 1,0-1,0 0,3-2,18-7,0 0,-1-2,0-1,-1 0,-1-1,0-2,22-21,-37 30,-1 1,0-1,0 0,0 0,-1 0,0-1,-1 1,0-1,0 0,0 1,-1-1,0 0,-1-13,1-8,-3 1,-6-42,3 44,-1-1,-1 1,-18-43,19 55,-1 0,-1 0,0 1,0 0,-1 0,-1 1,-21-21,31 32,-1 0,0 0,0 0,0 0,0 0,0 0,-1 0,1 1,0-1,0 0,-1 0,1 1,0-1,-1 1,1 0,0-1,-1 1,1 0,-1 0,1-1,-1 1,1 0,-1 1,1-1,0 0,-1 0,1 1,-1-1,1 0,0 1,-1 0,1-1,0 1,0 0,-1 0,1-1,0 1,0 0,0 0,0 0,0 0,-1 2,-7 10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7:58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712 53,'0'-2,"0"0,-1-1,1 1,-1 0,0 0,1 0,-1 0,0 0,0 0,0 0,-1 0,1 0,0 0,-1 1,1-1,-1 0,1 1,-1 0,0-1,0 1,0 0,0 0,0 0,0 0,0 0,0 0,0 0,0 1,-3-1,-1-1,1 1,-1 0,0 1,0-1,0 1,0 0,1 0,-1 1,-11 2,-1 4,-1 1,1 1,0 0,1 2,0 0,1 1,0 0,1 1,-15 17,-19 23,-46 67,78-97,-13 17,-34 61,54-83,1 1,1 0,0 0,1 1,2 0,-5 23,9-39,1 0,0-1,0 1,0 0,1 0,-1-1,1 1,0-1,0 1,0 0,0-1,0 0,1 1,0-1,0 0,0 0,0 0,0 0,0 0,1 0,0-1,-1 1,1-1,0 0,0 1,0-1,4 1,10 6,0-2,1 0,0-1,23 5,-5-1,107 30,-64-20,92 37,-166-55,1 1,-1-1,0 1,1 0,-1 1,-1-1,1 1,-1 0,1 0,-1 0,0 1,6 8,-9-10,1 0,-1 0,0 1,0-1,0 0,0 0,-1 1,0-1,1 0,-1 1,0-1,0 0,-1 1,1-1,-1 0,0 0,1 1,-2-1,1 0,0 0,0 0,-1 0,0 0,-3 4,-32 44,-1-3,-62 60,-100 77,193-178,-13 10,-18 19,-2-1,-2-3,-84 51,122-81,-1 1,1-1,-1 0,1 0,-1-1,0 0,1 1,-1-2,0 1,0 0,0-1,0 0,0 0,0-1,1 1,-10-3,1-4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7:59.9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82,'0'57,"-2"-28,2 1,1 0,1-1,11 51,-11-72,1 1,1 0,-1-1,1 0,1 1,-1-2,2 1,-1 0,1-1,0 0,0-1,1 1,0-1,0 0,0-1,1 0,0 0,0 0,13 5,0-3,-1 0,1 0,0-2,1-1,-1-1,1 0,0-2,-1-1,1 0,0-1,28-7,-44 6,-1 0,0-1,1 0,-1 0,0 0,-1 0,1-1,-1 0,1 0,-1 0,0-1,-1 1,1-1,-1 0,0 0,0 0,0-1,-1 1,0 0,2-7,3-10,-1 0,-1-1,4-40,-6-184,-4 209,2 59,2 0,0 0,1 0,1-1,1 1,0-1,2 0,15 28,22 25,81 100,-116-160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27.1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271 1,'1'56,"-3"1,-2-1,-2 0,-19 72,6-61,-3-1,-3-1,-38 71,41-92,2 1,2 0,3 1,-15 70,36-156,-1 7,17-60,35-91,40-103,-67 214,26-96,-53 157,9-33,-11 43,0-1,-1 1,1 0,0 0,0 0,0 0,0 0,1 0,-1 0,0 1,1-1,0 0,-1 1,3-3,-3 5,0-1,0 0,0 1,0-1,0 1,0-1,0 1,0 0,0-1,0 1,0 0,-1 0,1-1,0 1,0 0,-1 0,1 0,-1 0,1 0,-1 0,1 0,-1 0,1 1,14 32,-13-30,7 15,2-1,0 0,1 0,0-1,2-1,0 0,1 0,0-2,1 0,1-1,0 0,36 19,18 4,2-2,83 25,-92-36,-23-10,1-2,60 9,-43-10,-34-2,-37-4,-42-1,-250 4,223-1,-139 28,-123 42,294-71,41-5,-1 0,0 0,0 1,1 1,-1 0,1 0,-1 0,1 1,-14 7,12-1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0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1 526,'0'-498,"0"470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0.7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377 0,'-1'18,"-1"0,0 0,-8 25,-3 21,0 56,6 2,10 132,-3-245,6 55,-5-60,-1 0,1 0,0-1,1 1,-1 0,0-1,1 1,0-1,0 1,0-1,0 0,1 0,2 3,-5-5,1-1,-1 1,1-1,-1 0,1 1,-1-1,1 1,-1-1,1 0,-1 1,1-1,-1 0,1 0,0 0,-1 1,1-1,0 0,-1 0,1 0,-1 0,1 0,0 0,-1 0,1 0,0 0,-1 0,1-1,-1 1,1 0,0 0,-1 0,1-1,-1 1,1 0,-1-1,2 0,10-26,-7-35,-7 49,0 1,-1-1,0 1,-1 0,-1 0,0 0,0 0,-1 1,-1 0,0 0,0 0,-1 1,-1 0,-13-12,-15-13,-1 2,-52-34,76 57,-1 1,0 1,0 0,0 0,-25-7,12 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2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341 21,'-52'-10,"44"7,0 1,0 0,0 1,0 0,-10-1,8 3,1 0,-1 1,1 0,-1 1,1-1,0 2,0-1,0 1,1 1,-1 0,1 0,0 0,0 1,1 1,0-1,0 1,0 0,1 0,0 1,-6 11,4-7,1 0,1 0,0 1,1 0,0 0,1 0,0 0,1 1,1 0,0 0,1 0,0 0,3 22,-3-34,1 0,0-1,0 1,1 0,-1-1,0 1,0 0,1-1,-1 1,1 0,0-1,-1 1,1-1,0 1,0-1,0 1,0-1,0 0,0 0,0 1,0-1,1 0,-1 0,0 0,1 0,-1 0,1 0,-1-1,1 1,-1 0,1-1,0 1,-1-1,1 0,0 0,-1 1,1-1,0 0,0 0,-1-1,1 1,0 0,-1 0,1-1,0 1,-1-1,1 1,-1-1,2-1,7-2,-1-1,0 0,0-1,0 0,-1 0,12-12,32-32,-2-3,79-106,-128 158,0-3,1 1,1 0,-1 0,0 0,1 0,0 0,0 0,5-4,-8 7,1 0,-1 0,0 0,1 0,-1 0,1 0,-1 0,1 0,-1 0,0 0,1 0,-1 0,1 0,-1 0,0 0,1 0,-1 0,1 1,-1-1,0 0,1 0,-1 0,0 1,1-1,-1 0,0 1,1-1,-1 1,12 22,2 14,1-1,2 0,21 33,73 98,-54-84,190 328,-199-317,-5 2,48 155,-76-198,10 63,-22-102,-2 1,1-1,-2 0,0 1,0-1,-2 1,0-1,0 0,-9 26,10-36,-1 0,0-1,0 0,0 1,0-1,0 0,-1 0,0 0,1 0,-1 0,0-1,0 1,-1-1,1 0,0 0,-8 3,5-3,0 0,-1-1,0 1,1-1,-1-1,0 1,1-1,-1 0,-8-2,-3-1,1 0,-1-2,1 0,0-1,0-1,-23-12,18 6,0 0,0-2,1 0,1-2,1 0,1-1,0 0,-21-30,29 33,1 0,0-1,1 0,1 0,0 0,2-1,0 0,0 0,2 0,0-1,1 0,1 1,0-21,3 14,1 0,1-1,1 2,14-41,44-88,-46 118,-2-1,-1 0,-1-1,-2 0,-2-1,6-48,-15 80,0 0,0 1,1-1,0 1,-1-1,2 1,-1-1,0 1,1-1,0 1,0 0,0 0,0 0,1 0,0 0,-1 0,1 1,1-1,-1 1,0 0,1 0,0 0,0 1,0-1,0 1,0 0,5-2,7-1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3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239 142,'0'1,"-1"-1,1 0,0 0,0 0,0 0,-1 1,1-1,0 0,0 0,0 1,-1-1,1 0,0 0,0 1,0-1,0 0,0 1,0-1,-1 0,1 1,0-1,0 0,0 1,0-1,0 0,0 0,0 1,0-1,1 0,-1 1,0-1,0 0,0 1,0-1,0 0,0 0,1 1,-1-1,0 0,0 0,0 1,1-1,-1 0,0 0,1 1,19 6,24-4,-39-3,1-1,0 0,-1-1,1 1,-1-1,0 0,1-1,-1 1,0-1,0 0,-1 0,1 0,-1-1,5-4,-7 6,-1 1,1-1,-1 0,0 1,0-1,0 0,0 0,0 0,0 0,0 0,-1 0,1 0,-1 0,1 0,-1 0,0 0,0 0,0 0,0 0,0 0,-1 0,1 0,0-1,-1 1,0 0,1 0,-1 1,0-1,0 0,0 0,0 0,-1 1,1-1,0 0,-1 1,1-1,-1 1,1 0,-1-1,0 1,-3-2,-5-3,0-1,-1 2,0 0,0 0,-1 1,1 0,-1 1,0 0,0 1,0 0,-15 0,11 2,0-1,0 2,0 0,0 1,0 1,0 0,0 1,-16 7,29-10,-1 0,1 0,0 1,0-1,-1 1,1 0,0 0,0 0,1 0,-1 1,0-1,1 1,0-1,-1 1,1 0,0 0,0 0,1 0,-1 0,1 1,-1-1,1 0,0 1,0-1,1 1,-1-1,1 1,-1 0,1-1,0 1,1-1,-1 1,1-1,-1 1,1-1,0 1,0-1,0 0,1 1,-1-1,1 0,0 0,0 0,0 0,0 0,5 4,40 47,1-3,3-2,2-2,2-3,1-2,3-2,115 57,-150-86,1-2,0 0,1-2,0 0,0-2,34 3,-44-7,-1 0,0-1,1-1,-1 0,0-1,0-1,0 0,0-1,-1-1,1 0,-1-1,19-10,-15 1,-6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3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0,'1'0,"1"1,0-1,0 1,0-1,-1 1,1 0,0 0,-1 0,1 0,0 0,-1 0,1 0,-1 0,0 1,1-1,-1 0,0 1,2 2,20 35,-17-27,193 363,-29-53,-146-281,-14-26,-1 0,0 0,-1 1,-1 0,0 0,-1 1,-1 0,4 24,-9-25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4.5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0 217,'29'-3,"-1"0,0-2,0-2,-1 0,0-2,32-14,0 1,225-83,-267 100,1 1,-1 1,1 0,35 0,-31 2,1 0,27-7,-30 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5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1 115,'7'-1,"0"0,0-1,0 1,-1-1,1-1,8-3,20-7,18 3,97-6,-46 7,613-39,-521 46,-176 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6.7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0 209,'15'1,"-1"1,0 0,1 1,-1 1,0 1,-1-1,1 2,-1 0,0 1,0 0,-1 1,0 0,-1 1,19 18,-14-12,-1 1,-1 0,0 1,-1 0,-1 1,-1 1,0 0,-2 0,11 29,-7 9,-12-54,-1-1,1 1,-1-1,0 1,0 0,0-1,0 1,0-1,-1 1,1-1,-1 1,1 0,-1-1,0 0,0 1,0-1,-1 0,1 1,-3 2,4-4,-1-1,1 0,-1 1,1-1,0 0,-1 1,1-1,-1 0,1 0,-1 0,1 1,-1-1,1 0,-1 0,1 0,-1 0,1 0,-1 0,1 0,-1 0,0 0,1 0,-1 0,1 0,-1 0,1-1,-1 1,1 0,0 0,-1-1,1 1,-1 0,0-1,-10-18,2-25,9 35,0 0,1 0,1 0,-1 0,1 0,1 1,0-1,0 1,0 0,1-1,1 2,5-10,1 2,0 0,1 1,0 0,28-23,-35 35,-1-1,1 0,0 1,0 0,0 0,0 0,0 1,0-1,0 1,0 1,1-1,-1 1,0 0,1 0,-1 0,0 1,0 0,1 0,-1 0,0 0,0 1,0 0,0 0,5 3,-5-2,1 0,-1 0,0 0,0 0,0 1,0 0,-1 0,1 0,-1 1,0-1,0 1,-1 0,0 0,0 0,0 1,0-1,-1 1,0-1,0 1,2 12,-3-18,-1 0,0 0,0 0,0 1,0-1,0 0,0 0,0 1,0-1,0 0,0 0,0 1,0-1,0 0,0 0,0 0,0 1,0-1,0 0,0 0,0 1,0-1,0 0,0 0,0 0,-1 1,1-1,0 0,0 0,0 0,0 1,0-1,-1 0,1 0,0 0,0 0,0 0,-1 0,1 1,0-1,0 0,-1 0,1 0,-10-8,-7-17,12 11,0 1,2-1,0 0,0 0,-1-29,6-78,0 59,-2 46,0 7,0 0,0 0,1 0,0 0,1 0,4-16,-5 23,0 0,0 0,0 0,1 0,-1 0,1 0,-1 1,1-1,0 1,0-1,-1 1,1 0,0-1,0 1,0 0,1 0,-1 0,0 1,0-1,0 1,1-1,-1 1,0-1,0 1,1 0,-1 0,0 0,1 1,-1-1,0 0,5 2,5 1,1 1,-1 0,1 1,-1 0,-1 1,1 0,-1 1,0 0,0 1,-1 0,14 14,12 16,49 65,-48-57,-5 3,-22-29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08.3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0 232,'15'18,"-2"1,0 0,0 1,17 40,-3-6,-20-41,239 397,-242-406,25 43,-29-47,1 1,-1 0,1 0,-1 0,1-1,-1 1,0 0,1 0,-1 0,0 0,0 0,0 0,1 0,-1 0,0-1,0 1,0 0,-1 0,1 0,0 0,0 0,0 0,-1 0,1 0,0 0,-1-1,1 1,-1 0,1 0,-1 0,1-1,-1 1,0 0,1-1,-1 1,0 0,0-1,1 1,-1-1,0 1,0-1,0 0,1 1,-1-1,0 0,-2 1,1-1,-1 0,0-1,1 1,-1-1,0 1,1-1,-1 0,1 0,-1 0,1 0,0 0,-1 0,1-1,0 1,0-1,0 0,0 0,0 0,0 1,-2-5,-39-53,33 42,-38-53,-74-150,106 183,1 0,2-1,2 0,1-1,2-1,-4-55,11 88,1 0,0 0,0-1,1 1,0 0,0 0,1 0,0 0,0 0,0 0,1 0,0 1,0 0,1-1,6-7,-3 6,1 1,-1-1,1 2,1-1,-1 1,1 0,0 1,1 0,18-7,-6 6,0 0,1 1,-1 2,1 0,0 1,-1 1,1 2,0 0,0 1,-1 2,25 5,-34-4,1-1,-1 2,1 0,-1 0,23 16,-31-18,1 0,-1 0,0 0,-1 0,1 1,-1-1,0 1,0 1,0-1,-1 0,1 1,-1 0,-1-1,1 1,2 11,-5-12,0 1,0-1,-1 0,0 1,0-1,0 0,-1 0,0 0,0 0,0 0,0 0,-1-1,0 1,0-1,0 0,-1 1,-3 2,-9 10,0-1,-29 22,21-20,-2-1,0-1,-1-2,-44 18,-119 31,117-42,63-18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0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2 408,'5'-1,"1"0,0 0,-1-1,1 0,-1 0,9-5,10-4,786-231,-691 209,-96 27,-11 3,0 1,1-2,-1 0,0 0,-1-1,1-1,-1 0,0 0,13-11,-23 16,-1 1,1-1,0 1,0-1,-1 1,1-1,-1 0,1 1,-1-1,1 0,-1 1,1-1,-1 0,1 0,-1 1,0-1,1 0,-1 0,0 0,0 0,0 0,0 1,0-1,0 0,0 0,0 0,0 0,0 0,0 1,-1-1,1-2,-2 2,1 0,-1 0,1 0,-1 0,1 0,-1 0,0 0,0 0,1 0,-1 1,0-1,0 1,-3-1,-66-3,69 4,-56 2,1 2,0 3,-80 20,100-17,1 2,0 1,1 2,0 1,1 2,-37 27,-250 200,221-165,94-75,1 1,-1-1,1 2,0-1,0 0,1 1,-5 10,8-16,1 1,-1-1,0 0,1 1,0-1,-1 1,1-1,0 1,-1-1,1 1,0-1,0 1,0-1,1 1,-1-1,0 1,0-1,1 2,0-2,0 0,0 0,0 0,1 0,-1 0,0 0,0-1,0 1,1 0,-1-1,0 1,0-1,1 0,-1 1,1-1,-1 0,0 0,1 0,-1 0,0 0,1 0,-1 0,1 0,1-1,79-12,-57 7,0 2,36-1,10 1,0-2,-1-3,0-3,0-4,97-34,-156 47,-1 0,1 1,0 1,0 0,0 0,0 1,0 1,0 0,0 0,18 5,32 3,-42-8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1.2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536 551,'-97'-10,"81"7,0 0,-1 1,0 1,1 1,-1 0,1 1,-19 3,12 2,0 0,0 2,1 0,-1 1,2 2,0 0,0 1,1 1,0 1,2 1,-23 21,40-35,0 0,0 0,0 0,0 0,1 0,-1 0,0 0,0 0,1 0,-1 0,1 0,-1 0,1 1,-1-1,1 0,0 0,-1 1,1-1,0 0,0 3,0-4,1 1,-1 0,1-1,0 1,-1 0,1-1,-1 1,1-1,0 1,0-1,-1 0,1 1,0-1,0 1,0-1,-1 0,1 0,0 0,0 1,0-1,0 0,1 0,65-6,-51 4,0 1,0 0,-1-2,1 0,0 0,-1-2,23-9,-32 11,-1 0,0 0,0 0,0-1,-1 0,1 0,-1 0,0-1,0 1,0-1,-1 0,0 0,0 0,0-1,0 1,-1-1,0 1,0-1,-1 0,2-11,0-6,-2 0,0 0,-2 0,-1 1,0-1,-11-41,-49-133,52 168,4 9,-2 0,0 1,-1 0,0 0,-15-20,8 27,9 20,6-6,1 1,0-1,0 1,0 0,0-1,0 1,1 0,-1-1,1 1,-1-1,3 5,9 14,1 0,1-1,1-1,22 22,23 31,-19-17,-18-26,-1 1,-1 1,-1 1,28 65,-46-91,1 0,0 0,1 0,0 0,-1-1,2 1,-1-1,1 0,6 5,0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1.2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9,'0'-4,"0"-1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2.6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4,'-33'-1,"16"0,-1 1,1 0,-1 2,-33 6,47-7,0 0,0 0,1 1,-1 0,0-1,1 1,-1 1,1-1,0 0,0 1,0 0,0-1,0 1,0 0,1 1,-1-1,1 0,0 1,0-1,0 1,1 0,-1-1,1 1,0 0,0 0,-1 8,1-4,0 0,1-1,0 1,0 0,0 0,1 0,0 0,1-1,0 1,0 0,1-1,0 0,0 1,6 8,-6-11,1 0,0-1,0 0,0 0,1 0,-1 0,1-1,0 1,0-1,0-1,0 1,1-1,-1 0,1 0,-1 0,1-1,0 0,0 0,11 0,-13 0,1-1,-1 1,1-1,-1 0,0-1,1 1,-1-1,0 0,0 0,1 0,-1-1,0 1,0-1,0 0,6-4,-7 2,-1 1,1 0,-1-1,0 1,0-1,-1 1,1-1,-1 0,1 0,-1 0,-1 0,1 0,0 0,-1 0,0 0,0 0,-1-5,-1-47,0 38,1 0,1 0,0 0,5-24,-5 41,0 0,0 0,0 0,0 0,1 1,-1-1,0 0,0 0,1 0,-1 1,0-1,1 0,-1 0,1 1,-1-1,1 1,0-1,-1 0,1 1,1-2,9 9,4 27,-13-23,47 175,-32-112,-15-60,1 1,0-1,1 0,1-1,6 16,-3-17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3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0 155,'2'7,"0"0,0-1,1 1,0-1,0 1,0-1,1 0,0 0,7 8,8 14,-8-9,-7-13,0 1,0 0,0 0,0 1,-1-1,-1 1,1-1,-1 1,0 0,0 8,-12-115,10 82,1 0,1-1,0 1,1 0,1 0,9-23,-10 31,0 1,0 0,1 0,1 0,-1 0,1 1,1 0,-1 0,1 0,0 1,1-1,-1 1,1 1,10-7,-13 11,1-1,0 1,-1 0,1 0,0 0,0 1,-1-1,1 1,0 0,0 1,0-1,-1 1,1 0,0 0,-1 1,1-1,-1 1,1 0,-1 0,0 0,0 1,0 0,0-1,0 1,3 4,14 11,-1 2,0 0,17 24,-27-32,32 38,5 4,-3 3,40 66,-58-64,-21-36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4.7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363 1,'-16'1,"0"0,0 2,0 0,0 1,0 0,1 1,0 1,-19 10,8-2,0 1,1 1,-36 31,53-40,0 0,1 1,-1 0,2 1,-11 16,15-23,1-1,0 1,0-1,0 1,0 0,1 0,-1-1,0 1,1 0,-1 0,1 0,0 0,0 0,-1 0,1 0,0 0,1-1,-1 1,0 0,0 0,1 0,-1 0,1 0,0-1,0 1,-1 0,1 0,0-1,0 1,1-1,-1 1,0-1,0 1,1-1,-1 0,1 1,-1-1,1 0,2 1,9 4,0-1,0-1,0 0,1 0,-1-2,1 0,19 1,104-5,-58-1,-68 3,0 0,0-1,0 0,0-1,13-3,-10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7.2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449 234,'8'-2,"1"-1,-1 0,0 0,0-1,-1 0,1 0,-1-1,0 1,11-11,1 2,-15 10,0 0,-1 1,1-1,0-1,-1 1,0 0,0-1,0 1,0-1,-1 0,1 0,2-7,-5 9,1 0,-1 1,0-1,0 0,0 0,0 0,0 0,-1 1,1-1,0 0,-1 0,0 0,1 1,-1-1,0 0,0 1,0-1,0 1,0-1,0 1,0-1,0 1,-1 0,1-1,-1 1,1 0,-1 0,1 0,-1 0,1 1,-1-1,0 0,-3 0,-8-4,-1 0,0 1,0 1,0 0,0 1,0 0,-29 1,3 3,-63 10,84-9,1 1,0 1,-29 11,43-14,0-1,0 1,0-1,1 1,-1 0,1 1,-1-1,1 0,0 1,0 0,0 0,0 0,0 0,1 0,0 1,-1-1,1 1,0 0,1-1,-1 1,1 0,-2 8,2-11,1 1,0 0,1 0,-1 0,0-1,0 1,1 0,-1 0,1-1,-1 1,1 0,0-1,0 1,0-1,0 1,0-1,0 1,0-1,0 1,1-1,-1 0,0 0,1 0,-1 0,1 0,-1 0,1 0,0 0,-1-1,1 1,2 0,7 2,0-1,0 0,0-1,14 0,6 1,4 5,-1 2,1 1,64 29,-57-21,72 20,-106-36,0-1,-1 1,1-2,0 1,0-1,0 0,0-1,-1 0,1 0,0-1,-1 0,1 0,-1 0,1-1,-1 0,0-1,0 0,-1 0,1 0,-1-1,0 0,8-8,44-23,-47 30,0 0,-1-1,1 0,14-13,-18 13,7-6,0 0,-1-2,-1 0,14-22,-24 35,0-1,-1 0,1 0,-1 0,0 0,0-1,0 1,-1 0,1 0,-1 0,1-1,-1 1,0 0,-1-5,0 6,0 0,0-1,0 1,0 0,0 0,-1 0,1 0,-1 0,1 0,-1 0,0 0,0 1,1-1,-1 1,-1-1,1 1,0 0,0-1,0 1,-1 1,-3-2,-13-3,0 1,0 0,-1 2,1 0,-1 2,0 0,1 1,-1 0,-29 8,6 10,37-15,0-1,0 0,0-1,0 1,0-1,-11 2,-181 22,184-24,1 1,-1 0,1 1,0 1,0 0,1 1,-1 0,-17 13,-91 74,57-41,48-41,0 2,1 0,1 0,0 2,-19 24,31-36,-1 1,1-1,0 1,0 0,0 0,1 0,-1 0,1 0,0 0,0 0,1 0,-1 0,1 0,0 1,0-1,0 0,0 0,1 0,0 1,0-1,0 0,0 0,1 0,-1 0,1-1,0 1,0 0,1-1,-1 1,1-1,-1 0,1 0,4 3,2 2,1 0,1-1,-1 0,1-1,0 0,1-1,-1 0,1-1,0 0,0 0,20 1,9 1,2-2,45-1,-54-5,1-2,60-14,32-3,-43 17,-46 3,61-9,-85 9,-1 0,1 1,0 1,-1 0,0 1,1 0,-1 1,0 1,0 0,-1 0,22 12,-19-8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8.4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14420 0,'-1'2,"0"0,0-1,-1 1,1-1,0 0,-1 1,1-1,0 0,-1 0,0 1,1-1,-1-1,0 1,1 0,-1 0,0-1,0 1,1-1,-1 1,0-1,0 0,-2 1,-7 2,-618 153,598-149,-1086 184,-10-45,-201-62,1240-84,-1210 19,86 32,389 26,3 47,98-13,264-37,-765 227,279 14,560-183,-468 122,375-118,385-110,-1-4,-1-4,0-5,-181 4,216-16,29 0,-49-4,78 3,0 0,0 0,1 0,-1-1,0 1,0 0,0 0,0-1,0 1,1 0,-1-1,0 1,0-1,0 1,1-1,-1 0,0 1,1-1,-1 0,1 1,-1-1,1 0,-1 0,1 1,-1-1,1 0,-1-1,-1-9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19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2317,'2'-3,"0"0,1 1,-1-1,0 1,1-1,-1 1,1 0,0 0,0 0,0 0,0 1,0-1,7-1,-9 2,20-7,1 2,0 0,0 1,0 2,1 0,27 0,-11 0,908-8,1 78,-359-20,89 5,764 39,788-144,-1619-6,775-177,-1226 195,-2-6,164-75,-120 30,192-121,68-48,-111 65,70-81,44-24,-295 209,5 7,3 8,3 8,278-67,53 45,-493 87,0 0,25-10,-30 9,0 1,0 0,1 1,23-3,36 6,-54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28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2305,'5'-1,"1"0,-1 0,0-1,1 1,-1-1,9-4,19-6,109-14,218-13,-279 33,1447-77,-802 51,1588-143,-1808 128,637-66,-417-1,-10-38,-163 32,-284 68,3 11,1 12,398 10,-562 19,-1-5,-1-5,124-26,314-97,-402 94,-131 36,426-121,-318 84,182-89,-247 106,2 2,0 2,1 4,90-14,92-25,104-78,31-10,-198 93,272-91,-297 68,-122 57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8:29.8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1261,'1322'-27,"213"-85,-49 3,163 17,-1007 44,460-15,-924 65,202-7,-336 0,0-2,-1-2,65-22,120-60,2-1,-108 53,1 4,1 6,229-24,320 19,387-39,-666-7,-9-33,-176 50,-150 45,91-15,-133 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07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1 671,'19'-2,"1"-1,-1 0,1-2,-1 0,0-2,-1 0,18-9,29-10,252-85,357-131,-399 115,-130 57,-15 24,-138 51,-1 1,2 1,-1-1,1 1,-1 0,-7 12,-45 62,38-52,-302 454,211-309,-249 443,275-461,77-137,2-7,1 1,1 0,0 0,1 0,-6 19,6-16,-1-14,5-3,1-1,-1 1,1 0,-1 0,1 0,0-1,-1 1,1 0,0-1,0 1,0 0,0-1,0 1,0 0,0 0,1-1,-1 1,1-2,2-9,1 0,0 0,1 0,0 1,0-1,2 1,-1 1,1-1,1 1,0 0,0 1,1 0,0 0,1 1,0 0,0 1,0 0,1 0,0 1,1 1,-1 0,1 0,0 1,0 1,1 0,-1 1,23-2,59 2,159 16,-158-6,130 15,-199-22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08.4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1,'-24'12,"0"1,1 1,0 1,1 1,-19 19,34-29,0 1,1 1,0 0,0-1,1 2,0-1,0 1,1 0,0 0,0 0,1 0,1 0,-1 1,1 0,1-1,0 1,0 10,1-10,1-1,0 0,0 1,1-1,0 0,0 0,1 0,0 0,1 0,0-1,0 1,1-1,0 0,1-1,-1 1,2-1,-1 0,1 0,12 9,-9-9,0-1,0-1,1 1,-1-2,1 1,0-2,1 1,-1-2,0 1,1-1,-1-1,1 0,0-1,-1 0,21-4,-11 1,1-2,-1 0,0-1,-1-2,33-15,90-64,-97 53,-35 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1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74 186,'0'-4,"0"-5,0-5,-4-3,-5 0,-1 0,1-1,-1-2,0-1,-1-4,0 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09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344 614,'-4'2,"0"0,0 0,0 0,0 1,0-1,1 1,-8 6,-2 2,-11 6,1 2,1 0,0 2,1 0,2 1,0 1,1 1,2 0,0 2,2-1,1 2,0 0,3 1,0 0,1 0,2 1,1 0,2 0,0 0,2 1,1 0,2-1,5 41,-5-63,1 1,0-1,1 1,0-1,0 0,0 0,1 0,0 0,0 0,1-1,0 0,0 0,1 0,-1-1,1 0,0 0,1 0,-1-1,1 0,0 0,0 0,0-1,0 0,1-1,8 3,16 2,0-1,0-1,1-1,58-2,-54-3,1-1,-1-1,1-3,-1 0,-1-3,0-1,0-2,-1-1,61-32,-89 41,-1 1,-1-1,1-1,0 1,-1-1,0 0,0 0,-1 0,1-1,-1 0,0 0,3-6,-6 7,1 0,-1 0,1 0,-1 0,-1 0,1 0,-1 0,0 0,0 0,0 0,-1-1,0 1,0 0,0 0,0 0,-1 1,-2-6,-20-43,-2 1,-3 1,-49-67,-123-124,175 214,-1 2,-1 1,-42-28,52 41,0 1,-1 1,0 0,-1 2,0 0,0 1,-26-4,90 15,83-4,-50-1,-6 2,1 3,-1 2,0 4,-1 3,0 3,-2 3,0 3,-1 3,-1 3,-1 3,-2 2,105 75,-116-69,-2 2,-2 2,53 62,-83-84,-1 1,-1 1,0 0,-2 1,-1 1,-1 0,-1 1,-1 0,-1 1,5 28,-14-50,1 1,0-1,-1 0,0 0,0 0,-1 1,0-1,0 0,0 0,0 0,-1 0,1 0,-1 0,-1 0,1-1,-1 1,1-1,-5 6,4-8,1 0,-1 1,1-1,-1 0,0 0,0-1,0 1,0-1,0 1,0-1,0 0,0 0,-1 0,1 0,0-1,-1 1,1-1,0 0,-1 0,1 0,0-1,-1 1,1-1,0 0,-1 0,1 0,0 0,0 0,-4-3,2 1,0-1,0 1,1-1,0 0,-1 0,1-1,0 0,1 1,-1-1,1 0,0-1,1 1,-1 0,1-1,-3-9,-3-13,-9-53,16 77,-9-69,3-1,3 0,4 0,3-1,22-133,-6 116,3 0,5 1,4 1,47-96,-72 172,-3 7,0-1,1 0,0 0,0 1,1 0,0 0,0 0,0 1,1 0,0 0,7-6,1 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1.3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16 801,'-1'0,"1"0,-1 0,1 1,-1-1,1 0,-1 0,1 0,-1 0,1 0,-1 0,1 0,-1 0,1 0,-1 0,1-1,-1 1,1 0,-1 0,1 0,-1-1,1 1,-1 0,1-1,0 1,-1 0,1-1,-1 1,1 0,0-1,-1 1,1-1,0 1,0 0,-1-2,13-13,32-14,986-498,-926 472,2 5,198-64,-302 113,0 1,-1-1,1 1,0-1,0 1,0-1,0 1,0 0,0 0,0 0,0 0,0 0,0 1,0-1,0 1,3 0,-5 0,0 0,1-1,-1 1,1 0,-1-1,0 1,0 0,1-1,-1 1,0 0,0 0,0-1,0 1,0 0,0-1,0 1,0 0,0 0,0-1,0 1,-1 0,1 0,0-1,0 1,-1 0,1-1,0 1,-1 0,-6 10,1 0,-2-1,-12 14,17-21,-440 553,291-344,-388 524,510-692,23-32,0-1,0 0,-1-1,0 0,-1 0,-12 10,-8-15,20-7,18-4,177-64,350-83,-456 138,0 2,84-1,-161 14,0 0,0 0,1 0,-1-1,0 1,0-1,0 0,0 0,0 0,0 0,0-1,0 1,3-4,2-3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2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225 5,'-11'1,"-1"0,1 0,-1 1,1 1,0 0,0 0,0 1,0 0,1 1,0 0,0 1,0 0,0 1,1 0,0 0,1 1,-1 0,2 0,-9 12,14-18,1-1,-1 1,1-1,0 1,0 0,0-1,0 1,0 0,0 0,0 0,1 0,-1 0,1 0,-1 0,1 0,0 0,0 0,0 0,0 0,0 0,0 0,1 0,-1 0,0 0,1 0,0 0,0 0,-1 0,1 0,0-1,0 1,1 0,-1-1,0 1,0 0,1-1,-1 0,1 1,0-1,-1 0,1 0,0 0,-1 0,1 0,0 0,0 0,0-1,0 1,3 0,9 3,0 0,0-2,0 1,0-2,23 1,-29-2,53 0,68-9,-110 6,1 0,-1-2,-1 0,1-1,-1-1,0-1,28-16,-35 18,-1 0,0-1,0-1,-1 0,12-12,-20 19,0 0,0-1,0 1,0 0,-1-1,1 1,0 0,-1-1,1 1,-1-1,1 1,-1-1,0 0,1 1,-1-1,0 1,0-1,0 1,0-1,-1-2,0 2,0 0,-1 0,1 0,0 0,-1 0,0 1,1-1,-1 0,0 1,0-1,0 1,0 0,0 0,0 0,0 0,0 0,-1 0,-2-1,-22-5,-1 1,1 2,-1 0,0 2,-1 1,-46 5,6-3,55 1,0-1,1 2,-1 0,0 0,1 1,0 1,-19 9,-29 10,42-18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6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1125,'0'-201,"-1"224,1-1,1 1,2-1,0 1,1-1,1 0,1-1,1 1,0-1,2 0,18 31,-16-34,1 0,1-1,0 0,1-1,1-1,17 14,-23-22,0-1,1 0,-1 0,1-1,0-1,1 1,-1-2,1 1,0-2,-1 1,1-1,0-1,16 0,-23-1,8 1,1-1,-1-1,1 0,24-5,-33 4,0 1,0-1,-1 0,1 1,0-2,-1 1,0 0,1-1,-1 1,0-1,-1 0,1 0,0 0,-1 0,1-1,-1 1,0-1,0 0,2-5,12-36,-3 0,14-73,3-97,-26 183,33-460,-29 344,-8 148,0-1,0 1,0-1,0 1,0 0,0-1,0 1,0-1,0 1,0 0,0-1,0 1,0 0,1-1,-1 1,0-1,0 1,0 0,0-1,1 1,-1 0,0 0,0-1,1 1,-1 0,0-1,1 1,-1 0,0 0,1 0,-1-1,1 1,11 8,16 31,-18-24,21 24,3-1,56 50,87 58,-47-41,-70-55,3-2,1-4,120 63,-160-94,28 15,-49-27,0 0,1 1,-1-1,0 0,0 0,1-1,-1 1,0-1,1 0,-1 0,1 0,4 0,-6-1,0 0,-1 0,1-1,-1 1,1 0,-1 0,0-1,1 1,-1-1,0 1,0-1,0 0,0 1,0-1,-1 0,1 0,0 1,-1-1,1 0,-1 0,0 0,1 0,-1-2,2-54,-2 45,-4-319,4-148,0 474,0 0,1 0,-1 0,1 0,1 0,-1 0,1 0,0 1,0-1,4-7,3 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7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408 841,'-126'100,"100"-77,1 1,1 1,1 1,2 1,0 1,2 1,1 1,2 0,0 1,3 1,0 1,2-1,2 2,0-1,3 1,1 1,1-1,1 44,4-71,-1 0,1 0,0-1,0 1,1 0,0-1,0 1,1-1,-1 0,1 0,1 0,-1 0,1 0,0-1,8 8,-8-9,-1-1,1 0,0 0,1 0,-1-1,1 1,-1-1,1 0,-1-1,1 1,0-1,0 0,0 0,0 0,0-1,0 1,0-1,0-1,0 1,0-1,9-2,-5 0,-1 0,0-1,1 0,-2 0,1-1,0 0,-1 0,0-1,0 0,-1 0,0-1,11-13,-10 10,0 0,-1 0,0-1,0 0,-1 0,0 0,-1 0,-1-1,3-13,-1-34,-2 0,-7-75,1 22,2-243,34 418,38 82,7-4,6-3,108 136,-146-218,92 87,-116-124,0 0,2-1,0-1,1-1,1-2,0 0,31 10,-51-22,0 1,1-2,-1 1,1-1,-1 0,1 0,-1-1,1 0,0 0,11-2,-15 1,0 0,0 0,0 0,-1-1,1 1,0-1,-1 1,1-1,-1 0,1 0,-1 0,0-1,0 1,0 0,0-1,-1 0,1 1,0-1,-1 0,0 0,0 1,0-1,0 0,1-5,12-72,-3-1,-4 0,-5-129,0 29,4 45,3-217,-11 275,-3 1,-24-116,22 161,-2 1,-1 1,-27-58,33 79,0 0,-1 1,0 0,0 0,-1 0,0 0,-1 1,1 0,-1 1,-1-1,1 1,-1 1,0-1,0 1,-1 1,0-1,-11-3,18 8,0-1,0 1,0-1,0 1,1 0,-1 0,0 0,0 0,0 0,0 0,0 1,0-1,0 1,0-1,0 1,0 0,0-1,0 1,1 0,-1 0,-2 3,1-2,1 1,1-1,-1 1,0 0,1-1,-1 1,1 0,0 0,0 0,0 0,0 0,0 5,-1 7,1 0,1-1,1 1,4 29,0-19,2 0,0 0,2-1,1 0,1 0,15 23,10 11,46 57,-33-56,2-1,3-3,2-3,3-1,2-4,1-2,3-3,1-3,2-2,2-4,1-3,105 30,-172-59,14 5,1-1,0 0,0-2,1 0,25 0,-41-3,0-1,0 1,0-1,1 0,-1 0,0 0,0 0,0-1,0 1,-1-1,1 0,0 0,-1-1,1 1,-1-1,0 0,0 0,0 0,0 0,0 0,-1-1,1 1,-1-1,0 1,0-1,0 0,-1 0,1 0,-1 0,1-5,4-20,-1-2,-1 1,-2 0,-1-43,-17-122,13 175,-5-47,-3 1,-4 0,-22-66,23 94,-1 0,-2 1,-1 1,-2 1,-1 1,-36-44,48 67,-1 1,-1 0,0 0,0 1,-24-14,32 21,0 0,-1 0,1 0,0 0,-1 1,0 0,1-1,-1 1,0 0,1 1,-1-1,0 1,0 0,0-1,0 2,0-1,1 0,-1 1,0 0,0 0,1 0,-1 0,0 0,1 1,-1 0,-5 3,7-2,-1 0,1 0,0 0,0 0,0 1,0-1,0 1,1-1,-1 1,1-1,0 1,0 0,1-1,-1 1,1 0,0 0,-1 0,2-1,-1 1,0 0,1 0,0-1,0 1,0 0,2 4,3 7,0 0,0 0,2-1,14 23,23 23,2-2,2-2,3-2,2-3,3-2,65 44,-121-92,33 23,52 27,-77-46,1 0,0-1,0 0,1-1,-1 0,1 0,0-1,-1-1,1 0,21 0,-29-2,0 0,0 0,0 0,0 0,0-1,0 1,-1-1,1 1,0-1,-1 0,0 0,1 0,-1-1,0 1,0 0,0-1,0 0,-1 1,3-6,25-65,-19 45,-7 20,52-117,-46 111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8.2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0 196,'0'-4,"4"-5,5-5,9 0,5 3,9-1,9-3,11-2,12 2,15-4,13-3,10-1,-13 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8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1148 0,'-4'1,"1"-1,-1 1,0 0,0 0,0 1,1-1,-1 1,1 0,-1 0,1 0,0 0,0 1,0-1,0 1,-5 5,-40 53,39-47,-48 73,-67 142,69-123,-290 628,38 19,262-639,-45 136,83-226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19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63,'0'-4,"4"-1,1-3,4-1,4-3,3 2,3 1,-1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1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0 396,'7'0,"-1"1,1 0,-1 0,0 1,1-1,-1 2,0-1,0 0,0 1,0 0,-1 1,1-1,-1 1,0 0,0 1,9 9,3 6,0 2,25 43,-18-28,13 18,-2-5,-2 1,-3 2,44 102,-73-153,0 1,0-1,0 1,-1-1,1 1,-1-1,1 1,-1-1,0 1,0-1,0 1,0 0,-1-1,1 1,-1-1,0 1,1-1,-1 1,0-1,0 0,-1 1,1-1,-2 2,1-2,0-1,0 0,0 0,0 0,0 0,0 0,0 0,0 0,0-1,0 1,-1-1,1 0,0 0,0 1,-1-1,1-1,0 1,0 0,-1-1,1 1,0-1,0 1,0-1,0 0,0 0,-4-2,-4-3,1 0,-1 0,1-1,1 0,-1 0,1-1,0 0,-12-17,-48-82,54 82,-21-32,-50-93,78 135,1 0,0 0,1-1,1 0,0 0,1 0,1 0,0-21,2 35,0 0,1 0,-1-1,1 1,-1 0,1 0,0 0,-1 0,1 0,0 0,0 0,1 1,-1-1,0 0,1 0,-1 1,1-1,-1 1,1-1,0 1,-1 0,1 0,3-2,5-1,0 0,0 0,20-4,17-6,-43 12,0 0,0 0,1 1,-1-1,0 1,1 0,-1 0,0 0,1 1,-1 0,1 0,-1 0,1 0,-1 1,6 1,-4 0,0 0,0 1,0 0,-1 0,1 1,-1 0,0-1,0 2,0-1,4 6,40 40,-6-8,74 95,-113-130,0 1,0-1,0 1,4 16,-3-10,-10-29,2 0,0 0,0 0,2 0,0 0,0-1,2 1,3-27,30-122,-31 153,9-36,2 1,2 0,1 0,3 2,34-56,-53 98,1-1,-1 1,1 0,0 1,-1-1,1 0,0 0,0 1,0-1,0 1,3-2,-5 3,1 0,0-1,0 1,0 0,0 0,0 0,0 0,0 0,0 0,0 0,0 0,0 0,0 0,0 0,0 1,0-1,0 0,0 1,1 0,3 2,-1 1,0 0,0 0,0 0,-1 1,1-1,4 10,2 1,74 99,-40-57,-2 2,-3 1,47 99,-73-128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2.9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1 451,'1'11,"0"0,1 0,0 0,1-1,0 1,1-1,0 0,0 0,1-1,1 1,10 14,-4-7,1-2,1 1,0-2,0 0,24 17,-37-30,1 0,-1 1,0-1,0 0,1 0,-1 0,1-1,-1 1,1 0,-1-1,1 1,0 0,-1-1,1 0,-1 1,1-1,0 0,-1 0,1 0,0 0,0 0,-1 0,1-1,0 1,-1-1,1 1,-1-1,1 1,-1-1,1 0,-1 0,1 0,-1 1,1-2,-1 1,0 0,0 0,0 0,0 0,0-1,0 1,0-1,0 1,0-1,0 1,-1-1,1 1,-1-1,1-2,4-12,-1 1,-1-1,0 0,1-20,-3 25,3-37,19-292,-23 339,0 0,0 0,0-1,0 1,0 0,0 0,0 0,0-1,0 1,0 0,1 0,-1 0,1 0,-1-1,1 1,-1 0,1 0,-1 0,1 0,0 0,1-1,-1 2,0 0,0 0,0 0,0 0,0 0,0 0,-1 0,1 0,0 1,0-1,0 0,0 1,-1-1,1 1,0-1,0 1,-1-1,1 1,0-1,-1 1,1 0,0 0,41 54,-36-46,272 356,-277-363,0 0,0 0,1-1,-1 1,1 0,-1-1,1 0,0 1,-1-1,1 0,0 0,0 0,0 0,0 0,0 0,0-1,0 1,3 0,-4-2,0 1,0-1,1 0,-1 0,0 0,0 0,0 0,0 0,0 0,0 0,-1 0,1-1,0 1,0 0,-1-1,1 1,-1 0,1-1,-1 1,0 0,1-1,-1 1,0-1,0 1,0-1,0 1,-1-3,6-227,-6 146,13-119,-3 147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2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5.4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297 1006,'-10'-1,"1"1,-1 0,1 0,-1 1,1 0,0 1,0 0,-1 1,1 0,1 0,-1 1,0 0,1 0,0 1,0 0,0 0,-7 8,2-2,0 1,1 0,1 1,0 0,0 1,2 0,0 1,-13 27,18-33,1 0,0 1,1-1,0 1,0 0,1 0,0 0,1 0,0 0,0 0,1 0,1-1,-1 1,2 0,-1 0,7 14,7 8,1-1,2-1,1 0,1-2,1 0,2-2,1 0,0-2,33 23,-55-44,1 0,-1-1,0 0,1 0,0 0,-1 0,1 0,0-1,0 0,0 0,0 0,0 0,8 0,-10-1,0-1,0 0,0 1,0-1,0 0,0 0,0 0,-1 0,1 0,0 0,-1 0,1-1,-1 1,1-1,-1 1,0-1,0 1,0-1,0 0,0 0,0 1,0-1,0 0,-1 0,1 0,0 0,-1 0,0 0,0 0,1-3,10-119,-1 14,-9 101,8-61,3-1,3 1,27-74,-41 140,0 1,1 0,-1 0,1 0,-1 0,1 0,0 1,0-1,3-2,-5 4,1 1,0 0,0-1,0 1,0 0,0 0,0 0,0-1,0 1,-1 0,1 0,0 0,0 1,0-1,0 0,0 0,0 0,0 1,0-1,0 0,-1 1,1-1,0 1,0-1,0 1,-1-1,1 1,0-1,-1 1,1 0,0 0,-1-1,1 2,54 55,-36-35,1-1,2-1,40 30,-60-49,-1 0,1 0,-1 0,1 0,-1 0,1-1,-1 1,1 0,0-1,-1 1,1-1,0 0,0 0,-1 0,1 0,0 0,-1 0,1 0,0 0,0-1,-1 1,1 0,0-1,-1 0,1 1,-1-1,1 0,-1 0,1 0,-1 0,0 0,1 0,-1 0,0-1,0 1,0 0,0-1,0 1,0-1,0 1,0-1,0-2,6-10,-2 0,0-1,0 0,2-17,0 1,11-32,55-214,-63 230,-3 0,-1 0,-3-94,-3 140,0-1,0 0,0 0,0 0,-1 1,1-1,0 0,-1 0,0 1,1-1,-1 0,0 1,0-1,0 1,0-1,0 1,-2-2,-7 4,-1 16,8-4,-1 1,2-1,0 1,1-1,0 1,1 0,0 0,1-1,1 1,0 0,1-1,0 1,1-1,8 18,10 19,2-1,40 59,-37-64,-6-8,-13-19,1-1,1 0,0-1,1 0,1-1,0 0,16 14,-27-27,0-1,0 1,-1 0,1-1,0 1,0-1,0 1,0-1,0 0,0 1,0-1,1 0,-1 0,0 0,0 0,0 0,0 0,0 0,0 0,0 0,0-1,0 1,0 0,0-1,0 1,0 0,0-1,0 1,0-1,0 0,0 1,0-1,-1 0,1 1,0-1,0 0,-1 0,1 0,-1 0,1 0,-1 0,1 0,-1 0,1 0,-1-1,5-8,-1-1,-1 1,4-19,-3 12,9-19,1 0,23-40,6-14,-41 84,14-32,1 0,32-51,-44 81,0 0,0 0,-1 0,0 0,-1-1,0 1,0-1,1-9,-3 13,-1 1,0 0,0 0,0-1,0 1,-1 0,1 0,-1 0,-1-1,1 1,0 0,-1 0,0 1,0-1,0 0,0 1,-1-1,-5-6,3 4,1 0,0 0,0-1,0 0,1 0,0 0,0 0,1-1,-2-7,-10-73,12 68,-2-30,4 39,-1 0,1-1,-2 1,0 0,0 0,-1 0,0 1,-1-1,0 1,-1-1,-7-12,-7-8,17 23,15 20,16 25,-2 1,32 60,-6-11,6 12,-34-54,2-2,54 68,-77-108,0 1,1-1,-1 1,1-1,-1-1,1 1,0 0,0-1,0 0,0-1,1 1,-1-1,0 0,1 0,-1 0,1-1,-1 0,1 0,10-2,10-2,-1-1,50-16,-40 10,9-7,-25 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5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0 111,'0'-4,"0"-5,4-1,5-7,8 1,6-2,6-2,-2 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6.5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61,'4'-3,"9"-6,9-1,6 1,1 2,0 3,-5-3,-3 1,-5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7.9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2919,'62'-19,"54"-9,139-56,111-66,1053-572,-219-37,-916 549,-10-13,247-260,-485 447,-3 4,-2 0,-1-3,38-56,-68 90,1 1,-1 0,0-1,0 1,1 0,-1-1,0 1,0 0,1-1,-1 1,0 0,0-1,0 1,0-1,1 1,-1 0,0-1,0 1,0-1,0 1,0 0,0-1,0 1,0-1,0 1,0-1,-1 1,1 0,0-1,0 1,0-1,0 1,-1 0,1-1,0 1,-1-1,-17 3,-29 18,43-18,-8 3,-412 209,297-142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28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0 312,'3'2,"1"1,-1-1,0 1,0 0,-1 0,1 0,0 0,-1 0,0 1,0-1,3 7,0-2,376 646,-19-28,-345-599,32 46,-45-69,-1 1,1-1,0 0,0 0,1-1,-1 1,1-1,0 0,-1 0,1 0,10 3,-13-6,0 1,0-1,1 0,-1 0,0 0,1 0,-1-1,0 1,0-1,0 1,1-1,-1 0,0 0,0 0,0 0,0 0,0 0,2-2,33-30,-25 20,415-378,307-296,-598 550,338-328,-439 435,-9 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38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833 0,'-4'1,"0"0,0-1,0 1,0 1,0-1,0 1,0-1,1 1,-1 0,1 0,-1 1,1-1,-6 6,-42 46,28-28,-65 66,4 3,4 5,-75 121,154-220,-38 72,37-68,0-1,0 1,1-1,-1 1,1-1,0 1,0 0,1 0,-1 0,1 0,0-1,1 1,-1 0,2 5,-1-8,0 0,0 0,0-1,0 1,1-1,-1 1,0-1,1 1,-1-1,1 0,0 0,-1 1,1-1,0 0,0-1,0 1,0 0,-1 0,1-1,0 1,4-1,50 4,-40-4,-10 0,37 1,-1 2,47 10,-78-11,-1 0,0 1,0 0,0 1,0 0,0 1,-1-1,1 2,-1 0,-1 0,1 0,-1 1,0 0,7 9,-12-12,-1 0,1 0,-1 0,0 0,0 0,0 0,0 1,-1-1,1 1,-1-1,-1 1,1 0,0-1,-1 1,0 0,0-1,-1 1,1-1,-1 1,0 0,0-1,-1 1,1-1,-1 0,0 1,0-1,0 0,-6 7,-6 8,-1-1,-1-1,-1 0,-29 23,6-5,-18 17,-2-3,-2-2,-3-3,-137 71,139-91,39-19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38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0,'0'4,"-4"1,-1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39.8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0,'1'6,"1"0,-1 0,1-1,0 1,1-1,-1 1,6 7,7 17,140 518,-45 11,-76-376,-30-162,4 17,-1 0,-2 1,-1-1,-3 1,-3 42,4-106,-4-46,-1 8,5 30,1 1,2 0,1 0,1 0,2 1,1 0,1 0,22-40,2 7,2 1,77-96,-100 140,5-6,1 0,2 1,0 1,36-29,-57 51,1 0,0 0,-1 1,1-1,0 1,-1-1,1 1,0-1,0 1,0 0,-1 0,1 0,0 0,0 0,0 1,0-1,-1 0,1 1,0-1,-1 1,1 0,0 0,-1-1,1 1,-1 0,1 0,-1 1,1-1,-1 0,0 0,1 1,-1-1,0 0,1 4,7 6,-1 1,0 0,8 16,-13-22,67 129,84 146,-93-165,-52-99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1.0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362 47,'-2'8,"0"0,0 0,-1 0,0 0,-1-1,1 1,-1-1,-1 0,-9 13,-11 19,-31 80,6 2,4 2,-41 183,68-231,9-40,1 2,2-1,-3 52,10-85,0-1,0 1,0-1,1 1,-1-1,1 1,0-1,0 1,0-1,0 0,0 1,0-1,0 0,1 0,-1 0,1 0,0 0,0 0,-1-1,1 1,0-1,0 1,1-1,-1 0,0 1,0-1,1 0,-1 0,0-1,1 1,-1 0,1-1,-1 0,1 0,-1 1,6-2,8 2,0-2,0 0,1-1,19-4,26-7,0-3,-2-3,0-2,60-30,-114 48,0-1,-1 0,1 0,-1-1,0 1,0-1,-1 0,1 0,-1-1,0 1,-1-1,1 0,-1 0,0 0,-1-1,1 1,-1-1,-1 1,1-1,-1 0,0 1,0-10,-1-14,0-1,-2 1,-11-51,9 55,-4-17,-1 0,-3 0,-1 1,-30-65,30 81,-1 1,-1 0,-1 1,-1 0,-1 2,-1 0,-1 1,-24-19,35 33,-1 1,0 0,0 1,-1 0,1 0,-13-3,-37-17,105 35,-16-4,279 59,87 23,-306-63,-2 3,114 54,-180-72,0 0,0 2,-1 1,21 17,-35-26,-1 1,-1 0,1 0,-1 0,0 1,0 0,0-1,-1 1,1 1,-2-1,1 0,-1 1,0-1,0 1,-1 0,1 0,-2 0,1 10,-2-2,0-1,-2 1,0-1,0 0,-1 1,-1-2,-9 21,11-29,1 0,-1 0,0 0,-1-1,1 0,-1 1,1-1,-1 0,-1-1,-5 5,7-6,1-1,-1 0,1 0,-1 0,0 0,1 0,-1-1,0 1,0-1,0 0,0 1,1-2,-1 1,0 0,0 0,0-1,1 1,-1-1,0 0,1 0,-4-2,3 2,1-1,-1 0,1 0,0 0,0 0,0 0,0 0,0 0,1-1,-1 1,1-1,-1 1,1-1,0 1,0-1,0 0,0 0,0 0,1 0,-1-4,-2-66,3 56,11-276,-6 241,3 0,1 0,28-79,-29 104,-7 20,0 1,1 0,0 0,1 0,-1 0,1 0,0 0,1 0,5-7,2 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1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1,'2'14,"1"1,0-1,1 1,1-1,0 0,0 0,2-1,-1 0,2 0,13 18,-4-3,293 417,-191-282,-79-107,-7-7,2-2,2-1,51 47,-86-90,1-1,-1 0,0 0,1 0,-1 0,1 0,0 0,0-1,-1 1,1-1,0 0,0 0,0 0,0 0,1 0,-1-1,0 0,0 1,0-1,1 0,-1 0,0-1,0 1,6-2,-3-2,0 1,0-1,0 0,-1-1,1 1,-1-1,0 0,-1-1,1 1,4-8,27-41,-3-1,34-76,20-35,-56 116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2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62,'0'-4,"0"-5,0-5,0-3,0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2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1 359,'1'-3,"1"0,0 0,0 0,0 0,0 1,0-1,1 1,-1-1,1 1,0 0,0 0,0 0,-1 0,6-1,2-4,77-47,154-73,-199 107,176-85,-199 98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2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9,'0'0,"0"0,0-1,0 1,0 0,0 0,0-1,0 1,0 0,0 0,0-1,0 1,0 0,0 0,0-1,0 1,0 0,0-1,0 1,0 0,0 0,0-1,1 1,-1 0,0 0,0 0,0-1,0 1,1 0,-1 0,0 0,0-1,0 1,1 0,-1 0,0 0,0 0,1 0,-1 0,0 0,1-1,9 9,9 16,377 571,-345-524,94 99,-130-155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3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0 495,'9'-1,"-1"0,0-1,0 0,0 0,0-1,0 0,0-1,14-8,6-2,468-192,-26 13,-381 148,-74 38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3.7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4.4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1,'1'18,"0"-1,1 1,1 0,1 0,0-1,1 0,1 0,1 0,0-1,16 25,30 53,5-4,3-1,4-4,90 92,-147-169,1 0,0 0,0 0,1-1,11 6,-19-11,1-1,0 0,0 1,1-1,-1 0,0-1,0 1,0-1,1 1,-1-1,0 0,0 0,1 0,-1-1,0 1,0-1,0 1,1-1,-1 0,0-1,0 1,5-3,27-16,1 1,0 3,49-16,119-24,-57 17,307-114,4-1,-410 140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48.0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0,'4'73,"3"-1,22 94,-8-50,-17-87,41 193,-38-199,1 1,0-1,2 0,1-1,0 0,2-1,16 21,-22-34,1 0,-1-1,2 0,-1-1,1 0,0 0,0 0,0-1,1-1,0 0,0 0,0-1,0 0,15 2,15 1,1-2,58-2,-70-2,158 0,0-8,-1-8,340-74,-475 76,92-39,-110 38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0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137 795,'-1'-1,"0"-1,0 1,0 0,-1 1,1-1,0 0,-1 0,1 1,-1-1,1 0,-1 1,1 0,-1-1,1 1,-1 0,0 0,1 0,-1 0,1 0,-1 0,0 0,1 0,-1 1,1-1,-1 1,1-1,-1 1,1-1,-1 1,1 0,0 0,-1 0,1 0,0 0,0 0,0 0,0 0,0 0,0 1,-1 0,-4 5,0 1,0-1,1 1,0 0,-5 12,2 3,0-1,2 2,0-1,2 0,-2 30,2 121,5-162,-1 0,2 0,-1 0,2 0,-1-1,2 1,0-1,0 1,8 14,-8-21,-1 1,1-1,0 0,0-1,1 1,-1-1,1 0,0 0,0 0,1 0,-1-1,1 0,0 0,-1-1,1 0,0 0,1 0,-1-1,9 2,11 0,0-1,0-1,0-1,0-1,42-8,-57 7,0 0,-1-1,1 0,-1-1,0 0,0-1,0 0,0-1,-1 1,0-2,0 1,-1-1,0-1,0 0,-1 0,7-9,-10 10,-1 1,0-1,-1 0,1 0,-1-1,-1 1,1 0,-1-1,-1 1,1-1,-1 1,-2-15,-1 1,0 0,-2 1,-9-28,7 29,-1 1,-1 0,-1 1,0 0,-1 1,-1 0,-1 0,0 2,-1-1,-29-22,-6 0,-2 3,-65-33,69 45,36 18,0 0,0-1,1-1,-11-7,20 13,1 0,-1 0,1-1,-1 1,1 0,0 0,-1-1,1 1,-1-1,1 1,-1 0,1-1,0 1,-1-1,1 1,0-1,0 1,-1-1,1 1,0-1,0 1,0-1,-1 1,1-1,0 1,0-1,0 1,0-1,0 0,0 1,0-1,0 1,1-1,-1 0,19-8,36 5,-52 4,55 0,0 2,0 3,-1 3,0 2,89 27,-107-24,-1 1,0 3,-2 0,0 2,0 2,-2 2,-1 0,53 51,-79-68,-1 1,0 0,-1 1,1-1,-2 1,1 0,3 10,-6-16,-1 1,0 0,0 0,0 0,-1 0,1 0,-1 0,0 0,1 0,-1 0,-1 0,1 0,0 0,-1 0,1 0,-1 0,0 0,0 0,0 0,-1 0,1-1,0 1,-1 0,-2 2,3-4,1 0,-1 0,0 0,1-1,-1 1,0 0,1 0,-1-1,0 1,0-1,0 1,0-1,0 1,1-1,-1 1,0-1,0 0,0 0,0 1,0-1,0 0,0 0,0 0,0 0,0 0,0 0,0 0,0 0,-2-1,1 0,0-1,1 1,-1-1,1 1,-1-1,1 1,-1-1,1 0,0 0,0 0,0 0,0 0,-1-2,-2-6,1 0,0 0,1 0,-3-19,5 15,1 0,0 0,1 0,1 0,0 0,1 0,8-18,46-93,-47 104,19-41,-15 30,0 0,2 1,2 0,0 2,2 0,31-32,-50 59,1 0,0 0,-1 1,1-1,0 1,0-1,0 1,0 0,0 0,0 1,0-1,1 1,-1-1,0 1,0 0,0 0,1 0,-1 1,0-1,0 1,0 0,0-1,0 2,0-1,0 0,0 0,3 3,11 5,-1 2,0 0,21 18,-20-15,210 201,-137-124,-85-86,-1-1,1 0,0 0,0 0,0 0,0-1,1 0,0 0,-1 0,1-1,0 0,6 2,-8-4,-1 0,0 0,0 0,1 0,-1-1,0 1,0-1,0 0,1 0,-1 0,0 0,0-1,-1 1,1-1,0 0,0 0,-1 0,1 0,-1 0,0 0,0-1,1 1,-2-1,1 0,2-3,25-39,-1-1,-3-2,-2 0,-2-2,-2 0,-3-2,-1 1,-3-2,-2 0,4-77,-13 116,-1 0,0 0,-1 0,0 0,-6-26,6 37,0-1,-1 1,1 0,-1-1,0 1,1 0,-1 0,-1 0,1 0,0 1,-1-1,1 1,-1-1,0 1,0 0,0 0,0 0,0 0,0 1,-1-1,1 1,0 0,-1 0,1 0,-1 0,0 1,-5-1,0 1,0 0,0 0,0 1,0 0,0 1,0 0,0 0,1 1,-1 0,1 1,0-1,0 2,0-1,0 1,1 0,-1 1,-6 7,9-9,1 1,-1 0,1 0,0 0,0 1,1-1,0 1,0 0,0 0,1 0,0 0,0 0,0 1,1-1,0 1,0-1,0 1,1-1,0 1,1-1,-1 1,1-1,0 1,3 8,-1-10,0 0,0 1,0-1,1-1,-1 1,1 0,0-1,0 0,1 0,-1 0,1 0,0-1,0 0,0 0,1 0,-1-1,0 1,8 1,7 2,1 0,0-1,35 4,-37-7,66 4,-78-5,-1-1,0-1,1 1,-1-1,0-1,1 1,-1-1,0 0,0 0,8-5,-13 7,-1 0,1 0,0-1,0 1,0 0,0 0,-1 0,1 0,0 0,0 0,0 0,0 0,-1 0,1 1,0-1,0 0,0 1,-1-1,1 0,0 1,0-1,-1 1,1-1,0 1,-1-1,1 1,-1-1,1 1,0 0,-1-1,0 1,1 0,-1 0,1-1,-1 1,0 0,1 0,-1 0,0-1,0 2,18 49,-11-29,192 412,22 60,-208-458,-1 0,-2 2,-2-1,-1 1,2 45,-8-68,-1 1,-1-1,-1 0,0 1,0-1,-2 0,0 0,-1-1,0 1,-1-1,0 0,-2 0,1-1,-2 0,-15 19,16-23,1 0,-2-1,1 0,-1 0,0-1,-1-1,1 1,-2-1,1-1,0 0,-1 0,0-1,0-1,0 1,-1-2,1 0,-1 0,1-1,-1 0,0-1,1-1,-1 1,1-2,-1 0,1 0,-1-1,1-1,-13-5,1-3,0 0,0-2,1-1,1-1,1 0,0-2,1 0,1-1,1-1,1-1,0 0,2-1,0-1,-13-31,18 33,1 1,0-1,2-1,0 0,2 1,0-2,1 1,2 0,0 0,1-1,2 1,0 0,1-1,1 1,1 1,1-1,10-23,6 4,1 2,2 0,1 1,50-54,-38 47,-15 16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1.0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1,'-17'69,"13"-22,2 0,2 0,2-1,2 1,2 0,3-1,1 0,2-1,2 0,2-1,2-1,2-1,49 77,44 57,113 156,-209-312,-3-6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1.6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0 293,'70'-3,"0"-2,89-19,133-43,-218 48,543-151,-599 165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2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5:33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74 358,'0'-8,"0"-10,0-9,-4-9,-1-1,-4-6,1 0,0 4,2 5,-1 8,0 5,-3 5,1 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2.9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1,'1'9,"1"1,0-1,1 1,0-1,1 0,0 0,0 0,7 10,3 7,183 348,-156-308,3-1,2-3,77 81,-111-131,0 0,1-1,0-1,0 0,27 15,-33-22,0-1,0 1,0-1,0 0,0 0,0-1,0 0,0 0,1-1,-1 0,0 0,0-1,1 0,-1 0,12-4,25-11,63-33,-19 8,491-173,-550 205,-6 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4.2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183 873,'-6'-1,"-1"1,1 1,0-1,0 1,-1 1,1-1,0 1,0 0,0 0,1 0,-1 1,0 0,1 0,0 1,0 0,0 0,0 0,0 0,1 1,0-1,0 1,0 0,0 0,1 1,-3 6,5-11,1 0,0 0,0-1,-1 1,1 0,0 0,0-1,0 1,0 0,0 0,0-1,0 1,0 0,0 0,1-1,-1 1,0 0,0 0,1-1,-1 1,0 0,1-1,-1 1,1 0,-1-1,1 1,-1-1,1 1,-1-1,2 2,28 7,35-9,-64 0,68-8,130-32,-186 37,0-1,-1 0,1-1,-1 0,0-1,0 0,17-13,-26 17,-1 0,1 0,-1-1,0 1,0-1,0 1,0-1,0 0,0 0,-1 0,1 0,-1 0,0 0,0 0,0 0,0-1,-1 1,1 0,-1-1,0 1,0 0,0-1,-1 1,1 0,-1-1,1 1,-1 0,0 0,0 0,-1 0,1 0,-1 0,1 0,-5-5,-5-8,-1 1,-1 0,0 0,-1 2,-1-1,0 2,0 0,-1 1,-1 1,0 0,0 1,-1 1,-32-10,12 6,-1 2,0 1,-1 3,0 1,-66 0,234-16,134-19,350-6,-581 45,0 1,0 2,0 1,0 2,43 12,-64-14,1 1,-1 0,0 0,0 1,-1 1,0-1,0 1,0 1,-1 0,0 0,0 1,0 0,-1 0,-1 1,1 0,-1 0,-1 0,9 19,-7-7,0 1,-1-1,-2 1,0 0,-1 0,0 42,-3-55,0 0,-1 0,1 0,-2 0,1 0,-1 0,-1-1,0 1,0-1,0 1,-1-1,0 0,-1 0,0-1,0 1,-1-1,0 0,0-1,-12 10,15-13,-1 0,-1 0,1-1,0 0,-1 0,1 0,-1 0,1-1,-1 0,0 0,1 0,-1-1,0 1,0-1,0 0,0-1,1 1,-1-1,0 0,0 0,1 0,-6-3,5 2,0-1,1 0,0 0,0-1,0 1,0-1,0 0,1 0,-1 0,1 0,0 0,1-1,-1 0,1 1,0-1,0 0,0 0,1 0,-1-1,1-5,-12-65,4 0,3-1,3 0,4 0,18-130,-13 176,1-1,2 2,22-54,-27 73,1 1,1-1,0 1,0 1,1-1,0 1,1 0,0 1,0 0,1 0,0 0,0 1,17-9,-10 11,-3 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39:59.8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965 99,'-3'-1,"-5"9,-10 17,16-22,-60 79,-3-3,-3-2,-142 122,190-182,0-1,-1-1,-1 0,0-2,-1 0,-35 13,48-22,0-2,0 1,0-1,0-1,0 0,-1 0,1-1,0 0,-1-1,1 0,0-1,0 0,0 0,0-1,0 0,1-1,-1 0,-17-11,17 9,1-1,-1 0,1 0,0-1,1 0,0 0,0-1,1 0,0 0,0-1,1 0,0 0,1-1,0 1,1-1,0 0,1 0,0-1,1 1,0-1,1 1,0-1,1 0,0 1,1-1,0 0,1 1,0-1,1 1,0 0,1 0,0 0,9-17,-1 9,1 0,1 1,0 1,1 0,1 1,1 0,0 2,1 0,0 1,1 0,22-9,-3 3,0 2,1 2,0 2,1 1,49-7,-56 15,-1 1,1 2,0 1,0 2,-1 1,1 2,-1 0,0 3,-1 0,1 3,34 15,-15-2,0 2,-2 3,-1 1,-2 2,69 63,-90-71,-1 0,-1 2,-1 1,-2 1,0 1,-2 0,-1 2,-2 0,22 60,-25-48,-1 1,-2 0,-2 1,-3 0,-1 0,-2 0,-5 50,-5-17,-3-1,-4 0,-3-1,-3-1,-3-1,-4-1,-3-1,-3-2,-3-2,-3-1,-2-2,-85 96,110-140,-1-1,-1 0,-1-2,0 0,-30 19,47-34,-1 0,0 0,0-1,-1 0,1 0,0 0,-1 0,1-1,-1 0,1 0,-1 0,0-1,1 0,-1 0,0 0,1-1,-1 0,1 0,-1 0,1-1,-1 1,1-1,0-1,0 1,0-1,0 0,0 0,1 0,-1-1,1 0,0 0,-4-5,-4-5,0-1,2-1,-1 0,2-1,1 1,0-2,1 1,0-1,2 0,0 0,-2-24,0-7,3 1,2-1,5-58,-1 75,2 0,1 0,1 1,2 0,1 0,2 1,0 1,2-1,2 2,0 0,22-29,-32 51,1 0,0 0,0 1,1 0,-1 0,1 0,0 1,1 0,-1 0,1 1,-1 0,1 0,0 1,0 0,0 1,0-1,1 2,12-1,12 2,0 2,0 1,45 12,3 0,-27-8,0-3,73-1,-123-4,0 0,0 0,-1-1,1 1,0-1,0 0,-1 0,1 0,0-1,-1 1,1-1,-1 0,0 0,0 0,0 0,0-1,3-2,5-10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00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704 1,'-19'2,"0"1,0 1,1 1,-1 1,1 0,1 1,-1 1,-21 14,-20 7,-3-3,-99 48,135-60,0 1,1 2,-43 36,59-44,1 0,0 1,1 0,0 0,0 1,1-1,0 2,1-1,0 0,1 1,1 0,0 0,-4 25,3 10,2-1,6 68,-1-28,-3-70,-1-6,1 0,0 0,1 0,0 0,4 14,-4-22,-1-1,1 0,-1 1,1-1,0 0,-1 0,1 1,0-1,0 0,0 0,0 0,0 0,0 0,0 0,0 0,1 0,-1-1,0 1,0 0,1-1,-1 1,0-1,1 1,-1-1,1 0,-1 0,0 1,1-1,-1 0,1 0,-1 0,1-1,-1 1,1 0,-1 0,0-1,1 1,-1-1,0 1,1-1,-1 0,0 0,0 1,0-1,2-1,28-16,45-33,-54 34,0 1,1 2,1 0,29-11,-22 15,1 1,0 2,0 1,63-4,133 14,-211-3,1 1,-1 0,0 1,1 1,-2 1,1 0,0 2,24 12,-33-14,-1 0,0 0,0 0,-1 1,1 0,-1 1,0-1,-1 1,0 0,0 0,0 1,-1 0,0 0,-1 0,0 0,0 0,-1 1,4 16,-4-2,-1 1,-1-1,0 0,-2 0,-1 1,-1-1,0-1,-2 1,-1-1,0 0,-2 0,-1-1,0 0,-2-1,0 0,-26 32,18-28,0-1,-1-1,-1-1,-1-1,-1-1,-1-1,0-1,-2-1,1-1,-2-2,0 0,-39 10,25-13,24-6,-1 1,1 1,-28 12,25-6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01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410 144,'-5'1,"0"1,0 0,0 0,0 0,0 1,1-1,-7 6,-10 4,2-1,1 0,0 0,0 2,1 0,1 1,-26 29,13-10,2 1,-30 50,41-58,2 0,1 1,-11 32,20-51,2 1,-1-1,1 0,0 1,1-1,0 1,0 0,1-1,0 1,1 0,0-1,0 1,1-1,0 1,4 12,-3-17,0-1,0 1,0 0,0-1,0 0,1 0,-1 0,1 0,0 0,0-1,0 0,0 0,1 0,-1 0,0 0,1-1,7 1,12 3,-1-2,29 1,-35-3,135 3,0-7,-1-7,0-7,211-50,-342 63,-3 1,0-1,-1 0,0-1,26-13,-39 17,0 0,0-1,-1 0,1 0,0 0,-1 0,1 0,-1 0,0-1,0 1,0-1,0 1,0-1,-1 0,1 0,-1 0,1 0,-1 0,0 0,-1 0,1 0,0 0,-1-1,0 1,1 0,-1 0,-1 0,1-1,0 1,-2-5,-2-6,0 1,-1-1,-1 1,0 0,-1 0,-10-14,-57-71,45 62,-12-18,-2 2,-3 1,-94-80,133 126,0 0,0 0,-1 1,1-1,-1 2,0-1,0 1,-1 1,1-1,-1 1,1 1,-1-1,0 2,1-1,-1 1,0 0,1 1,-1 0,0 0,1 1,-1 0,1 1,0 0,-1 0,2 1,-1 0,0 0,-12 10,-89 63,99-68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03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414 1,'-4'5,"0"0,0 0,-1 0,1-1,-1 0,0 0,-1 0,1 0,-1-1,1 0,-13 4,-1 3,-34 18,0-1,0 3,-91 68,126-87,18-11,1 0,-1 0,0 0,0 0,0 0,0 0,0 0,0 0,0 0,0 0,0-1,0 1,0 0,0 0,0 0,0 0,0 0,0 0,0 0,0 0,0 0,0-1,0 1,0 0,0 0,0 0,0 0,0 0,0 0,0 0,0 0,0 0,0-1,0 1,0 0,0 0,0 0,0 0,0 0,-1 0,1 0,0 0,0 0,0 0,0 0,0 0,0 0,0 0,0 0,0 0,0-1,-1 1,1 0,0 0,0 0,0 0,0 0,0 0,0 0,0 0,0 0,0 0,-1 1,1-1,0 0,0 0,0 0,0 0,1-2,1 0,-1 0,1 1,0-1,0 0,-1 1,1 0,0-1,0 1,0 0,1 0,-1 0,0 0,3 0,0-1,-1 1,1 0,0 0,0 1,0 0,0-1,0 2,0-1,0 0,0 1,0 0,0 0,0 1,-1-1,1 1,-1 0,1 0,-1 1,1-1,-1 1,0 0,0 0,-1 0,7 7,3 6,0 1,-1 0,-1 1,14 32,-12-25,172 358,24 46,-148-321,25 47,-84-152,-1 0,0-1,0 1,0 0,0-1,0 1,-1 0,1 0,-1 0,0 5,-5-10,-6-16,-19-55,4-1,2-1,-24-137,33 103,5-1,3-122,8 172,17-103,-14 137,2 0,1 1,1-1,1 1,1 1,18-33,-25 53,0-1,0 1,1-1,-1 1,1 0,0 0,0 1,8-7,-11 10,0-1,-1 1,1 0,0-1,-1 1,1 0,0 0,-1 0,1-1,0 1,-1 0,1 0,0 0,0 0,-1 0,1 0,0 1,-1-1,1 0,0 0,-1 0,1 1,0-1,-1 0,1 1,1 0,-1 0,0 1,0 0,0-1,0 1,0 0,0 0,0 0,-1 0,1 0,-1 0,1 0,-1 0,0 0,1 3,-1 6,0 1,0 0,-1 0,-1 0,0 0,0 0,-5 12,-35 83,13-40,-43 133,-42 108,80-258,36-55,0 1,1 0,-1 0,1 0,0 0,0 0,0 1,0-1,1 1,-1 0,1 0,0 0,6-3,57-31,-55 32,0 1,0 0,1 1,-1 0,1 1,0 1,-1 0,1 1,0 0,0 1,-1 0,1 1,24 7,10 6,0 2,57 29,-44-19,-9-3,-32-15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04.8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1 693,'4'1,"1"0,-1 0,0 1,0-1,0 1,0 0,0 0,0 0,0 1,-1-1,1 1,-1 0,0 0,0 0,0 0,0 1,3 5,42 67,-47-75,12 31,-12-31,-1 0,1 1,-1-1,0 0,1 0,-1 1,0-1,0 0,0 1,0-1,0 0,0 0,0 1,-1-1,1 0,0 1,-1-1,1 0,-1 0,1 0,-1 1,-1 0,2-2,-1 0,1-1,-1 1,0 0,1-1,-1 1,1 0,-1-1,1 1,-1-1,1 1,0-1,-1 1,1-1,-1 1,1-1,0 0,-1 1,1-1,0 0,0 1,0-1,0 1,-1-1,1 0,0 1,0-1,0 0,0 1,0-1,1 0,-6-28,7 8,0 0,1 1,1-1,1 1,1-1,9-20,57-115,-71 155,67-121,-59 108,0 1,1 0,1 0,0 1,0 1,20-16,-29 26,0 0,0 0,1 0,-1 0,1 0,-1 0,1 0,-1 1,1-1,-1 1,1 0,-1 0,1 0,-1 0,1 0,0 1,-1-1,1 1,-1-1,0 1,1 0,-1 0,1 0,-1 0,0 1,4 2,6 4,-1 2,1 0,15 17,-6-6,23 19,3 2,-1 1,-2 2,41 58,-62-63,-22-38,-1 0,1 0,0 0,0 0,-1 0,1 0,-1 0,0 1,0-1,0 0,0 0,0 0,0 1,0-1,-1 0,1 0,-2 3,2-5,-1 0,0 0,1-1,-1 1,1 0,-1-1,1 1,-1 0,1-1,0 1,-1-1,1 1,-1-1,1 1,0-1,0 1,-1-1,1 0,0 1,0-1,-1 1,1-1,0 0,0 1,0-1,0 1,0-1,0 0,0 0,-6-26,4-17,1 1,3-1,1 1,2-1,2 1,2 1,2-1,2 2,1 0,3 0,1 1,1 2,34-50,-51 85,0-1,1 0,-1 1,1 0,0 0,0 0,0 0,0 0,0 1,1-1,-1 1,7-3,-7 4,-1 1,1-1,0 1,-1 0,1 0,-1 0,1 1,0-1,-1 1,1-1,-1 1,1 0,-1 0,1 0,-1 0,0 0,1 1,-1-1,0 1,0-1,2 3,26 23,-1 0,40 51,-26-29,-20-16,-16-18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06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 1,'-3'0,"1"1,-1-1,0 1,1 0,-1 0,1 0,0 1,-1-1,1 0,0 1,0 0,0-1,0 1,0 0,0 0,0 0,1 0,-3 4,4-6,-1 1,1 0,-1 0,1 0,-1-1,1 1,-1 0,1 0,0 0,0 0,-1 0,1 0,0 0,0 0,0 0,0 0,0 0,0 0,0 0,1 0,-1 0,0 0,0-1,1 1,-1 0,0 0,1 0,-1 0,1 0,0-1,-1 1,1 0,-1 0,1-1,0 1,0 0,-1-1,1 1,0-1,0 1,0-1,0 0,-1 1,1-1,0 0,0 1,0-1,0 0,0 0,0 0,0 0,0 0,1 0,15 1,-1 0,1-2,0 1,-1-2,24-5,-23 3,0 1,0 1,0 1,0 0,27 3,-25 1,0 1,-1 0,1 1,-1 2,0 0,-1 0,20 13,-31-17,0 1,0 1,0-1,0 1,-1 0,0 0,0 1,-1-1,1 1,-1 0,0 0,-1 1,1-1,-1 1,-1 0,1-1,-1 1,0 1,-1-1,0 0,1 11,-5 57,-3 0,-29 141,3-29,11-26,-1 210,23-282,-1-68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27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2722,'14'-12,"1"1,0 1,1 0,0 1,28-11,-7 3,-2 3,1 1,0 2,1 1,0 2,1 2,57-2,-36 2,85-19,99-47,-127 34,122-21,214-8,9-2,615-116,159-62,-399 84,-328 72,551-73,8 53,-1032 108,1825-177,314-90,-1433 132,-7-30,-163 35,-48 29,3 22,633-15,-1120 95,594-48,-628 49,2 1,0-1,1-1,-1 1,0-1,0-1,0 1,0-1,-1-1,8-4,0-3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29.2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2669,'1792'-81,"-1361"52,1861-147,1932-128,-2535 181,-17-114,-1276 156,777-137,136 11,-907 119,-129 24,-102 25,-1-8,-3-8,264-124,-298 114,228-105,14 28,593-204,-941 330,-30 14,-15 6,-1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29.5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1 181,'475'3,"861"-19,-465-66,-149 10,-486 59,254 18,0 46,219 7,-698-58,-5 0,1 1,0-1,-1 0,1-1,-1 0,1 0,-1 0,1-1,-1 0,0 0,8-4,-64 26,39-13,1 0,0 1,0 0,1 0,0 1,1 0,0 0,0 1,1 0,0 1,1 0,0 0,1 0,0 0,1 1,0 0,1 0,0 0,1 0,0 1,0 15,2 202,1-102,1-102,1 0,1-1,1 1,9 25,4 22,-18-72,0 0,0 0,1 0,-1 1,0-1,0 0,0-1,1 1,-1 0,1 0,-1 0,0 0,1 0,0 0,-1 0,1 0,-1-1,1 1,0 0,1 1,3-3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1.8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1 911,'49'38,"491"371,-320-251,-138-98,214 151,-293-209,-1-1,0 1,0-1,0 1,1-1,-1 0,1 0,-1 0,1 0,-1-1,1 1,0-1,-1 0,6 1,-7-2,1 0,-1 1,1-1,-1 0,0 0,1 0,-1 0,0-1,0 1,0 0,0 0,0-1,0 1,0-1,0 1,-1 0,1-1,0 0,-1 1,1-1,-1 1,0-1,1 0,-1-2,6-39,-2-1,-2-75,-2 16,31-574,36 0,-65 658,-2 12,0 0,1 0,0 0,0 1,0-1,1 0,0 1,1-1,-1 1,8-12,-9 21,0 0,1 0,-1 0,0 0,-1 0,1 0,0 0,-1 0,0 1,0 4,1 16,-1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2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358 0,'-3'1,"-1"-1,1 1,0 0,-1 0,1 0,0 1,0-1,0 1,0-1,0 1,0 0,0 0,-3 4,-34 35,31-31,-21 24,2 0,1 2,-32 58,48-74,1 0,1 1,0 0,2 1,1 0,0 0,2 0,-3 38,7-53,0-1,0 1,1 0,0-1,0 1,1-1,-1 0,1 1,1-1,-1 0,1 0,0-1,8 12,-4-10,0 1,0-1,0 0,1 0,0-1,0 0,1-1,11 6,12 3,1-2,0 0,1-3,38 7,11-6,10 2,-92-12,-1 0,1 0,-1 1,1-1,-1 0,1 0,-1 0,1 1,-1-1,1 0,-1 1,1-1,-1 0,0 1,1-1,-1 0,0 1,1-1,-1 1,0-1,1 1,-1-1,0 1,0-1,1 1,-1-1,0 1,0-1,0 1,0 0,-7 20,-26 25,24-35,-20 27,-2 0,-2-2,-65 55,77-74,-1-1,0-1,-1-2,0 0,-1-1,0-1,-1-2,-39 11,21-9,24-6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4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1 409,'5'1,"1"0,0 0,-1 0,1 1,-1-1,0 1,0 1,1-1,-1 1,-1 0,1 0,0 0,6 6,56 60,-46-46,233 270,89 91,-336-377,2 3,1 0,1-1,0 0,0-1,13 7,-22-14,0 1,0-1,0 0,0-1,1 1,-1 0,0-1,1 1,-1-1,0 0,1 1,-1-1,1-1,-1 1,0 0,1 0,-1-1,0 1,1-1,-1 0,0 0,0 0,0 0,1 0,-1 0,0-1,0 1,-1-1,1 1,0-1,-1 0,1 1,0-1,-1 0,2-4,7-11,-1 1,-1-2,-1 1,0-1,-1 0,6-37,8-122,-14 93,20-137,-3 40,-1-235,-23 394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5.1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1 134,'0'-3,"0"0,0 1,0-1,0 1,1-1,-1 1,1-1,0 1,0-1,0 1,0 0,0-1,0 1,1 0,-1 0,1 0,-1 0,1 0,4-3,-3 3,1-1,0 1,0 0,0 1,0-1,0 1,0 0,1 0,-1 0,8-1,4 2,-1 0,0 1,0 1,1 0,25 8,17 8,-1 2,-1 3,-1 2,-1 3,-2 1,0 4,-2 1,-2 3,-1 1,-2 3,-2 2,-2 1,-2 2,34 52,-59-76,0 0,-2 1,-1 0,-1 1,0 0,-2 1,-1 0,-1 0,-2 0,4 52,-8-72,0 0,0 1,0-1,-1 0,0 0,0 0,0 0,-1 0,1 0,-1-1,-1 1,1 0,0-1,-1 0,0 1,0-1,-1 0,1-1,-1 1,1 0,-1-1,0 0,-1 0,1 0,0-1,-1 1,0-1,1 0,-1 0,0-1,0 1,0-1,0 0,0-1,0 1,0-1,-1 0,1 0,0-1,0 1,0-1,0 0,0-1,0 1,0-1,0 0,1 0,-1 0,1-1,-1 0,1 0,0 0,-5-5,-28-27,2-2,2-1,1-2,2-1,1-2,3-1,2 0,1-2,-21-62,36 81,1 0,0 0,3-1,0 0,1 0,2 0,1 0,4-29,-1 36,1 1,0 0,2 0,1 0,0 1,1 0,1 0,1 1,1 0,0 0,26-28,-34 43,-1 0,1 0,0 1,0-1,0 1,0 0,0 0,1 0,-1 0,1 1,-1-1,1 1,0 0,-1 0,1 0,0 0,0 1,0 0,0-1,-1 2,1-1,5 1,1-1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7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470 1,'31'823,"232"875,-215-1496,-8-45,-38-142,5 20,1-30,4-19,55-126,-5-3,45-159,-28 74,-77 222,0 0,0 0,0 0,1 0,0 0,0 1,6-8,-9 13,0 0,0-1,1 1,-1 0,0 0,1 0,-1-1,0 1,0 0,1 0,-1 0,0 0,1 0,-1 0,0 0,1 0,-1 0,0 0,0 0,1 0,-1 0,0 0,1 0,-1 0,0 0,1 0,-1 0,0 0,0 1,1-1,-1 0,0 0,1 0,-1 0,0 1,0-1,0 0,1 0,-1 1,0-1,0 0,0 0,0 1,1-1,-1 0,0 1,0-1,0 0,0 1,0-1,0 0,0 0,0 1,0-1,0 0,0 1,0-1,0 0,0 1,0-1,0 0,0 1,2 23,-7 20,-2-2,-1 1,-2-1,-25 63,11-32,4-5,-149 419,161-468,-1 0,-1 0,-21 30,27-44,1-1,-1 1,0-1,-1 0,1 0,-1 0,1-1,-1 1,0-1,0 0,-1-1,1 1,-1-1,1 0,-1 0,0-1,0 0,-6 1,-18-2,-1-1,1-1,-1-2,-49-13,-115-43,186 57,-94-33,-149-74,250 110,-1-1,1 0,0 0,0 0,0 0,0-1,0 1,0 0,1-1,-1 1,0-1,1 0,-1 1,1-1,-1 0,1 0,0 0,0 0,0 0,0 0,0-1,1 1,-1 0,0 0,1-1,0 1,-1-3,3 1,-1 1,0 0,1-1,0 1,0 0,0 0,0 0,0 0,0 1,1-1,0 1,-1-1,1 1,0 0,0 0,0 0,4-1,101-58,3 6,128-45,-193 84,53-9,-68 19,-1-2,0 0,0-3,-1 0,43-23,-58 23,-5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8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29,'0'-29,"0"43,0 46,0-6,2 0,2 0,17 74,3 12,-5 1,1 187,-21-305,1-18,-1 0,1 0,0 1,0-1,0 0,1 0,0 0,0 0,3 8,0-9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39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709 357,'-3'2,"-1"0,1 0,0 1,0-1,0 1,0-1,1 1,-1 0,1 0,0 0,-2 4,0-2,-52 73,3 1,4 3,-60 135,196-366,-7 1,5 5,171-218,-249 353,-2 2,-1 0,2 0,-1 1,12-10,-16 14,0 1,0-1,0 1,0-1,0 1,0-1,0 1,0 0,0-1,0 1,0 0,0 0,0 0,1-1,-1 1,0 0,0 1,0-1,0 0,0 0,0 0,0 1,0-1,0 0,0 1,0-1,0 1,0 0,0-1,0 1,0 0,0-1,-1 1,1 0,0 0,0 0,-1-1,1 1,-1 0,1 0,0 1,11 20,1-1,1-1,1 0,0-1,2 0,0-1,1-2,23 19,-10-15,-1 2,-1 1,-1 2,-1 1,38 47,-63-71,-1 1,0-1,0 1,0-1,0 1,0-1,0 1,-1 0,1 0,-1-1,0 1,0 0,0 0,0-1,0 1,0 0,-1-1,0 1,1 0,-1-1,0 1,0-1,0 1,-1-1,1 1,0-1,-1 0,0 0,0 1,-2 1,-8 8,0 0,0-1,-27 18,24-18,-537 335,325-214,187-108,-156 89,154-92,0-1,-79 23,120-42,0 0,-1-1,1 1,0-1,0 1,-1-1,1 1,0-1,0 0,-1 0,1 0,0 0,-1 0,1 0,0 0,-1 0,1 0,0-1,0 1,-1 0,1-1,0 1,0-1,0 0,-1 1,1-1,0 0,0 1,0-1,0 0,0 0,0 0,1 0,-1 0,0 0,0 0,1-1,-2-1,0-11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41.4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0,'2'24,"1"0,1 0,1 0,13 37,4 18,-13-35,2-1,2-1,2 0,1-1,3 0,28 46,-45-84,0 0,-1 0,2 0,-1 0,0 0,1-1,-1 1,1-1,0 1,0-1,0 0,0 0,0-1,0 1,0-1,1 1,-1-1,0 0,1 0,-1 0,1-1,0 1,-1-1,6 0,-4-1,-1 0,0-1,1 0,-1 1,0-1,0 0,0-1,0 1,0-1,-1 0,1 0,-1 0,0 0,0-1,0 1,0-1,0 0,2-6,82-149,-78 138,0-1,-1 0,-1 0,-1 0,5-40,-11 60,1 0,-1 0,0-1,0 1,0 0,0 0,0 0,0-1,-1 1,1 0,-1 0,1 0,-1 0,0 0,0 0,0 0,0 0,0 0,-1 0,1 1,0-1,-1 0,0 1,1-1,-1 1,0 0,1-1,-1 1,0 0,0 0,0 0,0 0,0 1,0-1,0 0,-1 1,1 0,0-1,0 1,0 0,-4 0,-10 1,1 0,-1 1,0 1,-26 8,23-6,9-3,-25 7,-52 19,77-24,1 0,-1 1,1 0,0 0,1 1,-1 0,1 1,0 0,1 0,-7 9,5-3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42.9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368 283,'-5'-2,"0"0,0 0,0-1,0 0,0 0,1 0,0-1,-1 0,2 1,-1-1,-4-6,-3-1,-55-58,34 36,-1 0,-59-45,91 77,-1-1,0 1,0-1,0 1,0 0,0 0,0 0,0 0,0 0,0 0,0 0,-1 1,1-1,0 1,0 0,-1-1,1 1,0 0,-1 1,1-1,0 0,-5 2,5-1,0 1,1 0,-1 0,0 0,1 0,-1 0,1 1,0-1,0 0,0 0,0 1,0-1,0 1,1-1,-1 1,1-1,0 1,0-1,0 1,0 5,-1 18,0-8,1 0,0 0,1 0,4 20,-4-34,0 0,0 0,0-1,0 1,1 0,-1-1,1 0,0 1,0-1,0 0,0 0,1 0,-1 0,1 0,0-1,0 1,0-1,0 0,0 0,1 0,-1 0,1 0,-1-1,1 1,3 0,43 13,-38-11,0 1,0-2,1 1,-1-2,1 0,-1 0,1-1,0-1,25-2,-38 3,1-1,0 0,-1 0,1 0,0 0,-1 0,1-1,0 1,-1 0,1 0,0 0,-1 0,1-1,0 1,-1 0,1-1,-1 1,1 0,-1-1,1 1,-1-1,1 1,-1-1,1 1,-1-1,0 1,1-1,-1 0,0 1,1-1,-1 1,0-1,0 0,1 1,-1-1,0 0,0 1,0-1,0 0,0 1,0-1,0 0,0 1,0-1,-1 0,1 0,-1-1,-1 1,1-1,0 1,-1 0,0-1,1 1,-1 0,0 0,1 0,-1 0,0 0,0 1,0-1,-3 0,-13-2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44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1,'0'14,"2"0,-1-1,2 1,0 0,0-1,2 0,8 20,52 87,-29-59,372 726,-77 36,-244-556,119 384,-148-399,-2-6,-45-206,22 66,-29-94,1 0,0-1,1 0,1 0,0 0,11 12,-18-21,1-1,0 0,0 0,0 0,0 0,0 0,0-1,0 1,0 0,0 0,0-1,1 1,-1 0,0-1,0 1,1-1,-1 0,0 1,1-1,1 0,-2 0,0-1,0 1,0-1,0 1,0-1,-1 1,1-1,0 0,0 0,-1 1,1-1,-1 0,1 0,-1 0,1 1,-1-1,1 0,-1 0,0 0,1 0,-1-1,3-10,-2 1,1-1,-1-19,-1 25,10-301,83-511,-57 616,-28 181,-4 38,-4 36,-65 190,9-37,-43 350,98-555,0 14,-1 1,-1-1,0 0,-1-1,-6 16,9-28,0 0,0 0,0 1,0-1,0 0,-1 0,1 0,-1 0,0-1,1 1,-1 0,0-1,0 1,0-1,0 1,0-1,0 0,0 0,-1 0,1 0,0 0,-1-1,1 1,0-1,-1 1,1-1,-1 0,1 0,0 0,-1 0,1-1,-1 1,1-1,0 1,-1-1,1 0,0 0,-1 0,-1-1,-81-40,-98-65,30 17,-149-57,254 128,1 3,-2 2,0 1,-82-8,65 19,134-30,-1-2,99-68,18-11,-83 59,2 5,122-41,-157 65,-37 12,60-14,-70 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07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46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474 86,'-1'6,"-1"0,0 0,0 0,0 0,0 0,-1 0,-4 6,-3 8,-149 383,-23 55,149-379,43-122,84-113,17-33,-19-4,75-148,-152 313,35-51,-46 73,0 0,1 0,0 1,0-1,1 1,-1 0,1 1,0 0,0-1,1 2,-1-1,1 1,0 0,8-2,-11 4,0 1,-1 0,1 1,0-1,-1 1,1-1,0 1,-1 0,1 1,-1-1,1 1,3 2,46 28,-29-16,31 21,57 48,32 22,285 163,-393-243,-36-27,1 1,-1-1,0 0,0 1,1-1,-1 0,0 1,0-1,0 0,0 1,1-1,-1 0,0 1,0-1,0 1,0-1,0 0,0 1,0-1,0 1,0-1,0 0,0 1,0-1,-1 1,1-1,0 0,0 1,0-1,0 0,-1 1,-22 8,-423 80,81-14,-15 4,278-55,-106 6,143-7,47-17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51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0 198,'0'-6,"0"0,1 0,-1 0,1 0,0 0,0 1,1-1,0 0,0 1,0-1,1 1,0 0,4-7,-2 6,1 0,0 0,0 1,1 0,-1 0,1 0,0 1,1 0,8-4,7-2,0 0,0 2,1 0,0 2,1 0,-1 2,1 1,0 1,42 1,-48 3,0 1,0 0,0 1,-1 1,1 1,-1 1,-1 0,1 1,-1 1,-1 1,0 0,0 1,16 16,-17-14,-1 2,0 0,-2 0,0 1,0 1,-1 0,-2 0,1 1,-2 0,0 1,-2 0,0 0,-1 0,-1 1,0 0,-2 0,0 0,-1 0,-1 0,-2 0,1 0,-2 0,-8 30,3-21,-1 0,-1 0,-2-1,0-1,-2 0,-1-1,-2 0,0-1,-1-1,-2-1,0 0,-1-2,-2 0,0-2,-26 17,37-27,8-6,1-1,-1 0,1 1,-1-1,0-1,1 1,-1 0,-7 1,10-7,10-7,14-11,38-15,1 2,90-36,-60 29,77-40,357-147,-426 201,-77 24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52.3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71,'8'-1,"-1"0,0-1,0 1,0-2,0 1,9-6,12-3,9 0,1 2,-1 1,2 3,-1 0,1 3,-1 1,1 2,-1 1,1 3,-1 0,0 3,55 18,-79-20,-2 0,1 1,-1 0,0 1,0 1,-1-1,0 2,-1 0,0 0,-1 1,0 0,0 0,-1 1,-1 0,0 1,0 0,-2 0,1 0,-2 0,0 1,0 0,-1 0,-1 0,0 0,-1 1,-1-1,0 0,-1 0,-1 1,0-1,-1 0,0 0,-10 24,10-31,-1-1,1 0,-2 1,1-2,-1 1,1-1,-2 1,1-1,0-1,-1 1,0-1,0 0,-1 0,1-1,-1 1,1-2,-1 1,0-1,0 0,0 0,-13 1,23-8,1 1,0 0,1 0,-1 0,1 1,7-6,20-5,0 0,1 2,1 2,46-10,147-12,-79 13,-61 6,158-28,-214 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53.2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295 299,'-3'0,"0"0,1 0,-1 0,1 0,-1 0,0 1,1-1,-1 1,1 0,-1 0,1 0,-1 0,1 0,0 0,0 1,-1-1,1 1,0-1,0 1,1 0,-1 0,-2 2,2 1,0 0,0 0,0 0,0 1,1-1,0 0,0 1,1-1,-1 1,1 5,-1 12,2 1,0 0,1 0,10 44,-9-58,0 0,1 0,0-1,0 1,1-1,0 0,1 0,0-1,0 0,1 0,0 0,0-1,15 12,6-1,0-1,2-2,0-1,0-1,1-1,1-2,35 7,12-2,139 9,-181-22,-11 1,1-1,0-2,-1-1,47-7,-70 7,-1 0,1 0,-1 0,1 0,-1-1,1 1,-1-1,0 1,0-1,0 0,0 0,0 0,0 0,-1 0,1-1,0 1,-1 0,0-1,0 1,0-1,0 0,0 1,0-1,-1 0,1 1,-1-1,0 0,0-5,0-10,0 1,-2 0,-5-27,3 22,-3-20,-2 1,-1 0,-3 0,-1 2,-2-1,-2 2,-1 0,-2 1,-26-35,34 54,-1 0,-1 1,-1 0,0 1,-1 1,-1 1,0 0,-1 2,0 0,-1 1,0 0,-1 2,0 1,-1 0,1 2,-2 0,1 1,-31-2,16 7,1 1,-1 2,1 1,0 2,0 2,0 1,-41 17,-170 49,238-70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53.9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1,'1'17,"0"0,2-1,-1 1,2-1,0 1,1-1,1 0,0-1,14 24,8 7,56 70,-39-57,112 152,243 346,-385-531,19 22,-34-47,0-1,0 0,0 1,1-1,-1 0,0 0,0 1,0-1,1 0,-1 1,0-1,1 0,-1 0,0 0,0 1,1-1,-1 0,0 0,1 0,-1 0,0 1,1-1,-1 0,0 0,1 0,-1 0,1 0,-1 0,0 0,1 0,-1 0,0 0,1 0,-1 0,0-1,1 1,-1 0,0 0,1 0,-1 0,0-1,1 1,-1 0,0 0,1 0,-1-1,0 1,0 0,0-1,1 1,-1 0,0 0,0-1,0 1,1 0,-1-1,0 1,0 0,0-1,0 0,3-24,-2 24,-1-17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0:54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401 1,'-1'3,"0"1,-1-1,1 1,-1-1,0 0,0 1,0-1,0 0,-5 4,-2 5,-65 91,-43 69,105-151,-6 12,-1-1,-2-1,-1 0,-33 34,55-64,-1-1,1 1,-1 0,1-1,-1 1,1-1,-1 1,0-1,1 1,-1-1,0 1,1-1,-1 1,0-1,0 0,1 1,-1-1,0 0,0 0,0 0,1 0,-1 1,0-1,0 0,0-1,1 1,-1 0,0 0,0 0,0 0,1-1,-1 1,0 0,0 0,1-1,-1 1,-1-2,1 1,1 0,-1 0,1 0,0 0,-1-1,1 1,0 0,0 0,0-1,0 1,0 0,0 0,0-1,0 1,0 0,0 0,1 0,-1-1,1 1,-1 0,1 0,-1 0,1 0,1-2,4-6,1-1,1 2,-1-1,1 1,1 1,0-1,0 1,0 1,1 0,0 0,19-8,-12 7,0 1,1 1,0 0,0 1,0 1,29-1,-27 4,0 2,-1 0,1 1,-1 1,1 1,-1 0,0 2,20 10,145 83,-103-51,-75-46,84 47,91 68,-178-116,0 0,0 0,-1 1,1-1,-1 1,1-1,-1 1,0 0,2 3,-1 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1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1 227,'2'-6,"2"1,-1-1,1 1,0 0,0 0,0 1,1-1,-1 1,1 0,6-4,20-14,0 2,1 1,2 1,-1 2,2 2,0 1,0 1,2 3,-1 0,1 3,0 1,53-1,-77 5,0 1,0 1,1 0,-1 1,0 0,0 1,-1 0,1 1,0 1,-1 0,0 1,21 13,-25-13,0 0,-1 1,0 0,0 1,-1-1,0 1,0 0,-1 1,0-1,0 1,-1 0,0 1,-1-1,0 1,0-1,-1 1,1 16,-1-4,-2 0,0-1,-2 1,0 0,-2-1,0 0,-9 27,-62 143,66-171,-26 60,-4-1,-4-2,-3-2,-3-2,-3-3,-75 80,99-132,28-18,0 1,-1-1,1 0,0 0,0 0,0 0,0 0,0 0,0 0,0 0,0 0,0 0,-1 0,1 0,0 0,0 0,0 0,0 0,0 0,0 0,0 0,0 0,-1 0,1 0,0 0,0 0,0 0,0-1,0 1,0 0,0 0,0 0,0 0,0 0,-1 0,1 0,0 0,0 0,0 0,0 0,0-1,0 1,0 0,0 0,0 0,0 0,0 0,0 0,0 0,0 0,0-1,0 1,0 0,0 0,0 0,0 0,0 0,0 0,0 0,0 0,0-1,0 1,0 0,13-15,26-19,3 1,1 2,1 2,60-29,-52 29,16-9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2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1 791,'1'-20,"0"0,2 1,1-1,0 1,1-1,1 1,1 1,1-1,13-22,12-16,60-75,-64 93,-19 25,115-149,-98 131,2 1,59-49,-85 77,0 0,1 0,0 1,-1 0,1-1,0 1,0 1,0-1,0 0,1 1,-1 0,0 0,1 0,-1 1,0-1,1 1,4 0,-5 2,1-1,0 1,-1 0,0 0,1 0,-1 0,0 1,0-1,-1 1,1 0,0 1,-1-1,0 0,0 1,4 5,15 22,-1 1,-2 0,27 62,27 111,-61-164,-1-1,-2 2,-2-1,2 60,-9-83,0 0,-2-1,0 0,-1 1,0-1,-2 0,0 0,-1-1,0 0,-1 0,-1 0,-1-1,-14 20,-17 13,-2-3,-55 47,25-26,71-64,-1 0,0-1,0 1,0-1,0 1,0-1,-1 0,1 0,0 0,-5 1,5-5,14-10,15-7,2 1,1 2,0 0,1 3,40-15,13-6,-56 22,270-115,-272 118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3.5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5,'-18'52,"13"-4,3 1,5 84,-3-127,1 0,1 0,-1 0,1-1,0 1,0-1,1 1,0-1,0 0,0 0,0 0,1-1,0 1,0-1,0 1,0-2,1 1,0 0,0-1,0 0,0 0,0 0,0 0,1-1,-1 0,9 1,13 5,0-1,1-2,0-1,32 0,-28-2,143 4,-154-7,1 0,0-2,-1 0,1-2,37-12,-56 16,1 0,-1-1,0 1,0-1,0 0,0 0,0 0,0 0,-1 0,1 0,0-1,-1 0,0 1,0-1,0 0,0 0,0 0,0 0,2-7,-4 6,1-1,-1 1,1-1,-1 1,-1-1,1 1,0-1,-1 1,0-1,0 1,-1 0,1-1,-4-6,-2-2,-1-1,-1 1,0 1,0-1,-2 1,1 1,-24-19,5 7,-2 2,0 2,-1 0,-1 3,-48-19,56 26,-1 2,0 1,0 0,0 2,-1 1,1 2,-1 0,-33 4,55-3,0 1,-1 0,1 1,0-1,0 1,0 0,0 0,0 1,1 0,-1-1,1 2,0-1,-8 7,2 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4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0,'1'10,"0"0,0 0,1-1,1 1,-1-1,1 0,7 14,38 65,-26-50,110 189,62 116,-181-318,7 13,18 50,-33-72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30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89,'0'-3,"0"-1,0 1,0-1,1 1,-1-1,1 1,0 0,0-1,1 1,-1 0,1 0,-1-1,1 1,0 1,0-1,0 0,0 0,1 1,-1-1,4-2,-2 3,1-1,0 0,-1 1,1 0,0 0,0 1,0-1,0 1,0 0,1 0,-1 1,8-1,-6 1,-1 0,1 1,0-1,-1 1,1 1,-1-1,0 1,0 0,1 0,-1 1,0 0,-1 0,1 0,-1 1,1 0,-1 0,0 0,0 1,-1 0,1-1,-1 2,3 4,-3-1,-1-1,0 1,-1 0,0 0,0 0,-1 0,0 0,-1 0,0 13,-3 9,-10 44,7-47,-4 49,10-57,1-9,-1 0,0 0,-1 0,0-1,-1 1,0 0,0-1,-1 1,-1-1,0 0,0 0,-1 0,-10 15,-1-4,12-16,12-9,7-3,5 0,0 1,39-6,-20 4,4 2,1 2,0 1,77 6,-20 0,-34-3,-48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5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1,'-110'95,"38"-26,75-72,0 1,0-1,0 0,0 1,1 0,-1 0,1 0,0 0,0 1,-1 0,1-1,0 1,0 1,0-1,0 0,0 1,0 0,0 0,0 0,1 1,-1-1,0 1,-1 0,1 0,0 0,0 1,0-1,0 1,-1 0,1 0,-1 0,4 3,8 8,0 1,-1 1,-1-1,0 2,13 21,-10-15,206 248,-204-255,-17-15,-1 1,0-1,1 0,-1 0,0 0,1 0,-1 0,0 0,1 0,-1 0,0 0,1 0,-1 0,0 0,1 0,-1 0,0 0,1 0,-1-1,0 1,0 0,1 0,-1 0,0 0,1-1,-1 1,0 0,0 0,1 0,-1-1,0 1,0 0,0 0,0-1,1 1,-1 0,0-1,0 1,0 0,0-1,0 1,0 0,0-1,0 1,0 0,0-1,0 1,0 0,0-1,0 1,0 0,0-1,0 1,0 0,0 0,0-1,0 1,-1 0,1-1,0 1,0 0,-1-1,-1-12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6.1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1 135,'2'8,"0"0,0-1,1 1,0-1,1 0,-1 0,2 0,-1-1,0 1,1-1,1 0,5 6,2 3,4 6,121 140,-115-138,0-1,1-1,1-1,43 25,-67-44,0 0,0-1,0 1,0-1,0 1,0-1,0 1,0-1,0 1,0-1,0 0,1 0,-1 1,0-1,0 0,0 0,0 0,1 0,-1-1,0 1,0 0,0 0,0-1,1 1,-1-1,0 1,0-1,0 1,0-1,0 0,0 1,0-1,0 0,-1 0,1 0,0 1,0-1,-1 0,1 0,0 0,-1 0,1-1,-1 1,0 0,1 0,-1 0,0 0,1 0,-1-1,0 1,0 0,0-1,2-12,-1 1,-1-1,-1-23,0 24,-3-411,4 403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09.2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0,'1'20,"1"-1,1 0,1 0,1 0,13 34,-9-27,-1 1,5 30,9 75,137 1050,-153-1102,3 0,3-1,4 0,34 101,-24-109,-4 0,-3 1,-3 1,-3 1,5 121,-20 33,3 68,2-278,0-1,1 1,0-1,9 18,9 41,15 164,11 411,-36-459,0 35,-12-219,-1-3,1-1,0 0,0 1,1-1,-1 0,1 1,0-1,0 0,0 0,1 0,-1 0,4 7,5-1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0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 82,'-2'8,"0"0,0 0,-1 0,0 0,-1 0,0-1,0 0,-1 0,1 0,-2 0,1-1,-1 0,0 0,-9 8,14-14,0 1,0 0,1-1,-1 1,0-1,0 1,0-1,0 1,0-1,0 0,0 0,0 1,0-1,0 0,0 0,0 0,0 0,0 0,0 0,-1 0,1-1,1 1,-1-1,1 1,0-1,-1 1,1-1,-1 1,1-1,0 1,-1-1,1 1,0-1,0 0,-1 1,1-1,0 1,0-1,0 0,0 1,0-1,0 0,0-1,0-2,1 0,0 0,-1-1,1 1,1 0,-1 0,4-8,3 0,1 0,0 0,1 1,0 0,1 1,0 0,1 1,20-14,-25 19,0-1,0 1,0 0,0 1,1 0,-1 0,1 0,0 1,0 0,0 1,0 0,0 0,0 1,0 0,0 0,0 1,11 2,-13 0,1 0,-1 0,0 1,0 0,-1 0,1 1,-1 0,0 0,0 0,0 0,-1 1,1 0,-2 0,1 0,-1 0,6 13,2 11,0 1,8 42,-15-57,4 14,-2 0,-1 0,-1 1,-1-1,-2 1,-1 0,-1 0,-2-1,-1 1,-2-1,-1 0,-1 0,-1-1,-25 52,-5-6,-4-2,-4-2,-81 98,124-165,1 0,-1 0,0-1,0 1,0-1,-1 0,1 0,-1 0,-5 1,10-3,-1-1,0 0,0 1,0-1,1 0,-1 0,0 0,0 0,0 0,0 0,0 0,1 0,-1 0,0 0,0-1,0 1,1 0,-1-1,0 1,0 0,0-1,1 1,-2-1,1-1,0 1,0-1,0 1,0-1,1 0,-1 1,0-1,1 0,-1 0,1 1,-1-1,1 0,0 0,0 0,0-3,1-3,0-1,0 1,0-1,1 1,1 0,-1 0,1 0,1 0,-1 0,1 1,1-1,0 1,-1 0,2 1,-1-1,1 1,0 0,1 0,-1 1,1 0,0 0,0 0,1 1,0 0,-1 1,1 0,0 0,15-3,22-1,-25 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1.9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195 209,'-1'8,"0"1,0 0,-1-1,0 0,0 1,-1-1,0 0,0 0,-1 0,0-1,-1 1,0-1,-9 11,5-7,-1-2,1 1,-2-1,1-1,-1 1,0-2,-1 0,-14 7,25-13,0-1,0 1,0-1,0 1,0-1,0 1,0-1,0 0,0 0,0 1,0-1,0 0,-1 0,1 0,0 0,0 0,0 0,0 0,0-1,0 1,0 0,0-1,0 1,0 0,0-1,-2 0,3-1,-1 1,0 0,0-1,1 1,-1 0,1-1,-1 1,1-1,0 1,0-1,-1 1,1-1,0 1,0-1,1 1,-1-3,2-7,0 1,1 0,0 0,6-14,3-1,2 0,0 1,2 1,0 0,1 1,2 1,38-35,-43 44,0 1,0 0,1 2,1-1,-1 2,1 0,1 1,-1 1,1 0,1 1,-1 1,0 1,27-2,-32 5,0 0,-1 1,1 0,-1 1,1 1,-1 0,0 0,0 1,0 0,0 1,13 9,-10-5,0 1,-1 1,0 0,-1 0,0 2,-1-1,13 20,-9-9,-1 0,-1 1,-2 1,0 0,-1 1,-2-1,-1 2,0-1,3 48,-7-35,-2 0,-3-1,0 1,-3-1,-1 0,-1 0,-15 41,15-58,-2 1,0-1,-1 0,-1-1,-1 0,-1-1,0 0,-1-1,-2 0,0-2,0 1,-1-2,-23 16,24-21,0 0,-1-1,-27 11,41-19,0 0,-1 0,1 0,0 0,0-1,-1 1,1-1,0 0,-1 0,1 0,0-1,-6 0,8 0,-1 0,1 0,-1 1,1-1,-1-1,1 1,0 0,0 0,-1 0,1-1,0 1,0 0,0-1,0 1,1-1,-1 1,0-1,1 0,-1 1,1-1,-1 0,1 1,0-1,0 0,0 1,0-3,0-2,0 0,1 0,0 1,0-1,0 0,1 0,0 1,0-1,0 1,1-1,0 1,0 0,0 0,1 0,-1 1,1-1,0 1,1 0,-1 0,1 0,0 1,-1-1,12-4,1-2,0 2,1 0,0 1,0 0,1 2,19-4,-11 5,0 2,36 0,-42 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3.0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228 1,'-23'24,"2"1,1 1,1 1,1 1,2 1,0 0,2 1,2 0,-10 34,9-18,2 0,3 0,1 1,2 1,3 79,2-122,0 0,0 0,1-1,0 1,0 0,0-1,0 1,1-1,-1 1,1-1,0 0,1 1,-1-1,1 0,0 0,4 4,-4-6,-1-1,1 1,0-1,-1 1,1-1,0 0,0 0,0 0,0-1,0 1,0-1,0 0,0 1,0-1,0-1,0 1,0 0,0-1,0 1,0-1,0 0,0 0,0 0,-1-1,1 1,4-3,2-2,1 0,-1 0,0-1,-1-1,0 1,0-1,-1 0,0-1,0 0,-1 0,11-20,-7 8,-1 0,-1-1,-1 0,8-40,-14 47,-1 0,0 0,-2 0,1 0,-2 1,0-1,-1 0,-10-26,-5-19,11 26,-2-2,2 0,2-1,-3-52,9 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3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0,'2'1,"1"-1,-1 1,0-1,1 1,-1 0,0 0,1 0,-1 0,0 0,0 1,0-1,0 1,0-1,0 1,0 0,-1 0,1-1,-1 1,3 4,26 51,-18-33,247 484,-246-480,-2 0,-1 0,12 58,-18-58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4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325 1,'-2'0,"0"1,0-1,0 1,1 0,-1-1,0 1,0 0,0 0,1 0,-1 1,0-1,1 0,-1 1,1-1,-2 3,-24 31,14-18,-42 54,39-49,0 0,-2-1,0-1,-1-1,-2 0,-24 17,43-35,-1 1,0-1,0 0,0 1,1-2,-1 1,0 0,0 0,0-1,-1 0,-2 0,5 1,1-1,-1 0,1 0,0-1,-1 1,1 0,0 0,-1 0,1 0,0 0,-1 0,1 0,0 0,-1-1,1 1,0 0,0 0,-1 0,1-1,0 1,-1 0,1-1,0 1,0 0,0 0,-1-1,1 1,0 0,0-1,0 1,0 0,0-1,11-18,-5 14,1 0,-1 1,1 0,0 0,0 0,1 1,-1 0,1 0,0 1,-1 0,1 1,0-1,15 1,14 0,59 5,-83-3,2 1,1 1,-1 0,0 1,22 10,-12-5,-7-3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5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0 271,'4'2,"-1"0,1 0,-1 1,0-1,0 1,0 0,0 0,0 0,-1 0,1 1,-1-1,0 1,0-1,1 5,7 8,29 32,2-3,2-1,2-2,54 38,-97-77,0-2,0 1,1 0,-1 0,1-1,-1 1,1-1,0 0,0 0,-1 0,1 0,0 0,0-1,0 1,0-1,0 0,0 0,0 0,0 0,0-1,0 1,0-1,0 0,4-1,-4 0,-1 0,1 0,0 0,-1 0,1-1,-1 1,0-1,0 0,0 0,0 0,-1 1,1-2,-1 1,1 0,-1 0,0 0,0-1,-1 1,1 0,-1-1,1-3,42-238,-26 168,12-120,-28 173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6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 0,'0'36,"-1"-1,-1 1,-2-1,-12 49,3-25,10-41,-1 0,0 0,-2 0,-10 23,9-32,3-14,4-18,4 13,0-1,1 1,0 0,1 0,0 0,1 1,0 0,12-12,1 1,0 2,32-23,-37 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46.8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0,'6'1,"0"1,0 0,0 0,0 0,0 0,0 1,9 5,10 5,58 20,115 28,-77-19,-71-23,-34-14,0 1,-1 1,0 1,25 16,-36-22,-1 1,0-1,0 1,0 0,-1-1,1 1,-1 1,1-1,-1 0,0 1,0-1,-1 1,1-1,-1 1,0 0,0 0,0 0,0 0,-1 0,1-1,-1 1,0 0,0 0,-1 0,0 7,-15 47,-3-1,-35 76,16-42,-55 112,88-192,-1 1,0 0,-1-1,0 1,-1-2,0 1,0-1,-18 16,7-4,17-20,0 1,1-1,-1 1,-1-1,1 1,0-1,0 0,-1 0,1 0,-1-1,0 1,0 0,1-1,-1 0,-5 2,-2-3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18.1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1 224,'11'1,"-1"-1,1-1,-1 0,1 0,-1-1,0 0,0-1,18-7,-23 7,-1 0,1 0,-1-1,1 1,-1-1,0 0,-1 0,1 0,-1-1,0 1,0-1,0 0,0 0,-1 0,0 0,0 0,-1 0,3-10,-3 9,-1 1,1 0,-1-1,0 1,0-1,-1 1,0 0,1-1,-2 1,1 0,-1 0,0 0,0 0,0 0,-5-7,6 11,0-1,0 0,0 1,-1-1,1 1,0-1,-1 1,0 0,1 0,-1 0,0 0,1 0,-1 0,0 0,0 0,0 1,0-1,0 1,0-1,0 1,0 0,0 0,0 0,0 0,0 0,0 0,0 1,0-1,1 1,-1-1,0 1,0 0,0-1,0 1,1 0,-1 0,0 0,1 1,-1-1,1 0,-1 1,1-1,-1 1,0 1,-3 2,0 0,0 0,1 1,0 0,0 0,0 0,1 0,0 0,0 1,0-1,1 1,0 0,0 0,1 0,-1 7,4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20.1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249 207,'-37'8,"36"-8,0 0,-1 1,1-1,0 1,0-1,-1 1,1 0,0-1,0 1,0 0,0 0,0 0,0 0,0 0,0 0,0 0,1 0,-1 0,0 0,1 1,-1-1,1 0,-2 3,3-3,-1-1,0 1,1 0,-1-1,0 1,1 0,-1-1,1 1,-1 0,1-1,-1 1,1-1,-1 1,1-1,-1 1,1-1,0 1,-1-1,1 1,0-1,0 0,-1 0,1 1,0-1,0 0,-1 0,1 0,0 0,0 0,0 0,-1 0,1 0,0 0,0 0,0-1,30-4,-18 0,0 0,0-1,0-1,-1 0,13-10,-21 14,0 0,0-1,0 0,0 0,0 0,-1 0,0-1,0 1,0-1,-1 1,1-1,-1 0,0 0,-1-1,1 1,1-8,-3 11,0 1,0 0,0 0,1 0,-1-1,0 1,-1 0,1 0,0-1,0 1,0 0,-1 0,1 0,-1 0,1-1,-1 1,1 0,-1 0,0 0,1 0,-1 0,0 0,0 0,0 1,0-1,1 0,-1 0,-1 1,0-2,-1 1,0 0,-1 1,1-1,0 1,0 0,-1-1,1 1,0 1,0-1,0 0,-5 2,-4 1,-1 1,1 0,-1 1,-20 11,-132 76,157-88,1 0,0 1,1 0,-1 1,1-1,-9 12,13-15,0 0,0 1,1-1,-1 0,0 1,1-1,0 1,0 0,0 0,0-1,0 1,0 0,1 0,-1 0,1 0,0-1,0 1,0 0,0 0,0 0,1 0,0 3,0-5,0 1,0-1,0 0,0 0,0 1,0-1,0 0,0 0,1 0,-1 0,0-1,1 1,-1 0,1 0,-1-1,1 1,-1-1,1 0,-1 1,1-1,-1 0,1 0,-1 0,1 0,2 0,50-6,-33 2,151-23,-164 26,0-1,0 0,0 0,1-1,-2 0,1 0,0-1,-1 0,0 0,0-1,0 0,0 0,-1-1,0 1,9-11,-6 3,-1 0,0 0,0-1,-2 0,1 0,-2-1,6-22,15-39,-18 58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23.4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2357 5563,'-28'0,"12"-1,1 1,-1 0,0 1,-24 5,37-5,-1 0,0 0,1 1,0-1,-1 1,1 0,0 0,-1 0,1 0,0 0,1 1,-1-1,0 1,1 0,-1-1,1 1,0 1,0-1,0 0,1 0,-1 1,1-1,-1 1,0 5,1-8,1-1,0 1,-1 0,1 0,0 0,-1 0,1 0,0 0,0 0,0 0,0 0,0 0,0 0,0 0,0 0,0 0,1 0,-1 0,0 0,0 0,1 0,-1 0,1 0,-1 0,1 0,-1 0,1-1,0 1,-1 0,1 0,0-1,0 1,0 0,-1-1,1 1,0-1,0 1,0-1,0 0,0 1,0-1,0 0,0 0,0 1,0-1,0 0,0 0,0 0,0 0,0 0,0 0,0-1,0 1,0 0,0-1,1 1,4-2,0 0,0 1,0-2,0 1,-1-1,1 0,9-7,-12 9,-1-1,1 0,-1-1,1 1,-1 0,0-1,0 1,0-1,0 0,-1 1,1-1,-1 0,1 0,-1 0,1-5,-2 4,0 1,-1-1,1 1,-1-1,0 1,0 0,0 0,-1-1,1 1,-1 0,0 0,0 0,0 0,-3-3,-43-68,4-2,3-1,-34-94,43 99,-448-1104,113-40,289 857,-60-250,85 415,-87-206,-145-285,196 500,58 128,3-1,-24-72,52 130,0 0,0 0,0-1,0 1,0 0,0 0,0 0,0-1,0 1,0 0,0 0,0-1,0 1,0 0,0 0,0 0,0-1,0 1,0 0,0 0,-1 0,1 0,0-1,0 1,0 0,0 0,-1 0,1 0,0 0,0-1,0 1,0 0,-1 0,1 0,0 0,0 0,-1 0,1 0,0 0,0 0,0 0,-1 0,1 0,0 0,0 0,0 0,-1 0,1 0,0 0,0 0,-1 0,1 0,0 0,0 0,0 1,-1-1,1 0,0 0,0 0,0 0,-1 1,-10 21,-9 45,17-55,-49 166,-52 219,80-259,6 1,1 145,8-180,2-38,7-66,0 0,-1 0,1 0,0 0,0 1,0-1,0 0,0 0,0 0,0 0,0 1,0-1,0 0,0 0,0 0,0 0,0 1,0-1,0 0,0 0,0 0,0 0,0 1,0-1,0 0,0 0,0 0,0 0,0 1,0-1,0 0,0 0,1 0,-1 0,0 0,0 0,0 1,0-1,0 0,0 0,1 0,-1 0,0 0,0 0,0 0,0 0,0 0,1 0,-1 0,0 0,0 1,0-1,0 0,1 0,-1 0,0 0,0-1,0 1,1 0,-1 0,0 0,0 0,12-12,10-23,180-289,-31 54,-152 235,5-8,44-59,-67 100,0 1,0-1,1 1,-1 0,1-1,-1 1,1 0,-1 0,1 0,0 0,-1 0,1 0,0 0,0 1,0-1,-1 1,1-1,0 1,0 0,0-1,0 1,0 0,0 1,0-1,0 0,0 0,0 1,-1-1,1 1,0 0,0-1,3 3,5 3,0 0,-1 1,1 0,13 14,5 4,37 22,264 183,-243-176,179 82,-265-136,11 5,0 0,0 0,0 1,11 9,-21-15,0 1,0 0,0 0,0 0,0 0,0 0,0 1,0-1,0 0,-1 0,1 1,0-1,-1 0,1 1,-1-1,1 0,-1 1,0 1,0-1,0-1,-1 1,0-1,1 1,-1-1,0 0,1 1,-1-1,0 0,0 0,0 1,0-1,0 0,-1 0,1 0,0 0,0-1,-1 1,1 0,0 0,-1-1,-1 1,-14 6,0-2,0 0,0-1,-1 0,1-2,-23 1,-45 9,-504 83,379-65,112-19,47-6,-66 15,54-7,37-9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25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1201 1,'-2'0,"-1"1,1 0,-1-1,1 1,0 0,-1 1,1-1,0 0,0 1,-1-1,1 1,0 0,1 0,-1-1,0 1,0 0,1 1,-1-1,-1 4,-27 53,23-44,-47 101,-71 135,-92 194,182-366,30-67,-22 44,25-53,1-1,-1 1,1-1,-1 0,0 0,0 0,1 0,-2 0,1 0,0 0,0-1,0 1,-1-1,1 1,-1-1,1 0,-5 1,6-2,-1 0,1 0,0-1,0 1,-1 0,1-1,0 1,0 0,0-1,0 0,-1 1,1-1,0 0,0 1,0-1,0 0,1 0,-1 0,0 0,0 0,0 0,1 0,-1 0,1 0,-1 0,0-2,-14-39,8 22,-1 3,-2 0,0 1,0 1,-2-1,0 1,-18-16,-93-79,85 79,-243-197,278 227,1-1,-1 0,1 0,0 0,-1 0,1 0,0 0,1 0,-1-1,0 1,1-1,-1 0,1 1,0-1,0 0,0 0,0 0,0-3,1 4,0 0,1-1,-1 1,1-1,0 1,0 0,0 0,0-1,0 1,0 0,1 0,-1 0,1 0,-1 0,1 0,0 1,0-1,0 1,0-1,0 1,0-1,3 0,40-22,0 2,2 3,0 1,58-13,-38 11,46-12,168-23,-53 8,-188 36,-1-3,-1 0,59-32,-76 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26.3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22 253,'-1'0,"0"-1,0 1,0-1,0 0,0 1,0-1,0 0,0 0,0 1,0-1,0 0,0 0,1 0,-1 0,0 0,1 0,-1 0,1 0,-1 0,1-1,0 1,-1 0,1 0,0 0,0 0,0-1,0 0,-3-37,3 32,1-1,0 1,0-1,1 1,0-1,0 1,0 0,1 0,0 0,1 0,0 1,0-1,0 1,1 0,-1 0,1 1,1-1,-1 1,1 0,0 0,0 1,9-5,-4 3,1 1,-1 0,1 1,0 0,1 0,-1 1,1 1,-1 1,1-1,0 2,-1 0,21 2,-27-1,-1 1,1 0,-1 0,1 0,-1 0,0 1,0 0,0 0,-1 0,1 1,-1-1,8 9,47 61,-43-51,-6-9,-1 0,-1 1,0 0,0 0,-2 1,0 0,0 0,-2 0,0 1,0 0,-2 0,0 0,-1 0,0 0,-1 0,-1 0,-1 0,0 0,-1 0,-1 0,0-1,-1 0,-1 1,0-2,-1 1,-1-1,0 0,-1-1,-16 20,-13 9,-68 58,23-24,71-66,17-18,21-20,27-5,1 3,78-32,-26 13,-42 18,170-76,-201 96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27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42,'4'-1,"0"0,0 0,0-1,-1 1,1-1,0 0,-1 0,0 0,4-3,20-10,-16 13,0 0,0 0,0 1,0 1,0 0,0 0,0 1,-1 0,1 1,0 1,0-1,12 7,-1-1,0 1,-1 0,-1 2,34 24,-50-33,0 1,-1-1,0 1,0 0,0 0,0 0,0 1,0-1,-1 1,1-1,-1 1,0 0,-1 0,1 0,0 0,-1 0,0 0,0 0,0 0,-1 1,1-1,-1 6,-1-3,-1 0,0 0,0 1,0-1,-1-1,0 1,0 0,-1-1,0 1,0-1,0 0,-6 6,-90 90,10-12,97-95,-1 1,1 0,0 0,0 1,0-1,15-3,-2 0,102-45,0-1,140-39,-236 86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28.0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200 1,'-5'2,"0"0,-1 0,2 1,-1 0,0-1,0 2,1-1,0 1,-1-1,2 1,-1 0,-6 8,-6 5,10-11,1-1,-1 0,1 1,0 0,-7 12,11-16,0-1,1 1,-1-1,1 1,-1-1,1 1,-1-1,1 1,0 0,0-1,0 1,0-1,0 1,0 0,0-1,0 1,1-1,-1 1,1-1,-1 1,1-1,0 1,-1-1,1 1,0-1,0 0,0 0,0 1,0-1,0 0,0 0,1 0,-1 0,3 1,6 5,1-1,0-1,0 0,0 0,1-1,0-1,0 0,0 0,0-1,13 0,25 0,58-4,-43-1,-58 3,-1 0,1-1,-1 0,1 0,-1 0,0-1,8-3,-13 5,0-1,0 1,0-1,-1 1,1-1,0 1,0-1,-1 1,1-1,0 0,-1 0,1 1,-1-1,1 0,-1 0,1 0,-1 1,1-1,-1 0,0 0,0 0,1-1,-1 0,-1 0,1 1,0-1,-1 0,0 0,1 1,-1-1,0 0,0 1,0-1,0 1,0-1,0 1,0 0,0-1,-3-1,-6-6,0 1,-1 0,0 0,0 1,0 0,-1 1,0 1,0 0,-1 0,0 1,1 1,-1 0,-1 1,1 0,0 1,0 1,0 0,-16 2,20 0,1 1,-1 0,1 0,-1 1,1 0,0 0,1 1,-1 0,1 1,0 0,0 0,1 0,0 1,-8 9,-32 29,-33 13,58-46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0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78,'-13'-52,"6"27,56 129,25 67,366 873,-67 30,-345-977,337 1318,-336-1270,127 607,49-17,-196-707,-1-1,1-1,1 0,1 0,1-1,23 34,-35-58,1-1,-1 1,0-1,0 1,1-1,-1 1,0-1,1 1,-1-1,0 1,1-1,-1 1,1-1,-1 0,1 1,-1-1,1 0,-1 1,1-1,-1 0,1 0,-1 1,1-1,-1 0,1 0,0 0,-1 0,1 0,-1 0,1 0,0 0,-1 0,1 0,-1 0,1 0,0 0,-1-1,2 1,7-26,-8-40,-15-122,-42-189,22 167,5 30,-17-127,44 295,1 0,0 0,1 0,1 0,3-20,-4 31,1 0,-1 1,0-1,0 0,0 1,0-1,0 1,0-1,0 0,0 1,0-1,0 0,0 1,0-1,0 0,0 1,-1-1,1 1,0-1,0 0,-1 1,1-1,0 1,-1-1,1 1,-1-1,1 1,-1-1,1 1,-1 0,1-1,-1 1,1 0,-2-1,-26 2,19 2,0 0,1 0,0 1,-13 7,-22 22,2 1,1 2,2 2,1 2,2 1,3 2,0 0,3 3,2 0,-27 64,44-87,2 1,0 1,1-1,2 1,1 0,0 0,1 30,2-47,2 0,-1-1,1 1,0 0,0-1,1 1,0 0,1-1,-1 0,1 0,1 1,-1-2,1 1,1 0,-1-1,1 0,0 0,0 0,1-1,0 0,0 0,0 0,0-1,1 1,0-2,0 1,8 2,11 3,0-1,1-1,-1-2,1-1,0-1,0-1,1-1,33-4,-57 2,0 1,0-1,-1-1,1 1,-1-1,0 1,1-1,-1 0,0 0,0-1,0 1,0 0,0-1,-1 0,1 0,-1 0,0 0,1 0,-1 0,-1 0,1-1,-1 1,1-1,-1 1,0-1,1-6,3-12,-2 1,0-1,-1-32,-1 38,0-10,1 0,-2-1,0 0,-2 1,-6-35,7 55,-1 0,0 0,0 0,0 0,-1 0,1 0,-1 0,-1 1,1 0,-1 0,0 0,0 0,-1 0,1 1,-1 0,0 0,0 0,0 0,-1 1,1 0,-1 0,0 1,-8-3,-6-1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1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705 0,'-2'6,"-1"-1,1 1,-1-1,0 0,0 0,-1 0,1 0,-1-1,0 1,-8 6,7-7,-119 107,1-2,27-12,5 5,-108 155,178-212,21-45,-1 1,1-1,0 1,0 0,-1-1,1 1,0 0,0-1,0 1,0 0,0-1,0 1,0 0,0-1,0 1,0-1,0 1,1 0,-1-1,0 1,0 0,1-1,-1 1,0-1,1 1,-1-1,0 1,1-1,-1 1,1-1,-1 1,1-1,-1 1,1-1,-1 0,1 1,0-1,-1 0,1 0,-1 1,1-1,0 0,-1 0,1 0,0 0,-1 0,1 0,0 0,-1 0,1 0,0 0,-1 0,1 0,-1 0,1-1,0 1,-1 0,1 0,-1-1,1 1,0 0,-1-1,1 0,28-11,-1 0,0-2,-1-2,26-18,-2 1,-39 25,-1-1,0 0,0 0,-1-1,0 0,0-1,-1 0,-1 0,0-1,-1 0,10-20,103-208,-119 239,-1 0,0 1,1-1,-1 0,0 0,1 0,-1 1,0-1,0 0,0 0,1 0,-1 0,0 0,0 1,0-1,-1 0,1 0,0 0,0 0,0 0,-1 1,1-1,0 0,-1 0,1 0,0 1,-1-1,1 0,-1 1,0-1,0-1,-1 1,0 1,0-1,0 0,0 0,0 1,0-1,0 1,-1 0,1-1,0 1,0 0,-4 1,0-1,-1 1,0 0,1 1,-1-1,1 1,-1 0,-11 7,7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4.5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59,'1'-2,"-1"1,1 0,-1-1,1 1,0 0,-1 0,1 0,0 0,0 0,0 0,0 0,0 0,0 0,0 0,0 0,0 1,1-1,-1 0,3 0,30-13,-26 11,0-1,1 1,0-1,0 2,0 0,1 0,-1 0,0 1,1 1,18 0,-24 1,0 0,0 0,0 1,0-1,0 1,0 0,0 0,0 0,-1 1,0-1,1 1,-1 0,0 0,0 0,0 0,-1 1,1-1,-1 1,0 0,0-1,0 1,0 0,0 0,1 7,4 16,-1 0,-1 0,-1 0,-1 0,-2 1,-3 46,-4-13,-27 116,19-142,9-20,18-31,50-67,4 4,3 2,3 4,3 3,100-70,-164 131,0 1,0 0,0 1,24-9,-17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29.3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1,'1'35,"2"0,1-1,2 1,20 64,61 127,-68-180,440 986,-311-711,-14 3,-69-163,-35-90,-24-55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52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 3538,'-1'0,"0"-1,0 1,0 0,1-1,-1 1,0-1,0 1,0-1,0 0,0 1,1-1,-1 0,0 1,1-1,-1 0,0 0,1 0,-1 0,1 0,0 0,-1 1,1-1,0 0,-1 0,1 0,0 0,0 0,0-1,0 1,0 0,0 0,0 0,0 0,1-1,3-38,9-8,1 0,24-51,-9 25,210-521,52 24,-239 486,4 3,4 3,3 2,3 3,100-87,-103 108,1 4,3 2,2 3,1 3,3 3,147-53,261-34,9 41,129-28,-603 108,10 0,-1-2,-1 0,1-2,-1-1,0-1,37-21,-58 29,-1 0,0 0,0-1,1 1,-2 0,1-1,0 1,0-1,-1 1,0-1,1 0,-1 0,0 0,0 0,0 0,-1 0,1 0,-1-4,1-6,-2 1,0-1,-3-16,-1-16,15-172,-2-46,-8 261,0-1,0 0,-1 1,1-1,0 0,-1 0,1 1,-1-1,0 1,0-1,0 0,-1 1,1 0,0-1,-1 1,0 0,1 0,-1 0,0 0,0 0,0 0,0 0,0 1,-1-1,1 1,-1-1,1 1,-1 0,-3-1,-1 1,1 0,0 1,-1 0,1 0,0 0,0 1,-1 0,1 0,0 1,0-1,0 1,-6 3,-6 4,1 0,0 2,-16 12,-20 11,24-13,33-17,19-4,-17 0,197-7,-162 8,-1 2,80 15,-118-18,0 1,0-1,0 1,-1 0,1 0,0 0,0 0,0 0,-1 0,1 0,-1 1,1-1,-1 0,1 1,-1-1,0 1,0 0,1-1,-1 1,-1 0,1 0,0 0,0 0,-1 0,1 0,-1 0,1 0,-1 0,0 3,0 7,0 0,-1-1,-1 1,-3 15,-2 14,6 62,2-70,-2 0,-8 61,9-93,0-1,-1 1,1 0,0 0,0 0,0-1,0 1,0 0,0 0,0 0,0-1,0 1,0 0,0 0,0-1,1 1,-1 0,0 0,1-1,-1 1,0 0,1-1,-1 1,1 0,-1-1,1 1,-1-1,2 2,22-1,-8-4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5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66,'0'-1,"0"-1,0 0,1 0,-1 1,1-1,-1 0,1 1,0-1,-1 0,1 1,0-1,0 1,0-1,0 1,0 0,1-1,-1 1,0 0,3-2,2 0,-1-1,0 2,1-1,-1 0,13-2,-3 1,1 1,0 0,30 0,-43 3,1 0,-1 0,0 0,0 1,1 0,-1-1,0 1,0 1,0-1,0 0,0 1,0-1,-1 1,1 0,0 0,-1 0,1 0,-1 0,3 5,-1-2,0 1,-1 0,0 0,0 0,0 1,-1-1,0 1,0-1,0 8,1 7,-1-1,-1 1,-1 0,-1 0,-5 28,-11 32,-37 104,7-29,46-155,1 1,-1-1,1 0,0 0,-1 0,1 1,0-1,0 0,0 0,-1 1,2-1,-1 0,0 0,0 1,0-1,0 0,1 0,0 2,0-3,-1 0,1 0,0 0,-1 0,1 0,0 0,-1 0,1 0,0 0,-1-1,1 1,0 0,-1 0,1-1,-1 1,1-1,-1 1,1 0,0-1,-1 1,1-1,-1 1,1-2,41-45,-35 38,19-19,2 2,1 0,1 2,1 1,47-26,179-80,-221 113,-6 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6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69 118,'-2'1,"1"-1,0 0,-1 1,1-1,0 1,0-1,0 1,0 0,-1 0,1-1,0 1,0 0,0 0,1 0,-1 0,0 0,0 0,0 0,0 2,-15 29,10-20,2-5,1 1,-1 0,2-1,-1 1,1 0,0 0,0 1,1-1,0 9,1-14,0 0,0 0,0 0,1 0,-1 0,1 0,0-1,0 1,0 0,0-1,0 1,0 0,1-1,-1 1,1-1,0 0,0 1,0-1,0 0,0 0,0-1,1 1,-1 0,0-1,1 1,-1-1,1 0,0 0,3 1,12 3,1-1,0-1,0-1,0-1,0 0,0-2,0 0,0-1,0-1,29-8,-10 0,-1-2,0-1,-1-2,39-24,-50 26,-1-2,28-23,-46 34,0 0,0-1,-1 0,1 0,-1 0,0-1,-1 1,0-1,0 0,0 0,-1-1,5-14,-8 20,1 0,-1 0,0 0,0 0,0 0,0-1,0 1,0 0,0 0,-1 0,1 0,-1 0,1 0,-1 0,0 0,0 1,0-1,0 0,0 0,-3-2,1 1,1 1,-1 0,0 0,0 0,-1 0,1 0,0 1,-1 0,1-1,0 1,-5 0,-11-2,0 1,1 1,-35 2,36-1,-12 1,-99 7,115-7,0 2,1 0,-1 0,0 1,1 1,0 0,-19 11,-4 16,22-17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6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0,'6'1,"1"-1,0 1,-1 0,1 1,-1 0,0 0,1 0,-1 1,0 0,0 0,0 0,-1 1,1 0,-1 0,0 0,0 1,7 8,5 9,-1 0,-1 0,14 27,-9-14,96 163,180 283,-265-438,-7-13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7.4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329 1,'1'12,"-1"0,-1-1,0 1,0 0,-1 0,0-1,-1 1,-1-1,0 0,0 0,-1 0,-8 12,-11 22,2 1,-31 94,-3 9,27-83,5-8,-48 80,63-115,9-23,0 0,0 0,0 0,0 1,0-1,0 0,1 0,-1 0,0 1,0-1,0 0,0 0,0 0,1 0,-1 1,0-1,0 0,0 0,1 0,-1 0,0 0,0 0,0 1,1-1,-1 0,0 0,0 0,1 0,-1 0,0 0,0 0,0 0,1 0,-1 0,0 0,0 0,1 0,-1-1,0 1,0 0,0 0,1 0,-1 0,0 0,44-24,-22 11,12-3,2 1,0 2,1 1,0 2,51-7,-21 10,0 1,82 6,-128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8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1 523,'2'1,"0"0,0 1,0-1,0 1,0 0,-1-1,1 1,0 0,-1 0,1 0,-1 0,0 0,0 0,0 1,1 2,6 8,128 161,-113-143,2-2,1 0,1-2,2-1,0-1,40 25,-68-49,-1 0,1 0,0-1,0 1,1 0,-1 0,0-1,0 1,0 0,0-1,0 1,1-1,-1 0,0 1,0-1,1 0,-1 0,0 0,1 0,-1 0,0 0,1 0,-1 0,0-1,0 1,1 0,-1-1,0 1,0-1,0 1,0-1,1 0,-1 1,0-1,0 0,0 0,0 0,-1 0,1 0,0 0,0 0,0 0,0-2,2-6,0 1,0-1,-2 0,1 0,0-14,3-12,43-236,-15 73,25-156,-55 327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9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18,'0'-4,"3"-1,6 0,5 1,7 9,5 11,4 11,6 12,0 7,2 3,-2 1,1 0,-3-5,-6-2,-5-9,-6-6,-5-8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39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152 1,'-1'13,"0"0,-1 0,0 0,-1-1,0 1,-1-1,-1 1,-8 15,-9 12,-29 40,21-34,15-27,19-36,20-37,-19 48,0 0,1 1,-1 0,1-1,0 2,0-1,1 1,-1 0,1 0,0 1,0-1,0 2,1-1,-1 1,1 0,11-1,-10 2,0 0,0 0,0 1,0 1,0-1,0 1,0 1,0 0,0 0,-1 0,1 1,-1 1,15 7,-11-3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40.8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0 259,'3'2,"1"0,-1 0,0-1,-1 2,1-1,0 0,-1 0,5 6,6 4,37 21,1-1,56 24,-49-26,-50-27,0 1,0-1,0-1,0 1,1-2,-1 1,1-1,15 0,-20 0,0-1,0-1,0 1,0-1,0 1,0-1,0 0,0 0,0-1,-1 1,1-1,0 0,-1 0,1 0,-1 0,0-1,0 0,0 1,0-1,3-4,2-7,-1-1,0-1,-1 1,-1-1,0 0,-1 0,2-21,15-52,-5 33,-11 37,0 1,1 0,1 0,1 0,12-20,-13 27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55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1050,'7'1,"0"1,0 0,-1 0,1 1,0 0,-1 0,0 1,0 0,0 0,10 8,4 3,291 212,-33-22,-190-147,118 60,-171-101,0-1,2-2,0-1,76 15,-90-25,1 0,0-2,0-1,-1-1,1 0,0-2,-1-1,1-1,29-11,17-11,-1-3,-2-3,68-44,179-137,548-508,-642 521,234-232,-416 401,-26 24,-27 22,-190 166,162-144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1:56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1011,'22'1,"1"1,-1 1,0 1,0 1,0 0,38 17,118 67,-135-65,271 156,26 15,13-30,-311-148,0-3,1-2,0-1,69 7,-93-16,-1-1,0-1,1-1,-1 0,0-2,0 0,0-1,0 0,0-2,-1 0,0-1,0-1,25-16,11-16,-2-2,79-86,-27 26,-6 10,571-562,-20 32,-634 609,10-7,-29 22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56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454 525,'0'0,"0"-1,0 1,0-1,0 1,0-1,0 1,0-1,0 1,0-1,0 1,0-1,-1 1,1-1,0 1,0-1,-1 1,1 0,0-1,-1 1,1-1,0 1,-1 0,1-1,-1 1,1 0,-1-1,1 1,-1 0,1 0,0-1,-1 1,1 0,-2 0,-20 3,-19 16,21-6,1 1,1 1,0 0,1 1,1 1,0 1,1 1,-14 23,-2 8,3 1,-25 62,44-92,1 0,-7 33,13-47,1-1,0 1,0 0,0-1,1 1,0 0,1 0,-1-1,1 1,0 0,1-1,3 12,-3-16,0 0,0 0,0 1,0-1,1 0,-1-1,0 1,1 0,-1-1,1 1,0-1,-1 0,1 0,0 0,0 0,0 0,0-1,0 1,0-1,0 0,0 0,3 0,67-7,-67 7,0-1,0 0,0-1,1 0,-2 0,1 0,0-1,0 0,-1 0,1 0,-1 0,0-1,7-7,-8 6,-1 0,0 0,0 0,0 0,-1-1,1 0,-2 1,1-1,0 0,-1 0,0 0,0 0,-1 0,0-9,-1-22,-1 1,-2-1,-2 0,-13-47,-53-142,57 185,-112-286,72 193,34 95,21 39,0 0,0 0,0 0,0 0,0 1,0-1,0 0,0 0,0 0,0 0,0 0,0 0,0 0,0 0,0 0,0 0,0 0,0 1,0-1,0 0,0 0,0 0,0 0,0 0,0 0,0 0,0 0,0 0,-1 0,1 0,0 0,0 0,0 0,0 0,0 0,0 0,0 1,0-1,0 0,0 0,-1 0,1 0,0 0,0 0,0 0,0 0,0 0,0-1,0 1,0 0,0 0,8 25,7 2,0-1,2 0,0-2,2 0,36 35,-16-15,116 118,-46-50,-93-94,25 39,9 12,-38-57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13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1918,'28'-3,"1"-1,-1-1,0-1,-1-2,1-1,45-21,-4 3,1660-655,-1693 666,81-32,-119 49,1-1,0 1,-1-1,1 0,-1 1,1-1,-1 0,1 0,0 0,-1 0,1 0,-1 0,1 0,-1-1,1 1,0-1,-1 1,1-1,0 1,-1-1,1 0,0 1,0-1,-2-2,1 1,0 0,0-1,1 1,-1-1,1 0,0 1,0-1,0 0,0 0,0 0,0-4,-1-6,2 0,-1 1,2-1,-1 1,5-18,8-29,4 1,1 1,50-103,103-154,-167 309,4-11,1 2,1-1,0 1,1 1,1 0,13-13,-23 24,1 0,0 0,-1 1,1-1,0 1,0-1,0 1,0 0,0 0,0 0,0 0,0 1,0-1,1 1,-1 0,5 0,-4 1,-1 0,1 0,-1 1,1-1,-1 1,0 0,1 0,-1 0,0 0,0 1,0-1,-1 1,1 0,-1 0,1 0,-1 0,3 6,8 14,0 0,-2 1,-1 1,10 34,21 108,-31-118,-1 2,-3 0,-2-1,-5 84,0-124,-1 0,0 0,-1-1,-3 11,5-17,0-1,1 0,-1 0,0 0,0 1,-1-1,1 0,0 0,-1 0,1-1,-1 1,0 0,1 0,-1-1,0 1,0-1,0 0,0 1,0-1,0 0,-4 1,5-2,0 0,0-1,0 1,1 0,-1-1,0 1,0 0,1-1,-1 1,0-1,0 1,1-1,-1 1,1-1,-1 0,0 1,1-1,-1 0,1 0,-1 1,1-1,0 0,-1 0,1 1,0-1,0 0,-1 0,1 0,0 0,0 0,0 0,-3-34,3 30,0-22,1 0,1 0,2 0,1 1,1 0,1 0,15-36,89-168,-102 214,2-6,2 1,0 0,2 0,0 1,1 1,31-29,-40 42,1 1,-1 0,1 0,0 0,0 1,0 0,1 0,-1 1,1 0,0 1,0 0,0 0,0 1,0 0,0 0,1 1,-1 1,0-1,0 2,0-1,11 4,-7-1,-1 0,1 1,-1 0,0 1,0 1,-1 0,0 0,0 1,-1 1,0-1,0 2,13 16,-12-11,-1 0,0 1,-1 0,-1 1,-1 0,0 0,-1 1,5 26,-5-16,-2-1,-2 1,0 0,-2 0,-1 0,-1 0,-1 0,-2-1,-1 1,0-1,-3 0,-12 29,21-56,-20 38,19-36,0-1,0 1,0-1,0 1,0-1,-1 1,1-1,0 0,-1 0,1 0,0 1,-1-1,0-1,1 1,-1 0,0 0,1-1,-1 1,-2 0,3-1,0 0,0-1,0 1,1-1,-1 1,0 0,0-1,0 0,1 1,-1-1,0 1,1-1,-1 0,0 1,1-1,-1 0,1 0,-1 0,1 1,0-1,-1 0,1 0,0 0,-1 0,1 0,0 0,0 0,0-1,-3-32,3 29,0-43,3 0,1 0,3 0,2 1,1 0,3 1,2 0,2 1,2 0,1 2,3 0,48-68,-65 102,1 1,-1 1,1-1,1 1,-1 0,1 1,1 0,-1 0,1 0,0 1,0 1,0 0,1 0,-1 1,18-4,-19 5,1 1,-1 1,1 0,0 0,-1 0,1 1,-1 0,1 1,-1 0,0 0,1 1,-1 0,0 1,-1 0,1 0,-1 0,0 1,12 10,-7-5,0 1,-1 0,-1 1,0 1,-1-1,0 2,-1-1,0 1,-1 0,7 20,-10-23,-1 0,-1 0,0 0,0 0,-1 1,-1-1,0 0,0 0,-1 1,0-1,-1 0,-1 0,0 0,0 0,-6 12,6-17,0 1,-1 0,0-1,0 0,0 0,-1 0,0 0,0-1,-1 0,1 0,-1 0,0-1,-8 5,13-9,1 0,0 0,0 0,0 0,-1 0,1 0,0 0,0 0,0 1,0-1,-1 0,1 0,0 0,0 0,0 0,0 0,0 0,-1 1,1-1,0 0,0 0,0 0,0 0,0 0,0 1,0-1,0 0,0 0,0 0,-1 1,1-1,0 0,0 0,0 0,0 0,0 1,0-1,0 0,0 0,1 0,-1 1,0-1,0 0,0 0,0 0,0 0,0 1,0-1,0 0,0 0,0 0,1 0,-1 0,0 1,0-1,0 0,0 0,0 0,1 0,-1 0,0 0,0 0,0 0,0 0,1 0,-1 0,0 1,24 3,33-3,538-65,-4-50,-249 46,791-192,-1075 243,14-5,0 3,85-10,-159 30,-1 0,1 0,0-1,0 1,0 0,0 1,0-1,0 0,1 0,-1 1,0-1,1 1,-1 0,1-1,-1 1,1 0,0 0,0 0,0 0,0 0,0 0,0 0,1 0,-1 1,1-1,-1 0,1 0,0 0,0 5,-1 3,0 1,1-1,1 1,0-1,3 14,11 30,39 91,-13-41,238 607,-116-339,-138-328,-30-46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14.6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0 428,'41'-3,"0"-2,0-1,-1-3,44-15,0 1,67-14,371-89,-131 20,-370 101,0 0,-1 1,2 1,39-1,-24 2,-21 0,0-1,-1 0,1-2,15-5,29-8,33-5,-75 22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14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20,'3'0,"6"0,5 0,7-4,5-1,5 1,1 0,-5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16.1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0 492,'3'-2,"0"-1,0 0,0 0,0 1,0 0,0 0,1 0,-1 0,1 0,0 1,-1-1,8-1,-1 0,42-17,0 2,106-20,118-1,-164 25,86-12,413-59,-6-38,-530 102,-39 10,69-13,-94 22,1-1,-1 0,20-9,15-4,-27 11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16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1 508,'24'-2,"0"-1,0-2,-1 0,1-2,27-11,22-5,771-145,14 77,-596 80,81-9,-307 14,47-16,9-1,-53 16,65-16,-95 20,1 0,-1-1,0-1,0 1,-1-1,1-1,-1 1,12-12,-8 6,0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19.6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6842 1,'1'11,"1"1,1-1,0 0,1 0,0 0,1 0,0-1,8 14,12 28,-20-38,85 198,-83-196,0 1,-1 0,0 0,-2 1,0-1,0 1,-2 0,-1 0,0 20,-1-36,0 0,-1 0,1 0,-1 0,0 0,1 0,-1 0,0 0,0 0,0 0,0 0,-1 0,1-1,0 1,-1 0,0-1,1 0,-1 1,0-1,1 0,-1 0,0 1,-4 0,-3 2,-1-1,0-1,0 1,-10 0,-8 2,-863 188,528-137,-1-15,-434-7,21-34,-441-5,646-38,3-39,380 53,91 7,80 17,0 0,-1 1,0 0,0 2,1 0,-1 1,0 1,0 1,-20 3,-7 6,6-1,-81 8,44-12,0 3,1 4,0 3,1 3,-123 47,182-57,0 1,0 0,-20 17,28-20,25-54,-8-5,-5 32,-3 47,-2-19,2 0,-1 0,1 0,0-1,0 1,0 0,1-1,0 1,5 8,-7-14,1 1,0-1,0 0,0 1,0-1,0 0,0 0,1 0,-1 0,0 0,0 0,1 0,-1 0,1 0,-1-1,1 1,-1-1,3 1,-2-1,1 0,-1 0,1 0,-1 0,1-1,0 1,-1-1,0 1,1-1,-1 0,1 0,-1 0,0-1,0 1,3-2,-3 2,0-1,0 1,0 0,0-1,-1 1,1-1,0 1,-1-1,1 0,-1 0,0 0,1 0,-1 0,0 0,0 0,0 0,-1 0,1 0,0 0,-1-1,1 1,-1 0,0-1,0 1,0 0,0 0,0-1,-1 1,1 0,-1-1,1 1,-1 0,0 0,0 0,0 0,0 0,0 0,0 0,0 0,-1 0,1 0,-1 1,0-1,1 0,-1 1,0-1,0 1,0 0,0 0,0 0,0 0,0 0,-4-1,-11-1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2:20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 20,'-1'9,"0"-1,-1 0,0 0,-1-1,1 1,-7 12,-7 22,16-40,-8 39,8-39,0 0,0 0,0 0,0-1,0 1,0 0,0 0,1 0,-1 0,1-1,-1 1,1 0,0-1,0 1,-1 0,1-1,0 1,2 2,-2-4,0 0,0 0,0 1,0-1,0 0,0 0,0 0,0 0,0 0,0 0,0 0,0 0,0-1,-1 1,1 0,0-1,0 1,0 0,0-1,0 1,-1-1,1 1,0-1,0 0,-1 1,1-1,1-1,24-24,-21 20,5-4,-1-1,0 0,14-23,-20 31,-1-1,0 0,0 0,-1 0,1 0,-1 0,0 0,0 0,0-1,-1 1,1 0,-1-1,0 1,0 0,-1-1,-1-7,2 10,-1 1,0-1,1 1,-1 0,0-1,0 1,0 0,0 0,0 0,0 0,0-1,0 2,0-1,0 0,-1 0,1 0,0 0,-1 1,1-1,-1 1,1-1,-1 1,1-1,-1 1,1 0,-1 0,1 0,-3 0,-8 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49.3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7003 1,'-296'0,"-973"14,582 30,682-44,-184 15,-345 72,426-59,17-2,0-5,-151 16,80-22,75-5,-109-3,119-4,1 3,0 3,-125 31,-32 6,168-37,-121 17,-288 77,372-76,-133 16,203-38,8-1,-18 2,0 2,1 1,-56 21,93-28,0 0,0 0,0 0,0 0,1 1,-1-1,1 1,0 0,0 0,0 0,0 1,0-1,0 1,1 0,0-1,0 1,0 0,0 0,0 0,1 1,0-1,0 0,0 0,0 6,0 9,1 1,1-1,1 0,6 28,2 21,3 48,51 213,-18-122,211 844,-107-701,-55-143,-47-72,8 18,-51-141,-1 1,-1 0,0 0,0 1,-1-1,-1 1,0-1,-1 1,-3 24,2-28,-1-1,1 1,-1-1,-1 1,0-1,0 0,-1 0,0 0,-1 0,0-1,0 0,-1 0,0 0,-9 9,10-14,0 0,0 0,0 0,0-1,-1 0,1 0,-1 0,0-1,0 0,1 0,-1 0,0-1,-6 0,-87-7,69 4,-60-8,-129-33,-86-42,80 21,-295-105,504 163,11 4,-1 0,1 0,-1 1,0 0,0 0,1 0,-1 1,-1 0,1 0,0 1,0-1,-11 2,11 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09.6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1 415,'11'-2,"1"-1,-1 0,0 0,0-1,-1-1,1 0,-1 0,0-1,11-8,11-6,108-48,216-73,-249 102,-40 17,2 4,105-15,-136 26,-9 0,-25 5,1 1,0-1,0 1,0 0,0 0,0 0,0 1,1-1,-1 1,0 1,0-1,0 1,7 1,-11-2,-1 1,0-1,1 0,-1 0,0 1,0-1,1 0,-1 1,0-1,0 0,1 1,-1-1,0 1,0-1,0 0,0 1,1-1,-1 1,0-1,0 0,0 1,0-1,0 1,0-1,0 0,0 1,0-1,0 1,0-1,-1 1,1-1,0 0,0 1,0-1,0 0,-1 1,1-1,0 0,0 1,-1-1,0 1,-14 14,12-12,-219 234,120-123,-46 44,40-47,-174 236,168-171,196-235,-49 37,0 1,2 2,0 1,1 2,40-13,194-47,-251 71,65-14,157-17,-215 32,20-1,-42 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10.5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0 279,'31'-2,"0"-1,0-2,41-12,33-5,790-68,-750 80,68-4,222-43,-411 53,-1-1,0-1,0-1,-1-1,24-12,-33 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57.3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66 477,'1'-16,"1"0,1 0,1 0,0 0,11-24,0-5,-4 12,-1-1,-2 0,-1 0,-2 0,1-61,-6 92,0 0,0 0,-1 0,1 0,-1 0,0 0,1 1,-2-1,1 0,-2-4,2 7,1-1,-1 0,0 0,0 0,1 0,-1 1,0-1,0 0,0 1,0-1,0 0,0 1,0 0,0-1,0 1,0-1,0 1,0 0,-3 0,1 0,-1 1,1-1,-1 1,1 0,-1 1,1-1,0 0,0 1,0 0,0 0,0 0,0 0,0 0,0 0,-4 6,-1-1,1 1,0 1,0-1,0 1,1 0,1 0,0 1,0 0,-5 15,8-21,2 1,-1-1,0 1,1 0,0-1,0 1,0-1,0 1,1-1,0 1,0-1,0 1,1-1,-1 0,1 0,0 1,0-1,1 0,-1-1,1 1,0 0,0-1,0 0,0 1,4 2,23 21,2-1,62 40,-82-59,0 0,1-1,0 0,0-1,0-1,0 0,1-1,-1 0,1-1,0 0,0-2,15 0,-21-1,0-1,0 0,0 0,0-1,0 0,-1 0,1-1,10-7,58-46,-38 27,-34 28,21-16,-1-1,26-27,-44 40,0-1,0 0,-1-1,0 1,0-1,-1 0,1 0,-2 0,1-1,-2 0,5-17,-4 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11.4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642 32,'-5'-28,"5"28,0-1,0 1,0 0,-1 0,1-1,0 1,0 0,0 0,-1 0,1 0,0-1,0 1,-1 0,1 0,0 0,0 0,-1 0,1 0,0 0,0 0,-1 0,1 0,0 0,-1 0,1 0,0 0,0 0,-1 0,1 0,0 0,-1 0,1 0,0 0,0 0,-1 0,1 1,0-1,0 0,-1 0,1 0,0 0,0 1,-5 4,1 0,-1 0,2 1,-1-1,-5 11,-443 909,370-748,69-136,12-34,-1-1,0 1,0-1,0 0,-1 1,0-1,0 0,-1-1,-6 10,1-11,1-4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12.5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1,'16'2,"1"1,0 0,-1 1,0 1,0 1,0 0,0 1,-1 0,0 2,16 11,29 14,-42-24,-1 1,0 1,-1 0,-1 2,16 15,-18-16,4 0,0-1,1-1,1 0,0-1,32 12,14 8,-46-20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15.1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4315 0,'-60'4,"-1"2,1 3,-70 18,0 1,-366 56,-52 9,9 35,510-120,-229 60,212-59,0-2,0-3,-80-1,122-3,0 0,0-1,1 1,-1 0,0 1,0-1,1 1,-1 0,0 0,1 0,-1 0,1 0,-1 1,1-1,-5 5,5-4,1 1,0 0,0 0,0 0,1 1,-1-1,1 0,0 0,0 1,0-1,0 1,0-1,1 1,0-1,-1 1,2 6,21 393,-8-236,85 862,72-9,98 171,-264-1171,-2-10,0 0,-1 0,-1 0,1 0,-1 19,-1-28,-1 0,1 1,-1-1,1 0,-1 0,0 1,1-1,-1 0,0 0,0 0,0 0,0 0,0 0,0-1,0 1,0 0,0 0,0-1,0 1,0 0,-1-1,1 1,0-1,0 0,-1 1,1-1,0 0,-1 0,1 0,0 0,-1 0,1 0,0 0,-1 0,1-1,0 1,0 0,-2-1,-59-16,57 15,-505-225,347 148,-1100-597,1233 657,-68-43,91 56,-1 0,1-1,0 1,1-1,-1 0,2-1,-1 0,1 0,-6-10,10 14,0 0,0 0,0 1,0-1,0 0,1 0,0 0,-1 0,2 0,-1 0,0 0,1 0,0 0,0 0,0 1,0-1,0 0,1 1,2-5,-3 6,0 0,1 0,-1 0,0 0,1 0,0 1,0-1,-1 0,1 1,0 0,0-1,0 1,0 0,1 0,-1 0,0 0,0 0,1 1,-1-1,0 1,1-1,-1 1,0 0,1 0,-1 0,1 0,-1 0,0 1,1-1,-1 1,4 1,-4-2,-1 1,1 0,0 0,-1 0,1 0,-1 0,1 1,-1-1,1 0,-1 1,0-1,0 1,0-1,0 1,2 2,3 11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3.0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1,'0'1,"1"0,-1 0,1 0,-1 0,1 0,0 0,-1 0,1 0,0-1,0 1,-1 0,1 0,0-1,0 1,0 0,0-1,0 1,0-1,0 1,0-1,0 1,0-1,1 0,-1 0,0 0,0 1,0-1,1 0,41 3,-37-3,442 3,-204-5,-245 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3.7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92,'963'-48,"-817"35,277-17,-398 30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2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36,'0'-30,"0"25,0 19,2 1,1 1,0-1,1 0,1 0,0 0,1-1,1 0,0 0,15 21,2 8,-8-13,91 159,-90-164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3.9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 1247,'-1'0,"0"-1,0 1,0 0,0-1,0 1,0-1,1 1,-1-1,0 1,0-1,0 0,1 1,-1-1,0 0,0 0,1 0,-1 1,1-1,-1 0,1 0,-1 0,1 0,0 0,-1 0,1 0,0 0,0 0,0 0,-1 0,1 0,0 0,1 0,-1-1,0-2,0 0,0-1,0 1,0 0,1 0,0 0,2-6,4-3,0 0,1 0,0 1,1 1,20-21,61-49,-40 38,-28 24,271-259,-244 226,-2-2,-3-3,59-97,-91 131,-1 0,0-1,13-48,-21 60,0 0,-1 0,0 0,-1 0,-1-1,1 1,-2 0,0-1,-1 1,-3-16,4 25,0 0,0 0,0 0,-1 0,1 0,-1 0,1 1,-1-1,0 0,0 1,0-1,-1 1,1 0,-1 0,1 0,-1 0,1 0,-1 1,-5-3,3 2,0 1,1 0,-1 0,0 1,0 0,0-1,0 2,0-1,1 0,-1 1,-9 2,3 0,1 1,0 0,0 0,0 1,0 1,1-1,0 1,0 1,1 0,-16 15,14-9,0 1,1 0,0 0,1 0,0 1,1 1,1-1,1 1,0 0,1 0,0 0,2 1,0 0,1-1,0 1,1 0,1-1,1 1,1-1,0 1,1-1,0 0,8 18,7 12,2-2,1 0,3-1,32 42,129 151,-172-220,72 81,-52-63,-2 2,-1 2,50 81,-79-115,1 1,-1-1,0 1,0-1,0 1,-1 0,1 0,-1 0,-1 0,1 0,-1 0,1 0,-1 0,-1 0,1 0,-2 5,0-6,0 1,0-1,0 0,-1 0,0-1,0 1,0 0,0-1,0 0,-1 0,1 0,-1 0,0 0,0-1,0 1,-9 2,-37 20,25-13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4.5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1 268,'0'-4,"0"-9,4-2,5-6,4 0,5-3,2 1,6-2,2-1,4 0,1 1,-2 1,-6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5.0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0,'4'0,"5"0,1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6.9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119 587,'0'-1,"1"0,-1-1,1 1,0 0,-1 0,1 0,0 0,0 1,-1-1,1 0,0 0,0 0,0 1,0-1,0 0,0 1,0-1,0 1,0-1,1 1,-1 0,0-1,0 1,0 0,0 0,1 0,0 0,36-3,-32 3,1 1,-1 0,1 0,-1 1,0 0,1 0,-1 0,0 1,-1 0,12 7,50 46,-44-35,393 392,-252-242,-154-161,44 44,-2 2,74 104,-124-157,1 1,0 0,-1 0,0 1,0-1,0 0,-1 1,1-1,0 6,-7-7,-6-10,-9-11,-587-601,531 544,-199-222,247 263,3-2,0 0,3-2,1 0,2-2,1 0,-12-46,26 75,2 0,-1-1,1 1,1-1,0 1,1-1,0-12,1 19,0 1,0 0,0 0,0-1,1 1,-1 0,1 0,0 0,0 1,1-1,-1 0,1 1,0-1,0 1,0 0,0 0,0 0,1 1,0-1,-1 1,6-3,3-1,1 1,0 0,0 0,0 1,0 1,1 1,-1 0,1 0,17 1,-9 2,0 1,-1 0,1 2,0 1,22 8,16 10,-1 3,105 63,-129-68,0 2,60 52,-82-63,-1 1,0 0,0 0,-1 1,-1 1,0 0,-2 0,1 1,8 24,-14-30,-1-1,0 1,-1-1,0 1,-1 0,0 0,0-1,-1 1,-2 11,-4 12,-15 42,4-13,1-9,-1 0,-3-2,-3 0,-1-1,-44 63,63-105,3-4,0 0,0 0,1 0,-1 1,1-1,0 1,-1 5,2-9,1-1,0 0,0 1,0-1,0 1,0-1,0 1,1-1,-1 0,0 1,0-1,0 1,0-1,0 1,1-1,-1 0,0 1,0-1,1 0,-1 1,0-1,0 0,1 1,-1-1,0 0,1 0,-1 1,1-1,-1 0,0 0,1 1,28-2,64-21,-62 13,61-10,-44 16,1 2,-1 2,96 15,141 45,-175-34,-54-12,-34-9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1:59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0 420,'57'-11,"-2"0,-11 9,1 1,86 11,-113-7,0 1,0 0,0 2,-1 0,0 1,0 0,-1 1,0 1,29 22,-41-28,-1 0,0 0,-1 1,1-1,-1 1,1-1,-1 1,0 0,0 0,-1 0,1 0,-1 0,1 4,-1-6,-1-1,0 1,1 0,-1-1,0 1,0 0,0 0,0-1,0 1,-1 0,1-1,0 1,-1 0,0-1,1 1,-1 0,0-1,1 1,-1-1,0 1,0-1,0 0,-1 1,1-1,0 0,0 0,-1 0,1 0,0 0,-1 0,1 0,-1 0,-2 0,2 0,0-1,0 0,0 1,0-1,0 0,1 0,-1 0,0 0,0-1,0 1,0-1,1 1,-1-1,0 1,0-1,1 0,-1 0,0 0,1 0,-1 0,1 0,-1 0,1-1,0 1,-1 0,1-1,0 1,0-1,0 1,0-1,0 0,1 1,-1-1,0 0,0-3,-2-4,0-1,0 1,1-1,1 1,-2-16,2-7,2 0,1 1,1-1,2 1,12-46,2 27,-17 46,-1 1,1 0,0-1,0 1,0 0,0 0,0 0,1 0,-1 0,1 1,5-5,-6 7,0 0,0 0,-1 0,1 0,0 0,0 0,0 0,-1 0,1 1,0-1,0 1,-1-1,1 1,0 0,-1 0,1 0,0 0,-1 0,3 2,34 28,-30-23,35 25,-31-25,-1 0,0 1,-1 0,0 1,0 0,-1 1,15 22,-11-17,-18-40,-1-2,0-29,2-1,7-107,-3 161,0 1,0-1,0 1,0-1,0 1,1-1,-1 1,0-1,1 1,-1-1,1 1,0 0,-1-1,1 1,0 0,0-1,0 1,0 0,0 0,0 0,0 0,0 0,0 0,1 0,1-1,-1 2,0 0,0-1,1 1,-1 0,0 1,0-1,0 0,0 1,0-1,1 1,-1-1,0 1,0 0,0 0,3 2,9 6,-1 1,1 0,17 19,-26-24,16 16,0 1,-2 2,31 48,-40-56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7.9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522 273,'-10'-1,"0"1,0 0,0 0,0 1,0 0,0 1,0 0,1 0,-1 1,0 1,1-1,0 1,0 1,-15 10,-1 5,1 1,1 1,1 1,1 1,1 1,1 0,2 2,-25 49,11-11,3 1,-33 123,53-160,2 0,0 1,2 0,1 0,2 52,1-80,0 0,0 1,1-1,-1 0,1 0,-1 1,1-1,0 0,0 0,0 0,0 0,0 0,0 0,1 0,-1 0,1 0,-1-1,1 1,0-1,-1 1,1-1,0 1,4 1,-1-2,-1 1,1-1,0 0,0 0,0-1,0 1,0-1,-1 0,1 0,9-2,7-3,0 0,0-2,39-17,-15 7,-34 14,0-1,-1 0,0-1,13-7,-19 9,-1 1,0-1,0 0,0 0,0 0,-1 0,1 0,-1-1,0 1,0-1,0 1,0-1,-1 0,1 0,-1 0,1-4,16-90,-3-2,-6 0,-3 0,-5 0,-4-1,-30-180,23 231,-16-53,75 153,110 127,289 341,-412-463,-28-35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8.9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1 110,'8'1,"1"0,0 1,-1 0,0 0,0 1,1 0,-1 0,-1 1,1 0,8 6,71 55,-80-59,6 4,60 48,-1 3,97 111,-163-165,-1 1,1-1,-2 1,1 1,-1-1,5 16,-9-22,1-1,-1 1,0-1,1 1,-1-1,0 1,0-1,0 1,0-1,0 1,-1-1,1 1,0 0,-1-1,1 0,-1 1,1-1,-1 1,-1 1,1-2,0 0,-1 0,1 0,-1 0,1-1,-1 1,0 0,1-1,-1 1,0-1,1 1,-1-1,0 0,0 0,1 0,-1 0,0 0,0 0,1 0,-1 0,-2-2,-1 2,1-2,-1 1,1 0,0-1,0 0,0 0,0 0,0 0,0-1,0 0,1 1,0-1,-1-1,1 1,0 0,0-1,1 0,-1 1,1-1,0 0,0 0,0 0,0-1,1 1,-1 0,1-1,-1-6,-1-13,0-1,1 0,3-46,0 43,-2-16,-9-50,6 61,0 0,3 0,2-48,-1 79,0 0,0 0,1 0,-1 0,0 0,1 0,0 0,-1 0,1 0,0 0,0 0,0 1,0-1,0 0,0 0,1 1,-1-1,0 1,1 0,-1-1,1 1,3-2,-2 2,-1 0,1 1,0 0,-1-1,1 1,0 0,-1 0,1 0,0 1,-1-1,1 1,0-1,-1 1,1 0,2 1,11 6,-1 0,0 1,0 1,14 13,-23-19,204 174,-177-144,-1 0,-2 2,47 73,-66-91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59.8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816 798,'-23'-1,"1"2,0 0,0 1,0 1,0 1,1 2,-1 0,1 0,0 2,1 1,0 1,0 0,1 2,1 0,-26 21,19-9,0 1,2 1,0 0,2 2,-28 49,35-53,2 0,1 0,1 1,2 1,0 0,1 0,-5 49,11-72,1 0,-1-1,1 1,0 0,0 0,0 0,0 0,0-1,1 1,0 0,-1 0,1 0,0-1,0 1,0-1,1 1,-1 0,0-1,1 0,0 1,0-1,0 0,0 0,0 0,0 0,0-1,0 1,4 2,0-3,-1 1,1-1,0 0,0-1,-1 1,1-1,0 0,0 0,-1-1,1 0,0 0,0 0,5-3,11-2,-1-1,1-1,-2-1,1 0,-2-2,1 0,29-23,-39 24,1 0,-1 0,-1-1,0 0,-1 0,0-1,0 0,-1 0,-1-1,0 0,-1 0,0-1,3-17,0-4,-2-1,-1-1,-1 1,-2-1,-2 0,-2 1,-1-1,-1 1,-3-1,-18-61,0 27,-2 1,-4 1,-57-92,68 128,-2 1,-2 1,0 1,-2 1,-1 1,-2 2,0 0,-50-32,12 24,62 32,1 1,0-1,-1 1,1 0,0 0,-1 1,1-1,-1 1,0 0,1 0,-1 0,1 1,-8 1,10-1,0 0,1 0,-1 0,1 0,-1 0,1 1,-1-1,1 0,0 1,-1-1,1 1,0-1,0 1,0 0,0-1,0 1,1 0,-1 0,1-1,-1 1,1 0,-1 0,1 0,0 0,0 0,0 0,0 0,0-1,0 1,1 0,-1 0,1 0,1 3,1 7,1 0,0 0,12 20,33 53,4-2,3-2,122 133,234 191,-292-293,-27-23,93 85,-172-162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01.2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893 945,'12'-4,"0"-1,0 0,0-1,-1-1,16-10,-5 3,80-48,314-197,-299 179,152-136,-255 203,10-8,37-44,-56 60,-1 0,0 0,0-1,-1 1,0-1,0 0,0 0,-1 0,1 0,-2-1,1 1,-1 0,0-1,0 1,0-8,-2 12,1-1,-1 1,0-1,0 1,0-1,0 1,0 0,0-1,-1 1,1 0,-1 0,0 0,1 0,-1 0,0 0,0 1,0-1,0 1,-1-1,1 1,0 0,-1 0,1 0,-5-2,-7-1,1 1,-1 0,-18-2,30 5,-48-3,-1 1,0 3,1 2,-1 3,1 1,0 3,1 2,-66 25,-23 17,-203 112,321-155,-416 242,383-217,1 2,2 3,2 2,1 2,-70 90,103-116,1 2,1 0,1 0,1 1,1 0,1 1,1-1,1 2,1-1,1 1,1 0,1-1,1 1,1 0,1 0,1 0,8 35,-4-34,1-1,0-1,2 1,1-1,0-1,2 0,1 0,0-1,2-1,0-1,1 0,1 0,1-2,1 0,0-1,35 22,-20-20,0-1,1-2,0-2,1 0,1-3,0-1,46 5,271 7,-286-20,-49-2,0-1,0 0,0-1,0-1,-1-1,1-1,-1-1,-1 0,1-1,-1-1,-1 0,0-1,0-1,16-15,3-4,-2-3,-1 0,-1-2,44-66,-23 23,80-160,-130 235,-1-1,0 0,0 0,0-1,0 1,0 0,-1 0,0 0,0 0,-1-7,1 10,0 0,0 1,0-1,0 0,-1 1,1-1,0 0,0 1,-1-1,1 0,-1 1,1-1,0 0,-1 1,1-1,-1 1,0-1,1 1,-1 0,1-1,-1 1,0-1,-1 1,1-1,-1 1,1 0,0 1,-1-1,1 0,-1 0,1 1,-1-1,1 1,0-1,-1 1,1-1,0 1,-1 0,1 0,0-1,-1 3,-2 0,1 0,0 0,0 0,1 1,-1 0,1-1,0 1,0 0,0 0,0 0,1 0,-1 1,1-1,0 0,0 0,1 1,-1-1,1 1,0-1,0 1,1-1,-1 0,1 1,2 5,1 10,2-1,0 0,1-1,10 19,25 39,4-1,61 75,-53-76,78 138,-112-162,-15-31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09.5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52 802,'-4'0,"1"0,0-1,-1 1,1 0,0-1,-1 0,1 0,0 0,0 0,0-1,-1 1,-2-4,5 5,1 0,-1-1,1 1,0 0,-1-1,1 1,0-1,-1 1,1-1,0 1,0 0,-1-1,1 1,0-1,0 0,0 1,0-1,0 1,-1-1,1 1,0-1,0 1,0-1,1 1,-1-1,0 1,0-1,0 1,0-2,2 1,-1-1,0 0,1 1,-1-1,1 1,-1-1,1 1,0 0,-1-1,1 1,0 0,3-1,382-166,-169 80,-144 56,818-398,-881 423,27-15,-37 21,0 0,0 0,1 1,-1-1,1 0,-1 1,0 0,1-1,-1 1,1 0,-1-1,1 1,-1 0,1 0,-1 0,1 0,-1 1,0-1,1 0,1 1,-3 0,1 0,-1 1,1-1,-1 0,0 0,0 0,0 0,0 0,0 1,0-1,0 0,0 0,0 0,0 0,0 0,-1 1,1-1,-1 0,0 2,-12 30,9-24,-393 1094,183-494,101-315,112-292,0 1,1-1,-1 0,0 0,0 0,0 0,-1 0,1 0,0 0,-1-1,1 1,-1 0,1-1,-1 1,0-1,0 1,0-1,0 0,0 0,0 0,0 0,0 0,0-1,0 1,-4 0,4-1,0-1,1 0,-1 0,0 0,1 0,-1 0,1 0,-1 0,1 0,0 0,-1-1,1 1,0-1,0 1,0-1,0 1,0-1,0 0,0 1,1-1,-1 0,1 0,-1 1,1-1,0 0,0 0,-1 0,1 0,1 0,-1 1,0-3,0 0,-1-1,1 1,0-1,0 1,1 0,-1-1,1 1,0 0,0 0,1-1,-1 1,1 0,0 0,0 0,0 1,0-1,1 0,-1 1,1 0,0-1,0 1,1 0,-1 1,6-5,0 3,0 0,0 1,1 0,-1 0,1 1,-1 0,1 1,0 0,0 1,9 0,406 20,-371-13,-1 2,-1 2,1 3,-2 2,93 42,-123-47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0.1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207 0,'-53'50,"33"-32,-35 39,28-27,22-26,1 0,0 1,0-1,0 1,0 0,1 0,0 0,0 0,0 1,0-1,1 1,0 0,0-1,1 1,0 0,-1 11,1-1,0 1,2 0,0-1,1 1,0-1,7 22,-7-34,0 1,0 0,0-1,0 1,1-1,0 1,0-1,0 0,0 0,1-1,-1 1,1-1,0 1,0-1,0-1,1 1,-1 0,1-1,-1 0,1 0,0 0,0-1,0 0,8 2,44 1,1-2,-1-3,1-2,74-14,-57 7,-73 10,0 0,1 0,-1-1,0 0,0 1,0-1,1 0,-1 0,0 0,0 0,0 0,3-3,3-6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0.6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18,'8'0,"6"0,12 0,13 0,16 0,13 0,11 0,14 0,8-4,0-1,-8 0,-20 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1.2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1 181,'74'-3,"144"-27,33-3,-170 31,-42 2,0-1,0-2,0-1,-1-3,0-1,37-12,-25 1,0 2,68-14,-96 28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6.3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1 276,'13'15,"0"1,17 28,-9-13,383 594,-400-618,0-2,0 1,0 0,-1 1,0-1,0 1,0-1,-1 1,0 0,-1 0,1 0,-1 0,0 12,-1-18,0-1,0 0,0 1,0-1,0 1,0-1,0 0,0 1,0-1,0 1,0-1,-1 0,1 1,0-1,0 1,0-1,-1 0,1 1,0-1,0 0,-1 1,1-1,0 0,-1 0,1 1,0-1,-1 0,1 0,-1 1,1-1,0 0,-1 0,1 0,-1 0,1 0,0 0,-1 0,1 0,-1 0,1 0,0 0,-1 0,1 0,-1 0,1 0,-1 0,1 0,0 0,-1 0,1-1,0 1,-1 0,1 0,-1-1,1 1,0 0,0 0,-1-1,1 1,0 0,-1-1,1 1,0 0,0-1,-1 0,-17-24,-380-781,392 791,-4-6,0-1,2 0,0-1,2 1,0-1,-4-44,10 64,1 0,-1 0,1 0,-1 0,1 1,0-1,0 0,1 0,-1 0,0 1,1-1,-1 1,1-1,0 1,0-1,0 1,0 0,1 0,-1 0,0 0,1 1,0-1,-1 1,1-1,0 1,-1 0,1 0,0 0,0 0,0 1,0-1,0 1,4 0,12-2,-1 1,0 0,1 2,19 3,-31-3,-1 1,1 0,-1 1,0-1,0 1,0 1,-1-1,1 1,-1 0,0 0,0 0,0 1,0 0,-1 0,0 0,0 1,0-1,-1 1,5 9,4 10,0 1,-1 1,7 32,-4-10,12 87,-24-117,0-1,-1 1,-1 0,-1-1,-1 1,0 0,-2-1,-5 19,-8-7,14-26,1-1,0 1,0 0,0 0,0 0,0 0,-1 7,3-10,0 0,1 0,-1 0,1-1,-1 1,1 0,-1 0,1-1,-1 1,1 0,0-1,-1 1,1 0,0-1,0 1,0-1,-1 0,1 1,0-1,0 1,0-1,0 0,0 0,0 0,0 1,0-1,-1 0,1 0,0 0,2-1,37 3,-34-2,64 0,37-1,158 20,-63 1,-144-15,-55-5,0 0,0 1,0-1,-1 1,1-1,0 1,-1 0,1 0,0 0,-1 1,5 2,2 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7.0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9,'708'0,"-651"-4,-40-1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0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311 0,'-9'1,"-1"0,1 1,0 0,-1 1,1 0,0 0,1 1,-1 0,1 1,-9 5,-7 6,-44 38,57-43,0 1,1-1,0 2,1-1,0 1,1 1,1 0,0 0,1 0,0 1,1 0,1 0,-3 21,6-34,1 1,-1-1,1 1,0-1,0 1,0-1,0 0,1 1,-1-1,1 1,-1-1,1 0,0 1,0-1,0 0,0 0,0 0,1 0,-1 0,1 0,-1 0,1 0,0 0,0-1,-1 1,1-1,0 1,0-1,1 0,-1 0,0 0,0 0,1 0,-1 0,0-1,1 1,-1-1,0 1,1-1,-1 0,1 0,4-1,1 1,1-1,0 0,0 0,-1-1,1 0,-1-1,0 1,1-2,-1 1,14-10,-17 10,-1-1,1 0,-1 0,0 0,0-1,0 0,0 1,-1-1,0-1,0 1,0 0,-1-1,4-9,-3-2,1 1,-2-1,0-24,-1 27,-1 1,2-1,-1 1,2 0,0 0,8-22,-10 33,0-1,0 1,0-1,0 1,0-1,1 1,-1 0,1 0,0 0,0 0,0 0,0 0,0 0,0 1,0-1,0 1,1-1,-1 1,1 0,-1 0,1 0,-1 0,1 1,-1-1,1 1,0-1,3 1,-2 1,0 0,1 0,-1 0,0 1,1 0,-1-1,0 2,0-1,0 0,-1 1,1 0,-1 0,1 0,-1 0,4 5,60 62,2-3,110 80,-113-98,-61-44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7.6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1,'1'8,"1"0,1-1,0 1,0 0,0-1,1 0,0 0,0 0,6 7,4 9,117 216,111 183,-221-384,-15-24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8.4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1,'2'6,"0"0,0-1,0 1,1 0,0-1,0 0,0 0,0 0,1 0,0 0,8 7,-6-5,76 88,111 133,-144-164,68 116,-112-171,-1 1,1-1,-2 1,1 0,-1 0,-1 0,3 18,-5-26,1 1,-1-1,0 1,0-1,-1 1,1-1,0 1,-1-1,0 1,1-1,-1 1,0-1,0 0,0 1,-1-1,1 0,-1 0,1 0,-1 0,1 0,-1 0,0 0,0-1,0 1,0-1,0 1,-1-1,1 0,0 0,-1 0,1 0,0 0,-1-1,1 1,-5 0,-23 3,0-2,0-1,1-1,-1-2,-38-6,64 8,1-1,-1 1,1-1,-1 0,1 0,0 0,-1-1,1 1,0-1,0 0,0 1,0-1,0-1,0 1,0 0,1-1,-3-3,-5-11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29.1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24,'0'-4,"0"-5,0-1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30.5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22 219,'-1'0,"0"0,0 1,0-1,0 1,0-1,0 1,0 0,1-1,-1 1,0 0,0-1,1 1,-1 0,0 0,1 0,-1 0,1 0,-1 0,1 0,-1 0,1 0,0 0,-1 0,1 0,0 0,0 0,0 2,-4 34,3-33,1 8,1-1,0 1,0 0,1-1,1 0,0 1,0-1,1 0,1-1,-1 1,2-1,0 0,0 0,0 0,15 15,-8-11,0-1,2 0,-1-1,1 0,1-1,0-1,1-1,34 15,-43-21,1 0,-1 0,1-1,0-1,-1 1,1-1,0-1,0 0,10-1,-16 1,0 0,0-1,0 0,0 1,0-1,0-1,0 1,0 0,-1-1,1 1,0-1,-1 0,0 1,1-1,-1-1,0 1,0 0,0 0,0-1,0 1,-1-1,1 0,-1 1,0-1,1 0,-1 0,0 0,-1 0,1-3,3-24,-2 0,-1-1,-5-54,1 57,1 0,2 0,1 0,6-37,-7 64,0-1,0 1,0 0,0-1,1 1,-1 0,0 0,1-1,-1 1,1 0,-1 0,1 0,0-1,-1 1,1 0,0 0,0 0,0 0,0 0,0 1,0-1,0 0,0 0,0 1,0-1,0 0,1 1,-1-1,0 1,0 0,1-1,-1 1,0 0,1 0,-1 0,0 0,1 0,-1 0,0 0,0 0,1 0,-1 1,0-1,1 0,-1 1,0-1,0 1,0 0,0-1,2 2,8 5,1 1,-1 0,0 1,10 10,-3-3,182 140,-188-147,3 5,2-2,-1 0,2-1,-1-1,25 11,-41-21,0 1,0-1,0 1,0-1,0 0,0 1,0-1,0 0,0 0,0 1,1-1,-1 0,0 0,0 0,0-1,0 1,0 0,1 0,-1-1,0 1,0 0,0-1,0 1,0-1,0 1,0-1,0 0,0 1,0-1,-1 0,1 0,0 0,0 0,-1 0,1 0,0 0,-1 0,1 0,-1 0,1 0,-1 0,0 0,0 0,1 0,-1 0,0 0,0-1,0 1,0 0,0-1,0-11,-1 1,-1-1,1 1,-5-13,1-2,-18-256,21 250,0 1,1 29,1 15,0 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32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1,'1'13,"1"0,0 1,1-1,0 0,1 0,1-1,0 1,0-1,13 21,-5-13,1 0,0 0,1-2,29 28,-31-36,1 1,0-2,1 0,0 0,0-1,1-1,-1-1,22 6,20 3,61 6,-87-16,11 0,1-2,64-4,-55 0,51 4,-85 3,-31 1,-30 2,-124 15,145-20,3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33.9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0 954,'1'-1,"-1"-1,1 0,-1 0,1 1,0-1,-1 0,1 1,0-1,0 1,0-1,0 1,1-1,-1 1,0 0,0 0,1 0,1-2,31-19,-28 18,33-15,0 1,1 3,1 1,1 1,46-7,-27 6,227-49,1 13,395-18,-288 57,483 50,69 24,-799-52,-73-4,-1-2,1-4,111-13,170-58,-303 56,-1-3,0-2,-2-2,71-41,317-185,-359 202,49-25,-63 41,1 4,78-20,-50 11,-68 24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37.2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0 547,'2'-3,"0"0,1 0,-1 0,1 1,0-1,-1 1,1 0,0-1,0 1,1 1,-1-1,6-2,1-1,124-80,149-68,-275 149,0 0,-1 0,0 0,0-1,0 0,0 0,-1-1,0 0,0 0,0-1,-1 1,0-1,-1 0,1 0,-1-1,-1 0,1 1,-1-1,-1 0,1 0,-1-1,-1 1,0 0,0-1,0 1,-1-1,0 1,-1-1,-2-10,2 16,0 0,0 1,0-1,0 0,-1 0,1 1,-1-1,0 1,0 0,0-1,0 1,0 0,0 0,-1 0,1 1,-1-1,1 0,-1 1,0 0,1-1,-1 1,0 0,0 1,0-1,0 0,0 1,0 0,-3-1,-13 0,0 0,0 1,-23 3,33-2,-12 2,0 1,1 1,0 0,-1 2,2 0,-1 1,-20 13,9-3,1 1,0 1,-37 35,61-50,1 1,1-1,-1 1,1 0,0 1,0-1,1 1,0 0,0 0,0 0,1 0,0 0,1 0,-2 13,1 9,1 0,5 45,0-3,-4-49,0 0,2 0,1 0,0 0,7 23,-7-37,1 1,-1-1,1 0,1 0,0 0,0-1,0 1,1-1,0 0,0-1,1 0,0 0,0 0,0-1,10 6,52 31,121 67,-185-107,0-1,0 1,-1-1,1 0,0 0,0 0,0-1,0 1,0-1,0-1,0 1,0-1,0 1,0-2,0 1,0 0,0-1,-1 0,1 0,0 0,-1-1,0 0,0 1,0-1,7-7,4-4,-1 0,-1 0,0-1,-1-1,12-20,-24 35,0 1,1 0,-1-1,1 1,-1-1,1 1,-1 0,1-1,-1 1,1 0,-1 0,1-1,-1 1,1 0,0 0,-1 0,1 0,-1 0,1 0,0 0,-1 0,1 0,-1 0,1 0,-1 0,1 0,0 0,-1 1,1-1,-1 0,1 0,-1 1,1-1,-1 0,1 1,-1-1,1 0,-1 1,1-1,-1 1,0-1,1 1,-1-1,0 1,1-1,-1 1,0-1,0 1,0-1,1 2,21 35,-19-30,15 26,1-1,2-1,0 0,3-2,0-1,31 29,-42-47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38.3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1 160,'6'-6,"1"1,-1 0,1 0,1 1,-1 0,1 0,-1 1,14-4,71-17,-64 18,193-28,-46 10,26-5,-216 30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39.8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1,'1'10,"0"1,0-1,1 1,1-1,0 1,0-1,1 0,0-1,7 12,10 14,27 35,-17-27,9 13,-27-41,-1 0,-1 1,0 0,-1 1,-1 0,-1 1,0 0,9 31,0 24,4-1,32 75,-30-85,-11-35,-8-22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41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0,'2'14,"1"-2,0 1,1 0,1-1,0 1,0-1,1-1,1 1,0-1,9 11,9 18,19 29,80 94,-65-89,46 52,27 36,-109-131,-2 1,-2 1,22 49,-38-76,0 1,-1 0,0 0,0 0,-1 0,0 0,0 0,-1 1,0-1,0 0,-2 10,2-13,-1 0,0-1,-1 1,1-1,-1 1,1-1,-1 0,0 1,0-1,-1 0,1 0,-1 0,1-1,-1 1,0-1,0 1,0-1,0 0,0 0,-1 0,1-1,-1 1,-4 0,-25 8,-1-2,0-2,0-1,-1-1,1-3,-1 0,0-2,-45-8,72 8,0 0,0-1,0 0,0 0,0-1,1 0,-1 0,1-1,0 0,0-1,0 1,1-1,-1 0,1-1,0 0,1 0,0 0,0 0,0-1,0 0,1 0,0 0,1-1,0 1,0-1,0 0,-2-15,2-2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1.4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73,'28'-1,"-1"1,0 1,1 1,-1 2,0 0,0 2,47 17,132 87,-92-46,-111-63,0 1,0 0,0 0,0 0,0 1,0-1,-1 1,1-1,-1 1,0 0,4 5,-6-7,0-1,0 1,1-1,-1 1,0-1,0 1,0-1,0 1,0-1,0 1,0 0,0-1,0 1,0-1,0 1,0-1,0 1,0-1,-1 1,1-1,0 1,0-1,0 1,-1-1,1 1,0-1,-1 1,0 0,0 0,-1 0,1-1,-1 1,0 0,0 0,1-1,-1 1,0-1,0 0,0 1,0-1,0 0,-2 0,-1-1,-1 1,1-1,-1-1,1 1,-1-1,1 0,0 0,0 0,0-1,0 1,1-1,-1-1,1 1,-1 0,1-1,0 0,1 0,-1-1,1 1,-1 0,1-1,1 0,-1 0,-2-6,-5-10,1 0,1-1,1-1,-6-31,11 46,0 0,1 0,0-1,1 1,-1 0,1-1,2-8,-2 15,1 0,0 0,0-1,0 1,0 0,0 0,0 0,0 0,1 0,-1 1,1-1,-1 0,1 1,0-1,0 1,-1-1,1 1,0 0,0 0,0 0,1 0,-1 0,0 0,0 0,0 1,1-1,-1 1,0 0,4 0,12-2,0 1,0 1,0 1,0 1,0 0,0 1,28 9,4 6,60 30,-81-34,-25-13,0 1,0 0,-1 0,1 0,0 0,-1 1,0-1,0 1,1 0,-1 0,-1 0,1 0,0 0,-1 1,0-1,0 1,0 0,0 0,2 7,-1 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42.6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44.4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51,'0'47,"2"-1,1 0,3 0,14 55,-16-85,1-1,0 0,1 0,1 0,0-1,1 0,1 0,0-1,1 0,0-1,1 0,0 0,1-1,0-1,24 16,-20-18,0 0,1-2,0 0,0 0,0-2,1 0,23 2,-6-3,0-1,61-6,-93 4,0 0,0 0,-1 0,1 0,0-1,-1 1,1-1,-1 0,1 0,-1 0,1 0,-1 0,1-1,-1 1,0 0,0-1,0 0,0 0,0 0,0 0,0 0,-1 0,1 0,-1 0,1 0,-1-1,0 1,0-1,0 1,0-1,0 1,-1-1,1 0,-1 1,0-1,1 0,-1 1,-1-1,1 0,0 0,-1 1,-1-6,-3-11,0 1,-2-1,0 1,-18-31,16 33,-48-104,-31-58,87 175,0 0,-1 1,1-1,0 1,-1-1,0 1,0 0,1-1,-1 1,-1 0,1 1,0-1,0 0,-1 0,1 1,-1 0,1-1,-1 1,-2-1,4 2,1 0,0 0,-1 0,1 0,0 0,-1 1,1-1,0 0,-1 0,1 0,0 0,-1 1,1-1,0 0,0 0,-1 0,1 1,0-1,0 0,0 0,-1 1,1-1,0 0,0 1,0-1,0 0,0 1,-1-1,1 0,0 1,0-1,0 0,0 1,0-1,0 0,0 1,0-1,0 0,0 1,0-1,1 0,-1 1,0-1,0 0,0 0,0 1,0-1,1 0,-1 1,0-1,0 0,0 0,1 1,-1-1,0 0,1 0,12 18,16 3,1-1,0-1,1-2,1-1,57 20,4 4,20 14,-43-18,1-3,127 39,-194-71,0 0,0 0,0 0,1 0,-1 0,0-1,0 0,1 0,-1 0,0-1,0 1,1-1,-1 0,0 0,0-1,0 1,0-1,5-3,-7 3,1-1,-1 1,0-1,0 0,0 0,-1 0,1 0,0 0,-1 0,0 0,0-1,0 1,0 0,-1-1,1 1,-1-1,0 1,0-1,0 1,0-1,-1 1,1-1,-2-4,-5-18,0 0,-1 0,-2 1,-1 0,0 1,-2 0,-1 1,-1 0,0 1,-2 1,-31-31,43 47,0 1,-1 0,1 0,-1 0,0 0,0 1,0 0,0 1,0-1,-8-1,-6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46.1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336 0,'-19'1,"1"0,-1 2,1 0,0 1,0 0,0 2,0 0,1 1,0 1,0 0,1 2,0-1,1 2,0 0,1 1,0 1,-15 17,27-28,0-1,1 1,-1-1,1 1,-1 0,1 0,0-1,0 1,0 0,0 0,0 0,0 0,1 0,-1 0,0 1,1-1,0 0,-1 0,1 0,0 0,0 1,1-1,-1 0,0 0,1 0,-1 0,1 0,-1 0,1 1,0-1,0-1,0 1,0 0,1 0,-1 0,3 2,5 4,0-1,1 0,0 0,1-1,20 8,15 11,91 76,53 34,-163-119,13 9,71 31,-98-50,0-1,0-1,1-1,-1 1,1-2,0 0,-1-1,1 0,0-1,16-2,-27 2,0-1,0 0,0 0,0 0,0 0,0 0,0-1,0 1,-1-1,1 0,-1 1,1-1,-1-1,0 1,1 0,-1 0,0-1,0 1,-1-1,1 0,-1 0,3-5,2-9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2.8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1030 0,'-4'1,"0"0,0-1,0 1,1 1,-1-1,0 1,0-1,1 1,-1 0,1 0,0 0,0 1,-1-1,-3 6,-39 45,42-48,-88 128,-139 272,99-161,-59 73,-63 114,233-382,20-39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3.8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1270 1,'-50'45,"-1"-1,-85 55,13-11,-471 386,544-435,-1-1,-67 37,88-52,27-19,0-1,0 0,0 0,-1-1,1 1,-1-1,1 1,-1-1,0 0,0-1,0 1,0-1,-6 2,-1-4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5.8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0,'1'22,"1"0,1 0,1 0,0-1,2 1,9 21,59 121,-38-89,50 105,2 1,68 204,-150-367,-1 0,0 0,-2 0,0 1,1 31,-4-43,0-1,-1 0,0 0,0 0,0 0,-1 0,0-1,0 1,0 0,-1-1,0 0,0 1,0-1,-1 0,1 0,-1-1,-1 1,1-1,0 0,-9 6,-8 4,3-1,-1 0,-39 19,53-29,-1-1,1 0,-1 0,0-1,0 0,0 0,1 0,-1 0,0-1,0 0,0-1,0 1,0-1,0 0,0 0,-6-3,-14-7,-1-2,-45-29,41 20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6.3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9,'0'-3,"0"-2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7.8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23 285,'-3'4,"0"0,1-1,0 2,0-1,0 0,0 0,1 0,0 1,-1-1,2 1,-1-1,0 1,1 8,3 59,0-49,1 0,2 0,0-1,1 1,1-1,1-1,1 0,1 0,1-1,0-1,2 0,0 0,1-1,20 17,-19-20,1 0,0-2,1 0,1-1,0-1,0-1,1 0,0-2,1 0,0-2,0 0,0-1,1-1,-1-1,25 0,-38-2,0-1,0 0,-1 0,1-1,0 0,0-1,0 0,-1 0,10-4,-14 4,0 0,0 0,0-1,-1 1,1-1,-1 0,0 0,1 0,-1 0,-1 0,1 0,0 0,-1-1,1 1,-1-1,0 1,0-1,-1 1,1-1,-1 0,1 1,-1-5,0-259,-3 134,-16-126,19 259,0-1,0 1,-1-1,1 1,0-1,0 1,0-1,0 1,0-1,0 1,0-1,0 1,0-1,0 1,0-1,0 1,1-1,-1 1,0-1,0 1,0-1,1 1,-1 0,0-1,0 1,1-1,-1 1,0 0,1-1,-1 1,1-1,14 9,28 36,-25-24,87 84,104 134,-202-230,-3-1,1-1,0 0,0 0,1 0,-1 0,1-1,9 5,-13-8,1-1,-1-1,1 1,0 0,0-1,-1 1,1-1,0 0,0 0,0 0,0 0,-1 0,1-1,0 1,0-1,0 0,-1 1,1-2,-1 1,1 0,-1 0,1-1,-1 1,3-3,3-2,0 1,0-2,-1 1,0-1,0 0,0-1,-1 1,0-1,-1-1,0 1,0-1,-1 1,0-2,0 1,-1 0,0-1,-1 1,0-1,-1 0,0 1,0-18,-3-14,-2 0,-1 1,-2 0,-13-40,1-3,5 26,7 39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8.6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33,'2'-26,"-2"26,0-1,1 1,-1 0,0-1,0 1,0 0,0 0,0-1,0 1,0 0,0 0,1-1,-1 1,0 0,0 0,0-1,1 1,-1 0,0 0,0 0,0 0,1-1,-1 1,0 0,0 0,1 0,-1 0,0 0,1 0,-1 0,0 0,0 0,1 0,-1 0,1 0,1 1,1 1,-1 1,0-1,1 0,-1 1,0-1,0 1,-1-1,1 1,-1 0,2 4,114 232,-77-148,4-3,64 96,-99-171,0 0,1-1,1 0,0-1,0 0,1-1,19 13,-21-17,-1-1,1 0,1-1,-1 0,1-1,0 0,-1-1,1 0,0-1,0 0,16 0,164-4,205-30,-164-11,-205 37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19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5547 1,'-4'2,"1"1,-1-1,0 0,0 0,0 0,0 0,0-1,0 0,0 1,-1-2,1 1,-6 0,-16 4,-775 137,267-57,-1101 294,855-198,-14-80,784-100,-845 73,814-63,29-6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2.8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404 246,'-13'2,"0"-1,0 2,0 0,1 0,-1 1,1 1,0 0,0 1,0 0,1 1,-1 0,-13 13,-12 10,1 2,-31 37,59-60,-45 52,49-56,1 0,0 1,0-1,0 1,0-1,1 1,0 0,0 0,1 0,-2 9,3-14,0 1,0-1,0 1,0-1,0 1,0-1,0 1,1-1,-1 0,1 1,-1-1,1 0,-1 1,1-1,0 0,0 0,-1 0,1 1,0-1,0 0,0 0,0 0,0 0,1-1,1 3,1-2,-1 0,1 1,0-1,0 0,-1-1,1 1,0-1,0 0,6 0,5-1,-1-1,1-1,-1 0,17-6,-19 5,1-1,-1-1,0 0,-1 0,0-1,0-1,0 0,10-11,-15 14,-1-1,0 1,-1-1,1-1,-1 1,-1-1,1 1,-1-1,0 0,-1 0,0-1,0 1,0 0,-1-1,1-11,-2-4,-1 1,-1-1,-1 1,-2 0,0 0,-1 0,0 1,-2-1,-13-23,14 31,0 0,-1 1,-1 0,0 0,-1 1,0 0,-1 1,0 0,-1 1,0 0,0 1,-1 1,-1 0,-18-9,4 10,23 9,20 6,30 14,0 2,-2 2,77 62,101 116,-216-198,0-1,0 1,0 0,-1 1,0-1,6 14,-4-3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0.7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495 0,'1'7,"1"0,1 0,-1 0,1 0,0 0,0-1,1 1,0-1,0 0,1 0,4 5,7 10,118 168,132 202,-220-315,-4 1,-3 3,36 108,-63-146,-1 0,-3 0,-2 1,-1 0,-2 0,-3 0,-5 63,4-98,0-1,-1 1,1-1,-2 1,1-1,-1 0,0 0,0 0,-1 0,0 0,0-1,0 1,-1-1,0-1,-6 6,2-3,-1 0,0-1,0-1,-1 1,0-2,0 0,0 0,-21 5,-1-2,-2-2,1-1,-1-2,1-1,-62-5,43-3,1-2,0-2,0-2,2-2,-1-3,2-2,0-2,2-2,0-3,2-1,1-2,-57-49,36 21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1.4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41,'0'-4,"0"-5,0-4,0-1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2.6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82 178,'-3'1,"0"-1,0 1,0 0,1 0,-1 1,0-1,1 0,-1 1,1 0,-1 0,1-1,0 1,0 0,0 1,0-1,0 0,0 1,1-1,-1 1,1-1,0 1,-1 0,1 0,0 3,-6 13,1 0,-5 25,10-40,-1 9,1 0,0 0,1-1,1 1,0 0,0 0,1-1,1 1,0-1,1 0,0 0,1 0,0 0,1-1,1 1,-1-2,2 1,-1-1,1 0,1 0,0-1,0-1,1 1,0-1,1-1,-1 0,1 0,1-1,-1-1,1 0,0 0,23 5,2-6,-1-1,1-2,-1-2,49-6,-83 7,1-1,-1 1,1-1,-1 0,0 0,1 0,-1 0,0 0,0 0,0-1,0 1,0-1,0 1,0-1,-1 0,1 0,0 0,-1 0,1 0,-1 0,0 0,0 0,0 0,0-1,0 1,0 0,-1-1,1 1,-1-3,2-10,0 1,-2-1,-1-27,0 18,0 20,-11-188,9 170,-1 1,0-1,-2 1,-1 0,0 0,-18-33,13 42,6 16,6-3,0 1,0-1,0 1,0-1,0 1,1-1,-1 0,0 1,1-1,-1 1,1-1,-1 0,1 0,0 1,0-1,-1 0,1 0,0 0,0 0,0 0,2 2,61 47,2-3,96 52,-99-61,32 20,193 105,-282-160,1-1,-1 1,1-1,-1 0,13 1,-18-3,0 0,0 0,-1 0,1 0,0 0,0 0,0 0,0 0,0 0,-1 0,1-1,0 1,0 0,0-1,-1 1,1-1,0 1,0-1,-1 1,1-1,0 0,0 0,-1 0,1 0,-1-1,0 1,0 0,0 0,1 0,-1-1,0 1,0 0,-1 0,1-1,0 1,0 0,0 0,-1 0,1 0,-1-1,1 1,-1-1,-110-240,75 166,34 71,-17-35,0 0,-3 1,-49-66,69 103,1 0,-1 0,0 0,0 0,0 0,-1 1,1-1,0 0,-1 1,1 0,-1 0,-3-2,-6 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3.4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342 3,'-43'-1,"21"0,0 1,1 1,-1 0,-32 8,47-7,0 0,0 0,1 1,0 0,-1 0,1 1,0 0,1 0,-1 0,1 1,0 0,0 0,0 0,1 0,-1 1,1 0,1 0,-5 8,-1 6,1 0,0 1,2 0,0 0,2 0,0 1,1-1,2 1,0 0,1 0,1 0,8 42,-7-50,1-1,1 1,0-1,1 0,1 0,-1-1,2 1,0-1,1-1,0 1,0-1,1-1,1 1,0-2,0 1,1-2,0 1,0-1,1-1,0 0,17 7,17 3,0-2,1-2,0-1,1-3,0-2,0-3,94-2,-131-3,0 0,0-1,-1 0,1-1,-1 0,1-1,-1 0,0 0,-1-1,1-1,-1 0,0 0,0 0,-1-1,0-1,0 1,-1-1,0-1,0 1,-1-1,6-11,-10 17,-1 1,0-1,0 0,0 1,0-1,0 0,-1 0,1 1,-1-1,0 0,1 0,-1 0,-1-4,-4-9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4.4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4001,'357'-304,"-269"236,1120-836,31 36,-164 116,-79 19,-970 713,-14 10,1-1,0 2,0 0,1 1,0 0,1 1,19-7,40-13,-1-3,133-76,-126 62,27-15,-99 50,-23 9,-22 12,-7 6,21-11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5.3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1 895,'55'-2,"1"-1,0-3,-1-3,-1-2,106-36,-88 23,219-84,-234 84,-1-4,-2-1,52-38,133-90,-10 7,-193 125,-2 3,0-2,-2-1,-1-1,-1-2,30-37,-54 54,-7 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6.5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6262 0,'-110'3,"0"4,0 5,-140 35,-2236 671,1893-495,-968 516,1244-571,315-167,1 0,0 0,0 0,1 0,-1 0,0 0,0 0,0 0,1 0,-1 0,0 1,1-1,-1 0,1 0,0 1,-1-1,1 0,0 1,0-1,0 0,0 1,0-1,0 0,0 1,0-1,0 0,1 1,0 1,16 49,-8-29,179 768,-131-509,302 1089,-298-1175,-8 4,-9 1,34 394,-75-547,2 33,-5 88,0-166,0-1,0 1,0 0,-1-1,1 1,0-1,-1 1,0-1,1 0,-1 1,0-1,0 0,-1 1,1-1,0 0,-1 0,1 0,-1 0,0 0,0 0,1-1,-1 1,-3 1,0-1,1-1,0-1,-1 1,1-1,-1 1,1-1,-1-1,1 1,0-1,-1 1,1-1,-7-3,-131-40,3-6,-147-76,130 56,-530-247,632 288,21 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7.2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8 161,'0'0,"0"-1,0 1,0 0,0 0,0 0,1-1,-1 1,0 0,0 0,0 0,0-1,0 1,0 0,0 0,0-1,0 1,0 0,0 0,0 0,0-1,0 1,0 0,0 0,0-1,0 1,0 0,0 0,0 0,0-1,-1 1,1 0,0 0,0 0,0-1,0 1,0 0,-1 0,1 0,0 0,0-1,0 1,-1 0,1 0,0 0,0 0,0 0,-1 0,1 0,0 0,0 0,-1 0,1 0,0 0,0 0,0 0,-1 0,1 0,0 0,0 0,-1 0,1 0,0 0,0 0,0 0,-1 0,1 1,17-11,305-47,583-27,-867 83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7.7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1 385,'7'-2,"0"1,0-1,0 0,0-1,0 0,-1 0,1 0,7-6,16-7,32-6,1 3,98-18,-85 22,347-50,-324 53,57-8,841-121,-964 135,-9 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8.8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1,'5'74,"2"0,33 133,-12-72,-1 43,6 240,-33-406,0 4,1 0,0 0,1-1,1 1,5 18,-7-31,0 0,1 0,-1 0,0 0,1 0,0-1,0 1,0-1,0 1,0-1,0 1,1-1,-1 0,1 0,-1 0,1-1,0 1,-1-1,1 1,0-1,0 0,0 0,1 0,-1 0,0-1,0 1,0-1,0 0,1 0,-1 0,6-1,28-5,41-11,16-4,529-46,-15 3,-569 58,474-94,-482 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4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95 504,'9'1,"-1"0,1 0,0 1,-1 1,1-1,-1 1,0 1,0-1,0 1,8 6,72 54,-80-58,354 304,-225-189,-136-120,3 1,-1 1,1 0,-1 1,0-1,1 0,-1 1,-1 0,1 0,-1 0,1 0,2 8,-5-12,0 0,0 1,0-1,0 0,0 0,0 0,0 1,0-1,0 0,0 0,0 0,-1 0,1 1,0-1,0 0,0 0,0 0,0 0,0 0,-1 0,1 0,0 1,0-1,0 0,0 0,-1 0,1 0,0 0,0 0,0 0,0 0,-1 0,1 0,0 0,0 0,0 0,0 0,-1 0,1 0,0 0,0 0,0 0,-1 0,1 0,0 0,0 0,0 0,0-1,0 1,-1 0,1 0,0 0,0 0,-20-9,-19-12,-27-21,3-4,1-2,-93-96,-140-192,281 319,1 0,0-2,1 1,2-1,0-1,0 0,2 0,1-1,0 0,2 0,0-1,1 0,2 1,0-1,1 0,4-39,-3 58,1 1,-1-1,1 0,0 1,-1-1,1 0,1 1,-1 0,0-1,0 1,1 0,0-1,-1 1,1 0,0 0,0 0,0 1,0-1,4-2,-1 2,-1-1,1 1,1 0,-1 0,0 1,0 0,1 0,-1 0,8 0,1 1,-1 1,1 0,-1 0,1 2,-1-1,0 2,18 7,-8-1,0 2,-2 1,1 0,34 30,-45-34,0 1,-1 1,0-1,-1 2,0-1,0 1,-1 1,-1-1,9 23,-12-24,-1 1,0-1,-1 1,0 0,-1 0,0 0,-1 0,0 0,-1 0,-1 0,0 0,0 0,-1 0,0-1,-1 1,-1-1,0 0,0 0,-12 16,-20 50,28-55,-1 0,-17 26,27-48,0 0,0 1,-1-1,1 0,0 1,0-1,-1 0,1 1,0-1,0 1,0-1,0 1,-1-1,1 0,0 1,0-1,0 1,0-1,0 1,0-1,0 1,0-1,0 0,1 1,-1-1,0 1,0-1,0 1,0-1,1 0,-1 1,0-1,0 1,1-1,18 7,34-8,-43 0,133 4,1 6,261 50,-342-45,-43-8,0-1,1-1,-1-1,1-1,24-1,-26-4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29.3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1 537,'0'-1,"0"0,1 1,-1-1,1 0,-1 0,0 0,1 0,0 0,-1 1,1-1,-1 0,1 0,0 1,0-1,-1 0,1 1,0-1,0 1,0-1,0 1,0-1,0 1,-1 0,1 0,0-1,0 1,0 0,2 0,34-5,-26 4,376-58,-163 22,841-137,-5-49,-1006 208,-40 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30.1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769 1,'-29'1,"-1"2,0 1,1 1,-1 2,2 0,-1 2,1 2,0 0,-48 29,38-17,1 2,2 1,0 2,2 1,-58 66,72-71,1 0,1 1,1 1,2 1,0 0,2 1,1 0,1 0,2 2,0-1,2 1,-4 58,10-79,0-1,1 0,0 1,0-1,0 1,1-1,1 0,-1 0,1 0,1 0,-1 0,1-1,1 0,-1 0,1 0,0 0,1-1,0 1,0-1,0-1,1 1,0-1,0 0,0-1,0 0,1 0,-1-1,1 1,0-2,0 1,1-1,14 2,69 4,1-5,0-3,157-21,-143 8,-1-4,-1-6,136-46,-207 55,0 0,-1-3,-1 0,31-24,-41 24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31.4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6084 18,'0'-1,"0"0,-1 0,1 1,-1-1,1 0,-1 0,1 1,-1-1,1 0,-1 1,0-1,1 1,-1-1,0 1,1-1,-1 1,0-1,0 1,0 0,1-1,-1 1,0 0,0 0,0 0,-1-1,-26-2,-28 3,1 3,0 3,-70 16,84-15,-832 204,13 60,518-159,-1313 371,1412-437,130-27,111-19,0 1,0-1,0 0,0 1,0-1,0 1,0-1,0 1,0 0,0 0,0 0,1 0,-1 0,0 0,1 0,-1 1,0-1,1 1,0-1,-1 1,1-1,0 1,0 0,0 0,0-1,0 1,0 0,1 0,-1 0,1 0,-1 2,1 4,1 0,0 0,0 0,1 0,0-1,6 15,5 22,414 1817,-391-1724,108 377,38-17,32-100,-143-279,101 231,-169-343,-1 0,0-1,0 1,-1 0,0 0,0 0,0 0,-1 0,0 8,0-13,-1 1,1-1,-1 1,1 0,-1-1,0 1,0-1,0 1,0-1,0 0,0 0,0 1,-1-1,1 0,0 0,-1 0,1 0,0 0,-1 0,1-1,-1 1,0 0,1-1,-1 1,0-1,1 0,-1 1,0-1,1 0,-1 0,0 0,1 0,-1 0,0-1,-2 0,-18-1,0-1,0-1,0-1,1 0,-26-12,-105-52,113 49,-253-133,-299-210,-238-241,791 574,-320-257,252 195,-116-131,194 189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44.6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1 334,'1'-4,"0"1,1-1,0 1,0-1,0 1,0 0,1 0,-1 0,1 0,4-3,2-4,13-14,0 1,2 1,1 1,1 1,1 2,49-27,-32 23,2 2,0 1,84-20,-119 36,1 0,0 1,0 1,0 0,0 0,0 1,-1 0,1 1,16 4,-23-4,0 1,0 0,0 1,0-1,0 1,0 0,-1 0,1 1,-1-1,0 1,0 0,0 0,-1 0,1 1,-1-1,0 1,0 0,-1 0,1 0,-1 0,3 11,4 24,-1 2,-3-1,-1 1,-2 0,-5 65,2-37,-1 41,10 314,-3-376,2-1,2 0,2 0,2-1,2 0,33 69,-40-101,1 0,0-1,0 0,1 0,1-1,1-1,-1 0,2 0,0-2,0 1,1-2,0 1,19 8,-14-10,1 0,0-2,0 0,0-1,1-2,0 0,0 0,0-2,36-3,-23-1,0-2,-1-2,1-1,-1-1,-1-2,0-1,-1-2,0-1,-1-1,0-2,-2-1,49-42,-37 21,-2-3,-2-1,-1-1,-3-2,-2-1,-2-2,-2 0,-3-2,26-82,-34 89,5-14,41-89,-61 146,1 1,0-1,0 0,0 1,0-1,0 1,0-1,0 1,0-1,0 1,1 0,-1 0,1 0,-1 0,1 0,-1 0,3-1,-3 2,0 0,-1 0,1 0,0 0,0 0,0 1,-1-1,1 0,0 1,0-1,-1 0,1 1,0-1,0 1,-1-1,1 1,-1-1,1 1,0-1,-1 1,1 0,-1-1,0 1,1 0,0 1,3 6,-1 0,0 1,0 0,0-1,1 12,25 258,-15-107,112 720,-33-268,-86-571,1-1,-1 1,-3-1,-5 95,0-144,1 0,0-1,-1 1,1 0,-1-1,1 1,-1 0,0-1,0 1,0-1,0 1,0-1,0 1,0-1,0 0,0 0,-1 0,1 1,-1-1,1 0,-1 0,1-1,-1 1,1 0,-1-1,0 1,1-1,-1 1,0-1,0 1,1-1,-1 0,0 0,0 0,1 0,-1-1,-3 1,-7-2,0 0,0-1,0 0,-13-6,22 8,-99-37,-198-67,214 80,-137-23,153 37,0 4,-1 2,1 4,-99 9,159-6,-1 0,1 1,-1 0,1 0,0 1,0 1,-12 6,125-90,-71 53,253-208,241-186,-323 276,6 10,247-118,-331 193,4-1,157-100,-269 147,-14 9,0 1,1 0,0 0,-1 0,1 1,0-1,0 1,0 0,1 0,7-2,-22 47,8-36,-271 885,182-642,-183 356,266-590,-19 29,25-43,0 0,0 0,0 0,0 0,0 0,0-1,0 1,0-1,-1 1,1-1,-1 0,1 0,-1 0,1-1,-1 1,-3 0,-12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46.0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790 1,'-7'0,"1"1,-1 0,0 1,1-1,-1 1,1 0,-1 1,1 0,0 0,0 0,0 0,-7 7,-8 7,-34 35,34-31,-77 77,-142 184,196-220,2 1,3 2,3 2,-47 119,82-183,-3 8,0 0,1 0,0 0,-2 21,5-30,0 0,0 0,0 0,0 1,0-1,1 0,-1 0,1 0,-1 0,1 1,0-1,0 0,0 0,0-1,0 1,0 0,1 0,-1 0,0-1,1 1,0-1,-1 1,1-1,0 0,0 1,-1-1,1 0,0 0,0 0,5 1,15 2,0-1,1 0,-1-2,1-1,-1 0,1-2,23-4,2 1,-34 3,423-19,-429 21,0 0,1 1,-1 0,0 1,0-1,13 6,-18-6,-1 0,0 0,0 1,0-1,0 0,-1 1,1 0,0-1,-1 1,1 0,-1 0,1 0,-1 0,0 0,0 0,0 0,0 1,0-1,0 0,-1 1,1-1,-1 0,1 1,-1-1,0 1,0 2,-1 8,0-1,0 1,-1-1,0 1,-1-1,-1 0,0 0,0-1,-2 1,1-1,-1 0,-1 0,-12 16,0-5,-1-1,0-1,-2-1,-43 30,46-36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47.0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1 385,'0'41,"2"-1,2 1,8 40,-5-55,0-2,1 1,2-1,0 0,25 41,-16-35,1-1,43 50,-56-72,0 0,0 0,1 0,0-1,0 0,0-1,1 0,-1 0,1 0,1-2,-1 1,1-1,-1 0,20 2,-24-4,0-1,-1 0,1-1,0 1,-1-1,1 0,-1 0,1 0,-1-1,1 1,-1-1,0 0,0-1,0 1,0-1,6-5,-4 2,0 0,-1 0,0-1,0 0,-1 0,1-1,-1 1,4-14,2-8,-2-1,-2 0,7-61,-8 37,21-263,-24 246,-2 0,-16-102,15 149,12 43,4 11,43 58,117 130,-38-48,-54-63,-58-70,-19-23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47.7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863 1,'-1'10,"0"1,-1 0,0-1,-6 17,-4 18,0 45,4 1,5 0,3 0,18 141,-17-224,0 1,1 0,0 0,0-1,1 1,0-1,0 1,1-1,0 0,8 10,-8-13,1 1,0-2,0 1,1-1,-1 1,1-2,0 1,0-1,0 1,0-2,1 1,-1-1,1 0,6 1,-12-2,0-1,0 1,0-1,0 0,0 0,0 1,0-1,0 0,0 0,0 0,0 0,0 0,0 0,0-1,0 1,0 0,0 0,0-1,0 1,0-1,0 1,0-1,0 1,-1-1,1 1,0-1,0 0,-1 1,1-1,0 0,-1 0,1 1,0-1,-1 0,1 0,-1 0,0 0,1 0,-1 0,0 0,1 0,-1 0,0 0,0 0,0 0,0 0,0 0,0 0,0 0,0 0,-1 0,1 0,0 0,-1 0,1 0,0 0,-1 0,1 1,-1-1,1 0,-1 0,0 0,1 0,-1 1,0-1,0 0,1 1,-2-1,-9-6,1 0,-1 1,0 0,0 1,-1 1,1 0,-1 0,0 1,-16-2,-5 1,0 1,-45 2,-24 8,1 5,1 4,-160 48,233-56,1 2,-46 24,48-21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48.9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206 19,'-1'4,"0"0,0-1,-1 1,1 0,-1-1,0 0,0 1,0-1,-1 0,1 0,-5 4,-8 12,-14 28,2 0,3 2,-20 53,35-76,1 1,1 0,1 0,1 1,2-1,0 1,4 52,-2-77,1-1,0 0,1 1,-1-1,0 0,1 0,-1 1,1-1,0 0,-1 0,1 0,0 0,0 0,1 0,-1 0,0 0,1 0,-1 0,1-1,0 1,-1 0,4 1,-3-2,1-1,-1 1,0-1,1 0,-1 0,0 0,0 0,1 0,-1 0,0-1,1 1,-1-1,0 0,0 1,0-1,0 0,0 0,3-2,6-4,-1 0,0-1,0 0,0 0,-1-1,14-18,-5 2,31-54,-43 67,-1 0,0 0,-1-1,0 0,-1 0,-1 0,2-18,-5-224,-7 203,7 50,1 0,-1 0,1 0,-1 1,0-1,0 0,1 1,-1-1,0 0,0 1,-1-1,1 1,0 0,0-1,-1 1,1 0,-1 0,1 0,-1 0,0 0,1 0,-1 0,0 0,-2 0,3 1,1 0,-1 0,1-1,-1 1,1 0,-1 0,1 0,-1 0,1 0,-1 0,1 0,-1 0,1 0,-1 0,1 1,-1-1,1 0,-1 0,1 0,0 1,-1-1,1 0,-1 0,1 1,-1-1,1 0,0 1,-1-1,1 0,0 1,-1-1,1 1,0 0,5 16,20 17,522 513,89 102,-616-626,99 126,-107-132,-1 1,0 1,-1 0,-2 0,1 1,8 35,-16-51,0 0,0 0,-1 0,0 0,1 0,-2 0,1 0,0 0,-1 0,1 0,-1 0,0 0,-1 0,1-1,-1 1,1 0,-1-1,0 1,-1-1,-1 4,1-5,1 0,0-1,-1 1,1 0,-1-1,1 0,-1 1,0-1,1 0,-1 0,0-1,0 1,0 0,0-1,1 0,-1 0,0 0,0 0,0 0,0 0,0-1,0 0,0 1,1-1,-1 0,0 0,-5-3,-22-12,0-1,1-1,0-2,-33-30,-97-103,136 129,-35-34,2-2,4-3,2-2,-46-80,80 117,2-2,1 0,1-1,1 0,-9-51,16 60,2 0,0-1,1 1,2 0,0 0,1 0,2 0,0 0,9-27,-12 44,0 0,1 0,0 0,0 0,0 0,1 1,0-1,0 1,0-1,0 1,1 0,4-5,6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49.7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110 626,'78'-131,"-11"22,-34 52,-19 34,0 0,-2-1,16-46,-23 56,0 0,-2-1,1 0,-2 1,0-1,-1 0,0 0,-1-1,-3-14,3 28,0 1,0 0,0 0,0 0,-1 0,1 0,-1 0,1 0,-1-1,1 1,-1 0,1 1,-1-1,0 0,0 0,1 0,-1 0,0 0,0 1,0-1,0 0,0 1,0-1,0 1,0-1,0 1,0-1,0 1,0 0,0 0,-1-1,1 1,0 0,0 0,0 0,0 0,-1 0,1 1,0-1,0 0,0 0,0 1,0-1,0 1,0-1,0 1,0-1,0 1,0 0,0-1,0 1,0 0,-1 1,-6 4,1 1,-1 0,1 0,-9 14,-17 26,2 1,2 2,-29 73,-49 165,102-273,1-4,0 0,1 0,0 0,-2 17,5-26,0 0,0-1,0 1,0 0,0-1,0 1,0 0,0-1,1 1,-1-1,1 1,-1-1,1 1,0 0,0-1,-1 0,1 1,0-1,0 0,0 1,0-1,1 0,-1 0,0 0,0 0,1 0,-1 0,1 0,-1 0,1-1,-1 1,1-1,-1 1,1-1,0 1,-1-1,1 0,1 0,27 1,1-2,-1-1,0-2,49-12,-8 2,-12 7,-41 6,-1-1,1 0,-1-2,0 0,0-1,25-10,-36 11,0 0,0 0,-1-1,1 0,-1 0,0 0,0-1,-1 0,0 0,6-10,31-74,-19 37,-8 27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0.5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51 127,'0'-5,"-1"0,-1 0,1 0,-1 0,1 0,-1 1,-1-1,1 1,-1-1,-5-7,4 7,1 0,0 0,0 0,0 0,1-1,0 1,-2-8,3 12,1 1,0-1,0 1,0-1,-1 1,1-1,0 1,0-1,0 0,0 1,0-1,0 1,0-1,0 1,0-1,0 1,0-1,1 1,-1-1,0 1,0-1,0 1,1-1,-1 1,0-1,1 1,-1 0,0-1,1 1,-1-1,1 1,-1 0,0-1,1 1,-1 0,2-1,19 9,21 24,-41-31,83 78,90 109,56 101,-126-155,-24-24,-64-90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5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1.1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1 308,'7'-8,"4"-6,2-4,8-4,3-1,6-5,1 3,0-2,-2 3,-3 2,0 1,-3 5,-4 0,-1 3,-5 0,0 3,-2 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1.8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1 620,'11'-1,"1"-1,-1-1,1 0,-1 0,0-1,0 0,11-7,22-7,288-91,-310 100,0-1,-1 0,0-2,-1 0,0-2,28-23,100-109,-81 75,33-26,-54 54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3.1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1 744,'11'1,"0"0,1 1,-1 0,0 1,0 0,0 0,-1 1,1 1,-1 0,0 0,0 1,-1 0,1 1,13 13,-16-14,0 1,0 1,0-1,-1 1,0 0,-1 1,0-1,0 1,-1 0,0 0,0 0,-1 1,-1 0,1-1,-2 1,2 19,-16-61,6-8,2 0,1 0,3 0,1 0,1-1,11-57,-11 93,0 0,0 0,1 1,0-1,-1 0,1 1,1-1,-1 1,1 0,0 0,0 0,0 0,0 0,1 1,-1-1,1 1,0 0,0 0,5-2,-6 3,1 1,-1 0,1 0,0 0,-1 1,1-1,0 1,-1 0,1 0,0 0,-1 1,1-1,0 1,-1 0,1 0,-1 0,1 0,-1 1,0-1,1 1,-1 0,0 0,0 0,0 0,0 1,2 2,5 6,1 0,-2 0,0 1,11 18,-18-27,3-51,-6-41,11-98,-6 154,1 1,2-1,1 1,2 0,1 1,20-40,-30 68,0 1,1 0,-1-1,1 1,-1 0,1 0,0 0,0 0,0 0,0 0,0 1,0-1,1 1,-1-1,1 1,-1 0,0 0,1 0,0 0,-1 1,1-1,0 1,-1-1,1 1,0 0,-1 0,1 0,0 0,0 1,-1-1,1 1,0-1,-1 1,1 0,-1 0,1 0,-1 1,3 1,12 6,0 2,-1 0,-1 1,20 18,-22-18,35 30,-2 2,63 80,-96-105,-5-2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4.1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216 605,'11'-1,"-1"1,1 1,-1 0,1 0,-1 1,0 1,0-1,0 2,12 5,73 34,229 113,-256-119,-3 3,102 81,-134-93,21 16,65 70,-117-112,0 0,0 1,-1-1,1 1,0-1,-1 1,0-1,1 1,-1 0,1 5,-2-7,0 0,1 0,-1 0,0 0,0 0,-1 0,1 1,0-1,0 0,0 0,-1 0,1 0,0 0,-1 0,1 0,-1 0,1-1,-1 1,0 0,1 0,-2 1,0-1,0 0,0 0,-1 0,1 0,0 0,-1 0,1-1,0 1,-1-1,1 0,-1 1,1-1,-1 0,1-1,-1 1,1 0,0-1,-1 1,1-1,-1 0,1 0,0 0,0 0,-3-2,-28-15,2-2,0-1,-41-38,21 16,-663-568,687 586,-22-19,-53-62,91 93,0-1,1 0,0 0,2-1,-1-1,2 1,0-1,1-1,-8-30,13 42,0 0,1 0,-1 1,1-1,0 0,0 0,1 0,0 0,-1 0,2 1,-1-1,0 0,1 1,0-1,0 1,0-1,1 1,0 0,-1 0,1 0,1 1,3-5,-2 4,0 1,-1 0,1 0,0 1,0-1,0 1,1 0,-1 1,0-1,1 1,-1 0,1 0,0 1,-1 0,1 0,-1 0,1 0,0 1,6 2,43 8,0 3,92 36,-140-47,0 0,-1 0,0 0,0 1,0 0,0 0,0 0,-1 1,0 0,0 0,0 0,-1 1,1 0,-1 0,-1 0,1 0,-1 0,0 1,0-1,-1 1,0 0,0 0,-1 0,0 0,0 0,0 0,-1 0,0 0,-1 0,1 0,-2 1,-1 7,1-2,-1 0,-1 0,0 0,-1-1,0 0,-1 0,0 0,0-1,-12 14,6-10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5.1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241 606,'0'-4,"1"0,0 0,0 0,0 0,1 0,-1 0,1 1,0-1,0 0,0 1,0-1,4-3,40-43,-24 27,11-14,-2-1,51-80,-73 102,-1-1,0 0,-1 0,-1 0,-1-1,0 0,-1 0,-1 0,-1-1,0-36,-1 52,-1 0,-1 0,1 1,0-1,-1 0,1 0,-1 0,0 1,0-1,0 0,0 1,0-1,-1 1,1-1,-1 1,-3-4,4 5,-1 0,1 0,-1 0,0 0,1 1,-1-1,1 1,-1-1,0 1,1 0,-1-1,0 1,1 0,-1 0,0 0,0 0,1 1,-1-1,0 0,-2 2,-4 1,1 0,-1 1,1 0,0 1,0-1,0 1,0 1,1-1,-9 11,-22 29,2 1,-41 74,-46 110,46-81,66-131,-27 57,35-71,0 1,1 0,-1 0,1 0,0-1,0 1,1 0,-1 0,1 0,1 0,-1 0,0 0,2 6,-1-9,1 0,-1 0,0-1,1 1,-1 0,1-1,-1 1,1-1,0 1,0-1,0 0,0 1,0-1,0 0,0 0,0-1,0 1,0 0,0-1,1 1,-1-1,0 0,0 0,4 0,64-3,-57 2,65-9,0-3,-1-3,110-39,-64 9,152-80,-195 81,-1-2,-3-5,98-84,-137 103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6.0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699 630,'-14'12,"0"0,-30 19,-7 6,2 3,-173 152,180-152,2 2,2 1,-34 51,59-74,0 1,-17 42,27-56,0 0,0 0,1 0,0 0,1 1,0-1,0 1,0-1,1 1,0-1,1 1,0 0,2 10,-2-16,0 0,0 0,1 0,-1 0,0 0,1 0,0 0,-1 0,1-1,0 1,0 0,0-1,0 0,0 1,0-1,1 0,-1 0,0 0,0-1,1 1,-1 0,1-1,-1 0,5 1,7 0,1-1,-1-1,16-1,-21 1,35-5,-1-1,0-2,0-2,-1-2,-1-1,0-3,64-36,-96 49,-1-1,0 0,0 0,-1-1,1 0,-1 0,0-1,-1 0,0 0,0 0,0-1,-1 0,0 0,-1-1,0 1,0-1,-1 0,0 0,0 0,-1 0,0-1,-1 1,0-1,-1-11,1-46,-3 0,-3 0,-3 1,-3 0,-22-72,21 100,-1 1,-2 0,-2 1,-1 1,-2 1,-1 1,-2 0,-1 2,-2 0,-29-26,26 28,-2 2,-1 2,-2 0,0 3,-1 0,-1 3,-62-25,94 43,1 0,-1 0,0 0,0 1,0-1,0 1,0 0,1 0,-1 1,0-1,0 1,0 0,-6 2,9-3,0 1,1-1,-1 0,0 1,1-1,-1 1,0-1,1 1,-1 0,0-1,1 1,-1-1,1 1,-1 0,1 0,0-1,-1 1,1 0,0 0,-1 0,1-1,0 1,0 0,0 1,0 0,1 0,-1 0,1 1,-1-1,1 0,0-1,0 1,0 0,0 0,0 0,0 0,1-1,-1 1,3 2,13 10,0 0,1 0,1-2,0 0,38 16,-2 1,285 184,-259-160,-6-7,-48-30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7.0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697 212,'-71'-1,"13"0,-61 6,101-3,0 1,0 1,0 0,0 1,1 1,0 1,-26 14,15-4,0 2,1 1,1 1,-35 37,48-45,2 0,-1 1,1 1,1 0,1 0,0 1,1 0,1 1,-10 34,16-49,0-1,1 1,-1 0,1-1,-1 1,1 0,0 0,0-1,0 1,0 0,0 0,0-1,1 1,-1 0,0 0,1-1,-1 1,1 0,0-1,0 1,0-1,-1 1,1-1,1 1,-1-1,0 1,0-1,0 0,1 0,-1 0,1 0,-1 0,1 0,-1 0,1 0,-1 0,1-1,0 1,-1-1,1 1,0-1,0 0,-1 0,1 1,0-1,0 0,0-1,3 1,12-2,-1 0,1-1,0-1,19-7,-17 5,48-14,-1-3,-1-3,106-59,-165 81,0 0,-1 0,1-1,-1 0,0 0,0 0,-1-1,1 0,-1 0,0 0,4-9,3-9,13-46,-10 28,-14 42,37-121,-34 110,-1 0,0-1,0 1,-1-1,-1 1,0-1,-1 0,-3-19,-1 21,0 13,2 19,5-13,1-1,0 0,1 0,0 0,0 0,0-1,1 1,0-1,1-1,9 11,11 8,34 26,-51-44,103 85,181 139,-270-215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7.8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1 434,'14'1,"1"1,-1 1,1 0,-1 1,21 9,-2-2,44 13,237 82,-242-77,0 3,82 51,-152-82,30 21,-31-21,0 0,0 0,1 0,-1 1,0-1,0 0,0 1,0-1,0 0,0 1,-1-1,1 1,0-1,-1 1,1 0,-1-1,0 1,1 2,-1-4,-1 1,1 0,0-1,0 1,-1-1,1 1,0-1,-1 1,1-1,-1 1,1-1,-1 1,1-1,0 0,-1 1,0-1,1 1,-1-1,1 0,-1 0,1 1,-1-1,0 0,1 0,-1 0,1 0,-1 0,0 0,1 0,-1 0,0 0,1 0,-1 0,1 0,-1 0,0 0,1-1,-1 1,1 0,-1 0,0-1,1 1,-1 0,0-2,-28-13,18 6,0-2,1 0,0 0,0-1,1 0,1 0,0-1,-8-20,0-1,2-1,-11-44,9 22,-15-108,29 148,1-1,0 1,2-1,0 1,0-1,2 1,0 0,1 0,1 0,12-31,-14 44,-1-1,1 1,0-1,0 1,1 0,-1 0,1 0,0 0,0 1,0 0,1 0,-1 0,1 0,9-4,-6 4,0 1,0 0,1 0,-1 1,1 0,0 0,-1 1,13 1,11 4,0 1,-1 1,57 22,-77-26,89 37,-2 4,-2 4,131 88,-211-126,0 2,0 0,-1 0,-1 2,0 0,18 24,-25-27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4:58.4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 1,'-3'0,"1"1,-1-1,1 1,-1 0,1 0,-1 0,1 0,0 0,0 0,-1 1,1-1,0 1,0 0,1-1,-1 1,0 0,0 0,1 0,-1 0,1 1,-2 3,1-2,0 0,0 0,0 0,0 1,1-1,0 1,0-1,0 1,0-1,1 1,0 6,2-2,0 1,1 0,0-1,1 0,0 1,0-2,1 1,0 0,1-1,0 0,9 10,7 6,2-1,28 21,-23-22,1-1,0-2,2-1,34 14,138 45,-105-42,-89-31,1 0,0-1,0 0,-1-1,1-1,1 1,-1-2,20 0,-23-1,0-1,0 0,0 0,0-1,-1 0,1 0,-1-1,1 0,-1 0,0-1,-1 0,10-9,25-25,61-78,-68 74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00.3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1111 886,'-1'0,"1"0,-1 0,1 0,-1 0,1 0,-1 0,1 0,-1 0,1-1,-1 1,1 0,-1 0,1 0,-1 0,1-1,0 1,-1 0,1-1,-1 1,1 0,0-1,-1 1,1 0,0-1,-1 1,1-1,0 1,0-1,-1 1,1 0,0-1,0 1,0-1,0 1,0-1,0 1,-1-1,1 1,0-1,0 1,1-1,-1 1,0-1,0 1,0-1,0 1,0-1,0 1,1-1,-1 1,0-1,0 1,1 0,0-1,16-26,50-35,90-65,-21 18,-109 86,176-164,-184 167,-2-1,0-1,-1 0,-1-1,-1-1,-1 0,18-49,-30 69,1 0,-1 0,0 0,0-1,-1 1,1 0,-1-1,0 1,0 0,0-1,-1 1,1 0,-1 0,-2-7,1 9,1 0,-1-1,1 1,-1 0,0 0,0 0,0 0,0 0,0 1,-1-1,1 0,0 1,-1 0,1 0,-1 0,0 0,1 0,-1 0,0 1,0-1,1 1,-1-1,-5 1,-16 0,0 1,-1 1,1 1,0 1,0 2,1 0,-1 1,-42 20,-12 11,-80 54,-601 432,636-434,72-53,-34 23,-146 136,224-189,0 0,1 1,0 0,0 0,-5 10,10-17,1 1,-1-1,0 0,1 0,-1 1,1-1,-1 1,1-1,0 0,0 1,-1-1,1 1,0-1,0 0,1 1,-1-1,0 1,0-1,1 0,-1 1,0-1,1 1,0-1,-1 0,1 0,0 1,-1-1,1 0,0 0,0 0,0 0,0 0,0 0,0 0,1 0,-1-1,0 1,0 0,1-1,-1 1,0 0,3 0,12 2,-1 1,1-2,1 0,-1-1,0-1,0 0,18-3,12 1,577 10,-36 0,-552-8,0-3,0 0,0-2,0-2,-1-1,52-20,-65 19,0-1,0-1,-1-1,-1-1,0 0,-1-2,0 0,-1-1,-1-1,26-33,54-81,-94 128,-1 1,0 0,0 0,-1-1,1 1,0 0,-1-1,1 1,-1-1,0 1,0-1,0 1,0-1,0 1,0 0,-1-1,1 1,-1-1,0 1,1 0,-1-1,0 1,-1 0,1 0,-2-3,-7-11,0 1,-18-20,15 18,-12-15,-2 0,-1 1,-2 2,-60-47,68 61,-2 0,1 1,-2 2,0 0,0 2,-1 1,0 1,-37-7,39 11,1 1,-1 2,0 0,0 1,0 2,0 0,0 2,1 0,-1 2,1 0,0 2,1 0,-41 23,-52 31,4 6,2 4,3 5,4 4,4 5,-119 133,198-199,1 1,1 1,1 1,1 1,2 0,-16 34,26-50,1-1,-1 1,2 0,-1 0,1 0,0 0,0 0,1 0,1 0,-1 0,3 10,-2-12,1 0,1 0,-1-1,1 1,0-1,0 0,0 0,1 0,0 0,0 0,0-1,0 0,1 0,0 0,0 0,9 5,252 127,-214-111,486 214,-497-223,79 19,-105-31,1-1,0-1,0-1,0 0,0-1,0-1,0 0,23-6,-30 4,-1-1,1 0,-1 0,1-1,-1 0,0 0,-1-1,0 0,0-1,0 1,0-1,-1-1,-1 1,6-9,11-18,31-69,-52 101,15-31,27-61,-40 84,0 0,0 0,0 0,-1 0,-1 0,0 0,0-16,-6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22:06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1 319,'6'2,"0"0,0 1,-1 0,1 0,-1 0,1 0,-1 1,0 0,0 0,5 6,1 0,371 327,-118-101,-133-123,-130-107,-12-6,-15-6,4-5,0-1,2 0,-1-2,1 0,-23-23,-8-5,-29-19,-129-127,184 161,0-1,2-1,1-1,2-1,0-1,3 0,0-2,-15-44,26 50,0 1,2-1,1 0,1 0,1 0,2 0,4-29,-4 53,-1 1,1-1,0 1,0-1,0 1,0-1,1 1,-1 0,1 0,0 0,0 0,0 0,1 0,-1 1,0-1,1 1,4-4,-2 2,1 1,1-1,-1 1,1 0,-1 1,1 0,0 0,9-2,5 2,-1 0,0 1,1 1,-1 1,27 4,-9 3,-1 1,0 1,-1 2,-1 2,0 1,-1 2,0 1,-2 2,41 31,-61-40,0 0,0 0,-2 1,1 1,-2 0,10 16,-15-24,-1 0,-1 1,1-1,-1 1,0 0,0 0,0 0,-1 0,0 0,0 0,-1 1,0-1,0 0,0 0,-1 0,0 0,0 1,0-1,-3 6,-1-4,0-1,0 1,-1-1,0 0,0-1,-1 0,0 0,0 0,-13 7,-22 21,31-23,-1 1,0 0,0 0,-1-1,0-1,-1 0,0-1,-1 0,-26 11,25-16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01.1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244 0,'-5'2,"1"0,-1 1,0-1,1 1,0 0,0 0,0 0,0 1,0-1,-6 9,1-3,-12 13,0 1,2 0,0 2,2 0,0 2,2-1,1 2,-18 51,31-76,0 0,0 0,0 1,0-1,0 0,1 1,-1-1,1 0,0 1,0-1,0 0,1 1,-1-1,1 0,0 1,0-1,1 3,0-4,0 0,0 0,0 0,0 0,0 0,1-1,-1 1,0-1,1 0,-1 1,1-1,-1-1,1 1,0 0,0 0,-1-1,1 0,0 1,0-1,-1 0,5-1,405-10,-354 4,0-3,-1-2,106-37,-156 45,-1 1,0-1,0 0,0 0,0-1,0 0,-1 0,0 0,6-8,35-56,-36 52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04.4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1 305,'0'-4,"0"0,0 1,1-1,0 0,0 1,0-1,0 0,0 1,1-1,0 1,-1 0,1 0,0 0,1 0,3-5,0 3,0-1,0 1,0 1,1-1,-1 1,1 0,9-3,2 0,0 1,0 0,1 2,0 0,28-2,383-13,-10 0,-4-32,-369 40,69-26,-10 2,-182 108,-41 70,-106 168,165-227,-549 898,204-311,287-475,112-190,2-7,3-16,11-25,20-18,2 2,3 1,61-73,-88 118,1-1,0 1,0 1,1 0,1 0,0 1,0 1,1 0,0 1,0 0,1 2,0-1,1 2,16-4,0 3,1 2,52 0,-59 5,0-2,0-1,0-1,-1-1,31-10,-37 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05.2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480 1,'-48'25,"0"3,2 2,1 2,-46 42,71-56,0 1,2 1,1 0,0 1,2 1,0 1,1 0,2 1,0 0,-12 39,19-44,1-1,0 1,2-1,0 1,1 0,1 0,5 34,-5-51,1 1,-1-1,1 1,0-1,0 1,0-1,1 0,-1 0,0 0,1 1,-1-1,1-1,0 1,0 0,0 0,0-1,0 1,4 2,-1-2,0 0,0 0,0 0,1-1,-1 1,1-1,-1-1,8 1,5-1,0-1,-1 0,1-2,25-6,-27 4,0 0,-1-1,0-1,0 0,0-2,17-12,74-68,-74 60,54-39,-68 57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05.8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1 472,'31'-2,"-1"-1,1-2,-1-1,30-11,14-1,429-90,115-25,-10-37,-600 167,16-4,-21 9,-10 8,-3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3:06.5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1 366,'43'-2,"52"-9,-18 1,793-135,-252 32,-462 89,320-35,-468 59,27-1,-33 1,-1 0,0 0,1 0,-1 0,0 0,1 1,-1-1,0 0,0 1,1-1,-1 1,0-1,0 1,0 0,0-1,1 1,-1 0,0 0,1 1,-4 4,-6-1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03.1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3718,'0'1,"0"0,0 0,0 0,0 0,0 0,0 0,1 0,-1 0,0 0,0 0,1 0,-1 0,1 0,-1-1,1 1,-1 0,1 0,-1 0,1-1,0 1,-1 0,1-1,0 1,0-1,-1 1,1-1,0 1,0-1,0 1,0-1,0 0,0 1,-1-1,1 0,0 0,0 0,0 0,0 0,0 0,0 0,2 0,50-14,-35 8,126-43,228-114,-284 122,1218-635,-892 427,399-316,421-495,-992 820,-77 72,246-193,-233 213,-176 145,-6 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06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14 782,'0'0,"-1"0,1 0,-1 0,1 0,-1 0,1 0,0 0,-1 0,1 0,-1 0,1 0,-1 0,1 0,0 0,-1 0,1-1,-1 1,1 0,0 0,-1 0,1-1,-1 1,1 0,0-1,-1 1,1 0,0-1,0 1,-1 0,1-1,0 1,0-1,0 1,-1 0,1-1,0 0,8-16,21-13,26-8,2 3,1 2,124-49,-125 57,789-284,-466 179,-317 106,-40 14,0 1,1 1,0 1,0 1,29-4,-53 10,1 0,-1 0,1 0,0 0,-1-1,1 1,-1 0,1 0,-1 0,1 0,-1 0,1 1,0-1,-1 0,1 0,-1 0,1 0,-1 1,1-1,-1 0,1 0,-1 1,1-1,-1 0,0 1,1-1,-1 0,1 1,-1-1,0 1,1-1,-1 1,0-1,0 1,1-1,-1 1,0-1,0 1,0-1,0 1,0-1,1 1,-1 0,0-1,0 1,0-1,-1 1,1-1,0 1,0-1,0 1,0-1,0 1,-1 0,1 0,-20 33,15-26,-62 107,-101 245,132-275,-317 881,284-758,17-37,-34 91,85-259,-1 0,1-1,0 1,-1 0,1-1,-1 0,0 1,0-1,0 0,0 0,0 0,-3 2,5-4,0 0,-1 1,1-1,0 0,-1 0,1 0,0 0,-1 0,1 0,0 0,-1 0,1 0,0 0,-1 0,1 0,0 0,-1 0,1 0,0 0,-1 0,1 0,0-1,-1 1,1 0,0 0,-1 0,1-1,0 1,0 0,-1 0,1-1,0 1,0 0,-1-1,-4-23,5 12,1 1,1-1,0 1,0 0,1-1,0 1,1 0,1 1,-1-1,2 1,9-15,3-2,1 2,44-45,-56 64,1 0,0 1,0 0,0 0,1 0,-1 1,1 1,0-1,0 1,0 1,1 0,13-2,18 0,65 1,-59 3,294 12,-17-1,-307-11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35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1457 15,'0'-1,"0"1,0-1,0 0,0 1,0-1,-1 0,1 1,0-1,-1 1,1-1,0 0,-1 1,1-1,-1 1,1-1,-1 1,1-1,-1 1,1 0,-1-1,1 1,-1 0,0-1,1 1,-1 0,1 0,-1-1,0 1,1 0,-1 0,0 0,1 0,-1 0,0 0,0 0,1 0,-1 0,0 0,1 0,-1 1,1-1,-1 0,0 0,1 1,-2 0,-32 12,-10 11,2 2,1 1,-56 49,-101 110,106-88,3 3,6 4,4 3,4 4,-70 144,134-234,1 0,0 1,2 0,1 0,-5 27,10-43,2 0,-1 0,0-1,1 1,1 0,-1 0,1 0,0 0,0-1,1 1,0 0,0-1,1 0,0 1,0-1,0 0,1 0,0-1,0 1,0-1,1 0,8 8,0-3,0-1,1 0,0-1,1 0,0-1,0 0,1-2,-1 0,1 0,17 1,19 1,95 0,0 0,-141-6,1-1,0 2,-1-1,1 1,-1 0,1 0,-1 1,0-1,9 7,-13-8,0 1,0 0,0 0,0 0,-1 0,1 0,-1 0,1 0,-1 0,0 1,0-1,0 0,0 1,0-1,-1 1,1-1,-1 1,1-1,-1 1,0 0,0-1,0 1,0-1,-1 1,1-1,-1 1,1-1,-2 4,-7 19,-1 0,0-1,-2 0,-1 0,-1-2,-31 40,14-24,-2-2,-72 60,85-80,0-1,0-1,-2-1,1-1,-2-1,-38 14,48-21,1-1,-1 0,0-1,0 0,0-1,0 0,0-1,0-1,0 0,0-1,1 0,-1-1,0 0,-18-9,-11-6,10 3,-48-14,67 25,0 1,0 1,-1 0,1 1,0 0,-1 1,-16 3,22-2,-28 1,35-2,0 0,0 0,0 0,0 0,0 0,0 0,0 0,0 0,0-1,0 1,0-1,0 1,0 0,0-1,0 0,0 1,1-1,-1 1,0-1,0 0,1 0,-1 1,0-1,1 0,-1 0,1 0,-2-1,2-6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36.0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92,'-11'125,"7"-101,0 1,2-1,1 1,1 0,1 0,6 30,-5-48,0-1,1 1,0-1,0 0,0 0,1-1,0 1,0-1,0 0,1 0,0 0,0 0,0-1,0 0,1 0,0 0,0-1,0 0,0 0,0 0,0-1,1 0,0 0,9 1,18 3,1-2,-1-1,55-3,-53 0,-24 0,-1 0,1-1,-1 0,0-1,1 0,-1-1,0 0,15-7,-22 8,0 0,0 0,0-1,0 0,-1 0,1 0,-1 0,0 0,0-1,0 1,0-1,-1 0,0 0,0 0,0 0,0 0,0-1,-1 1,1-1,-1 1,-1-1,1 1,0-8,-2-184,0-11,6 183,2 32,2 41,-7-21,7 89,-7-104,1 1,0-1,1 0,0 0,1 0,9 17,-3-15,1-5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36.8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461 1,'-3'39,"-2"1,-1 0,-3-1,-23 69,-2 11,18-53,3 0,4 1,2 1,3 127,4-193,0 0,0 1,1-1,-1 0,1 0,-1 1,1-1,0 0,-1 0,1 0,0 0,3 4,-3-5,-1-1,1 1,-1-1,1 0,-1 1,1-1,0 0,-1 1,1-1,-1 0,1 0,0 0,-1 0,1 1,0-1,-1 0,1 0,0 0,-1 0,1 0,0 0,-1-1,1 1,0 0,-1 0,1 0,1-1,1-1,1-1,-1 1,0-1,0 0,0 0,0 0,0 0,0 0,-1 0,0-1,4-6,-2 0,0 0,-1-1,0 1,0-1,-1 1,-1-1,0 0,0 0,-1 0,0 0,-1 0,0 0,-1 1,0-1,-1 0,0 1,-1-1,-9-17,-3-4,-1 1,-2 0,-1 2,-35-41,36 49,0 1,-39-30,49 43,1 0,-2 1,1 0,-1 1,0 0,0 1,0 0,-1 0,-19-3,6 7,5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31.1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49,'0'-2,"1"0,0 0,0 0,-1 1,1-1,0 0,1 1,-1-1,0 1,0-1,1 1,-1-1,1 1,-1 0,1 0,-1 0,1 0,0 0,0 0,-1 0,1 1,0-1,0 0,4 0,47-10,37 7,1 4,160 19,-60-2,-63-10,-2 6,142 32,-262-44,-1 0,1 1,0 0,-1 0,0 0,1 0,-1 1,0 0,0 0,0 1,-1-1,1 1,-1 0,0 0,6 8,-8-8,0 0,0 0,-1 0,0 1,1-1,-2 1,1-1,0 1,-1-1,0 1,0-1,0 1,-1-1,1 1,-1-1,0 1,-1-1,1 0,-1 1,-2 3,-24 55,-52 83,10-21,18-22,-95 171,134-253,-1-1,-27 31,36-45,0-1,0 0,-1 0,0-1,0 0,0 0,0 0,-1 0,0-1,1 0,-1-1,-15 4,12-4,1 1,-1 0,1 0,0 1,0 0,0 0,0 1,1 1,-1-1,-9 10,6-6,-49 26,52-32,1 1,-1 1,1-1,0 1,0 1,1-1,0 2,0-1,0 1,-10 12,10-7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8:32.8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792 24,'0'-1,"0"0,0 0,-1 1,1-1,0 0,-1 0,1 1,-1-1,1 0,-1 1,1-1,-1 0,0 1,1-1,-1 1,0-1,1 1,-1-1,0 1,0-1,1 1,-1 0,0-1,0 1,0 0,1 0,-3 0,-28-5,26 5,-21-2,-1 1,0 1,0 1,1 1,-1 2,1 0,-34 12,42-10,0 1,0 1,1 1,0 1,1 0,0 1,0 1,2 0,-1 1,-23 28,26-26,0 0,1 1,1 0,-14 32,20-40,1-1,1 1,0-1,0 1,0 0,1-1,0 1,0 0,1 0,0 0,1 0,-1 0,1 0,4 10,-4-14,0 0,1 0,0 0,0-1,0 1,1-1,-1 1,1-1,0 0,0 0,0 0,0 0,1 0,-1-1,1 0,-1 1,1-1,0-1,0 1,0 0,0-1,5 1,8 1,1 0,0-1,0-1,20-2,32 3,27 15,-60-9,1-2,74 3,-110-9,0 0,-1 0,1 0,0 0,-1 0,1 0,0-1,-1 1,1 0,0-1,-1 0,1 1,-1-1,1 0,-1 0,1 0,-1 0,0 0,1 0,-1 0,0 0,0 0,0-1,1-1,-2 3,1-1,-1 1,0-1,0 0,0 1,0-1,0 1,0-1,0 1,-1-1,1 1,0-1,0 0,0 1,0-1,-1 1,1-1,0 1,-1-1,1 1,0 0,-1-1,1 1,0-1,-1 1,-24-11,1 8,-1 1,1 1,-1 1,1 1,-1 1,1 2,0 0,0 1,0 2,-23 9,-9 6,1 3,-98 60,135-74,1 1,0 0,1 1,1 1,0 1,1 0,1 0,0 2,-11 17,19-24,-1 0,2 0,-1 0,2 1,-1-1,1 1,1 0,0 0,0 0,1 0,1 0,0 0,0 1,1-1,1 0,0 0,0 0,5 13,-5-18,1 0,0 1,0-1,1 0,-1-1,1 1,0-1,1 0,-1 0,1 0,0 0,0-1,1 0,-1 0,1 0,0-1,0 1,0-2,1 1,-1-1,0 0,13 3,10-1,0-1,1-1,-1-1,33-4,1 0,8 4,-28 1,-1-2,1-2,-1-2,73-16,-113 20,1 0,-1-1,0 1,1-1,-1 0,0 0,0 0,0 0,0 0,0 0,0-1,0 1,0 0,0-1,-1 0,1 1,0-1,-1 0,0 0,1 0,-1 0,0 0,0 0,0 0,0-1,0 1,0-5,-1 5,-1 0,0 0,0-1,0 1,0 0,0 0,0 0,-1 0,1 0,-1 1,1-1,-1 0,0 1,1-1,-1 1,0-1,0 1,0 0,0 0,-1 0,1 0,0 0,0 0,-1 1,1-1,0 1,-4-1,-16-3,0 2,0 0,0 1,0 1,0 2,-32 5,-128 35,155-35,0 1,1 2,0 0,0 2,-43 27,62-34,0 0,0 1,0-1,0 1,1 1,0-1,0 1,1 0,0 0,0 1,1 0,0 0,0 0,1 0,0 0,0 1,1-1,0 1,0 0,1 0,0-1,1 13,0-18,1 0,-1 0,0 0,1 0,0 0,0 0,0 0,0-1,0 1,0 0,1-1,0 1,-1-1,1 1,0-1,0 0,0 0,0 0,1 0,3 3,0-2,0 0,0 0,0-1,0 0,0 0,0-1,1 0,-1 0,9 0,11-1,0-1,-1-1,47-11,-55 9,-1-2,0 1,-1-2,1 0,-1-1,-1 0,1-1,-2-1,1 0,-1-1,-1-1,0 0,0 0,-2-1,1 0,-2-1,0 0,13-28,-21 41,0-1,0 0,0 0,-1 0,1 0,-1 0,1 0,-1 0,0 0,0 0,0 0,0 0,0 0,0 0,0 0,-1 0,1 0,-1 0,1 0,-1 0,0 1,0-1,0 0,0 0,0 1,0-1,0 0,-1 1,1-1,-1 1,1 0,-1-1,1 1,-1 0,0 0,1 0,-1 0,0 0,0 1,0-1,0 0,0 1,0-1,0 1,0 0,0 0,-3 0,-4-1,1 1,0-1,-1 2,1-1,-1 1,1 1,0-1,0 2,0-1,-14 7,17-7,0 1,0 0,1 1,-1-1,1 1,0 0,0 0,0 0,0 0,1 1,0 0,0-1,0 1,0 0,-1 7,1-4,1 0,1 0,-1 0,2 0,-1 0,1 1,0-1,0 0,3 12,5 11,0 0,2 0,2-1,18 36,-22-49,66 131,36 83,-97-198,-2 1,-1 0,-2 1,-1 0,2 44,-7 319,-5-193,3-110,0-74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37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325 1,'-8'0,"-1"0,1 1,-1 0,1 1,0 0,0 0,0 1,0 0,0 0,1 1,-14 8,10-4,1 1,0-1,0 2,1 0,0 0,-13 20,-1 10,2 0,1 2,-19 60,26-66,9-26,2-6,0-1,0 0,1 1,0-1,0 1,0 0,0-1,0 1,0 0,1 0,0-1,0 1,0 0,0 0,2 4,-2-8,1 0,0 1,-1-1,1 1,0-1,0 0,-1 0,1 1,0-1,0 0,-1 0,1 0,0 0,0 0,0 0,-1 0,1 0,0 0,0-1,-1 1,1 0,0 0,0-1,-1 1,1 0,0-1,-1 1,1-1,0 1,-1-1,1 1,0-2,25-17,-24 17,31-26,14-11,50-55,-90 86,-1 0,0-1,-1 0,0 0,-1 0,5-14,3-5,-12 27,0 1,1 0,-1-1,0 1,0 0,0-1,0 1,0 0,1 0,-1-1,0 1,0 0,0 0,1-1,-1 1,0 0,0 0,1-1,-1 1,0 0,1 0,-1 0,0 0,1 0,-1-1,0 1,1 0,-1 0,0 0,1 0,-1 0,0 0,1 0,-1 0,0 0,1 0,-1 0,1 1,11 11,10 31,-19-36,47 98,181 402,-214-460,-1 0,-3 1,-2 1,-2 0,-2 1,-2-1,-3 1,-1 0,-3 0,-9 51,11-94,-1-1,-1 1,1-1,-1 1,-1-1,1 0,-1 0,0 0,0 0,-1 0,1 0,-1-1,-5 5,6-8,1 0,-1 0,1 0,-1-1,0 1,0-1,0 0,0 1,0-1,0-1,0 1,0 0,-1-1,1 0,0 1,0-1,0-1,-1 1,1 0,0-1,0 0,0 1,0-1,0 0,0-1,0 1,0-1,-4-2,2 1,1-1,0 0,-1 0,2 0,-1 0,0-1,1 0,0 1,0-1,0 0,1-1,-1 1,1 0,1-1,-1 1,1-1,0 1,0-1,0 0,1 0,0-6,0-17,1 0,9-52,-2 40,1 1,3 0,29-69,69-109,-93 187,-7 12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39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1055,'1'-5,"-1"0,1 0,0 1,1-1,-1 0,1 1,0-1,0 1,0-1,1 1,-1 0,1 0,0 0,6-6,57-47,-62 53,327-222,-69 51,-216 141,194-145,-178 128,94-99,-146 139,-5 7,0-1,-1 0,1 0,-1 0,0 0,-1-1,1 1,-1-1,0 0,0 0,-1 0,3-10,-5 16,0-1,0 1,0-1,0 1,0-1,0 1,0-1,0 1,0-1,0 0,0 1,0-1,-1 1,1-1,0 1,0-1,0 1,-1-1,1 1,0-1,-1 1,1 0,0-1,-1 1,1-1,-1 1,1 0,-1-1,1 1,0 0,-1 0,0-1,-20 4,-22 21,42-23,-123 83,4 5,4 6,-188 198,-17 107,308-383,-34 53,43-64,0 0,1 1,0 0,0 0,1 0,0 0,0 0,-1 10,3-16,-1 0,1 0,0 0,0 0,0 0,0 0,1 0,-1-1,0 1,0 0,1 0,-1 0,0 0,1 0,-1-1,0 1,1 0,0 0,-1-1,1 1,-1 0,1-1,0 1,-1 0,1-1,0 1,0-1,1 1,0 0,0-1,1 1,-1-1,1 1,-1-1,1 0,-1 0,1 0,-1 0,4-2,56-18,85-57,112-40,-52 27,180-74,-274 125,-113 39,1 0,-1 0,1-1,-1 1,1 0,-1 0,1-1,-1 1,1 0,-1-1,1 1,-1-1,0 1,1 0,-1-1,0 1,1-1,-1 1,0-1,0 1,0-1,1 1,-1-1,0 1,0-1,0 0,0 1,0-1,0 1,0-1,0 1,0-2,-12-19,-34-18,37 32,-24-20,-2 2,-1 1,-56-26,-123-45,160 72,50 21,-128-48,117 45,0 0,-1 2,1 0,-1 1,0 1,-21 0,34 2,-1 0,1 0,0 0,0 0,1 1,-1-1,0 1,0 0,1 0,-1 1,1-1,0 1,0 0,0-1,0 2,0-1,0 0,1 0,0 1,-1-1,1 1,-2 7,-5 10,1 1,1 0,-5 25,1-2,-8 21,-92 336,91-309,3 1,-5 134,22-222,0 1,0-1,0 1,1-1,0 1,0-1,0 0,1 1,0-1,1 0,-1 0,5 7,-4-9,0 0,1 0,-1 0,1-1,0 1,1-1,-1 0,0 0,1 0,0-1,0 1,-1-1,1 0,0-1,7 2,51 12,2-2,0-3,0-3,0-3,1-3,0-3,66-10,-55 0,-2-4,0-2,-1-4,-1-3,115-58,-138 59,64-45,-98 57,0 0,-2 0,1-1,-2-1,1-1,-2 0,16-25,-27 39,0 0,0-2,1 1,-1 0,0 0,0 0,0 0,0-1,-1 1,1 0,0-4,-3 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0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0,'19'42,"140"347,20 56,-166-408,-4-7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1.1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1 519,'9'-2,"1"0,-1-1,1 0,-1-1,0 0,0 0,-1-1,1 0,14-13,7-1,80-40,214-79,35-17,-309 126,-32 18,1 0,-1 2,1 0,1 1,40-11,-58 18,-1 1,1 0,-1-1,1 1,-1 0,1 0,-1 1,1-1,-1 0,1 0,-1 1,0-1,1 0,-1 1,1 0,-1-1,0 1,1 0,-1 0,2 1,4 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1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0 198,'75'-3,"108"-20,-35 3,2 3,0-5,284-83,-412 97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3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0 167,'48'-18,"-34"16,-1 1,0 1,1 0,-1 1,0 0,1 1,-1 0,0 2,20 6,-23-6,-1-1,1 2,-1-1,0 1,-1 1,1 0,-1 0,0 1,0-1,-1 2,0-1,0 1,6 10,-11-15,-1 0,0-1,0 1,0 0,0 0,0 0,-1 0,1-1,-1 1,0 0,0 0,0 4,0-6,-1 0,1 0,0 0,0 0,0 0,-1 0,1 0,-1 0,1-1,0 1,-1 0,0 0,1 0,-1-1,1 1,-1 0,0 0,1-1,-1 1,0-1,0 1,0-1,0 1,1-1,-1 1,0-1,0 0,0 1,0-1,0 0,0 0,0 0,0 0,0 0,0 0,0 0,0 0,0 0,0 0,0-1,-1 1,1-1,-1 1,1-1,-1 1,0-1,1 0,-1 1,1-1,0 0,-1 0,1 0,0 0,-1 0,1 0,0-1,0 1,0 0,0-1,0 1,0-1,0 1,1-1,-1 1,0-1,1 1,-1-1,1 0,0 1,0-1,-1 0,1 1,0-1,0 0,1 1,-1-1,0 0,0 1,1-1,-1 0,1 1,1-3,-1-1,1 1,-1 0,1-1,0 1,0 0,1 0,-1 0,1 1,0-1,0 0,0 1,1 0,6-6,0 5,0 0,1 0,-1 1,1 1,0 0,0 0,20 0,84 6,-84-2,-7 0,0 0,-1 2,1 1,-1 1,31 12,-41-13,-1 1,1 0,-1 1,-1 0,1 1,-1 1,-1-1,1 2,-1-1,14 20,-6 5,-17-32,0-1,-1 0,1 0,-1 0,1 0,-1 1,0-1,1 0,-1 0,0 1,0-1,0 0,0 1,0-1,0 0,-1 0,1 1,0-1,0 0,-1 0,1 1,-1-1,0 0,1 0,-1 0,0 1,0-1,0-1,0 0,1 0,-1 0,0 0,0 0,1 0,-1 0,0 0,1 0,-1-1,0 1,0 0,1 0,-1-1,0 1,1 0,-1-1,1 1,-1 0,0-1,1 1,-1-1,1 1,-1-1,1 0,-1 1,1-1,0 1,-1-1,1 0,0 1,-1-1,1 0,0 1,0-1,-1-1,-10-27,8 19,1 0,1 0,0-1,0 1,1 0,0 0,1-1,0 1,0 0,2 0,-1 0,1 0,0 1,1-1,0 1,1 0,7-12,4-2,1 1,1 1,1 0,1 1,24-18,-43 37,0-1,1 1,-1-1,1 1,0 0,-1 0,1 0,0-1,-1 2,1-1,0 0,0 0,0 0,0 1,0-1,0 1,0 0,0 0,0 0,0 0,0 0,0 0,0 0,0 0,0 1,0-1,0 1,0 0,0-1,3 3,1 2,-1 0,1 1,-1-1,0 1,-1 1,1-1,3 8,-8-14,22 39,-13-21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4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1 231,'11'6,"0"2,0 0,13 13,-12-11,136 121,219 250,-359-372,-5-6,1 0,-1 1,0-1,0 1,0 0,-1 0,1 0,-1 0,0 0,0 0,0 1,-1-1,2 8,-3-12,0 0,0 0,0 1,0-1,0 0,0 1,0-1,0 0,0 0,0 1,0-1,0 0,0 1,0-1,-1 0,1 0,0 1,0-1,0 0,0 0,-1 1,1-1,0 0,0 0,0 0,-1 1,1-1,0 0,0 0,-1 0,1 0,0 0,-1 0,1 1,0-1,0 0,-1 0,1 0,0 0,-1 0,1 0,0 0,0 0,-1 0,-17-9,-11-17,-32-52,-59-98,56 77,-138-209,196 300,1-2,0 1,0-1,1 0,1 0,0 0,0 0,1 0,-2-11,4 18,0 0,0 1,0-1,0 0,0 1,1-1,-1 0,1 1,0-1,-1 1,1-1,0 1,1-1,-1 1,0 0,1-1,-1 1,1 0,0 0,-1 0,1 0,0 0,0 1,1-1,-1 1,0-1,0 1,1 0,-1 0,1 0,-1 0,1 0,-1 0,1 1,0-1,-1 1,1 0,0 0,3 0,13 0,0 1,-1 0,1 2,-1 0,1 1,32 12,107 52,-89-35,-48-25,-1 2,0 1,-1 0,0 2,0 0,20 20,-35-30,0 1,-1-1,0 1,0 0,0-1,0 1,-1 1,0-1,1 0,-2 1,1-1,0 1,-1-1,0 1,0 0,0 0,-1-1,1 1,-1 0,0 0,-1 0,1 0,-1-1,0 1,0 0,-1-1,1 1,-1-1,0 1,0-1,0 0,-1 0,0 1,0-2,-4 6,-8 9,0-2,0 0,-1-1,-1 0,-1-1,0-1,-1-1,0-1,-1 0,0-2,-1 0,1-1,-27 5,24-9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5.6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252 137,'2'-3,"0"1,0-1,1 0,-1 1,1 0,0-1,0 1,0 0,0 0,0 1,0-1,0 0,1 1,3-1,7-5,36-27,-47 32,0 0,-1 0,1 0,0 0,-1 0,0-1,0 1,0-1,0 0,0 0,0 0,-1 0,1 0,-1 0,1-3,-2 4,-1 1,1 0,-1 0,0 0,1 0,-1 0,0 0,0 0,0 0,1 0,-1 0,0 0,0 1,0-1,-1 0,1 1,0-1,0 1,0-1,0 1,-1-1,1 1,0 0,0-1,-1 1,1 0,0 0,0 0,-1 0,1 0,-3 1,-42 3,31 0,-1 1,1 1,0 1,1 0,-1 1,2 0,-1 1,1 1,0 0,-18 19,14-11,0 1,1 1,1 0,1 1,1 1,-12 25,21-38,0 1,1-1,0 1,0-1,1 1,-2 14,4-22,0 0,0 0,0 0,0 1,0-1,0 0,1 0,-1 0,1 0,-1 0,1 0,0 0,0 0,0-1,0 1,0 0,0 0,0-1,1 1,-1 0,1-1,-1 0,1 1,-1-1,1 0,0 0,0 0,0 0,0 0,-1 0,1 0,0-1,0 1,1-1,-1 1,3-1,102 13,1-6,-1-4,114-11,-177 3,0-2,-1-1,72-24,-96 25,1-1,-1 0,-1-2,0 0,0-1,-1 0,0-2,-1 0,-1-1,16-17,15-38,-38 55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6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230 662,'-12'0,"0"0,0 1,0 1,0 0,0 0,0 1,1 1,-1 0,-13 7,18-7,0 0,1 0,-1 1,1 1,0-1,1 1,-1-1,1 2,0-1,0 0,1 1,0 0,0 0,1 1,-3 7,4-9,0 0,0 0,0 1,1-1,0 1,0-1,1 1,0 0,0-1,0 1,1-1,0 1,0-1,1 1,0-1,0 0,0 0,5 8,-3-7,1 0,0 0,0 0,1-1,0 0,0 0,1-1,-1 0,1 0,0 0,1-1,-1 0,14 5,3 0,1-1,0-1,0-1,0-1,1-2,0 0,-1-2,29-1,-51-1,0 1,-1 0,1-1,0 0,0 1,-1-1,1 0,-1 0,1-1,0 1,-1-1,0 1,1-1,-1 0,0 0,0 0,0 0,0 0,-1 0,1 0,0-1,-1 1,1-1,-1 1,0-1,0 1,0-1,0 0,-1 0,1-2,2-11,-2 1,0-1,0 0,-4-21,2 10,-3-46,-3 0,-3 1,-3-1,-4 2,-50-135,53 167,-76-172,89 206,-1 1,-1 1,1-1,0 0,-1 1,0-1,0 1,0 0,0 0,-5-3,8 5,0 1,-1 0,1 0,-1-1,1 1,-1 0,1 0,0 0,-1 0,1 0,-1 0,1 0,-1 0,1 0,-1 0,1 0,-1 0,1 0,-1 0,1 0,0 1,-1-1,1 0,-1 0,1 1,0-1,-1 0,1 0,-1 1,1-1,0 0,-1 1,0 2,-1-1,1 0,0 1,1-1,-1 1,0-1,1 1,-1-1,1 1,-1 3,0 12,1 1,1 0,0 0,1 0,1 0,1-1,1 1,0-1,2 0,0-1,1 1,9 15,6 3,1 0,2-2,1-1,40 38,-62-66,1 1,-1 0,0 0,-1 1,1-1,5 12,-4-1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7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761 1,'-21'0,"1"2,0 0,0 1,0 1,0 1,0 1,1 1,0 0,1 2,-1 0,2 0,-1 2,-24 20,5-5,-172 131,172-126,2 2,1 1,-41 52,69-77,0 0,0 1,1 0,0-1,-5 16,9-23,1-1,-1 1,1-1,0 1,-1-1,1 1,0 0,0-1,0 1,0-1,0 1,1 0,-1-1,0 1,1-1,-1 1,1-1,1 3,-1-3,1 0,-1 0,0 0,1 0,-1 0,1 0,-1-1,1 1,0 0,-1-1,1 1,0-1,-1 0,1 0,0 0,0 1,-1-2,1 1,0 0,0 0,-1 0,3-1,49-10,0-1,87-35,-123 41,-1-1,-1-1,1-1,-1 0,-1 0,0-2,0 0,-1 0,0-1,-1-1,-1 0,0-1,15-24,19-34,-28 42,3-1,0 2,30-32,-49 60,0 1,0-1,0 0,-1 1,1-1,0 1,0 0,0-1,0 1,0 0,0-1,1 1,-1 0,0 0,0 0,0 0,0 0,0 0,0 0,0 1,0-1,0 0,0 0,0 1,0-1,0 1,0-1,0 1,0-1,0 1,-1 0,1-1,0 1,0 0,-1 0,1-1,0 1,-1 0,1 1,33 46,-24-31,130 145,-27-33,-36-37,-58-74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04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958 1,'-31'3,"0"2,1 0,0 2,-51 19,75-24,-31 12,1 0,0 3,1 1,0 1,2 2,0 2,2 0,-32 32,57-49,0 1,0-1,1 1,0 0,0 0,1 1,0 0,0-1,1 1,-5 17,7-20,0 0,0 0,1 0,0 0,0 1,0-1,0 0,1 0,0 0,0 0,0 0,1 0,0 0,0 0,0-1,0 1,1-1,0 1,4 4,14 15,1-2,0 0,2-2,47 31,115 58,-163-96,77 35,2-4,145 41,-246-84,20 5,0 1,-1 1,0 1,-1 0,30 20,-43-24,-1-1,0 1,1 0,-2 1,1-1,-1 1,0 0,0 0,0 0,-1 1,0-1,0 1,-1-1,1 1,-2 0,1 0,-1 0,0 1,0-1,-1 12,-1-5,-1-1,0 1,-1-1,-1 0,0 0,0 0,-1 0,-1-1,-13 23,-10 8,-42 50,45-60,-14 18,-2-1,-3-3,-63 54,85-83,-1-1,0-1,-1-1,-1-1,0-1,0-2,-2 0,1-2,-52 10,42-13,0-3,-1-1,0-1,1-2,-1-2,-45-9,55 6,0-1,0-1,1-1,0-2,1 0,0-2,0-1,-39-30,55 36,1 0,0-1,0 0,1-1,0 0,0 0,1-1,1 0,-11-23,14 26,1 0,-1 0,1 0,0 0,1 0,0-1,0 1,1 0,0-1,1 1,0 0,0 0,0-1,1 1,0 0,5-9,-1 7,0 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8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0 187,'6'1,"1"0,-1 0,0 1,0-1,0 1,0 1,0-1,0 1,0 0,-1 1,0-1,8 7,60 59,-59-55,22 24,-1 0,45 69,-68-88,0 0,-1 1,-2 0,0 1,0 0,-2 0,-1 1,5 32,-13-33,2-21,0 0,0 0,0 0,-1 1,1-1,0 0,0 0,0 0,-1 0,1 0,0 1,-1-1,1 0,0 0,0 0,-1 0,1 0,0 0,0 0,-1 0,1 0,0 0,0 0,-1 0,1 0,0 0,-1 0,1 0,0-1,0 1,-1 0,1 0,0 0,0 0,0 0,-1-1,-1-1,0 0,0 0,0 0,0 0,0 0,0-1,1 1,-1 0,1-1,0 1,-1-4,-15-55,3-1,3 0,2-1,0-93,8 141,-1-12,2-1,0 1,2 0,8-46,-9 69,0-1,0 0,1 1,-1-1,1 1,0-1,0 1,0 0,1-1,0 1,0 1,0-1,0 0,0 1,1-1,-1 1,1 0,0 0,0 1,0-1,0 1,1 0,-1 0,1 0,-1 1,1-1,0 1,-1 0,1 1,0-1,0 1,0 0,7 1,0 1,-1 1,0 1,0 0,0 1,0 0,-1 1,0 0,0 0,0 1,-1 0,13 14,24 15,-37-30,-1 0,0 1,0 0,-1 1,0 0,0 0,-1 0,0 1,0 0,-1 0,7 17,-7-10,0 0,-1 0,-1 0,-1 1,0-1,-1 29,-1-26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49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286 1,'-15'-1,"0"1,1 1,-1 0,0 1,0 0,1 2,-1-1,1 2,0 0,0 0,1 2,-1-1,1 2,1 0,0 0,0 1,-20 19,31-26,-1-1,1 0,0 0,-1 1,1-1,0 1,0-1,0 1,0-1,0 1,0 0,1 0,-1-1,1 1,-1 0,1 0,-1 0,1-1,0 1,0 0,0 0,0 0,0 0,0 0,1-1,-1 1,1 0,-1 0,1 0,-1-1,1 1,0 0,0-1,0 1,0-1,0 1,0-1,1 1,-1-1,0 0,1 1,-1-1,3 1,7 5,1 0,0 0,0-1,25 8,-23-8,63 28,-58-24,-1 0,1-2,1 0,0-2,0 0,0-1,0-1,27 2,-43-6,-1 0,1 0,-1 0,0-1,1 0,-1 0,0 0,1 0,-1 0,0-1,0 1,0-1,0 0,3-2,3-6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0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124 153,'9'-9,"0"0,-1 0,1-1,-2 0,1 0,-2-1,1 0,9-23,-16 33,0 0,0 0,1 0,-1-1,0 1,0 0,0 0,0-1,-1 1,1 0,0 0,0-1,-1 1,1 0,-1 0,1 0,-1-1,1 1,-1 0,0 0,0 0,1 0,-1 0,-2-1,1 1,0-1,0 1,-1 0,1 0,-1 0,1 1,-1-1,1 0,-1 1,1 0,-5-1,-3 1,0 1,0 0,0 0,0 1,-11 3,13-2,0 0,0 1,0 0,0 0,1 1,0 0,-13 11,19-15,-1 1,1-1,0 0,0 1,0-1,0 1,0-1,0 1,0 0,0-1,1 1,-1 0,0-1,1 1,0 0,-1 0,1 3,1-3,-1 0,1-1,0 1,-1 0,1-1,0 1,0 0,0-1,0 1,1-1,-1 0,0 1,1-1,-1 0,1 0,-1 0,1 0,-1 0,1 0,0 0,2 1,17 6,1 0,0-2,0 0,0-2,1 0,-1-1,1-2,0 0,-1-1,32-5,7-6,20-1,-57 12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1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16,'2'-14,"2"12,11 21,10 35,59 158,175 314,-256-522,19 37,3-1,1-2,40 46,-57-74,1 0,0-1,1 0,0-1,0 0,1 0,0-2,0 1,0-1,1-1,0 0,0-1,1-1,-1 0,23 2,39-4,0-4,145-23,-164 18,203-46,-31 6,-198 44,-6 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2.2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233 113,'-4'-3,"0"1,0-1,0 1,0 0,0 0,-1 0,1 1,0-1,-1 1,1 0,-1 0,0 1,1-1,-1 1,-7 1,3-1,1 1,-1 0,0 0,1 1,-1 0,1 1,-11 4,13-4,1 1,-1 0,1 0,0 0,1 0,-1 1,1-1,0 1,0 0,0 1,1-1,0 1,0-1,0 1,1 0,-1 0,2 0,-1 1,1-1,-1 0,2 0,-1 1,1-1,1 12,-1-6,1 1,1 0,0-1,1 1,1-1,0 0,0 0,1 0,0 0,1-1,12 17,-6-14,0 0,1 0,0-2,1 0,1 0,0-1,0-1,1-1,1 0,-1-1,1 0,0-2,19 5,-3-3,1-2,0 0,0-3,0-1,0-1,41-5,-70 3,1 1,-1-1,0 0,1 0,-1 0,0-1,0 0,0 0,0 0,0-1,-1 1,1-1,-1 0,0-1,1 1,-1-1,-1 1,1-1,-1-1,1 1,-1 0,0-1,2-5,-2 4,-1-1,0 0,0 0,-1-1,0 1,0 0,0 0,-1-1,-1 1,1 0,-1 0,0 0,0-1,-1 1,0 0,-6-12,-2-3,-1 1,-1 1,-1 0,-1 0,-20-22,3 9,-64-54,72 69,0 1,0 2,-1 0,-1 1,-41-16,40 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3.4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589 102,'-29'0,"-19"0,-82 9,113-6,0 0,0 2,1 0,0 1,0 0,0 1,0 1,-18 13,13-6,1 1,1 1,1 0,0 1,1 1,-21 31,29-37,1-1,1 1,0 0,1 1,0 0,1 0,1 0,0 0,1 1,0 0,1-1,0 21,3-29,1 1,-1-1,1 1,0-1,0 0,1 0,0 0,0 0,0-1,1 1,0-1,0 1,0-1,0-1,1 1,0-1,0 1,0-1,1-1,0 1,-1-1,1 0,0 0,0-1,12 4,-11-4,1 1,-1-1,1 0,0-1,0 0,0 0,-1-1,1 0,0 0,0-1,0 0,0 0,-1-1,1 0,0 0,-1-1,0 0,0 0,0-1,0 0,10-8,18-22,-1-3,-2 0,-2-3,38-64,-17 13,42-107,-84 170,-8 23,0 0,0 0,1 0,-1 0,1 0,0 1,0-1,1 1,-1 0,1-1,4-3,-6 8,0 0,0 0,0 0,0 0,1 0,-1 0,0 1,0-1,0 0,0 1,0-1,0 1,0 0,0-1,0 1,0 0,0-1,0 1,-1 0,1 0,0 0,0 0,-1 0,1-1,0 4,21 29,-20-30,199 392,-200-392,1 0,-1 0,1 0,0 0,0 0,0 0,0 0,5 3,4 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4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1120 307,'-19'1,"0"1,0 1,0 1,-30 9,-17 4,-199 25,-8 1,211-30,2 2,-81 33,127-43,1 2,0 0,0 0,-19 15,28-19,1-1,0 1,0 0,0-1,0 1,1 1,-1-1,1 0,0 0,0 1,0 0,0-1,0 1,1 0,0 0,0 0,0 0,0 0,1 0,-1 0,1 5,1-7,0 1,0-1,0 0,0 0,0 0,0-1,1 1,-1 0,1 0,-1-1,1 1,0-1,-1 1,1-1,0 0,0 1,0-1,0 0,0-1,1 1,-1 0,0 0,3 0,58 10,-58-10,48 2,0-3,-1-1,1-3,79-17,-24 4,-98 17,-1-2,1 1,-1-1,0-1,1 0,13-6,-20 7,0 0,-1 0,1 0,-1 0,0 0,0-1,0 1,0-1,0 1,0-1,-1 1,1-1,-1 0,1 0,-1 0,0 0,-1 0,1 0,0 0,-1 0,0-1,1 1,-2-5,1-16,-2 0,-1 0,0 0,-14-44,-40-85,36 104,-27-100,47 146,1 1,-1-1,0 0,1 1,0-1,0 0,0 0,0 1,0-1,0 0,1-4,0 7,-1 0,0 0,1-1,-1 1,0 0,1-1,-1 1,1 0,-1 0,0 0,1-1,-1 1,1 0,-1 0,0 0,1 0,-1 0,1 0,-1 0,1 0,-1 0,1 0,-1 0,0 0,1 0,-1 0,1 1,-1-1,0 0,1 0,-1 0,1 0,-1 1,0-1,1 0,-1 1,0-1,1 1,9 7,-1 0,-1 0,15 19,547 614,-448-524,-98-96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5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1,'0'4,"4"5,1 5,0 3,6 4,2 1,6 9,4 3,9 2,3 5,4 1,6-2,-1 4,-4-6,-1-2,-3-2,-4-9,-8-7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5.5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1,'4'0,"5"0,5 0,-1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6.3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1 221,'151'67,"-81"-37,109 61,-179-90,24 12,-26-24,-6-17,3-4,0-1,1-56,4 74,1 0,0 1,1-1,0 1,2 0,-1-1,2 1,9-20,-11 28,1 0,0 0,0 0,1 0,0 1,0-1,0 1,0 1,1-1,0 1,7-5,-9 7,-1 1,0-1,1 1,-1 0,1 0,0 0,-1 0,1 0,0 1,-1 0,1 0,0 0,0 0,-1 0,1 1,0 0,-1 0,1 0,-1 0,1 0,-1 1,0-1,4 3,32 24,-1 2,-1 2,44 49,-39-38,-7-5,54 75,-79-100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06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1 146,'1'3,"-1"0,2 1,-1-1,0 0,1 0,-1 0,1 0,0 0,0 0,0 0,0-1,1 1,-1-1,1 0,-1 1,1-1,6 3,52 30,-21-17,50 17,-79-31,1-1,0 0,1-1,-1 0,0 0,0-2,1 1,-1-2,15-1,-22 0,1 0,-1 0,0-1,0 0,0 0,-1 0,1 0,-1-1,1 0,-1 1,0-2,-1 1,1 0,-1-1,0 0,0 0,0 0,0 0,-1 0,0 0,0-1,2-10,1-6,-1 1,0-1,-2-1,1-32,-3 49,0 3,0-1,0 1,0 0,0 0,0-1,-1 1,0 0,1 0,-1-1,0 1,0 0,-1 0,-1-4,2 7,1 0,0 0,0 0,-1 0,1 0,0 0,-1 0,1 0,0 0,0 0,-1 0,1 0,0 0,-1 0,1 0,0 0,0 1,-1-1,1 0,0 0,0 0,-1 0,1 1,0-1,0 0,0 0,-1 0,1 1,0-1,0 0,0 0,0 1,-1-1,1 0,0 0,0 1,0-1,0 0,0 0,0 1,0-1,0 0,0 1,0-1,0 0,0 0,0 1,0-1,0 1,-3 16,4-6,-1 0,2 0,0 0,0 0,1-1,0 1,8 15,40 73,-20-41,41 96,-60-130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7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16,'-38'-8,"34"6,-1 1,1 0,0 0,-1 0,1 0,0 1,-1 0,-5 0,9 0,-1 1,0-1,1 1,-1 0,1 0,-1 0,1 0,-1 0,1 0,0 0,0 0,-1 0,1 1,0-1,0 0,0 1,0-1,1 1,-1-1,0 1,0-1,1 1,-1 0,1-1,0 1,-1 3,1 0,0 0,0 1,0-1,0 0,1 0,0 0,0 1,1-1,-1 0,1-1,0 1,1 0,-1 0,1-1,0 1,0-1,0 0,0 0,8 7,9 8,1 0,31 21,-47-36,26 20,0-2,2-1,1-2,36 16,-67-34,-1 1,0-1,0-1,1 1,-1 0,1 0,-1-1,0 0,1 1,-1-1,1 0,-1 0,1 0,-1-1,1 1,-1-1,1 1,-1-1,0 0,1 0,-1 0,0 0,0 0,0 0,0-1,0 1,0-1,0 1,0-1,0 0,-1 0,1 0,-1 0,1 0,-1 0,0 0,0 0,0 0,0-1,1-3,1-5,-1 0,0-1,0 1,-1 0,-1-1,0 1,-3-20,-1 14,0 25,3 35,11 8,2 0,2-1,3-1,24 53,-13-32,143 359,221 585,-380-985,13 47,-23-71,-1 0,-1-1,1 1,-1 0,1 0,-1 0,-1 0,1-1,-1 1,1 0,-2 0,-2 7,2-9,0 0,0-1,0 1,-1-1,1 0,-1 0,0 0,0 0,0 0,0-1,0 1,0-1,0 0,0 1,0-2,-1 1,1 0,0-1,-1 1,1-1,-1 0,1 0,0 0,-6-2,-1 1,0 0,0 0,0-1,0-1,1 0,-1 0,-11-6,1-3,1-1,1-1,0 0,0-1,1-1,1-1,1 0,1-1,0-1,1 0,1-1,1 0,-10-27,10 19,1-2,2 1,1-1,1 0,2-1,1 0,1 1,1-1,6-42,9-17,4 1,53-159,-65 229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8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573 0,'-25'13,"-1"0,2 2,0 1,0 0,-32 32,45-36,0 0,1 1,0 0,1 1,0 0,1 0,1 1,0 0,1 0,1 1,-4 19,6-26,1 0,0 1,0-1,1 1,1 0,-1 0,2-1,-1 1,2 0,-1-1,1 1,0-1,1 0,0 1,1-1,0 0,0-1,1 1,0-1,0 0,1 0,0-1,1 1,-1-1,1-1,1 1,10 6,28 17,2-3,1-1,98 35,-15-7,-83-33,112 57,-145-69,0 0,-1 2,0 0,-1 0,0 2,-1 0,16 21,-26-30,0 0,0 1,-1-1,1 1,-1 0,-1 0,1-1,-1 1,1 0,-1 1,-1-1,1 0,-1 0,0 0,0 0,0 0,-1 1,0-1,0 0,0 0,-1 0,1-1,-1 1,-1 0,-3 7,-7 8,0-2,-1 0,-1-1,-25 25,26-29,-34 36,-104 80,134-116,-1-1,0-1,0 0,-1-1,0-1,-1-1,0-1,0-1,-1-1,-24 3,-512 14,522-22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5:59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0,'7'127,"5"-1,41 177,-24-152,-28-142,158 753,-159-759,1 0,0 1,0-1,0 0,0 0,0 0,1 0,-1 0,1 0,0 0,0-1,0 1,0 0,0-1,1 0,-1 1,6 2,-5-4,0 0,0-1,0 1,0-1,0 0,0 0,1 0,-1 0,0-1,0 1,0-1,0 0,0 0,0 0,0 0,-1 0,1-1,4-2,36-23,-28 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00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0 422,'1'-3,"-1"0,1 0,0 0,0 0,0 1,0-1,1 0,-1 1,1-1,-1 1,1-1,0 1,0 0,0 0,0 0,1 0,-1 0,0 0,1 1,4-3,65-30,-52 26,92-37,3 5,146-31,244-24,-335 66,114-14,-258 38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00.8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1,'1'1,"-1"0,1 0,-1 0,1 0,0 0,-1 0,1 0,0 0,0 0,0 0,0 0,0-1,0 1,0 0,0-1,0 1,0-1,0 1,0-1,0 1,0-1,0 0,1 1,-1-1,0 0,0 0,2 0,34 3,258-23,188 19,-465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01.8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1,'2'53,"3"-1,2 0,3 0,1-1,23 60,112 257,-84-223,187 418,-248-558,1-1,1-1,-1 1,0 0,1 0,0-1,0 0,0 1,0-1,0 0,1 0,-1-1,1 1,0-1,-1 0,1 0,7 3,0-3,0 0,0-1,0 0,0-1,22-2,5-1,-1-1,0-2,0-2,0-1,-1-2,0-2,39-19,-71 30,160-68,-142 64,-1-1,1 2,0 1,0 1,0 1,23 1,43 3,-69-2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12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3640,'0'1,"0"0,1 0,-1 0,1 0,0 0,-1 0,1 0,0 0,0 0,0 0,-1 0,1 0,0 0,0-1,0 1,1 0,-1-1,0 1,0-1,0 1,0-1,0 1,3-1,33 9,-34-8,933 97,833-94,1-120,-1545 99,2001-211,-1041 95,1730-5,-1015 162,-450-84,-14-151,501-97,191-53,-703-24,1778-498,1407 68,-4004 748,-141 28,-125 18,52 10,-353 10,-27 0,0 1,0 0,0 1,0 1,19 4,-31-6,0 0,1 0,-1 0,0 0,0 0,0 0,0 0,0 0,0 0,1 0,-1 0,0 0,0 0,0 0,0 0,0 0,0 0,1 1,-1-1,0 0,0 0,0 0,0 0,0 0,0 0,0 0,0 1,0-1,0 0,0 0,0 0,0 0,0 0,0 0,0 1,0-1,0 0,0 0,0 0,0 0,0 0,0 1,0-1,0 0,0 0,0 0,0 0,0 0,0 0,0 1,0-1,0 0,0 0,-1 0,1 0,0 0,0 0,0 0,0 0,0 1,0-1,-1 0,-13 8,-17 6,-299 113,9-26,152-53,-141 50,-354 105,-9-39,224-105,-3-32,405-25,-225 7,-311 27,-84 78,17 58,521-128,-183 53,182-78,21-6,-312 59,-361 57,218-52,-142 14,-161 7,-130 0,-4324 273,4385-323,104-8,121-7,133-9,112-9,316-11,-537 6,475-15,-250-40,435 40,-14 0,2-2,-1-2,-70-25,105 32,1-1,-1 1,1-1,0 0,0-1,0 1,0 0,-4-6,6 6,0 0,-1 0,0 0,0 0,0 1,0 0,0 0,0-1,0 2,-1-1,1 0,-1 1,1-1,-7 0,-14-1,-1 1,0 1,0 2,0 0,-32 7,-134 32,141-28,-1449 409,1367-376,2 5,3 6,-140 85,254-133,-7 5,0 0,-1-1,-1-1,0-1,0-1,-1-1,0-1,-37 6,-56 2,40-5,-104 2,17-13,-466-22,-205-34,593 44,135 7,-507-49,587 50,0 1,0 2,0 0,-1 2,1 1,0 1,-47 10,18 2,-170 38,-416 76,477-91,-167 61,39-10,170-61,-239 19,151-24,83-6,-350 35,387-42,-113 27,126-20,47-11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15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 0,'-9'0,"-1"1,1 0,-1 1,1 0,-1 0,1 1,0 0,0 0,0 1,0 0,1 1,0 0,0 1,0-1,0 1,1 1,0-1,0 1,1 1,-10 13,10-11,0 0,1 1,0-1,0 1,1 0,1 0,0 0,0 1,1-1,0 1,1-1,1 1,0 0,0-1,1 1,1 0,2 11,-2-19,-1 0,1 0,-1 0,1 0,0 0,1-1,-1 1,1-1,-1 1,1-1,0 0,0 0,1 0,-1 0,1-1,-1 1,1-1,0 0,0 0,0-1,0 1,0-1,0 1,0-1,1-1,5 2,13 0,1-1,0 0,42-6,-15 2,-39 2,-2 2,-1-1,1-1,-1 0,1 0,-1-1,10-3,-16 4,-1-1,1 1,-1-1,1 1,-1-1,0 0,0 1,0-1,0-1,0 1,0 0,0 0,-1-1,1 1,-1-1,1 1,-1-1,0 1,0-1,0 0,-1 0,1 1,-1-1,1-5,1-10,0 0,-1 1,-1-1,-4-25,4 39,0 1,-1 0,1 0,-1 0,0 0,0 0,0 0,-1 0,1 0,-1 0,1 0,-1 1,0-1,0 1,0-1,0 1,-1 0,1 0,-1 0,1 0,-1 0,0 0,0 1,0-1,1 1,-1 0,-1 0,1 0,0 0,0 1,-6-1,-35 1,24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16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0 240,'63'3,"110"21,-16-2,846-2,424-88,-552 19,1066 5,-567-22,-1292 60,554-62,-592 60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20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344 63,'0'7,"1"0,0-1,0 1,0-1,1 1,0-1,0 1,1-1,4 9,-6-12,1-1,-1 0,0 0,1 0,-1 0,1 0,0 0,0 0,0 0,0-1,0 1,0-1,0 1,1-1,-1 0,0 0,1 0,-1 0,1-1,-1 1,1-1,-1 1,1-1,-1 0,1 0,0 0,3 0,-5 0,0 0,-1 0,1 0,0-1,0 1,0 0,-1 0,1 0,0-1,-1 1,1 0,0-1,0 1,-1 0,1-1,0 1,-1-1,1 1,-1-1,1 0,-1 1,1-1,-1 0,1 1,-1-1,0 0,1 1,-1-1,1-1,-2 1,1-1,0 1,0 0,-1-1,1 1,-1 0,1-1,-1 1,0 0,1-1,-1 1,0 0,0 0,-1-2,-40-32,23 25,-1 1,1 1,-2 0,1 2,-1 0,0 2,-1 0,1 1,-1 1,1 1,-41 4,58-3,-1 1,1-1,0 1,-1 0,1 0,0 1,0-1,0 1,0 0,0 0,0 0,0 0,0 1,1 0,0 0,-1 0,1 0,0 0,0 0,-4 8,4-3,-1 1,1-1,1 1,0 0,0 0,1 0,0 0,0 0,2 13,-2 31,-1-15,2-1,2 1,1 0,2-1,15 58,-19-92,0 0,0 0,0 0,0 0,1 0,-1-1,1 1,0 0,-1-1,1 1,1-1,-1 1,0-1,0 0,1 0,0 0,-1 0,1-1,0 1,0-1,5 2,-4-2,1 0,-1-1,1 0,-1 0,1 0,-1-1,1 1,-1-1,1 0,-1-1,0 1,1-1,5-3,6-3,0-2,-1 0,0-1,-1 0,0-2,18-20,-12 10,-1-2,-1 0,-1-1,-1 0,-2-2,0 0,-2 0,-1-1,11-49,-20 69,-1 1,0-1,0 0,-1 0,0 1,-1-1,0 0,-3-13,2 18,1 0,-1 0,0 1,0-1,0 1,0 0,-1-1,1 1,-1 0,0 0,0 1,0-1,0 0,-1 1,1 0,-1 0,1 0,-1 0,0 1,-4-2,-10-3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07.3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709 0,'-13'15,"2"1,0 1,1 0,0 0,2 1,-12 34,7-16,2 0,1 1,2 0,2 1,1 0,2 0,2 0,5 53,-4-88,1 1,0-2,0 1,0 0,0 0,0 0,1 0,-1-1,1 1,0 0,3 3,-5-5,1-1,-1 1,1-1,0 1,-1 0,1-1,0 1,-1-1,1 1,0-1,0 0,-1 1,1-1,0 0,0 1,0-1,-1 0,1 0,0 0,0 0,0 0,0 0,0 0,-1 0,1 0,0 0,0 0,0-1,-1 1,1 0,0 0,0-1,0 1,-1-1,1 1,0-1,-1 1,1-1,0 1,-1-1,1 0,-1 1,1-1,-1 0,1 0,0-1,0 0,0-1,0 1,-1 0,1 0,-1-1,0 1,1 0,-1-1,0 1,0-1,-1 1,1 0,0 0,-1-1,0 1,1 0,-1 0,0-1,0 1,0 0,0 0,-1 0,-2-3,-37-46,17 30,0 1,-1 1,0 1,-34-17,-119-52,83 42,-38-28,125 69,5 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21.5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1044,'0'2,"0"0,1 0,-1 0,1-1,-1 1,1 0,-1 0,1-1,0 1,0 0,0-1,0 1,0-1,0 1,0-1,1 1,-1-1,1 0,-1 0,1 1,-1-1,1 0,-1-1,1 1,2 1,52 14,-38-12,186 36,334 20,-516-58,460 27,1-20,603-68,-517-3,434-42,-506 57,592-39,-947 80,-1-6,173-36,-25-13,-283 58,1 1,-1-1,0 0,1 0,-1-1,-1 0,1 0,-1-1,1 1,-1-1,7-10,-4 7,-1 1,1-1,0 1,13-8,644-369,-519 300,-52 28,127-55,-157 89,-65 22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23.9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0,'-18'73,"15"-50,1 0,2 0,0 0,6 44,-5-61,0 1,1-1,-1 0,1 0,1 0,-1 0,1-1,0 1,0-1,1 1,-1-1,1 0,0 0,1-1,-1 1,1-1,0 0,0 0,0-1,1 1,-1-1,11 4,1-2,1 0,0-1,0-1,0-1,0-1,32-1,-38 0,0-1,0 0,0-1,0-1,0 0,-1 0,1-1,-1-1,0 0,0 0,11-8,-16 8,0 0,-1 0,1-1,-1 1,0-1,-1-1,0 1,0 0,0-1,0 0,-1 0,-1 0,1 0,-1-1,0 1,0-1,-1 1,0-12,-1 13,0 0,0 1,-1-1,0 0,0 1,0-1,-1 0,0 1,0 0,0-1,-1 1,1 0,-1 0,-1 0,1 1,-1-1,1 1,-1 0,-1 0,1 0,0 0,-1 1,0 0,-8-4,3 2,0 1,0 1,-1 0,0 0,1 1,-1 1,0-1,0 2,0 0,0 0,0 1,0 0,1 1,-17 4,8-1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25.6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317 297,'-4'1,"0"-1,0 1,0 0,0 1,0-1,0 1,0-1,0 1,0 0,1 1,-1-1,1 1,-1-1,1 1,0 0,0 0,1 1,-1-1,-2 4,4-5,0-1,0 0,0 1,0-1,1 1,-1-1,0 1,1 0,-1-1,1 1,0-1,0 1,-1 0,1-1,0 1,0 0,0-1,1 1,-1 0,0-1,1 1,-1 0,1-1,-1 1,1-1,0 1,0-1,-1 1,1-1,0 0,1 1,-1-1,0 0,0 0,0 0,1 1,-1-2,0 1,1 0,-1 0,1 0,-1-1,1 1,0 0,-1-1,1 0,-1 1,4-1,9 4,0-2,0 0,1 0,-1-1,0-1,1 0,18-4,-24 3,0-1,0 0,0 0,0-1,0 0,-1-1,0 0,0 0,0-1,0 0,-1 0,10-9,4-7,-2 0,0-1,-1 0,-2-2,0 0,-1-1,-2-1,14-34,-26 57,0 0,1 0,-1 1,-1-1,1 0,0 0,-1 0,1 0,-1 0,0 0,0 0,0 0,0 0,-1 0,1 0,-1 0,0 0,0 0,0 0,0 0,0 1,-1-1,1 0,-1 1,0-1,0 1,1 0,-2-1,1 1,0 0,0 0,-1 1,1-1,-1 0,1 1,-1-1,0 1,0 0,0 0,1 0,-7-1,-11-2,0 1,0 0,-1 2,-38 1,48 0,-16 1,-4-2,0 3,0 0,-49 11,70-11,1 1,-1 1,1 0,0 0,0 0,1 1,-1 1,1-1,0 1,0 1,1-1,0 1,0 1,1-1,-8 13,-9 16,2 1,2 0,2 2,-17 52,26-64,1-1,1 2,1-1,2 1,1-1,1 1,4 43,-3-65,1 0,0 0,1 0,-1 0,1-1,0 1,1 0,0-1,-1 1,2-1,-1 0,1 0,-1 0,1-1,0 1,1-1,-1 0,1 0,0-1,0 1,0-1,1 0,-1 0,1-1,-1 0,1 0,9 2,6 0,0-1,1 0,-1-2,1-1,-1 0,34-6,-52 6,0-1,0 1,0-1,0 0,0 1,0-1,0-1,-1 1,1 0,0-1,-1 1,1-1,-1 0,1 0,-1 0,0 0,0 0,0 0,0-1,0 1,0-1,-1 1,1-1,1-4,2-10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29.2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0 109,'65'3,"78"13,46 4,529-38,-250-1,190 17,-630-1,-1 0,0-1,0-2,0-1,0 0,47-23,48-13,-97 37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27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0 319,'61'-3,"1"-4,93-21,-30 5,1004-79,14-3,-1041 86,-54 9,1 1,96-3,-144 12,-1 0,1 0,-1 0,1 0,-1 0,1 0,0 1,-1-1,1 0,-1 0,1 0,-1 1,1-1,-1 0,1 1,-1-1,0 0,1 1,-1-1,1 1,-1-1,0 0,1 1,-1-1,0 1,0-1,1 1,-1-1,0 1,0 0,0-1,1 1,-1-1,0 1,0-1,0 1,0-1,0 1,0 0,0-1,-1 1,1-1,0 1,0-1,0 1,0-1,-1 1,1-1,0 1,-1-1,1 1,0-1,-1 1,0 0,-23 37,17-27,2-1,0 0,1 1,0 0,1 0,0 0,1 0,0 0,1 0,0 1,2 20,2 12,14 63,-10-69,-2-12,1 13,1 0,3-1,20 56,-20-74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0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1557 0,'-4'2,"0"0,0 0,1 0,-1 0,0 1,1 0,0 0,-1 0,1 0,0 0,1 0,-5 6,-3 3,-93 84,66-63,13-14,-1-1,0 0,-2-2,0-1,0-2,-53 19,1-7,-104 19,-57-8,16-3,146-22,56-9,0 1,0 0,0 2,1 1,0 0,-25 12,12-1,7-3,1 0,-29 23,55-37,-1 1,1 0,0-1,0 1,-1 0,1-1,0 1,0 0,0-1,0 1,0 0,0-1,0 1,0 0,1-1,-1 1,0 0,0-1,0 1,1 0,-1-1,0 1,1-1,-1 1,0 0,1-1,-1 1,1-1,0 1,19 23,-13-15,10 14,-2 1,-1 1,0 0,11 32,33 112,-50-142,12 48,10 27,-22-84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2.6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1427 1,'-1'30,"-2"-1,-11 47,7-41,-4 45,11-12,3 1,2-1,4-1,2 1,4-1,40 114,-49-166,2 1,0-1,1 0,0-1,20 23,-16-21,-1 1,21 36,-32-52,0 1,0-1,0 1,0-1,-1 1,1-1,0 1,-1 0,1-1,-1 1,1 0,-1 0,0-1,0 1,0 0,0 0,0 0,0-1,0 1,-1 0,1 0,-1-1,1 1,-1 0,0-1,1 1,-1-1,0 1,0-1,0 1,0-1,0 1,-1-1,1 0,0 0,-1 0,1 0,0 0,-1 0,0 0,1 0,-1 0,1-1,-1 1,0-1,1 1,-1-1,0 1,0-1,-2 0,-11 2,0-2,-1 1,1-2,-24-3,-215-16,-372 18,602 3,0 1,-40 8,53-7,1 0,0 1,0 0,0 0,0 1,1 0,0 1,-11 9,12-10,1-1,-1 0,0 0,0-1,0 0,0 0,-1-1,1 0,-1 0,0-1,1 0,-1-1,0 0,-12-1,11 0,-1 1,1 0,0 0,-1 1,1 1,0 0,0 0,0 1,0 0,-13 7,-95 57,106-60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4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335 1,'0'131,"27"200,62 368,-85-681,3 37,-7-54,0 0,0-1,0 1,0 0,0 0,0 0,-1-1,1 1,0 0,0 0,-1-1,1 1,-1 0,1-1,0 1,-1 0,1-1,-1 1,1-1,-1 1,-1 0,1-1,0 1,0-1,-1 0,1 0,0 0,0 0,0 0,-1 0,1-1,0 1,0 0,0-1,0 1,-1 0,1-1,0 1,0-1,0 0,-1 0,-7-6,-1-1,1 1,1-2,-1 1,1-1,1 0,-12-19,14 20,0 0,0 0,0 1,-1 0,-1 0,1 0,-1 1,0 0,0 0,-1 1,0 0,0 0,-14-6,20 11,-1 0,0 0,0 0,1 0,-1 1,0-1,0 1,1-1,-1 1,1 0,-1 0,1 0,-1 1,1-1,-1 0,1 1,0 0,0 0,0-1,-3 5,-43 48,38-40,-2-2,0 0,-1 0,0-2,-20 14,2-3,13-7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6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586 0,'-3'1,"0"0,0 0,0 0,0 1,0-1,0 1,1-1,-1 1,0 0,1 0,-4 3,-1 1,-42 35,1 2,2 1,-68 89,49-47,-72 132,125-197,-38 74,46-87,1 0,0 0,0 1,1-1,0 1,0-1,1 1,0 0,1 11,0-18,1 0,-1 0,1-1,-1 1,1 0,0 0,0-1,0 1,0 0,0-1,0 1,0-1,1 1,-1-1,0 0,1 1,-1-1,1 0,-1 0,1 0,0 0,-1 0,1-1,0 1,0 0,0-1,0 1,-1-1,1 0,4 0,5 1,0 0,0-1,0-1,12-2,158-27,103-12,-239 38,1 2,-1 2,0 3,54 8,-89-9,0 0,-1 0,1 1,-1 0,0 1,0 0,10 6,-18-9,1 0,0 0,-1 1,1-1,-1 0,1 1,-1-1,0 1,0 0,1-1,-1 1,0 0,0 0,-1 0,1 0,0 0,-1-1,1 1,-1 0,0 1,1-1,-1 0,0 0,0 0,0 0,-1 0,1 0,0 0,-1 0,1 0,-1 0,0 0,0-1,0 1,0 0,0 0,0 0,0-1,-2 3,-22 27,-1 0,-1-2,-1-1,-2-1,0-1,-2-2,-1-1,-1-2,-64 30,74-42,0 0,-1-2,0-1,-1 0,-50 2,53-6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6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08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71,'-1'-2,"1"0,-1 1,1-1,-1 0,1 0,-1 0,0 1,0-1,0 1,0-1,0 0,0 1,0 0,-1-1,1 1,-1 0,1-1,-1 1,1 0,-1 0,1 0,-1 1,0-1,0 0,1 1,-1-1,0 1,0-1,0 1,-3 0,-2-2,0 2,1-1,-1 1,0 0,0 0,0 1,-8 1,6 1,0 1,0 0,1 0,0 0,0 1,0 0,0 1,1 0,-1 0,2 1,-1 0,1 0,-11 15,10-11,1-1,0 1,1 0,0 0,0 0,1 1,1 0,0-1,1 1,-2 18,3-9,1 0,1 0,1 0,7 30,-9-46,1 0,1-1,-1 1,1 0,-1 0,1-1,1 1,-1 0,1-1,0 0,0 0,0 0,0 0,1 0,-1-1,1 0,0 1,0-1,0 0,1-1,-1 1,1-1,-1 0,7 2,-8-4,1 1,0-1,0 1,0-1,0 0,0 0,-1-1,1 1,0-1,0 0,0 0,-1 0,1-1,-1 1,1-1,4-3,-2 1,0 0,-1-1,1 0,-1-1,0 1,0-1,-1 0,5-7,1-4,-1 0,-1-2,-1 1,0-1,6-30,-9 25,-2-1,0 0,-4-43,1 44,1 1,0-1,8-45,-3 60,2 19,7 34,-8-26,21 50,3-2,3-1,74 108,152 167,-188-251,266 375,-337-464,40 75,-38-72,0 1,0 0,-1 0,0 0,0 0,0 0,0 0,0 0,-1 0,0 0,0 0,0 0,0 1,-1-1,0 0,1 0,-4 6,3-8,-1 0,1 0,-1-1,1 1,-1 0,0-1,0 0,0 1,0-1,0 0,0 0,0 0,-1 0,1 0,0-1,0 1,-1-1,-2 1,-48 1,40-2,-21-1,0-2,0-2,0-1,0-1,1-2,-40-16,15 1,2-2,-82-53,107 59,2-1,1-2,0-1,2-1,1-1,1-1,1-2,-27-44,39 55,0-1,2 0,0 0,1-1,1 0,1 0,1 0,0-1,2 0,0 0,2 0,0 0,1-1,2 1,6-37,-7 52,1 0,0 0,1 0,0 0,0 0,0 1,4-6,-6 9,0 1,0 0,-1 0,1 0,0 0,0 0,0 0,0 0,0 0,0 0,0 1,1-1,-1 0,0 0,0 1,1-1,-1 1,0 0,1-1,-1 1,0 0,1 0,-1-1,0 1,1 0,-1 1,0-1,1 0,-1 0,1 0,-1 1,0-1,0 1,1-1,-1 1,0 0,0-1,2 2,7 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7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0,'1'11,"0"0,1-1,0 1,1-1,0 1,0-1,1 0,8 13,49 80,-32-59,32 62,36 55,-81-134,25 55,-20-37,-12-26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8.0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0 466,'5'-1,"1"-1,-1 1,0-1,0 0,0-1,0 1,0-1,0 0,-1 0,7-6,8-4,57-30,2 4,1 3,99-29,60-27,67-44,-282 126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39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26 287,'-1'0,"0"1,0-1,0 0,-1 0,1 0,0 0,0 0,0 0,0-1,0 1,0 0,-1 0,1-1,0 1,0-1,0 1,0-1,0 1,0-1,0 0,1 0,-2 0,2 0,0 0,0 0,0 0,0 0,0 0,0 1,0-1,1 0,-1 0,0 0,1 1,-1-1,0 0,1 0,-1 1,1-1,-1 0,1 1,0-1,-1 0,2 0,43-32,-2 7,-18 9,2 1,0 1,0 2,1 1,39-12,-54 20,-1 0,1-1,-1 0,0-1,-1 0,0-1,0 0,0-1,-1 0,0 0,11-13,-7 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53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1 450,'6'-2,"0"1,1-1,-1-1,0 1,0-1,0 0,0-1,-1 1,8-8,8-3,450-225,-192 105,-216 106,-92 64,-342 443,47 34,311-495,11-14,-1-1,1 0,-1 1,1-1,0 1,0 0,1-1,-1 1,0 4,31-24,16-18,1 2,2 2,1 2,2 2,0 3,104-33,-124 49,-6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54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426 0,'-13'2,"1"1,0 0,-1 1,1 1,1-1,-1 2,1 0,0 0,-14 11,-7 2,4-3,-87 52,100-57,0 0,1 0,0 1,0 1,-11 15,23-25,0-1,0 1,0 0,0-1,0 1,1 0,-1 0,1 0,0 0,0 0,0 0,0 0,0 1,1-1,0 0,-1 0,1 0,0 1,1-1,-1 0,1 5,1-5,0 0,0 0,0 0,0 0,0-1,0 1,1-1,-1 1,1-1,-1 0,1 0,0 0,0 0,0-1,0 1,0-1,1 0,-1 0,7 2,33 6,0-2,0-2,1-2,0-1,0-3,0-1,-1-2,1-3,56-14,-87 17,0 0,0-1,-1-1,1 0,-1 0,0-2,-1 1,0-1,14-13,-9 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55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1 139,'3'0,"6"0,1-4,3-1,2-3,4-1,-3-3,5-2,1-4,6-1,5 1,1 1,-5 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56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1 122,'3'0,"10"0,6-4,3-1,6 0,2-3,0-3,-2-1,-1 2,-2-1,3 2,0-2,3 1,0 2,-1-1,-6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58.3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1,'3'5,"1"0,-1 0,0 0,0 0,-1 1,1-1,-1 1,1 6,5 10,184 456,10 104,-194-558,-2 1,-1 0,-1 1,1 29,-5-35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6:59.3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1 142,'6'-2,"0"0,0 0,0 0,0-1,0 0,0 0,8-7,4 0,10-6,-8 4,0 0,1 2,0 0,1 2,0 0,1 1,-1 1,33-3,27 4,1 3,109 13,-175-9,1 1,-1 1,0 0,0 1,0 1,-1 1,0 0,0 1,20 15,-28-18,0 2,-1-1,1 1,-1 0,-1 0,1 1,-1 0,0 0,-1 0,0 1,-1 0,1 0,-2 0,1 0,-1 1,-1-1,0 1,1 11,-1-7,-1 0,0 1,-2-1,1 0,-2 1,0-1,0 0,-2 0,0 0,0-1,-1 1,-1-1,0 0,-1 0,0-1,-1 0,0 0,-1-1,0 0,-1-1,-1 0,1 0,-1-1,-1 0,-15 8,-74 34,43-24,40-18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0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0 237,'4'-3,"0"0,0 0,0 1,1 0,-1 0,1 0,-1 0,1 1,-1-1,1 1,0 1,0-1,-1 0,1 1,6 0,-1 1,0-1,0 1,0 0,0 1,0 0,13 6,-6-1,0 2,-1 0,0 1,-1 1,0 0,-1 1,0 1,-1 0,0 1,-1 0,10 17,-17-23,0 0,-1 0,0 1,0-1,-1 1,0 0,0 0,-1 0,0 0,0 14,-2-16,0 0,-1-1,0 1,0 0,-1-1,0 0,0 1,0-1,-1 0,0 0,0 0,0 0,-1-1,0 1,0-1,-5 5,1-2,0-1,0 0,-1 0,-19 11,24-16,0 0,1 0,-1 0,0-1,0 1,0-1,0 0,0 0,-1 0,1 0,0-1,0 0,-1 0,1 0,-8-2,11 1,-1 0,0 0,0 0,1 0,-1 0,1-1,-1 1,1-1,-1 1,1-1,0 0,0 1,0-1,0 0,0 0,0 0,1 0,-1 0,0 0,1 0,0 0,-1 0,1 0,0 0,0 0,0 0,0 0,1 0,0-3,0-7,1 1,1-1,7-19,37-83,88-152,-84 172,-23 45,-19 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0.0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108 316,'6'-2,"-1"0,0-1,0 0,0 0,0-1,0 1,0-1,-1 0,5-6,2 0,29-22,51-46,-82 69,0 0,-1-1,0 1,-1-2,0 1,11-22,-17 30,0 0,0 0,0 0,0 0,-1 0,1 0,-1 0,1 0,-1 0,0 0,1 0,-1-1,0 1,-1 0,1 0,0 0,0 0,-1 0,0 0,1 0,-1 0,0 0,-1-3,0 3,0 1,0-1,0 1,0-1,-1 1,1 0,0 0,0 0,-1 0,1 0,-1 1,1-1,-1 1,1 0,-1-1,-4 1,-7 1,0 0,0 1,0 0,0 1,-24 9,28-7,0 0,0 0,1 1,-1 0,2 1,-1 0,1 0,0 1,0 0,1 0,0 1,0 0,1 0,-8 16,-3 12,1 1,-18 63,26-76,5-15,0 0,1 1,0-1,1 1,0-1,0 1,1 0,2 11,-2-19,1-1,-1 0,1 1,-1-1,1 0,0 0,0 0,0 1,0-1,0 0,1 0,-1 0,1-1,-1 1,1 0,0-1,-1 1,1-1,0 1,0-1,0 0,0 0,0 1,1-2,-1 1,0 0,0 0,1-1,-1 1,0-1,1 0,-1 0,0 0,1 0,-1 0,1 0,-1 0,0-1,1 0,-1 1,4-3,124-24,137-10,-225 35,1 2,-1 1,50 9,-69-9,-3-3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0.8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0 540,'4'-4,"1"-4,8-6,5-8,3 1,10-5,7-5,5-5,10-4,8-3,5-6,6-1,3-1,-4 5,-7 6,-10 6,-14 10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1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0 410,'9'-2,"0"0,0 0,0 0,0-1,-1 0,9-5,1 0,18-9,66-41,-12 6,-58 35,213-105,-192 100,1 1,98-23,-148 44,1-1,0 0,0 0,-1 0,1 0,-1-1,1 1,-1-1,0-1,0 1,0 0,6-5,-9 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4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0 457,'12'1,"0"0,0 1,-1 0,1 1,-1 0,0 1,1 0,-2 1,20 11,8 8,45 37,-43-30,269 215,-205-161,-95-78,59 43,-63-46,0-1,0 0,1-1,-1 1,1-1,-1 0,1-1,0 1,0-1,0 0,8 0,-11-2,0 1,-1-1,1 0,0 0,-1 0,1 0,-1-1,0 1,1-1,-1 1,0-1,0 0,0 0,0 0,0 0,-1 0,1 0,0-1,-1 1,0 0,0-1,2-3,23-69,-18 45,90-311,11-32,-66 236,-32 109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5.6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1,'0'13,"1"-1,1 1,0-1,0 1,2-1,-1 0,11 22,3-1,28 42,-10-18,23 36,112 138,-162-221,-1 0,0 0,-1 0,0 1,0 0,6 20,-10-28,-1 1,0-1,0 0,-1 1,1-1,-1 1,0-1,0 1,0-1,0 1,0-1,-1 1,0-1,1 0,-1 1,-1-1,1 0,0 0,-1 0,0 0,1 0,-1 0,0 0,-1 0,1-1,0 1,-6 4,-7 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6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1 686,'1'-8,"0"1,0-1,1 1,0-1,0 1,1 0,0 0,0 0,0 0,1 0,0 1,1 0,-1 0,1 0,9-8,11-10,2 1,33-22,-27 21,114-77,186-95,-218 132,33-12,-119 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6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1 624,'5'-1,"0"0,0-1,0 0,0 0,0 0,0-1,-1 1,8-7,12-5,45-14,-48 21,0-2,0 0,-1-1,23-16,9-16,-3-3,-2-1,-1-2,53-76,-58 62,7-12,-43 68,0 0,0 0,0 1,1 0,0 0,0 0,0 1,12-7,-18 11,1 0,-1-1,1 1,0 0,-1-1,1 1,0 0,0 0,-1 0,1 0,0 0,-1 0,1 0,0 0,0 0,-1 0,1 0,0 0,-1 0,1 1,0-1,0 0,-1 0,1 1,-1-1,1 1,0-1,-1 0,1 2,5 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8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0 505,'91'-106,"-44"61,1 3,3 2,1 2,2 3,75-38,95-40,-198 100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7.6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1 234,'3'0,"10"-4,6-9,4-2,9-6,3-4,3-4,3 1,2-1,-2 1,-1 4,-7 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9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1 538,'11'1,"1"0,-1 1,1 0,-1 1,0 0,0 1,0 1,15 7,90 59,-67-39,83 57,42 25,-172-113,0 1,0-1,0 0,0 0,0 0,0 0,0 0,0 0,1-1,-1 1,0-1,1 1,-1-1,0 0,1 0,-1 0,0 0,1-1,-1 1,0 0,0-1,1 0,-1 1,0-1,0 0,0 0,3-2,-2-1,1 0,-1 0,0 0,0 0,0-1,-1 1,0-1,0 1,0-1,0 0,1-8,4-21,-1 0,-2 0,0-44,3-35,82-382,-83 465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09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0.9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1,'1'23,"0"0,2 0,1 0,1 0,0-1,2 1,1-2,0 1,2-1,12 21,85 160,199 279,-276-430,8 7,-32-55,-2-5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1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0 300,'1'3,"1"-1,-1 1,1-1,0 0,-1 0,1 0,0 0,0 0,0 0,1 0,-1-1,0 1,1-1,-1 1,1-1,-1 0,4 1,3 2,93 50,2-4,127 41,-212-84,-7-2,0-1,-1-1,2 0,-1 0,13 1,-22-4,-1 0,0 0,1 0,-1 0,0-1,1 1,-1 0,0-1,0 0,0 1,1-1,-1 0,0 0,0 0,0-1,0 1,0 0,-1-1,1 1,0-1,-1 0,1 0,-1 1,1-1,-1 0,0 0,0 0,0 0,0-1,0 1,0 0,-1 0,1-3,9-50,-3 0,-2 0,-3-71,1 0,-2 111,1 0,0-1,1 1,5-16,-5 23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2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0 907,'1'-4,"-1"1,1-1,0 0,0 0,1 1,-1-1,1 1,0-1,0 1,0 0,0 0,0-1,1 2,-1-1,1 0,6-5,57-38,-55 39,1079-583,-1030 560,72-45,18-7,-127 72,-6 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4.5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114 500,'5'0,"1"1,-1 0,0 0,0 1,0 0,-1-1,1 2,0-1,-1 0,1 1,-1 0,0 0,0 1,0-1,4 5,9 9,27 38,-34-42,-7-9,36 52,-36-52,0 1,0 0,-1 0,0 0,0 0,0 1,0-1,-1 0,1 9,-2-14,0 1,0 0,0-1,0 1,0 0,0-1,0 1,0-1,0 1,0 0,0-1,0 1,-1 0,1-1,0 1,0-1,-1 1,1-1,-1 1,1-1,0 1,-1-1,1 1,-1-1,1 1,-1-1,1 1,-1-1,1 0,-1 0,1 1,-2-1,-21-5,-20-27,14 0,1-1,2-2,1 0,2-2,2 0,1-2,2 0,-25-79,39 103,0 0,1 0,0 0,1-1,1 1,1 0,0-1,1 1,3-20,-2 28,0 0,0 0,1 1,0-1,0 1,0-1,1 1,0 0,0 0,1 1,0-1,0 1,0 0,0 0,1 1,0 0,0 0,0 0,0 1,1-1,11-3,58-14,-69 20,-1 0,1 0,0 1,-1 0,1 0,0 0,-1 1,1 0,10 3,-15-3,0 0,0-1,-1 1,1 0,0 0,-1 0,1 0,-1 0,1 1,-1-1,1 0,-1 1,0-1,0 1,0 0,0-1,0 1,0 0,0-1,0 1,-1 0,1 0,-1 0,1 0,-1-1,0 1,0 0,1 0,-1 0,-1 0,1 0,0 0,0 0,-1 0,1 0,-1-1,0 1,1 0,-1 0,0-1,0 1,0 0,-3 2,-3 7,0 0,-1 0,-1-1,-17 16,-15 12,0-1,0 2,-35 46,72-80,0 0,1 0,-1 0,1 1,1-1,-1 1,1 0,-3 7,5-12,0 0,0 0,0 0,0 0,0 0,0 0,0 0,0 0,0 0,1 0,-1 0,0 0,1 0,-1 0,1-1,-1 1,1 0,-1 0,1 0,-1 0,2 0,0 1,0-1,0 0,0 0,0 0,0 0,0 0,0 0,0-1,0 1,1-1,-1 0,0 1,3-1,200 3,-120-5,87 11,332 57,-492-65,-7 0,-1-1,1 1,0-1,-1 1,1 1,-1-1,0 1,1-1,-1 1,0 0,0 1,5 3,0 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5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1 324,'1'-3,"1"1,0 0,-1 0,1 0,0 0,0 0,0 0,1 0,-1 1,0-1,1 1,-1-1,1 1,-1 0,6-2,2-1,476-260,-463 250,-5 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5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0 233,'9'-1,"0"-1,0 0,0 0,0-1,-1 0,1-1,-1 0,0 0,0-1,0 0,-1 0,1-1,-1 1,10-12,-9 8,1 1,1 1,-1 0,1 0,1 1,-1 0,19-7,-5 5,-1-1,-1-1,0-1,0-1,-1-1,22-17,-32 21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7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1 337,'7'0,"0"0,0 0,0 0,0 1,-1 1,1-1,0 1,-1 0,1 0,-1 1,1 0,-1 0,0 1,0 0,-1 0,1 0,-1 0,0 1,0 0,0 0,5 8,119 142,26 29,-154-183,0 0,0 1,0-1,0 0,0 0,0 0,0-1,0 1,0 0,0 0,0 0,0-1,1 1,-1-1,0 1,0-1,1 1,-1-1,0 0,1 0,-1 0,0 1,1-1,-1 0,1-1,-1 1,0 0,2-1,-1 0,0 0,-1-1,1 0,0 1,-1-1,1 0,-1 0,0 0,0 0,0 0,0 0,0 0,0 0,0 0,0-3,3-12,-1 0,0 0,0-23,2-105,-5 59,4 1,4-1,28-121,-30 183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8.1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2,'84'-2,"98"5,-175-2,0 0,0 0,0 0,0 1,-1 0,1 1,-1-1,1 1,-1 1,0-1,0 1,0 0,7 7,-10-8,-1-1,0 1,0 0,0 0,0 0,0 0,-1 1,0-1,1 0,-1 1,0-1,-1 1,1-1,-1 1,1-1,-1 1,0-1,0 1,-1 0,1-1,-1 1,0-1,0 1,0-1,0 0,0 1,-1-1,-2 4,-8 14,-2-1,0-1,-1 0,-1-1,-27 24,-35 42,63-63,-2-1,-1-1,0-1,-32 25,30-29,13-10,0 0,1 0,-1 1,1 0,0 0,1 1,-1-1,-7 13,43-33,50-36,203-122,-205 131,144-57,-14 35,-112 37,-89 25,-4 2,0-1,0 1,-1-1,1 0,0 0,-1 0,1 0,-1 0,1-1,-1 1,0-1,1 0,-1 0,0 1,0-2,2-1,-3-3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19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0 996,'5'-1,"1"0,-1-1,0 0,0 0,0 0,0-1,0 0,-1 1,1-2,6-5,8-4,571-412,-549 394,163-130,150-107,-267 205,-78 59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1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1 470,'7'1,"-1"0,1 1,0 1,0-1,-1 1,1 0,-1 0,0 1,0 0,-1 0,9 7,3 2,91 70,125 125,-197-174,-29-28,41 44,-45-47,0 0,0 1,-1 0,0-1,1 1,-1 0,-1 0,1 0,-1 0,1 0,-1 1,1 6,-2-11,0 1,0-1,0 0,0 1,0-1,0 1,0-1,0 0,0 1,0-1,0 1,0-1,-1 0,1 1,0-1,0 1,0-1,0 0,-1 1,1-1,0 0,-1 1,1-1,0 0,0 1,-1-1,1 0,0 0,-1 1,1-1,-1 0,1 0,0 0,-1 0,1 0,-1 1,1-1,0 0,-1 0,0 0,-21-8,-18-19,-17-24,2-3,-69-88,112 128,-6-7,2-1,1 0,0-1,2-1,1 0,0-1,2 0,-9-36,15 47,1 0,1 0,0-1,1 1,0 0,2-1,-1 1,2-1,0 1,0 0,2 0,0 0,0 0,1 1,1-1,0 1,9-13,-4 11,1 0,0 2,1 0,0 0,1 1,1 0,0 2,0-1,1 2,0 0,1 1,0 1,32-9,-44 15,1 0,0 1,-1 0,1 0,-1 0,1 1,0 0,-1 0,1 0,-1 1,0 0,1 0,-1 0,8 6,8 5,0 0,19 19,-16-14,-7-5,0 0,-1 0,0 2,-1 0,20 27,-32-38,0 1,0-1,-1 1,0 0,0 0,0-1,-1 1,1 0,-1 0,0 1,-1-1,1 0,-1 0,0 0,-1 0,1 1,-1-1,0 0,0 0,0 0,-1 0,0 0,0-1,0 1,-1 0,1-1,-1 1,-5 5,-3 2,0 1,-1-2,0 0,-27 19,-19 16,40-31,13-12,0 1,0-1,1 1,-1 0,1 1,0-1,0 1,1-1,-6 10,9-13,1 0,-1 0,0 0,1 0,-1-1,1 1,-1 0,1 0,-1-1,1 1,0 0,-1-1,1 1,0 0,0-1,-1 1,1-1,0 1,0-1,0 0,0 1,0-1,-1 0,1 0,0 1,0-1,0 0,0 0,0 0,2 0,35 3,-34-3,126 10,27 1,-137-11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2.5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118 155,'-5'2,"0"-1,1 1,-1 0,1 0,0 1,-1-1,1 1,1 0,-1 0,0 0,1 0,-1 1,1 0,-4 5,-7 6,-17 8,22-21,19-19,-1 6,1 0,1 0,0 1,1 1,-1 0,24-13,89-40,-50 27,19-8,-90 45,-8 8,-9 7,1-4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1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55,'0'1,"1"0,-1 0,1 0,-1 0,1 0,-1 0,1 0,0-1,-1 1,1 0,0 0,0 0,0-1,-1 1,1 0,0-1,0 1,0-1,0 1,0-1,0 1,0-1,1 0,-1 0,0 1,0-1,0 0,1 0,38 4,-35-4,150 0,224-28,-252 15,-97 10,1 1,0-1,0-2,39-11,-54 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3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0 149,'4'0,"5"-4,4-1,5-4,2-4,3 1,0 1,-4 0,4 1,0-2,-3-1,-1 0,0-1,1 2,-4 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4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1 134,'4'2,"1"0,-1 0,0 0,0 0,0 0,0 1,0 0,0 0,-1 0,0 0,6 7,4 2,14 12,-15-12,0 0,1-1,1-1,0 0,0-1,1 0,0-1,1-1,0 0,21 6,-32-12,1 1,0-1,-1 0,1-1,0 1,0-1,0 0,0 0,5-2,-8 1,0 0,0-1,-1 1,1-1,-1 0,1 1,-1-1,0 0,0 0,0-1,0 1,0 0,0-1,-1 1,1-1,-1 0,0 1,1-1,0-5,51-148,-23 60,-23 77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5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1,'16'0,"0"0,-1 2,1 0,0 1,-1 0,1 1,15 7,-27-10,0 1,-1-1,1 1,0 0,-1 0,0 0,0 1,1-1,-1 1,-1 0,1 0,0 0,-1 0,1 0,-1 1,0-1,0 1,-1-1,1 1,-1 0,1 0,-1 0,0-1,-1 1,1 0,-1 0,1 0,-1 0,-1 0,1 0,0 0,-1 0,-1 5,1-4,-1 0,1-1,-1 0,0 1,0-1,-1 0,1 0,-1 0,0 0,0 0,0-1,-7 7,-48 27,50-33,0 0,0 0,1 1,-1 0,1 0,1 1,-1 0,1 0,-8 10,14-16,-1 0,1 0,0 1,0-1,0 0,-1 0,1 1,0-1,0 0,0 1,-1-1,1 0,0 1,0-1,0 0,0 1,0-1,0 0,0 1,0-1,0 0,0 1,0-1,0 0,0 1,0-1,0 0,0 1,0-1,0 0,0 1,1-1,-1 0,0 1,0-1,0 0,1 1,-1-1,0 0,0 0,1 1,-1-1,0 0,0 0,1 0,-1 0,0 1,1-1,-1 0,0 0,1 0,-1 0,0 0,1 0,-1 0,1 0,-1 0,0 0,1 0,-1 0,0 0,1 0,-1 0,0 0,1 0,-1 0,0 0,1-1,25-5,87-52,-80 38,59-24,-82 40,-3 2,0 0,-1-1,1 0,-1 0,0-1,0 0,9-7,-4-1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6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1 344,'2'-5,"0"1,0-1,0 1,1-1,0 1,0 0,0 0,1 0,-1 0,1 1,0-1,0 1,7-4,-1-2,18-12,1 1,1 1,0 1,64-25,-54 26,-1-2,57-37,-48 31,-39 21,0 0,-1 0,0-1,10-6,-9 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7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1 149,'4'-3,"5"-2,5-4,3 0,0-2,0 0,1 2,6-1,-2-2,-1 0,0 3,-3-2,-2 2,-2-2,-1 1,-2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28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0 113,'0'-3,"4"-2,5 0,1-3,3 0,-2-2,3 0,1 2,3 2,-2-1,0 0,1 1,-2-2,0 1,1 1,2 2,-6 1,-5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0.3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1 533,'18'-16,"1"1,0 1,2 1,36-19,-7 4,104-48,-64 35,-67 28,-1-2,-1 0,0-1,-1-1,19-21,-21 20,1 0,1 1,1 0,0 2,26-14,2-4,2-1,-42 32,-3 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2.5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1 324,'6'-1,"0"0,0-1,0 0,0 0,-1 0,1-1,-1 0,1 0,4-4,21-10,21-7,-2-3,65-47,-67 42,0 2,74-34,-105 56,22-9,-37 16,0 0,-1 1,1-1,0 1,-1 0,1-1,0 1,0 0,0 0,-1 0,1 0,0 0,0 1,-1-1,1 0,0 1,2 1,-3-1,0 0,0 0,-1 1,1-1,-1 0,1 0,-1 1,0-1,1 0,-1 1,0-1,0 1,0-1,0 0,0 1,0-1,0 1,-1-1,1 0,0 1,-1-1,1 0,-1 1,1-1,-1 0,0 0,0 0,1 1,-1-1,0 0,-1 1,-29 38,-1-11,-1-1,-1-2,-44 26,6-3,67-46,1 1,-1 0,1 0,-1 0,1 1,0-1,1 1,-1 0,1 0,0 0,0 1,0-1,-1 7,0 2,1 0,0 1,0 26,1-22,0 0,-6 27,-136 372,141-411,-1 0,0 0,0-1,-1 0,0 0,0 0,-7 6,7-7,-1 1,1-1,1 1,-1 1,-6 10,11-17,0 1,-1-1,1 0,0 0,0 1,0-1,0 0,-1 1,1-1,0 0,0 1,0-1,0 1,0-1,0 0,0 1,0-1,0 0,0 1,0-1,0 1,0-1,0 0,0 1,0-1,0 0,1 1,-1-1,0 0,0 1,0-1,1 0,-1 1,0-1,0 0,1 0,-1 1,17-2,17-12,251-139,-118 65,-143 78,-21 8,-1 1,1-1,0 0,0 1,-1-2,1 1,0 0,-1 0,0-1,1 1,-1-1,0 0,1 0,-1 0,2-2,-5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3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80,'26'-1,"48"-9,19-1,-50 10,1-1,-1-2,0-2,-1-2,66-21,-86 21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5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0,'3'17,"0"0,0 0,2-1,0 1,1-1,1 0,0-1,18 28,-1 3,303 706,-155-336,-161-389,55 113,-58-124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2.5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24,'67'20,"23"-14,139-10,6-18,91-1,-303 23,-3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7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0 175,'1'-7,"0"-1,0 1,1 0,0-1,0 1,0 0,1 0,0 0,1 1,-1-1,1 1,1 0,-1 0,1 0,0 0,0 1,1 0,-1 0,1 0,0 1,1 0,-1 0,1 1,0-1,0 1,0 1,0-1,0 1,0 1,13-2,71-3,-46 1,0 3,0 1,0 3,60 9,-73-5,0 2,57 23,-77-26,0 0,0 1,-1 1,0 0,-1 0,1 1,-1 1,-1 0,0 0,10 13,-16-18,0 1,0-1,-1 1,0 0,0 0,0 0,0 0,-1 1,0-1,0 0,0 0,-1 1,0-1,0 1,0-1,-1 0,1 1,-1-1,-1 0,1 0,-1 0,0 0,0 0,0 0,-1 0,1-1,-1 1,0-1,-8 8,-8 10,-1-2,0 0,-2-2,-31 21,39-28,2-2,-1 0,0 0,-1-1,-27 12,30-16,1 2,0-1,0 2,1-1,0 1,0 1,1-1,0 1,0 1,-8 10,3-1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8.6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0 621,'15'-15,"0"0,1 1,1 1,0 0,23-12,-36 23,0 0,0 0,1 0,-1 0,0 1,1-1,0 1,-1 0,1 1,0-1,-1 1,1 0,0 0,-1 0,1 1,0 0,-1 0,1 0,-1 0,1 1,-1 0,0 0,1 0,-1 0,0 1,0-1,-1 1,1 0,5 6,16 14,-20-19,-1 0,1 0,-1 0,0 1,0-1,0 1,-1 0,1 0,-1 0,0 0,-1 1,1 0,-1-1,0 1,-1 0,3 12,-4-12,1 1,-1-1,0 1,0-1,-1 1,0-1,0 1,-1-1,0 0,0 0,0 0,-1 0,0 0,0 0,0 0,-6 6,1-2,-1-1,-1 0,1 0,-1-1,-1-1,1 0,-19 9,28-15,0 0,0 0,0 0,0-1,0 1,0 0,-1-1,1 1,0-1,-1 1,1-1,0 1,-1-1,1 0,0 0,-1 0,1 0,-1 0,1 0,0 0,-1 0,1 0,-1-1,1 1,0-1,-1 1,1-1,0 1,0-1,-1 0,1 1,0-1,0 0,0 0,0 0,0 0,0 0,0 0,0 0,1-1,-1 1,0 0,1 0,-1-1,1 1,-1 0,1-1,-1 1,1 0,0-1,0 1,0 0,0-1,0 1,0-3,0-7,0 0,1 0,0 0,0 1,1-1,4-12,109-248,-28 74,-70 151,1-3,2 1,35-59,-47 95,-2 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9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1 270,'0'-4,"4"-1,4 0,10 1,9-3,7-4,10-3,16-4,17-7,3-2,3-4,-4 2,-5 4,-7 1,-11 5,-12 5,-12 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39.8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1 159,'40'-3,"0"-2,0-2,0-1,-1-2,48-20,48-10,-100 31,25-7,106-14,-148 29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41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0 137,'7'0,"0"0,-1 1,1 0,-1 0,1 0,-1 1,1 0,-1 0,0 1,8 3,-2 2,0 1,-1 0,18 17,43 45,121 110,16 32,-146-143,-60-66,1 0,0 0,0-1,0 1,0-1,0 0,1 0,0 0,-1-1,1 0,0 0,6 2,-8-4,-1 0,1 1,-1-2,1 1,-1 0,0 0,1-1,-1 1,1-1,-1 0,0 0,1 0,-1 0,0 0,0 0,0-1,0 1,0-1,0 1,0-1,-1 0,1 0,0 0,-1 0,0 0,1 0,1-4,9-19,-1-1,-1 0,-2-1,0 0,-2 0,-1-1,2-36,12-52,-4 35,7-117,-10 114,-8 64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43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3,'63'-1,"-20"-1,1 3,65 7,-98-6,0 0,-1 0,1 1,-1 1,1-1,-1 2,0-1,-1 1,1 1,-1 0,0 0,-1 1,1 0,-1 0,8 11,-12-13,-1 0,1 0,-1 1,0-1,0 1,-1 0,0 0,0 0,0 0,-1 0,0 0,0 1,0-1,-1 0,0 1,0-1,-1 0,0 1,0-1,0 0,-1 0,0 0,0 0,0 0,-1 0,-5 8,-8 10,0 0,-2 0,-1-2,-31 30,22-23,17-18,-1-1,0 0,0 0,-1-2,-23 13,14 0,20-14,16-13,115-79,-99 62,1 1,1 2,0 1,2 1,0 2,52-16,-76 29,0 1,0-2,0 1,-1-1,1-1,-1 0,0 0,0-1,-1 0,0-1,0 1,0-2,8-9,-4 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44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0 901,'1'-4,"0"0,0 0,0 1,1-1,-1 0,1 1,0-1,0 1,0 0,1 0,-1 0,1 0,0 0,4-3,45-37,59-26,214-98,-263 138,464-191,-439 186,304-92,-278 92,-3 6,-71 19,0-1,-1-2,0-1,41-22,-53 21,-20 11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48.7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1 342,'7'-1,"-1"0,1-1,-1 1,1-1,-1-1,1 1,8-6,58-34,-29 16,121-67,111-58,-243 141,-25 16,-15 11,-19 19,-1-1,-41 39,-4 6,43-43,2 0,2 2,-39 82,-37 136,97-247,2-3,-1-1,1 0,0 1,0-1,1 1,-1 10,2-17,1 1,-1-1,1 0,-1 0,0 0,1 0,-1 1,1-1,-1 0,1 0,-1 0,0 0,1 0,-1 0,1 0,-1 0,1 0,-1 0,1 0,-1-1,0 1,1 0,-1 0,1 0,-1 0,0-1,1 1,-1 0,0 0,1-1,-1 1,0 0,1-1,17-11,-17 11,48-30,1 1,2 3,0 2,2 3,0 2,80-19,-84 31,-30 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49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 1,'-8'1,"1"0,0 0,-1 1,1 0,0 0,0 0,0 1,1 0,-12 8,-59 43,59-40,2-3,7-5,-1 1,1 0,1 0,-1 0,1 1,1 1,0-1,0 1,-6 11,12-18,1-1,0 0,0 1,0-1,0 1,0-1,0 1,1-1,-1 1,0-1,1 1,-1-1,1 0,0 1,-1-1,1 0,0 1,0-1,-1 0,1 0,0 0,0 0,1 0,-1 0,0 0,0 0,0 0,1-1,-1 1,0 0,1-1,-1 1,3 0,57 22,-52-20,29 11,-18-6,1-1,-1 0,1-2,0 0,1-2,-1 0,1-1,25-1,-41-3,0 1,1-2,-1 1,0-1,0 1,-1-2,1 1,-1 0,1-1,-1 0,0-1,-1 1,7-8,9-6,-7 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50.4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1,'2'12,"0"0,1 0,0 0,1 0,1-1,0 1,0-1,8 11,-2-1,332 734,-40 14,-263-665,80 232,-111-311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4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67,'0'-1,"1"0,-1 0,1 0,-1 0,1 0,0 0,-1 0,1 0,0 0,0 0,0 0,0 0,0 1,0-1,0 0,0 1,0-1,0 1,0-1,0 1,0-1,1 1,-1 0,0 0,0 0,0-1,2 1,35-2,-29 5,0 0,0 1,-1 0,1 0,-1 1,0 1,0-1,0 1,-1 0,0 1,9 10,14 10,12 6,-2 2,-1 2,65 80,-102-114,0 1,0 0,0 0,-1 1,1-1,-1 0,1 6,-4-2,-8-26,4 1,0-1,1-1,1 1,1-1,1 0,0 1,2-1,0 0,1 0,5-30,-6 46,1-1,0 1,0-1,0 1,0-1,0 1,0 0,1 0,0 0,0 0,0 0,0 0,0 0,0 0,1 1,-1-1,1 1,0 0,0 0,-1 0,2 0,-1 0,0 1,0-1,0 1,1 0,-1 0,1 0,-1 0,1 1,-1 0,1-1,-1 1,1 0,-1 1,1-1,4 2,4 1,0 0,-1 2,0-1,0 1,0 1,0 0,-1 1,0 0,14 13,8 6,-21-18,-1 1,1 0,-1 0,-1 1,0 0,0 1,-1 0,13 23,-21-33,0 0,0 0,1 0,-1 0,0-1,1 1,-1 0,1 0,-1 0,1-1,-1 1,1 0,-1-1,1 1,-1 0,1-1,0 1,0-1,-1 1,1-1,1 1,7-14,0-45,-7 40,-1 11,10-44,21-67,-31 116,-1 0,1 0,0 0,0 0,0 0,0 0,0 0,0 0,0 0,0 0,1 0,-1 1,1-1,0 0,-1 1,1 0,0-1,0 1,0 0,0 0,0 0,0 0,0 0,0 1,0-1,0 0,0 1,1 0,-1 0,0-1,0 1,1 0,-1 1,0-1,0 0,0 1,1-1,-1 1,0 0,0-1,0 1,0 0,0 0,0 1,1 0,13 9,0 0,-1 1,-1 0,19 20,-11-10,36 33,-43-40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7:52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2166,'88'20,"-44"-18,-1-2,1-2,0-1,73-17,172-59,-248 67,287-97,-5-13,-6-15,494-291,-114-19,-129 79,-459 302,3 5,2 4,3 6,2 5,2 5,1 5,2 6,1 5,205-14,-323 39,95-6,0 4,109 12,-181-7,0 2,-1 1,0 1,0 1,0 2,-1 1,0 1,-1 1,-1 2,0 0,40 33,-20-6,-2 3,-2 2,-2 1,39 62,118 227,208 504,-49 26,-258-615,271 669,55-31,-361-776,4-3,138 172,-201-279,-1 0,0 0,0 1,0-1,0 1,0 0,-1 0,3 9,-5-13,0 0,0 0,1 0,-1 0,0 0,0 0,0 0,-1 0,1 0,0 0,0 0,0 0,-1 0,1 0,-1 0,1 0,-1-1,1 1,-1 0,0 1,0-1,-1 0,0 0,1 0,-1 0,0 0,1 0,-1 0,0 0,0-1,0 1,0-1,0 1,0-1,-3 0,-14 1,0-1,-1-2,-36-5,-9-2,-576-18,-6 40,-1240 124,21 180,219 115,1624-425,-7 4,0-2,0-1,-1-1,0-2,-1-1,1-2,-38-1,41-2,-1 2,1 0,-1 2,-51 11,51-7,-1-2,0-1,0-2,-32-1,58-1,1 0,-1 0,0-1,0 1,1-1,-1 0,1 0,-1-1,1 1,-1-1,1 1,0-1,0 0,0 0,0-1,0 1,0-1,1 1,-1-1,1 0,0 0,0 0,0 0,0 0,0 0,0-1,1 1,0-1,0 1,0-1,0 0,0 1,1-1,0 0,-1 1,2-6,-1-7,2-1,0 1,1 0,0 0,2 0,11-30,151-332,92-256,-245 583,-3-1,-2 1,-3-2,-1 1,-3-1,-9-99,5 126,-2-1,0 1,-10-30,12 47,-1 1,0-1,-1 1,0 0,0 0,-1 0,0 1,0-1,0 1,-1 1,0-1,-1 1,-7-6,13 11,0 1,0-1,0 0,0 1,0-1,0 1,0-1,0 1,0 0,-1-1,1 1,0 0,0 0,0 0,-1 0,1 0,0 0,0 0,0 0,-1 1,1-1,0 0,0 1,0-1,0 1,0-1,-1 1,0 0,-22 26,14-12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4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 0,'-1'3,"1"0,-1-1,-1 1,1-1,0 0,-1 1,1-1,-1 0,1 0,-4 2,-9 16,11-11,0 0,0 0,0 0,1 0,1 0,0 1,0-1,1 1,1 12,-1-19,0 0,0-1,1 1,-1 0,1-1,0 1,-1-1,1 1,1-1,-1 1,0-1,0 0,1 0,0 0,-1 0,1 0,0 0,0 0,0 0,0 0,0-1,0 1,1-1,-1 0,0 0,1 0,-1 0,1 0,-1 0,1-1,0 1,-1-1,1 1,-1-1,1 0,3-1,10 0,-1-2,0 0,0 0,0-2,0 0,-1 0,0-1,15-9,15-6,-28 14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5.0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0 709,'8'0,"10"-11,13-12,17-10,12-13,18-16,15-4,11-10,11-7,1-2,-4 3,-6 4,-20 14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6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313 410,'-2'2,"0"1,0-1,-1 0,1 0,0 0,-1 0,0 0,1 0,-1-1,0 1,0-1,0 0,0 0,0 0,-3 1,-11 5,-45 28,-127 81,304-205,103-47,316-147,-386 212,-120 54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7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85,'40'35,"2"-1,92 55,-62-43,249 172,366 231,-678-444,33 21,58 24,-98-49,0 0,0 0,0-1,-1 1,1-1,0 1,0-1,0 0,0 0,0 1,0-1,0-1,0 1,-1 0,1 0,0-1,0 1,0-1,0 0,0 1,-1-1,4-2,-2 0,-1 1,0-1,1 1,-1-1,0 0,0 0,-1 0,1 0,-1 0,1 0,1-7,0-6,1-1,-2 1,1-34,2-130,8 0,50-245,-62 423,2-14,0 1,2-1,0 1,8-18,-5 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8.0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2,'43'0,"-21"-2,0 2,0 1,0 1,40 8,-55-8,-1 0,0 0,1 1,-1 0,0 0,-1 1,1 0,-1 0,1 0,-1 1,0-1,-1 1,1 0,-1 1,0-1,0 1,-1 0,1-1,-1 2,2 6,-1-3,0 0,-1 1,0-1,-1 1,0 0,0 0,-1 0,-1 0,0 0,0 0,-1 0,-1 0,0 0,0 0,-1-1,0 1,-1-1,0 0,-1 0,0 0,0-1,-1 1,-1-1,1 0,-10 8,-92 111,107-127,0 0,0 0,0 0,0 0,0 0,0 0,0 0,0-1,0 1,0 0,-1-1,1 1,0 0,0-1,-1 1,1-1,0 0,-1 1,1-1,0 0,-1 0,-2 0,2-10,14-10,2 4,2 0,0 1,1 1,0 0,1 2,0 0,25-12,149-59,-101 47,-2-3,100-38,-165 69,1 1,0 1,0 1,0 2,48-1,-51 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9.0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1272,'5'-4,"0"1,0-1,1 1,-1 1,1-1,-1 1,1 0,10-2,11-5,708-250,-301 112,-401 135,1876-703,-1822 675,-45 21,63-22,-82 38,-23 3,0 1,1-1,-1 0,0 1,0-1,0 0,0 1,0-1,0 0,1 1,-1-1,0 0,0 1,0-1,0 0,0 1,0-1,-1 0,1 1,0-1,0 0,0 1,0-1,0 0,0 1,-1-1,1 0,0 0,0 1,0-1,-1 0,1 0,0 1,-1-1,-30 31,-67 39,70-47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19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1,'2'7,"0"1,0-1,1 0,0 0,0 0,0-1,1 1,0-1,10 12,4 8,205 368,-27-45,-33-60,33 54,-189-331,0-1,1 0,0-1,14 14,-4-9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0.4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14 291,'-7'-74,"5"60,0 0,0 1,2-1,-1 0,4-26,-2 37,1 0,-1 0,0 0,1 0,-1 1,1-1,0 1,0-1,0 1,0 0,1 0,-1 0,0 0,1 0,0 0,-1 1,1-1,0 1,0 0,0 0,0 0,-1 0,6-1,12-2,0 0,31-1,-22 3,67-12,145-13,-201 25,1 1,-1 3,77 11,-107-10,-1-1,1 1,-1 0,0 1,0 0,0 1,-1 0,0 0,1 0,-2 1,1 1,8 8,-6-4,-1 0,-1 1,0 0,0 1,-2-1,1 1,7 23,-5-5,-1 1,-2 0,-1 0,-1 1,-2-1,-4 57,1-65,-1 0,-2 0,0-1,-1 1,-2-1,0 0,-2-1,0 0,-2 0,0-1,-21 30,24-44,1-1,-1 0,0 0,0-1,0 0,-1-1,0 0,0 0,0-1,0 0,0 0,-1-1,0 0,-11 0,20-2,-18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1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0 254,'232'9,"-201"-5,0 1,0 2,0 1,-1 1,39 18,-31-11,-1 3,-1 1,0 2,-1 1,61 54,-93-74,0-1,0 1,0 0,-1 0,1 1,-1-1,0 0,0 1,0-1,-1 1,1 0,-1-1,0 1,0 0,0 0,0 0,-1 0,1 0,-1 0,0 5,-2-5,1-1,-1 1,1-1,-1 1,0-1,0 0,0 1,-1-1,1 0,-1-1,0 1,0 0,0-1,0 0,0 1,0-1,-1-1,1 1,0 0,-7 1,0 1,1 0,-1-1,0 0,0-1,0 0,-1 0,-14-1,22-1,0 0,0 0,0 0,0-1,0 1,0-1,0 0,0 0,0 0,1 0,-1-1,0 1,1-1,-1 1,1-1,-1 0,1 0,0 0,0 0,0 0,0-1,0 1,0-1,1 1,-1-1,1 0,0 1,0-1,-1-4,-4-15,2-1,-2-35,-1-9,-5-6,4-1,3 0,5-90,4 135,1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32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0 103,'22'0,"1"0,-1 2,36 7,-47-6,-1 0,1 1,-1 0,0 1,-1 0,1 1,-1 0,0 0,13 12,0 2,-1 0,-1 2,-1 0,-1 1,-1 1,24 46,-38-64,-1 1,-1-1,1 1,-1 0,0 0,-1 7,1-13,-1 0,0 0,0 0,0 0,0 0,1 0,-1 0,-1-1,1 1,0 0,0 0,0 0,0 0,-1 0,1 0,0 0,-1 0,1-1,-1 1,1 0,-1 0,1 0,-1-1,1 1,-1 0,0-1,0 1,1-1,-1 1,0-1,0 1,1-1,-1 1,0-1,0 0,0 1,0-1,0 0,0 0,0 0,0 1,0-1,1 0,-1 0,0-1,0 1,0 0,0 0,0 0,0-1,0 1,0 0,0-1,0 0,-2 0,1-1,-1 0,1 0,0 0,-1 0,1 0,0 0,0-1,1 1,-1-1,1 0,-1 1,1-1,-2-4,-15-49,12 37,-55-214,58 224,1 0,0 1,1-1,0 0,0 0,1 0,0-1,3-12,1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5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27,'14'16,"0"1,-2 0,0 0,13 26,5 7,228 295,-147-204,107 122,-384-441,-53-61,176 187,3-2,-62-109,92 145,1-1,0 0,2 0,0-1,-7-35,13 51,1 0,0 0,-1 0,1 0,1 0,-1 0,1 0,-1 0,1 0,1 0,-1 0,0 0,1 0,0 1,2-5,-1 5,0 0,0 0,0 1,0-1,0 1,1 0,-1-1,1 2,-1-1,1 0,0 1,0-1,0 1,0 0,0 1,0-1,0 1,5-1,263 2,-118 2,-148-3,0 0,0 1,0-1,0 1,0 0,-1 1,1-1,6 4,-11-5,0 1,0 0,0-1,0 1,0 0,0 0,0 0,0 0,0 0,-1 0,1 0,0 0,0 0,-1 0,1 1,-1-1,1 0,-1 0,0 0,1 1,-1-1,0 0,0 1,0-1,0 0,0 1,0-1,0 0,0 0,-1 1,1-1,-1 0,1 0,0 1,-1-1,0 0,1 0,-1 0,0 0,0 0,1 0,-2 1,-6 8,1 0,-1-1,0-1,-1 1,0-1,0-1,-1 0,-16 9,8-5,0-2,-1 0,-1-1,-22 6,26-10,-1-1,1-1,-34 0,30-2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3.1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1043,'129'-131,"259"-239,336-144,-703 501,3-2,-45 41,5-8,2 0,0 0,1 1,1 1,-18 40,-34 114,49-127,-99 321,47-147,35-115,-1 9,-91 203,201-381,-61 49,9-9,54-36,-70 54,0 0,0 0,0 1,0 0,1 0,0 1,0 1,0-1,0 2,19-2,-5 4,0-1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3.9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394 1,'-11'0,"-1"2,1-1,0 1,-1 1,1 0,0 1,0 0,1 0,-1 1,1 1,0 0,1 0,-1 1,-9 9,-12 13,1 1,-38 51,61-73,7-7,-56 73,52-67,-1 0,1 1,0-1,1 1,0-1,0 1,1 0,-3 16,5-23,0 0,0 1,0-1,1 0,-1 1,0-1,1 0,-1 1,0-1,1 0,0 0,-1 1,1-1,0 0,-1 0,1 0,0 0,0 0,0 0,0 0,0 0,0 0,0-1,1 1,-1 0,0-1,0 1,0-1,1 1,-1-1,0 1,1-1,-1 0,2 0,53 3,-44-4,127 2,146 18,-225-14,45 5,-96-9,1 1,0 1,-1-1,1 2,-1-1,0 1,16 10,-23-13,0 0,0 0,0 1,-1-1,1 1,0 0,-1-1,1 1,-1 0,1 0,-1 0,0 0,0 0,0 0,0 0,0 0,0 1,0-1,-1 0,0 1,1-1,-1 5,0-3,-1-1,0 1,0-1,-1 1,1-1,-1 1,1-1,-1 0,0 0,0 0,-1 0,1 0,-4 3,-5 5,-1-1,-1 0,0-1,0 0,-25 11,25-14,0 0,0-2,0 1,-18 2,12-4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4.3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0,'3'0,"6"0,5 0,0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1,'0'3,"0"6,0 5,4 4,4 2,6 7,8-3,3 7,6 1,1 0,3 2,-5-1,-7-7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5.4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1 204,'4'-4,"4"-1,6-3,4-1,2-7,6-3,6 0,1 1,3-1,3-2,-1-3,-4 1,-7 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6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1 106,'0'-3,"7"-3,7 1,4-2,4-1,5 1,6-1,5-4,-1-4,2 2,-2 2,-8 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6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0,'4'4,"1"5,0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7.5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0,'1'20,"0"1,1-1,1 1,1-1,0 0,2-1,0 1,1-1,1 0,1-1,1 0,12 17,55 86,102 121,-172-233,0-1,1 0,0 0,0 0,1-1,-1 0,2-1,-1 0,14 6,-18-10,1-1,-1 1,0-1,1 0,-1-1,0 1,1-1,-1 0,1 0,-1-1,1 0,-1 0,0 0,0 0,1-1,-1 0,0 0,0 0,-1-1,1 0,4-3,23-12,1 1,0 1,1 2,1 1,39-8,-47 14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7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1 320,'4'0,"4"-4,6-1,4 0,2-3,6-7,6-2,2-1,2-2,6-1,5-5,5-2,1-3,0 3,2 3,-1-2,-2 3,-9 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8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0 331,'0'-1,"1"1,-1-1,0 0,1 0,-1 0,0 1,1-1,-1 0,1 1,-1-1,1 0,0 1,-1-1,1 1,0-1,-1 1,1-1,0 1,0-1,-1 1,1 0,0-1,0 1,0 0,0-1,30-6,-17 4,39-18,69-37,28-13,-9 19,196-45,-281 90,-38 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6.7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585 320,'2'-3,"0"0,0 0,1-1,-1 1,1 1,-1-1,1 0,0 1,0-1,0 1,1 0,-1 0,0 0,1 0,3-1,2-2,342-169,-291 147,-56 25,0 0,-1 1,1-2,0 1,-1 0,0-1,0 1,0-1,0 0,0 0,4-5,-7 7,0 1,0-1,1 0,-1 1,0-1,0 1,0-1,0 0,0 1,1-1,-1 1,0-1,0 0,-1 1,1-1,0 1,0-1,0 0,0 1,0-1,-1 1,1-1,0 0,-1 1,1-1,0 1,-1-1,0 0,-1 0,0-1,0 1,0 0,0 0,-1 0,1 0,0 0,-1 0,1 0,-1 1,-3-1,-42-4,0 2,-80 6,33 0,69-2,-1 2,1 0,0 2,0 1,0 1,1 1,0 2,1 0,0 1,-23 15,-27 22,-112 94,116-85,48-41,-35 31,54-44,-1 0,1 0,0 0,1 1,-1-1,1 1,-1-1,1 1,0 0,1 0,-1 0,-1 7,3-10,0 0,0 0,0 1,0-1,1 0,-1 0,0 0,1 0,-1 0,1 0,-1 0,1 0,-1-1,1 1,0 0,0 0,-1 0,1-1,0 1,0 0,0-1,0 1,0 0,0-1,0 1,0-1,0 0,0 1,0-1,0 0,0 0,0 1,0-1,0 0,0 0,2 0,47 0,-42 0,630-23,-552 20,-20 2,0-2,-1-3,99-23,-160 28,0-1,1 1,-1-1,-1 0,1 0,0-1,0 1,-1-1,1 1,-1-1,5-5,1-2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29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1 988,'3'1,"1"1,0 0,-1 0,1 0,-1 1,1-1,-1 1,0 0,0 0,0 0,-1 0,1 0,3 7,7 6,134 139,229 185,-308-283,-29-23,1-3,54 35,-80-58,1-1,0 0,0-1,0 0,0-1,1-1,0 0,0-2,0 1,0-2,21 0,-30-1,0-1,0 1,1-1,-1 0,0-1,0 0,0 0,0 0,-1-1,12-6,-14 6,0-1,1 0,-2 0,1 0,0 0,-1-1,0 1,0-1,-1 0,1 0,-1 0,0 0,0-1,2-8,53-286,-40 190,130-1087,-142 1122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30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1 132,'1'-2,"0"1,0-1,1 1,-1-1,0 1,1-1,-1 1,1 0,-1 0,1 0,0 0,-1 0,1 0,0 0,0 0,0 1,3-2,4-2,32-15,0 2,1 2,0 1,1 3,1 1,0 2,0 2,0 2,69 3,-61 3,0 3,0 2,-1 2,0 3,-1 1,-1 3,90 41,-127-51,1 1,-2 0,1 0,-1 2,0-1,0 1,-1 1,14 16,-21-21,1 0,-1 0,0 0,-1 1,1-1,-1 1,0 0,-1-1,1 1,-1 0,0 0,-1 0,1 0,-1 0,0 0,-1 0,0 0,1 0,-2-1,1 1,-1 0,-3 7,-17 38,-2-1,-42 63,-72 88,120-177,-117 147,-8-6,-194 175,330-333,3-3,0 0,0 1,-1-2,0 1,0 0,0-1,-7 3,6-8,10-8,8-11,1 6,0 1,1 0,1 1,0 0,0 1,26-14,115-55,-84 46,267-120,462-145,-748 281,-26 9,2 0,-1 2,56-9,-84 16,0 1,1 0,-1 0,1 0,-1 0,1 0,-1 0,0 0,1 0,-1 0,1 0,-1 0,1 0,-1 0,0 0,1 0,-1 0,1 0,-1 1,1-1,-1 0,0 0,1 0,-1 1,0-1,1 0,-1 1,0-1,1 0,-1 1,0-1,0 0,1 1,-1-1,0 1,-5 13,-4-2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31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1 754,'40'-4,"-1"-1,0-2,0-2,0-2,64-26,-21 7,66-19,1167-414,-939 327,-375 136,0-1,0 1,1 0,-1-1,0 1,0 0,0 0,0 0,0 0,0 0,0 0,0 0,1 0,-1 0,0 1,0-1,0 0,0 1,0-1,0 0,1 2,4 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32.1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0,'4'1,"0"-1,0 1,0 0,0 0,0 0,-1 0,1 1,0 0,-1-1,1 1,-1 1,0-1,0 0,0 1,5 4,41 52,-29-32,321 368,10 12,-125-130,-207-251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33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0 251,'1'-2,"-1"0,1-1,0 1,0 0,0 0,0 0,0 0,0-1,0 2,1-1,-1 0,1 0,-1 0,1 1,0-1,0 1,0-1,0 1,0 0,0-1,3 0,48-20,-16 10,-1 2,1 1,0 2,1 1,53-1,-70 6,1-2,-1-1,0 0,-1-2,1 0,-1-2,36-17,-23 10,53-16,-42 20,0 3,0 1,1 2,0 3,88 5,-100 0,0 1,0 2,-1 1,0 2,0 1,-1 1,0 2,50 29,-69-35,-1 1,0 1,0 0,-1 0,0 1,0 0,-1 1,-1 0,0 0,9 16,-14-20,0 0,0 0,0 1,-1-1,0 1,-1 0,0-1,0 1,0 0,-1 0,0-1,-1 1,0 0,0 0,-1-1,1 1,-2-1,1 1,-7 12,-9 14,-1-1,-2-1,-1 0,-2-2,-1 0,-1-2,-1-1,-2-1,-47 33,-186 145,255-198,-1-1,0 1,0-2,0 1,0-1,-15 4,4-3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8:34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1 703,'74'-10,"-9"0,-3 7,0 2,-1 3,72 12,-111-11,0 2,-1 0,1 1,-1 2,-1 0,1 1,-1 1,-1 1,0 0,0 2,-1 0,19 19,-33-28,0 0,0 0,0 0,-1 1,1-1,-1 1,0 0,-1 0,1 0,-1 1,0-1,0 0,-1 1,1 0,-1-1,0 1,-1 10,0-10,-2-1,1 1,0-1,-1 0,0 0,-1 1,1-1,-1-1,0 1,0 0,0-1,-1 1,1-1,-1 0,0 0,-1-1,1 1,-6 3,4-2,-1-1,0 1,0-1,0-1,-1 1,1-1,-1 0,0-1,0 0,1 0,-2-1,-13 1,18-2,0 0,0-1,-1 0,2 0,-1 0,0 0,0-1,0 1,0-1,1 0,-1 0,1 0,0-1,-1 1,1-1,0 0,0 0,1 0,-1 0,1 0,-1-1,1 1,0-1,0 0,1 1,-1-1,-1-5,-20-62,3 0,3-1,3 0,3-2,-1-88,11 126,1-1,2 0,1 1,2-1,1 1,2 0,2 1,1 0,2 0,17-33,-18 46,-4 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05.9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0,'0'4,"4"5,5 8,1 10,6 11,9 15,7 17,6 19,0 11,2 7,-3-4,0-3,-5-8,-10-19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06.7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1,'0'6,"0"0,1 1,0-1,1 0,0 0,-1 1,2-1,-1-1,1 1,0 0,0-1,4 6,7 7,1 0,18 16,-11-11,351 349,-5-4,-32 24,-308-355,-3 0,-1 2,37 80,-52-96,-1 0,-2 1,0 0,-1 0,-1 0,-1 1,-1 0,-4 46,-2-31,-3 1,-2-1,-1 0,-2-1,-1 0,-38 72,38-86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2.8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0,'2'1,"0"0,-1 0,1 0,-1 0,0 0,1 1,-1-1,0 0,0 1,0-1,1 1,-2-1,1 1,0-1,0 1,0 0,0 1,15 36,-15-36,251 564,-121-292,18 58,-142-319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3.6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0,'1'8,"1"-1,0 0,1 0,6 13,-1-1,8 14,2 0,1-1,1-1,41 47,-1 1,239 396,-282-451,-10-22,-4-17,-3-4,-1-1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7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545 595,'-4'-3,"1"0,-1 1,0 0,0-1,-1 1,1 1,0-1,-1 1,1-1,-1 1,1 0,-1 1,1-1,-1 1,0 0,-7 1,-1 0,0 1,-1 0,1 1,-19 7,11-1,0 1,2 1,-1 0,1 2,1 0,0 2,1 0,1 0,0 2,1 0,1 0,1 2,0 0,-12 26,6-10,2 1,2 1,1 0,2 1,2 0,1 1,-5 53,13-78,-1-1,2 1,0-1,1 1,0-1,4 19,-4-29,0-1,0 1,0-1,0 1,0-1,1 0,-1 0,1 1,-1-1,1 0,0 0,0-1,0 1,0 0,0 0,3 1,-2-2,0 0,0 0,1 0,-1 0,1-1,-1 1,0-1,1 0,-1 0,1 0,-1 0,1-1,-1 0,1 1,4-3,9-2,0-1,-1 0,0-1,0-1,0-1,-1 0,0-1,-1-1,-1 0,1-1,-2 0,1-1,-2 0,0-1,0 0,-2-1,0 0,0-1,-1 0,7-21,17-46,-4-1,34-164,-51 184,-4-2,-2 1,-3-1,-10-104,4 138,-1 1,-1 0,-1 0,-2 1,-15-33,24 62,0 0,0 0,0 1,0-1,-1 0,1 1,0-1,0 0,-1 1,1-1,-1 0,1 1,0-1,-1 1,1-1,-1 0,0 1,1 0,-1-1,1 1,-1-1,0 1,1 0,-1-1,0 1,1 0,-1-1,0 1,1 0,-2 0,-6 20,5 38,9-26,1 1,22 58,-6-22,174 536,-186-580,-2-8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4.6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0 150,'4'-1,"1"-1,-1 1,0-1,0 0,0 0,0-1,-1 1,1-1,-1 0,1 0,-1 0,0 0,4-5,11-10,-2 6,0 1,1 1,-1 1,2 0,-1 1,1 1,1 1,-1 1,1 0,0 1,0 1,0 1,1 0,-1 2,0 0,1 2,-1 0,0 0,0 2,0 1,-1 0,1 1,20 10,-23-9,0 1,0 1,0 0,-1 1,-1 0,1 2,-2-1,0 2,0 0,-1 0,-1 1,0 1,-1 0,0 0,-1 1,-1 0,-1 0,0 1,-1 0,-1 0,-1 1,0-1,-1 1,1 33,-4-44,0 5,0 0,-1 0,0 1,-4 15,-1-10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5.5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1 368,'64'4,"1"4,-1 2,-1 3,87 30,-108-31,13 4,0 2,83 40,-122-50,0 1,-1 0,0 1,0 0,-1 2,-1 0,1 0,-2 1,0 0,-1 1,0 1,14 25,-23-35,0 1,0-1,-1 1,1 0,-1 0,-1 0,1 0,-1 0,0 0,0 0,0 0,-1 0,0-1,0 1,-1 0,0 0,0-1,0 1,-1-1,1 1,-1-1,0 0,-1 0,1 0,-1-1,0 1,-1-1,-5 5,2-2,0 0,0-1,0-1,0 1,-1-1,0 0,0-1,0 0,-1-1,0 0,1 0,-1-1,0 0,0-1,0 0,-15 0,23-2,-1 1,0-1,0 1,1-1,-1 0,0 0,1 0,-1 0,1 0,-1-1,1 1,0-1,-1 0,1 0,0 1,0-1,0-1,-2-3,1 1,0 0,0-1,1 1,0-1,0 1,0-1,1 0,-2-9,2-9,0 0,1 0,5-34,-4 52,12-87,5 1,3 0,60-158,-71 218,-2-1,8-57,-12 65,-1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6.6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194 636,'2'-4,"0"0,0 0,0 0,0 1,1-1,0 1,0 0,0 0,0 0,0 0,1 0,-1 0,6-2,4-6,194-170,144-135,-346 312,-1 0,0-1,0 1,0-1,-1 0,5-9,-7 13,-1 1,0-1,0 0,1 0,-1 0,0 0,0 0,0 0,0 0,0 0,0 0,0 0,0 0,-1 0,1 0,0 0,-1 0,1 0,0 0,-1 0,1 1,-1-1,1 0,-1 0,0 0,1 1,-1-1,0 0,0 1,1-1,-1 1,0-1,0 1,0-1,0 1,0-1,0 1,1 0,-1 0,0-1,0 1,0 0,0 0,0 0,0 0,-2 0,-19-3,-1 1,0 0,1 2,-1 1,0 1,1 0,-1 2,1 1,0 0,-40 17,44-12,1 0,0 2,1 0,0 1,1 0,0 1,1 1,-24 33,-1 10,-40 81,3-5,39-79,15-24,1 1,1 1,2 1,2 0,-14 41,29-72,0-1,0 1,1 0,-1 0,1 0,-1 0,1-1,0 1,0 0,0 0,1 0,-1 0,1 0,-1 0,1-1,0 1,1 3,0-5,-1 0,0 0,1 0,-1 0,1 0,-1 0,1 0,0 0,-1-1,1 1,0 0,0-1,-1 0,1 1,0-1,0 0,0 0,-1 0,1 0,0 0,0 0,0-1,-1 1,1-1,0 1,0-1,2-1,28-7,9-4,1 2,0 2,57-5,26 8,96-7,-183 8,0-1,-1-2,64-23,-93 28,0-1,0-1,0 0,-1 0,1 0,-2-1,1 0,0 0,9-13,-4 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7.5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1 728,'330'-376,"-313"355,21-27,-2-1,-2-1,36-74,-68 123,-1-1,0 0,0 0,0 0,-1 0,1 0,0 0,-1 0,1 0,-1 0,0 0,0 0,0 0,0 0,0 0,0 0,0-1,-1 1,1 0,-1 0,1 0,-1 0,-1-2,0 3,1-1,-1 1,0 0,1 1,-1-1,0 0,0 0,0 1,0-1,0 1,0 0,1-1,-1 1,0 0,0 0,0 0,0 0,0 1,-3 0,-8 1,0 2,1-1,-1 2,1 0,0 0,-12 8,-24 20,1 3,2 1,2 2,-53 62,89-93,-25 31,30-37,1 0,-1 0,1 0,0 0,0 0,0 0,0 0,0 1,0-1,1 0,-1 1,1-1,-1 0,1 1,0 4,1-6,0 1,0-1,0 0,0 1,0-1,0 0,0 0,0 0,0 0,0 0,1 0,-1 0,1 0,-1 0,0-1,1 1,-1 0,1-1,1 1,39 8,-27-6,51 15,-2 4,0 1,-1 4,-2 3,-1 2,104 73,-153-97,0 1,-1-1,0 2,0-1,-1 1,0 1,-1 0,11 18,-17-26,0 1,-1-1,1 1,-1-1,0 1,0 0,-1-1,1 1,-1 0,1 0,-1 0,0 0,-1-1,1 1,-1 0,1 0,-1-1,0 1,-1 0,1-1,-1 1,1-1,-1 0,0 1,0-1,-1 0,1 0,0 0,-1 0,0-1,0 1,0-1,0 0,-5 3,-5 4,-1-2,-28 13,-15 7,42-17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8.6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1,'1'17,"0"0,2 1,0-1,1-1,0 1,10 22,48 94,-28-66,29 59,114 169,-172-288,-1-2,0 0,-1 0,0 0,0 1,0-1,-1 1,0-1,0 1,0 0,1 7,-5-10,-4-15,-3-21,6 2,1 0,2-1,1 1,1-1,2 1,1 0,1 0,2 1,1 0,16-34,-24 61,0 1,0 0,0 0,1 0,-1 0,1 0,-1 1,1-1,0 0,0 1,0-1,0 1,0 0,0-1,0 1,0 0,0 0,1 1,-1-1,0 0,1 1,-1-1,0 1,1 0,-1 0,1 0,-1 0,1 0,-1 1,0-1,1 0,-1 1,0 0,1 0,2 1,12 5,0 0,-1 1,28 19,-22-14,25 17,-1 2,-2 2,-1 2,67 73,-74-61,-27-28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29.3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318 0,'-13'1,"0"1,0 0,0 0,1 1,-1 1,1 0,-1 1,1 0,1 1,-1 0,-20 16,16-10,1 0,0 2,1-1,0 2,1 0,1 0,-14 23,23-33,0 0,0 1,1-1,-1 0,1 1,1 0,-1-1,1 1,0 0,0 0,0 0,1 0,0 0,0-1,2 12,0-12,-1-1,1 1,0-1,1 1,-1-1,1 0,0 0,0 0,0 0,1 0,-1-1,1 1,0-1,0 0,0 0,0-1,0 1,10 3,18 6,0 0,1-3,1 0,-1-2,1-2,0-1,0-2,1-1,44-4,-76 2,0 1,1 0,-1-1,0 1,0-1,0 0,0 0,0-1,0 1,0 0,-1-1,1 0,0 0,-1 1,1-2,-1 1,0 0,1 0,-1-1,0 1,-1-1,1 0,0 1,-1-1,1 0,-1 0,0 0,0 0,0 0,0-6,0-1,0-1,-1 0,0 0,-1 0,0 0,-1 1,-6-21,5 22,-1 0,0 1,-1 0,0 0,0 0,0 0,-1 1,-1 0,1 0,-1 0,0 1,0 0,-1 1,0-1,-11-5,-9-3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0.5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485 613,'0'-2,"0"-1,-1 1,1-1,-1 0,1 1,-1-1,0 1,0 0,0-1,0 1,-1 0,1-1,-1 1,1 0,-1 0,0 0,1 0,-1 1,0-1,-1 0,1 1,0 0,0-1,0 1,-1 0,1 0,-1 0,1 0,-1 1,1-1,-1 1,0-1,1 1,-4 0,-8-1,1 1,-1 0,0 1,1 0,-17 4,5 1,-1 1,1 1,0 1,1 1,0 1,0 2,2 0,-1 1,2 2,-35 31,53-45,0 1,1-1,-1 1,1 0,0-1,0 1,0 0,0 0,1 1,-1-1,1 0,0 0,0 1,0-1,0 1,1-1,-1 1,1-1,0 1,0-1,1 8,0-8,1 1,0-1,-1 0,1 0,0 0,1 0,-1 0,0 0,1 0,0-1,-1 1,1-1,0 0,0 1,0-2,1 1,-1 0,0-1,1 1,6 1,24 7,-1-2,2-1,-1-1,1-2,62-1,-93-3,1 0,-1 0,0-1,0 0,0 1,1-1,-1-1,0 1,0-1,0 1,-1-1,1 0,0-1,-1 1,6-5,-6 3,0 0,-1 0,0 1,1-1,-1-1,-1 1,1 0,-1 0,0-1,0 1,0-1,0 1,-1-1,0-8,0-69,-5 1,-3 0,-3 1,-4 0,-3 0,-46-121,61 193,-27-56,30 62,-1 0,0 1,0-1,-1 0,1 1,0-1,0 0,-1 1,1 0,-1-1,1 1,-1 0,0 0,1 0,-1 0,0 0,0 0,0 0,0 1,0-1,0 0,0 1,0 0,0 0,0-1,0 1,0 0,-4 1,5 0,-1-1,1 1,0 0,-1-1,1 1,0 0,-1 0,1 0,0 0,0 0,0 0,0 0,0 1,0-1,0 0,0 1,1-1,-1 0,0 1,1-1,-1 1,1-1,0 1,-1-1,1 1,0-1,0 1,0-1,0 1,0 0,0-1,1 1,-1-1,0 1,1-1,-1 1,1-1,-1 0,1 1,0-1,1 2,4 10,0-1,2 0,11 16,-14-21,141 223,-88-134,-41-70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1.7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1394 1,'1'0,"0"0,1 0,-1-1,0 1,0 0,1 0,-1 1,0-1,0 0,0 0,0 1,1-1,-1 0,0 1,0-1,0 1,0 0,0-1,0 1,0 0,0-1,0 1,0 0,0 0,-1 0,1 0,0 0,-1 0,1 0,0 0,-1 0,0 0,1 0,-1 1,1-1,-1 0,0 0,0 2,0-2,0 1,-1 0,1 0,-1-1,0 1,0 0,1-1,-1 1,0-1,0 1,0-1,-1 0,1 1,0-1,0 0,-1 0,1 0,-1 1,1-2,-1 1,1 0,-1 0,0 0,1-1,-1 1,-2 0,-26 4,-1-1,1-1,-1-1,-52-5,17 2,-650 21,671-16,0 3,0 1,0 2,2 2,-1 1,-55 27,96-39,1 0,-1 1,0-1,1 0,-1 1,1 0,-1 0,1 0,0 0,0 0,0 0,0 0,-3 5,-1 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3.5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52,'0'8,"1"0,0 0,1 0,0 0,0 0,1-1,0 1,0-1,0 0,1 0,0 0,1 0,6 8,10 9,1-1,27 22,-14-13,-7-5,140 125,-132-123,1-3,1 0,44 20,-75-42,1 0,1 1,0-1,0 0,0-1,1 0,12 2,-19-5,0 0,0 0,0 0,0-1,0 1,0-1,0 1,-1-1,1 0,0 0,-1-1,1 1,0 0,-1-1,1 1,-1-1,0 0,0 0,0 0,0 0,0 0,0-1,0 1,-1-1,1 1,1-4,9-20,-1 0,-1-1,-2-1,0 1,-2-2,5-45,12-52,-21 118,52-172,-38 144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5.8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476 743,'-12'0,"-32"0,-43 5,71-2,0 0,1 0,-1 2,1 0,0 0,-18 10,11-3,0 1,1 2,-35 28,47-35,1-1,1 2,-1-1,1 1,0 0,1 0,0 1,1 0,0 0,0 0,-2 12,6-21,0 1,1-1,-1 0,0 1,1 0,0-1,-1 1,1-1,0 1,0 0,0-1,0 1,0-1,0 1,1 0,-1-1,0 1,1-1,-1 1,1-1,0 1,-1-1,1 0,0 1,0-1,0 0,0 1,0-1,0 0,0 0,1 0,-1 0,0 0,1 0,-1 0,0-1,1 1,-1 0,1-1,-1 1,1-1,-1 1,1-1,0 0,-1 0,1 0,-1 0,1 0,0 0,1 0,11-2,1 1,-1-2,0 0,20-7,-27 8,30-9,-5 3,0-2,0-1,-1-2,52-29,-76 36,-1 0,1 0,-1-1,0 0,-1 0,0 0,0-1,0 0,-1 0,0 0,-1-1,1 1,-2-1,1 0,1-17,2-13,-2-1,-2-48,-2 75,0-10,0-28,1 35,-1 16,0 0,0 0,0 0,0 0,0 0,0 0,0 0,0 0,1 0,-1 0,0 0,0 0,0 0,0 0,0 0,0 0,0 0,0 0,0 0,0 0,0 0,0 0,0 0,0 0,1 0,-1-1,0 1,0 0,0 0,0 0,0 0,0 0,0 0,0 0,0 0,0 0,0 0,0 0,0 0,0 0,0 0,0-1,15 36,0-1,3-1,1 0,1-2,1 0,32 34,164 154,-197-201,0 0,1-2,1 0,40 20,-51-30,0-2,0 1,1-2,0 1,0-2,0 1,0-2,0 1,0-2,0 0,0 0,19-4,-28 4,-1-1,1 0,-1 0,0 0,1-1,-1 1,0-1,1 1,-1-1,0 0,0 1,0-1,-1 0,1 0,0-1,-1 1,1 0,-1-1,0 1,0 0,0-1,0 1,0-1,0 0,-1 1,1-1,-1-5,2-10,-1 0,-1 0,-2-20,1 12,-23-381,13 319,-4 0,-40-132,50 206,1-3,-2 0,0 0,-1 1,-1-1,-13-20,21 36,-1 0,1 0,-1 1,0-1,1 0,-1 0,1 1,-1-1,0 0,0 1,1-1,-1 1,0-1,0 1,0-1,0 1,0-1,1 1,-1 0,0 0,0-1,0 1,0 0,0 0,0 0,0 0,0 0,0 0,-1 0,0 1,1 0,0 0,-1 1,1-1,0 0,-1 0,1 1,0-1,0 1,0-1,0 1,0-1,1 1,-2 2,-2 8,0 0,1 0,-3 18,5-10,0 1,1-1,1 1,1-1,1 1,1-1,1 0,1 0,0-1,1 0,16 30,13 16,77 108,-78-125,1-2,60 59,-78-88,1 0,1-1,0-1,1-2,1 0,0-1,1-1,28 10,-15-9,-8-2,0 0,0-3,1 0,0-2,30 3,-56-9,-1 1,1 0,0 0,0-1,0 0,0 0,0 0,0 0,-1 0,1 0,0-1,-1 1,0-1,1 1,-1-1,0 0,1 0,-1 0,0-1,-1 1,1 0,0-1,2-4,2-5,0-1,-1-1,7-25,-3 8,-3 8,-2 0,0 0,-1 0,-2-1,0 1,-5-42,-5 29,-1 21,10 15,0 0,0 0,-1-1,1 1,0 0,-1 0,1 0,0 0,-1 0,1 0,0 0,-1-1,1 1,-1 0,1 0,0 0,-1 0,1 0,0 1,-1-1,1 0,0 0,-1 0,1 0,0 0,-1 0,1 1,0-1,-1 0,1 0,0 0,0 1,-1-1,1 0,0 0,-1 1,1 0,-1 0,0 1,1-1,-1 0,1 0,0 0,-1 1,1-1,0 0,0 1,0-1,0 0,0 1,0-1,0 0,0 0,0 1,1-1,-1 0,1 1,-1-1,1 0,-1 0,1 0,-1 0,1 1,0-1,0 0,0 0,0 0,0-1,0 1,1 1,35 30,21 7,70 34,-111-65,-14-6,0 0,0 0,0-1,0 1,1-1,-1 0,1 0,-1 0,1 0,-1-1,1 0,0 1,-1-1,6-1,-8 0,1 0,0 0,-1 0,1 0,-1 0,1 0,-1-1,0 1,1 0,-1-1,0 1,0-1,0 0,0 1,0-1,-1 0,1 0,0 1,-1-1,1 0,-1 0,0 0,1 0,-1 0,0 0,0 0,0 1,-1-4,3-51,-2 1,-3 0,-2 0,-15-64,26 133,1 0,0-1,1 1,0-1,12 13,-6-7,31 40,3-3,107 98,-151-151,0 1,0-1,0 0,0 0,0-1,1 1,-1-1,6 2,8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19.3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316 2,'-12'-1,"0"1,-1 0,1 0,0 1,0 1,0 0,0 1,0 0,1 1,-1 0,1 1,0 0,-11 7,11-4,0 1,1 0,-1 0,2 1,-1 0,2 1,-1 0,1 0,1 1,0-1,1 2,0-1,1 1,0 0,1 0,1 0,0 1,0 0,0 22,3-33,0-1,0 1,0 0,1 0,-1-1,1 1,-1-1,1 1,0 0,0-1,0 1,0-1,1 0,-1 1,1-1,-1 0,1 0,0 0,0 0,3 3,-1-3,0 0,0 0,0 0,0-1,0 1,0-1,0 0,1 0,-1 0,1-1,6 1,2-2,-1 0,0 0,0-1,1 0,-1-1,-1-1,1 0,12-6,-15 5,-1 0,0-1,0 0,-1 0,0-1,0 0,0 0,-1-1,0 1,-1-1,0 0,0-1,0 0,-1 1,-1-1,1-1,-2 1,1 0,-1-1,0 1,-1-1,0-17,-1 24,-1-3,1 1,0-1,0 1,1-1,-1 1,1 0,1-1,-1 1,1 0,-1 0,2-1,3-7,-5 13,-1 0,1-1,0 1,-1 0,1 0,0-1,-1 1,1 0,-1 0,1 0,0 0,-1 0,1 0,0 0,0 0,-1 0,1 0,-1 0,1 1,0-1,-1 0,1 0,0 1,-1-1,1 0,-1 1,1-1,-1 1,1-1,-1 1,1-1,0 2,18 18,-18-18,165 233,-31-40,-97-140,-23-35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7.2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423 295,'5'-2,"0"-1,-1 1,1-1,-1 0,0 0,0 0,0-1,-1 1,6-8,1 1,-9 9,1 1,-1-1,0 0,0 0,-1 0,1 1,0-1,0 0,0 0,0 0,-1 0,1 0,0 0,-1-1,1 1,-1 0,0 0,1 0,-1-1,0 1,0 0,1 0,-1-1,0 1,0 0,-1-2,0 2,0 0,0-1,0 1,0 0,0 1,-1-1,1 0,0 0,0 0,-1 1,1-1,-1 1,1-1,-1 1,1-1,-1 1,-2 0,-11-2,-1 1,-30 2,4 6,0 1,0 3,1 1,0 2,-51 25,83-35,0 0,0 1,0 1,1-1,0 1,-12 11,18-15,1-1,-1 1,1-1,-1 1,1-1,-1 1,1 0,0 0,0 0,0 0,0 0,0 0,1 0,-1 0,0 0,1 0,0 0,-1 0,1 1,0-1,0 0,0 0,1 0,-1 1,0-1,1 0,-1 0,1 0,0 0,0 0,0 0,0 0,0 0,0 0,0-1,2 3,17 14,1 0,1-2,0 0,1-1,46 21,-40-20,28 14,95 35,-131-57,1-1,1-1,-1-1,1-1,0-1,0-2,46-1,-60-1,-1-1,1 0,-1-1,0 0,0 0,0-1,0 0,0 0,-1-1,1 0,-1-1,-1 1,1-1,-1 0,0-1,9-12,5-10,-1-1,27-60,-28 54,42-97,-54 116,0-1,-1-1,-1 1,0-1,1-30,-5 43,0 1,-1 0,1-1,-1 1,0-1,-1 1,1 0,-1 0,0 0,0 0,-1 0,0 0,0 0,0 1,0-1,0 1,-1 0,0 0,0 1,0-1,-1 1,1-1,-1 2,1-1,-1 0,0 1,0 0,0 0,0 0,-7-1,1 1,0-1,0 1,0 1,0 0,0 1,-1 0,1 1,0 0,0 1,0 0,0 0,0 1,-19 9,20-7,0 0,1 1,0 1,0 0,0 0,-11 13,18-19,1 0,-1 1,1-1,0 1,-1-1,1 1,0-1,0 1,0 0,0 0,1 0,-1-1,0 1,1 0,-1 0,1 0,0 0,0 0,-1 0,1 0,0 0,1 0,-1 0,0 0,1 0,-1 0,1 0,-1 0,1-1,0 1,0 0,0 0,0-1,0 1,0 0,1-1,-1 1,0-1,1 0,-1 1,1-1,-1 0,4 2,70 42,113 51,-126-68,-1 3,-2 2,95 70,-136-87,0 0,-1 1,0 1,-2 0,24 37,-34-48,0 1,-1 0,-1 0,1 0,-1 1,0-1,-1 1,0-1,-1 1,1 0,-2 0,1 0,-1-1,-1 1,1 0,-2 0,1 0,-1 0,-3 8,2-11,-1 1,1-1,-1 0,0 0,-1 0,0 0,0-1,0 0,0 0,-1 0,-11 7,-9 4,-44 20,21-11,-28 15,57-32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8.5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1,'13'15,"-1"1,0 0,-2 1,18 35,-1-1,70 113,196 352,-282-495,-1 1,-1-1,11 39,-16-35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39.3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1,'22'2,"0"0,0 2,0 1,0 1,27 11,9 2,-36-12,0 1,-1 1,-1 0,1 2,-2 1,1 0,-2 1,1 1,25 27,-32-29,0 1,-1 1,0 0,-1 1,-1 0,0 0,-1 1,-1 0,0 0,-1 1,-1 0,6 34,-11-48,1 0,-1 1,0-1,0 1,0-1,-1 1,1-1,-1 0,0 1,0-1,0 0,-1 0,1 0,-1 1,1-1,-1-1,0 1,0 0,0 0,-1-1,1 1,-5 2,-4 3,0-1,0-1,0 0,-22 8,-15 8,47-22,-11 8,0-1,-1-1,0 0,0 0,-1-2,-23 6,18-8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0.1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1 267,'12'0,"0"1,0 0,0 0,0 1,0 1,-1 0,1 1,-1 0,0 0,0 2,0-1,0 1,-1 1,0 0,12 11,59 41,56 46,-121-90,0-1,-2 2,1 0,-2 1,20 31,-29-41,0 1,-1 0,0 1,0-1,-1 0,0 1,0-1,-1 1,0 0,-1 0,0-1,0 1,-3 12,3-17,-1 1,-1-1,1 1,0-1,-1 0,0 1,0-1,0 0,-1 0,1 0,-1-1,0 1,0-1,0 1,-1-1,1 0,-1 0,1-1,-1 1,0-1,0 0,-1 0,1 0,0 0,0-1,-9 2,11-2,-1-1,1 1,0-1,0 0,-1 0,1 0,0 0,-1 0,1 0,0-1,0 1,-1-1,1 1,0-1,0 0,0 0,0 0,0 0,0-1,0 1,0 0,0-1,-2-2,1 0,1 0,-1 0,1 0,0-1,0 1,1 0,-1-1,1 0,0 1,-1-10,0-8,2 0,1 0,6-42,25-123,75-241,-98 398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0.9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153 1,'0'3,"-1"-1,1 1,-1 0,0-1,0 1,0-1,0 1,0-1,0 1,-1-1,1 0,-1 0,0 0,1 0,-4 3,-39 32,3-2,35-28,0 1,1-1,0 1,1 0,-1 0,1 0,1 1,-4 11,7-17,-1 0,1-1,0 1,0 0,0 0,0 0,0 0,1-1,-1 1,1 0,0 0,0-1,0 1,0 0,0-1,0 1,1-1,-1 0,1 1,0-1,0 0,0 0,0 0,0 0,0 0,0-1,1 1,-1-1,1 1,3 0,6 5,78 35,-84-39,0-1,1 0,-1 0,1-1,-1 1,1-2,-1 1,1-1,-1 1,1-2,0 1,7-3,-4-2,0 0,-1-1,0 0,-1-1,1 0,-1-1,0 0,6-9,-1 4,-9 9,-1 0,1 0,-1 0,0-1,-1 1,1-1,-1 0,0 0,0 1,0-1,-1-1,1 1,-1 0,0 0,-1 0,1-6,-2 8,1 0,0 0,-1 0,0 0,1 0,-1 0,0 0,0 0,-1 1,1-1,-1 1,1-1,-1 1,0-1,0 1,0 0,0 0,0 0,0 0,-1 0,1 0,-1 1,1-1,-1 1,0 0,1-1,-1 1,-5-1,-38-5,26 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2.1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1,'-1'0,"1"0,-1 0,1 0,-1-1,1 1,-1 1,1-1,-1 0,1 0,-1 0,1 0,-1 0,1 0,-1 0,1 1,-1-1,1 0,-1 0,1 1,0-1,-1 0,1 1,-1-1,1 0,0 1,-1-1,1 1,0-1,0 0,-1 1,1-1,0 1,0-1,0 1,-1-1,1 2,8 20,21 15,271 221,-268-237,1-1,0-1,2-3,61 22,-95-37,1 0,-1-1,1 1,0-1,-1 1,1-1,0 0,-1 0,1 1,0-1,-1-1,1 1,0 0,-1 0,1 0,0-1,-1 1,1-1,0 1,-1-1,1 0,-1 0,1 0,-1 0,0 0,1 0,-1 0,0 0,0 0,1-1,-1 1,0 0,0-1,-1 1,1-1,0 1,1-3,1-6,0 0,-1-1,0 1,0-1,0-12,1-4,2-20,-4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3.3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1,'1'6,"0"0,0 0,1 0,-1-1,1 1,1 0,-1-1,1 1,0-1,7 10,13 27,-7 9,-3 0,-2 1,-2 1,-2-1,-3 1,-2 63,-2-97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3.7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1,'0'4,"0"5,0 5,0 3,4 0,2 0,2 1,1 2,-1 0,-3-2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4.1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1,'0'3,"0"3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5.1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503 406,'-8'-7,"0"0,-1 0,-1 1,1 1,-1-1,0 2,0-1,0 1,0 1,-1 0,0 0,1 1,-1 1,0-1,0 2,0 0,0 0,0 1,-12 2,3 0,1 1,-1 1,1 0,0 2,0 0,1 1,0 1,0 1,-26 19,37-23,0 0,1 0,-1 1,2 0,-1 0,1 1,0-1,-7 16,10-18,-1 0,2-1,-1 1,0 0,1 0,0 0,0 1,1-1,-1 0,1 0,0 0,1 0,-1 1,1-1,0 0,0 0,2 5,-1-8,0 1,-1-1,1 0,0 0,0 0,0 0,1 0,-1 0,0 0,1-1,-1 1,1-1,0 0,-1 1,1-1,0 0,0-1,0 1,-1-1,1 1,0-1,0 0,0 0,0 0,3-1,10 1,-1-2,1 0,19-6,-13 3,115-35,-123 35,0 0,-1-1,1-1,-2 0,1-1,-1 0,16-15,-22 17,-1-1,1 0,-2 0,1 0,-1-1,0 1,0-1,-1 0,0 0,-1-1,0 1,0 0,0-1,-1 1,-1-1,0 0,0 1,0-1,-1 0,0 1,-1-1,-3-11,-5-14,-2 1,0 0,-3 1,-19-32,33 62,-7-15,-2 1,0 0,-14-16,22 30,0-1,0 1,0-1,0 1,-1-1,1 1,-1 0,1 0,-1 0,0 1,0-1,0 1,0-1,0 1,0 0,0 0,-1 0,1 1,0-1,-1 1,1 0,0 0,-1 0,1 0,-6 2,7-2,1 1,0-1,-1 1,1 0,-1-1,1 1,0 0,-1 0,1 0,0 0,0 0,0 0,0 1,0-1,0 0,0 0,0 1,0-1,1 1,-1-1,1 1,-1-1,0 4,1-1,-1 0,1 0,1 0,-1 0,0 0,1 0,0 0,0 0,2 5,3 7,2-1,-1 0,15 21,42 50,-47-64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20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8,'10'1,"0"0,0 0,0 1,0 1,0 0,0 0,-1 1,1 0,-1 0,13 9,11 10,41 35,-39-29,25 19,-2 3,78 89,-123-111,-13-28,0-1,1 1,-1-1,0 1,0-1,1 1,-1-1,0 1,0 0,0-1,0 1,0-1,0 1,0-1,0 1,0-1,0 1,0-1,0 1,0 0,-1-1,1 1,0-1,0 1,-1-1,1 1,0-1,-1 0,1 1,0-1,-1 1,1-1,0 0,-1 1,1-1,-1 0,1 1,-1-1,1 0,-1 0,1 1,-1-1,1 0,-1 0,1 0,-1 0,0 0,1 0,-1 0,1 0,-1 0,1 0,-1 0,0 0,-1-1,0 0,0 0,0-1,0 1,0-1,0 1,1-1,-1 1,0-1,1 0,-1 0,1 0,0 0,0 0,0 0,0 0,0 0,0 0,0-1,0-3,-10-50,7 15,2 1,3-45,-1 74,1 1,0-1,1 1,0 0,1-1,0 1,0 1,1-1,1 0,0 1,0 0,0 0,12-13,-14 19,0 0,1 0,-1 0,1 1,0-1,0 1,-1 0,1 1,1-1,-1 1,0-1,0 1,1 0,-1 1,0-1,1 1,-1 0,1 0,-1 0,0 1,1-1,-1 1,0 0,1 0,-1 1,0-1,5 4,11 5,0 0,-1 2,-1 0,20 19,-18-16,41 29,46 36,-96-71,-1 0,-1 1,0 0,0 0,-1 1,0 0,7 16,-7-8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47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461 257,'6'-1,"0"0,0 0,0 0,0 0,-1-1,1 0,0-1,-1 1,0-1,1 0,-1 0,0-1,-1 1,9-8,-11 9,-1 1,1-1,-1 1,1-1,-1 0,0 0,1 0,-1 0,0 0,0 0,-1 0,1 0,0 0,-1 0,1 0,-1 0,1-1,-1 1,0 0,0 0,0 0,0-1,-1 1,1 0,-1 0,1 0,-1 0,0-1,1 1,-1 0,0 0,-1 0,1 1,0-1,0 0,-1 0,1 1,-1-1,0 1,1-1,-4-1,-1-1,1 0,-2 0,1 1,0 0,-1 0,1 1,-1-1,0 1,0 1,1-1,-1 1,0 1,-1-1,-7 2,-12 0,0 2,-37 9,13-2,21-5,-92 19,111-22,1 2,0 0,0 0,0 0,0 1,1 1,-1 0,-15 13,24-18,0 0,0 0,0 0,0 0,0 0,0 0,1 0,-1 1,0-1,1 0,-1 1,1-1,-1 0,1 1,-1-1,1 0,0 1,0-1,0 1,0-1,0 0,0 1,0-1,0 1,0-1,1 0,-1 1,1-1,-1 0,1 1,-1-1,1 0,0 0,0 1,-1-1,1 0,0 0,0 0,1 1,6 5,1 1,0-1,0-1,13 8,4 3,45 45,-42-35,59 42,-76-62,-1 0,1-1,1 0,-1-1,1 0,0-1,0-1,0 0,18 2,47-2,116-9,-168 2,0 0,-1-2,0-1,0-1,-1-1,28-15,-15 8,53-17,-76 29,0-2,-1 0,1-1,-1 0,-1-1,1 0,-1-1,-1 0,21-22,5-11,42-60,-43 52,-25 37,-6 8,0-1,-1 0,1 0,-1 0,0 0,-1-1,0 1,0-1,0 0,-1 0,3-10,-5 16,0-1,-1 1,1 0,0 0,0 0,-1 0,1 0,-1-1,1 1,-1 0,1 0,-1 0,0 0,0 1,1-1,-1 0,0 0,0 0,0 0,0 1,0-1,0 1,0-1,0 0,0 1,0 0,0-1,0 1,0 0,-1-1,1 1,0 0,0 0,-2 0,-47 1,41-1,-76 5,2 4,-1 3,1 4,1 3,-123 47,160-49,-88 42,121-52,-1 1,1 0,0 1,0 0,1 0,1 2,-17 18,24-24,1-1,0 0,0 1,0-1,0 1,1-1,-1 1,1 0,0 0,1 0,-1 0,1-1,0 1,0 0,1 0,-1 0,1 0,0 0,1-1,-1 1,1 0,0-1,0 1,0-1,5 7,7 11,1-1,1 0,29 29,-34-38,32 32,1-3,3-1,1-2,2-2,1-3,2-2,1-2,73 28,-95-44,1-1,0-2,65 12,-83-20,-1-1,1-1,-1 0,1 0,-1-1,1-1,-1-1,0 0,0-1,0 0,0-1,13-7,-1-3,-1-2,-1-1,42-39,26-19,-89 74,-2 2,1-1,-1 1,0-1,0 0,1 0,-1 1,0-1,0 0,0 0,0 0,0 0,0 0,0 0,-1 0,1-1,0 1,-1 0,1 0,-1-1,1 1,-1 0,1-1,-1 1,1-3,-7-1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54.7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1 336,'0'-9,"1"-1,0 0,0 1,1-1,1 1,0-1,0 1,0 0,1 0,1 1,7-13,-3 8,1 0,1 1,0 0,0 1,1 0,20-13,-7 7,1 2,1 0,1 2,0 1,1 1,56-13,-72 21,-1 1,1 0,0 1,0 0,-1 1,1 0,0 1,0 1,-1 0,1 1,-1 0,1 1,-1 0,15 8,-15-5,-1 0,0 1,0 1,-1 0,0 0,-1 1,0 0,0 0,-1 1,-1 0,0 1,0 0,7 18,-3-3,-2 2,0-1,-2 1,-2 1,0-1,0 31,-3 20,-9 85,-8-12,-40 169,-63 144,101-405,1-2,-3 1,-36 80,51-132,-1 0,1-1,-1 0,-10 11,13-16,0 0,0 0,0 0,0 0,0-1,0 1,-1-1,1 1,-1-1,1 0,-1 0,1 0,-1 0,0 0,0-1,1 1,-6 0,8-2,0 1,0 0,0-1,-1 1,1 0,0 0,0-1,0 1,0 0,0-1,-1 1,1 0,0-1,0 1,0 0,0-1,0 1,0 0,0-1,0 1,0-1,1 1,-1 0,0-1,0 1,0 0,0 0,0-1,0 1,1 0,-1-1,0 1,0 0,1 0,-1-1,0 1,0 0,1 0,-1-1,0 1,0 0,1 0,-1 0,0 0,1 0,-1-1,0 1,1 0,17-16,28-16,2 2,94-43,112-29,-227 92,761-253,-392 138,-371 113,-31 11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55.4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1,'6'1,"-1"1,1 0,0 0,-1 1,0 0,0 0,1 0,-2 0,1 1,0 0,-1 0,6 6,5 4,168 151,-9 8,187 237,-298-333,-3 3,54 94,-96-141,-2-1,0 2,-3 0,-1 1,-1 0,-2 1,-2 0,-1 0,1 38,-5-7,-4 0,-3-1,-15 79,16-123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49:58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16 498,'-14'26,"13"-25,1-1,0 1,0 0,0-1,0 1,0-1,0 1,0-1,0 1,0-1,0 1,0-1,0 1,1-1,-1 1,0-1,0 1,0-1,1 1,-1-1,0 1,1-1,-1 1,0-1,1 0,-1 1,0-1,1 0,-1 1,1-1,-1 0,1 1,-1-1,1 0,-1 0,1 0,-1 0,1 1,-1-1,1 0,-1 0,1 0,-1 0,1 0,0 0,-1 0,1 0,-1 0,1-1,-1 1,1 0,54-11,-1-1,0-3,-1-3,81-38,-31 13,166-56,457-106,-593 173,88-17,-236 59,1 1,1 0,0 1,0 0,-16 23,-54 74,-116 204,146-225,-69 118,-214 339,197-319,-117 259,229-441,22-36,24-29,3-1,1 1,1 1,1 2,0 0,1 1,1 2,1 1,0 1,50-16,24 0,152-25,-234 51,150-20,0 7,306 13,-472 3,-7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0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475 30,'0'-2,"0"1,0 0,0 0,0 0,0 0,0 0,0 0,-1-1,1 1,0 0,-1 0,1 0,-1 0,1 0,-1 0,1 0,-1 0,0 0,1 1,-1-1,0 0,0 0,0 0,0 1,0-1,0 1,-1-2,0 2,0-1,-1 1,1-1,-1 1,1 0,-1 0,1 0,-1 0,1 1,0-1,-1 1,-2 0,-4 2,0 0,0 1,0 0,1 0,-14 10,-5 7,1 2,2 1,0 1,2 1,-26 37,14-10,-53 113,75-141,1 0,1 1,2 0,1 1,0 0,2 0,-2 48,7-69,1-1,0 0,0 1,0-1,1 0,0 0,0 0,0 0,1 0,-1-1,1 1,0-1,1 1,-1-1,1 0,0 0,0-1,0 1,0-1,0 0,1 0,0 0,-1-1,1 1,0-1,0 0,6 1,14 5,1-2,0 0,0-2,30 2,-34-5,-1-1,1-1,-1-1,1-1,-1 0,0-2,0-1,20-7,-6-1,-1-2,-1-1,56-38,-75 44,0-1,23-26,-31 32,10-12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1.5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1,'37'38,"-1"2,48 70,-75-95,1 0,-2 2,0-1,-1 1,-1 0,0 0,-2 0,0 1,0 0,-2 0,1 25,-4-29,-1-1,0 0,-1 0,0 0,-1 0,0 0,-1-1,0 0,-1 0,-1 0,0-1,0 1,-17 17,-9 15,21-25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3.7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1 985,'1'-2,"0"-1,1 0,0 1,0 0,0-1,0 1,0 0,0 0,0 0,1 0,-1 0,1 1,-1-1,1 1,0-1,4 0,2-3,822-444,-626 343,552-248,-737 346,-12 3,1 1,0 0,0 1,0 0,1 0,-1 1,1 1,0-1,13 1,-23 1,1 0,-1 1,1-1,-1 0,1 1,-1-1,1 0,-1 1,1-1,-1 0,1 1,-1-1,0 1,1-1,-1 1,0-1,1 1,-1-1,0 1,0-1,0 1,1-1,-1 1,0 0,0-1,0 1,0-1,0 1,0-1,0 1,0 0,0-1,0 1,-1-1,1 1,0-1,0 1,0 0,-1-1,1 1,0-1,-1 1,1-1,0 0,-1 1,0 0,-18 31,17-29,-71 102,-39 60,99-143,-457 793,65 32,343-727,97-145,22-26,1 3,3 2,129-74,-166 108,1 0,0 2,1 0,0 2,0 1,1 1,-1 1,1 1,1 2,-1 0,0 2,0 1,1 2,40 8,-53-7,-1 1,0 1,14 8,28 11,-39-20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4.5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835 0,'-12'1,"-1"1,1 0,0 1,0 0,0 1,1 0,-1 1,1 0,0 1,1 0,-1 1,-16 14,2-1,1 2,1 0,-34 46,40-45,1 0,0 1,2 1,1 0,2 1,0 1,1 0,2 0,-9 54,16-77,1 1,-1 0,1 0,1 0,-1 0,1 0,0-1,0 1,0 0,1-1,-1 1,1 0,0-1,1 0,-1 0,1 1,-1-1,1-1,1 1,-1 0,0-1,1 0,0 0,0 0,7 5,7 1,1 0,1 0,-1-2,36 9,-24-7,41 12,22 6,125 54,-216-80,1 1,-1-1,0 1,0 0,0 0,0 0,0 0,0 1,0-1,-1 1,1 0,-1-1,3 6,-4-6,-1 0,1 0,-1 0,0 0,1 0,-1-1,0 1,-1 0,1 0,0 0,0 0,-1 0,1 0,-1 0,0-1,1 1,-1 0,0 0,0-1,0 1,0-1,0 1,-1-1,1 1,0-1,-3 2,-175 173,-7-8,-7-9,-225 142,414-298,-1 1,-1-1,0 1,0-1,0 0,-10 4,4-5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5.4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535 1,'0'4,"-4"5,-5 5,-4 3,-9 7,-3 11,-10 7,-6 8,-7 10,-12 8,-2 6,1-1,3 2,5-4,10-14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7.2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1 322,'19'-5,"1"0,-1-1,0-1,-1-1,25-13,-18 9,60-29,45-22,217-73,-331 131,0 1,-1 1,1 1,1 0,29 1,-42 1,0 0,-1 1,1 0,0-1,-1 1,1 1,-1-1,1 0,-1 1,1 0,-1 0,0 0,4 3,-5-3,0 0,-1 0,1 1,-1-1,1 0,-1 1,0-1,0 1,0 0,-1-1,1 1,0 0,-1-1,0 1,1 0,-1-1,0 1,-1 0,1 0,-1 4,-7 25,-2-1,0 0,-3 0,0-1,-19 30,-5 15,-301 813,246-621,-33 133,80-249,42-132,11-16,22-23,-14 9,37-18,1 2,2 3,0 2,2 3,0 2,1 3,114-13,24 13,208 12,-362 3,-37-1,21 1,-26-1,-1 0,1 0,0 0,0 0,-1 1,1-1,0 0,0 0,-1 1,1-1,0 0,-1 1,1-1,0 1,-1-1,1 1,-1-1,1 1,-1 0,1-1,-1 1,1-1,-1 1,1 0,-1 0,1 1,-2 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21.1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416 1,'-16'0,"0"1,0 1,1 0,-1 1,0 1,1 0,0 1,0 1,0 0,0 1,1 0,-14 11,-11 6,2 1,1 2,-42 41,77-67,0-1,0 1,0 0,0 0,0 0,0 0,1 0,-1 0,0 1,0-1,1 0,-1 0,1 0,-1 1,1-1,0 0,-1 1,1-1,0 3,0-3,1-1,-1 1,1 0,-1 0,1 0,-1-1,1 1,-1 0,1-1,0 1,-1-1,1 1,0 0,0-1,0 1,-1-1,1 0,0 1,0-1,0 0,1 1,10 1,0 0,0-1,21 0,-8 0,-5 2,10 2,2-1,-1-1,0-2,1-1,-1-1,56-11,-71 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7.9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608 1,'-57'28,"1"3,2 2,1 3,-51 44,77-55,1 0,1 2,1 1,1 1,2 1,1 0,1 2,-21 49,36-72,-7 17,1 0,1 0,1 1,-5 29,12-50,0-1,0 1,1 0,0-1,0 1,0-1,0 1,1-1,0 1,0-1,1 1,0-1,-1 0,2 1,-1-1,1 0,-1 0,1-1,1 1,-1-1,1 1,0-1,0 0,0-1,0 1,0-1,6 4,6 1,0-1,1 0,0-1,1-1,-1 0,36 4,115-1,-51-5,-100-1,290 31,-305-32,1-1,-1 0,0 1,1-1,-1 1,1 0,-1 0,0 0,0 0,0 0,1 0,-1 1,0-1,0 1,-1-1,1 1,0 0,0 0,-1 0,0 0,1 0,-1 0,0 0,0 0,1 3,-1-2,-1 0,0-1,-1 1,1-1,0 1,-1-1,0 1,1-1,-1 1,0-1,0 0,0 1,-1-1,1 0,-1 0,1 0,-1 0,1 0,-1 0,0 0,0 0,0-1,0 1,-3 1,-23 15,-39 20,-26 16,69-36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8.4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 1,'-27'40,"21"-21,1 0,0 1,2 0,1 0,0 0,1 0,4 34,-2-7,0 4,3 0,2 0,2 0,20 68,-5-47,2-2,49 92,-53-121,-7-18,-1 1,-2 0,0 1,-2 1,-1-1,0 1,3 28,-10-34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8.8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1 269,'11'-9,"1"1,0 0,0 1,1 0,-1 1,17-5,-12 4,108-43,1 6,137-29,-205 64,-43 7,-1 0,1 0,-1-2,17-5,-11-1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09.4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0 485,'8'-5,"-1"0,0 0,1 1,0 0,0 1,17-5,1-2,265-103,303-135,-562 232,60-34,-73 37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10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33,'-2'-19,"2"5,6 27,166 459,-59-96,-113-374,1 0,-1 0,0-1,1 1,-1 0,1 0,0 0,-1-1,1 1,0 0,0-1,0 1,1 0,-1-1,0 0,0 1,1-1,-1 0,1 1,-1-1,1 0,0 0,-1 0,1-1,0 1,0 0,-1-1,1 1,0-1,0 1,0-1,0 0,0 0,0 0,0 0,0 0,3-1,6-2,-1-1,1 0,-1 0,1-1,14-10,14-6,60-15,2 4,163-29,-116 29,0-8,-127 36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16.0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503 49,'8'-1,"-1"0,0-1,0 0,0 0,0 0,7-4,25-8,2 7,-1 1,1 3,0 1,0 1,0 3,75 12,-84-8,0 2,0 1,-1 1,0 2,-1 1,0 1,-1 1,52 38,-75-49,0 1,0 0,0 1,-1-1,1 1,-1 0,-1 0,1 1,-1-1,0 1,-1 0,1 0,3 14,-6-14,0 0,-1 0,0 0,0 0,-1 0,1 0,-2 0,1 0,-1-1,0 1,0 0,-1-1,0 0,0 1,0-1,-5 5,-61 91,-93 104,43-57,-660 1016,719-1065,-65 120,122-215,1 0,-1 0,1 0,1 0,-1 1,1-1,0 1,0 6,0-11,1-1,1 1,-1 0,0 0,0 0,0-1,0 1,0 0,1 0,-1-1,0 1,1 0,-1 0,0-1,1 1,-1 0,1-1,-1 1,1-1,0 1,-1-1,1 1,0 0,1-1,0 1,-1-1,1 0,0 1,-1-1,1 0,0 0,0 0,-1 0,1-1,0 1,-1 0,1-1,0 1,2-2,10-4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16.4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 18,'-4'0,"-1"-4,-3-1,-5 0,0 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15.1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0 181,'0'-6,"1"0,-1 0,1 0,0 1,0-1,1 0,0 0,0 1,0-1,1 1,-1-1,1 1,1 0,-1 0,1 0,4-4,-1 2,1 1,0-1,0 1,1 1,0 0,0 0,0 0,18-5,-3 3,1 1,1 1,-1 1,0 1,1 2,48 2,-58 1,1 0,0 1,-1 0,1 2,-1 0,0 1,-1 0,0 2,0-1,0 2,-1 0,0 1,-1 0,0 1,0 0,-1 1,-1 1,0 0,-1 0,0 1,-1 0,-1 1,0 0,-1 0,0 1,-2 0,0 0,0 0,3 32,-4-6,-1 0,-2 1,-2 0,-2-1,-2 1,-2-1,-2-1,-1 1,-2-1,-27 61,-17 17,-4-3,-84 121,101-172,14-23,-38 76,59-103,2 1,0 0,1 1,0-1,2 1,0 0,1 0,-1 33,7 89,-3-116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16.9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43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13760 0,'1'8,"1"1,-1-1,2 0,5 15,0 0,9 35,20 64,21 135,-42-143,-3-24,26 100,-10-93,-15-57,-2 1,-1 0,-2 1,-2 0,2 67,-9-107,0 1,0 0,-1-1,1 1,-1-1,0 1,0-1,0 0,0 1,0-1,0 0,-1 0,1 0,-1 0,0 0,1 0,-1 0,0 0,0-1,0 1,0-1,0 1,-1-1,1 0,0 0,-4 1,-7 3,-2-1,1-1,-27 3,-5 2,-1079 286,964-249,-338 96,-87 20,-3627 1152,3584-1092,64-20,82-24,79-27,-532 251,866-366,-91 63,153-93,1-1,-1 0,1-1,-1 1,0-2,0 1,0-1,-1 0,1-1,-15 1,-2-2,0-1,-32-6,38 5,-577-104,211 33,-1040-139,1377 205,-97-13,-213-4,351 24,-1 1,1 0,0 0,-1 1,1 0,0 0,0 1,0 0,0 0,-11 8,-2 2,2 2,-19 18,-26 20,60-51,-1 0,1 0,1 0,-1 0,0 1,1-1,-1 1,1 0,-1 0,1 0,0 0,1 0,-1 0,0 0,1 1,0-1,0 1,-1 4,2-1,0 0,1 0,-1 0,2 1,-1-1,1 0,0-1,5 11,269 837,-275-853,79 370,-80-303,-1-57,0 0,0 0,2-1,-1 1,1 0,1-1,3 14,-5-23,1 0,-1 0,0 0,0 0,1 0,-1 0,1 0,-1 0,1 0,-1-1,1 1,-1 0,1 0,0-1,-1 1,1 0,0-1,0 1,0-1,-1 1,1-1,0 1,0-1,0 0,0 1,0-1,0 0,2 1,-2-2,1 1,0-1,-1 0,1 1,-1-1,1 0,-1 0,1 0,-1 0,0 0,1 0,-1-1,0 1,2-3,4-5,0-2,-1 1,8-17,17-50,32-131,-43 134,2-10,-11 37,33-88,-31 116,-7 30,-4 36,-8 1,-17 73,8-45,-65 262,64-289,-2-1,-3-1,-1 0,-50 74,68-116,0-1,0 1,-1-1,1 0,-1 0,0-1,0 0,-1 0,1 0,-1 0,1-1,-1 0,0 0,0 0,0-1,0 0,0 0,0-1,0 1,0-1,0-1,-10-1,-16-2,1-1,0-2,-34-13,45 14,-86-31,1-4,3-5,2-5,-107-71,206 121,-46-35,47 36,-1-1,0 1,0-1,1 1,-1-1,0 0,1 1,-1-1,1 0,-1 0,1 1,-1-1,1 0,-1 0,1 0,0 1,0-1,-1 0,1 0,0 0,0 0,0 0,0 0,0 0,0 0,0 1,0-1,0 0,1 0,-1 0,0 0,0 0,1 0,-1 1,1-1,-1 0,1 0,-1 1,1-1,-1 0,1 1,0-1,-1 0,1 1,0-1,-1 1,1-1,0 1,0-1,0 1,0 0,-1-1,1 1,0 0,1 0,159-41,-83 20,0 3,149-14,-161 24,109-2,-47 4,-111 3,-4-1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22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173 184,'12'-2,"1"0,-1-1,0 0,0-1,0-1,-1 0,1 0,18-13,32-13,-12 13,-24 10,0-2,36-20,-61 30,1 0,-1-1,0 1,0-1,0 0,0 1,-1-1,1 1,0-1,0 0,0 0,0 0,-1 0,1 1,0-1,-1 0,1 0,-1 0,1 0,-1-1,1 1,-1-1,0 1,0 0,-1 1,1-1,-1 0,1 1,-1-1,0 0,1 1,-1-1,0 1,1-1,-1 1,0-1,1 1,-1-1,0 1,0 0,0-1,1 1,-1 0,-2 0,-53-7,43 7,-13-2,0 1,0 2,1 1,-1 1,0 1,1 1,0 1,-34 13,38-10,0 0,0 1,0 0,1 2,-22 17,38-27,0 1,0 0,1 1,0-1,-1 1,1 0,1-1,-1 1,0 0,1 1,0-1,0 0,0 1,0-1,1 1,0 0,0-1,0 1,1 0,-1 0,1-1,0 1,0 0,1 0,0 0,1 5,3 5,0 0,2 0,-1-1,2 0,0 0,1-1,13 17,81 78,-97-102,1-1,0 0,0 0,1 0,-1-1,1 0,0-1,0 0,0 0,0-1,1 0,-1 0,15 1,9-2,0-1,43-6,-49 4,-17 1,0-1,0 0,0 0,0 0,0-1,-1-1,0 1,1-1,14-11,-8 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4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1 163,'0'5,"1"-1,0 1,0 0,0 0,1-1,0 1,0-1,0 1,0-1,1 0,-1 0,5 4,44 50,-29-35,292 298,-123-132,159 173,-346-358,0-1,0 1,1 0,-1-1,1 0,6 4,-11-7,1 0,-1 0,1 0,0 1,-1-1,1 0,-1 0,1 0,0 0,-1 0,1 0,0 0,-1 0,1 0,-1 0,1-1,0 1,-1 0,1 0,-1 0,1-1,-1 1,2-1,-1 0,0 0,0-1,0 1,-1 0,1-1,0 1,-1-1,1 1,-1-1,1 1,-1-1,0 1,0-1,1-1,14-235,77-426,-86 612,-5 26,2 0,0-1,2 1,1 0,1 1,14-33,-20 56,-1 2,0-1,0 1,1-1,-1 0,0 1,0-1,1 1,-1-1,0 1,1-1,-1 1,1-1,-1 1,0 0,1-1,-1 1,1-1,-1 1,1 0,0-1,-1 1,1 0,-1 0,1 0,-1-1,2 1,2 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4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499 135,'-3'0,"-29"0,1 0,-51 9,71-6,0-1,0 2,1 0,-1 0,1 0,0 2,0-1,1 1,0 0,0 1,-8 8,-7 8,2 1,0 1,2 1,1 1,-31 56,39-60,1-1,1 2,0-1,2 1,1 0,1 1,1-1,-1 38,6-52,0-1,0 1,1-1,0 0,0 1,1-1,0 0,1-1,0 1,1 0,-1-1,2 0,-1 0,1-1,0 0,1 0,-1 0,1 0,1-1,-1 0,1-1,0 0,1 0,-1-1,16 6,-12-5,1 0,1 0,-1-2,0 0,1 0,0-1,-1-1,1 0,0-1,0-1,0 0,-1-1,1 0,-1-1,1-1,-1 0,16-7,-15 4,0 1,-1-1,0-1,0 0,17-14,-26 18,0-1,0 1,-1-1,1 0,-1 0,0 0,-1 0,1 0,-1-1,0 1,0-1,0 1,-1-1,1-11,5-85,-9-131,-1 85,-11-62,10 179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5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29,'0'-28,"-1"41,2 48,2-22,2-1,1 1,15 45,43 113,-30-101,170 437,-197-517,-3-6,0-1,0 1,0-1,1 0,1-1,-1 1,1-1,1 0,0-1,13 12,-6-12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6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1,'14'15,"-1"1,0 0,15 29,2 2,47 71,26 36,-86-131,202 249,-218-269,1-1,-1 0,1 0,0 0,0 0,0-1,0 1,0 0,0-1,1 0,-1 1,0-1,1 0,-1 0,1 0,-1-1,1 1,0-1,-1 1,4-1,-4-1,1 0,-1-1,0 1,0-1,0 1,0-1,0 0,0 0,0 0,0 0,-1 0,1 0,-1 0,0-1,0 1,1-1,-1 1,-1-1,2-4,27-70,-19 55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6.8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0 199,'0'-4,"8"-5,6-1,8 2,12-3,20-2,15-4,20-5,9-4,3 3,-3 5,-4-2,-17 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7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426 23,'-3'-3,"-1"1,0-1,0 1,0 0,0 0,-1 0,1 1,0 0,-1 0,1 0,-1 0,0 1,-7-1,2 1,1 0,-1 1,0 0,0 0,-13 4,1 2,1 2,0 0,1 2,-1 0,2 1,0 1,0 0,-18 20,29-26,0 0,1 1,-1 0,2 0,-1 1,1 0,1 0,0 1,0-1,1 1,0 0,0 1,1-1,1 0,0 1,0 0,1-1,0 1,1 14,1-21,-1 0,1-1,0 1,1 0,-1-1,1 1,-1-1,1 1,0-1,0 0,0 1,1-1,-1-1,1 1,0 0,0 0,0-1,0 0,0 0,0 1,1-2,-1 1,1 0,-1-1,1 0,0 1,-1-2,1 1,4 0,8 2,1-2,-1 0,0-1,1-1,23-3,-36 3,0 1,0-1,0 0,-1 0,1-1,-1 1,1-1,-1 1,1-1,-1 0,0 0,0-1,0 1,0-1,0 1,0-1,-1 0,1 0,-1 0,0-1,0 1,0 0,2-7,1-4,-2 0,0 0,0-1,1-29,3-16,-2 18,-6 36,1-1,1 1,-1-1,1 1,0 0,1-1,0 1,0 0,0 0,0 0,1 0,4-6,-7 11,1 1,-1-1,1 1,0-1,-1 0,1 1,0-1,0 1,-1 0,1-1,0 1,0 0,0-1,-1 1,1 0,0 0,0 0,0 0,0 0,0 0,0 0,-1 0,1 0,0 0,0 0,1 1,22 17,12 41,-31-51,25 39,-20-37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0:59.1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432 1,'-13'-1,"1"2,-1 0,1 0,-1 1,1 1,0 0,0 1,0 0,0 1,1 0,0 0,0 2,0-1,1 1,0 1,-10 9,-13 11,2 1,-48 57,69-75,1 1,1 0,0 0,1 1,0 0,1 0,0 1,1-1,1 1,0 0,-3 25,7-37,0 0,0 0,0 1,0-1,1 0,-1 0,1 0,-1 0,1 1,0-1,0 0,0 0,0 0,0-1,0 1,1 0,-1 0,1-1,-1 1,1-1,-1 1,1-1,0 1,0-1,0 0,0 0,0 0,0 0,0 0,0-1,0 1,0-1,0 1,1-1,-1 0,2 0,13 2,0-1,0-2,32-3,-16 1,-24 3,0 0,0 0,0-1,0-1,0 1,0-1,-1-1,1 0,-1 0,1 0,-1-1,0-1,0 1,-1-1,0 0,1-1,-2 0,1 0,-1-1,0 1,8-12,8-17,-17 26,1 0,0 0,0 1,0-1,1 1,11-9,-17 17,0-1,0 1,1 0,-1 0,0 0,0 0,0 0,0 0,0 1,0-1,1 0,-1 0,0 1,0-1,0 1,0-1,0 1,0-1,0 1,0 0,0-1,-1 1,1 0,0 0,0 0,-1 0,1 0,0 0,-1 0,1 0,0 1,24 39,-22-35,241 393,-33-56,-151-237,57 145,-109-230,24 66,-30-80,0 1,-1-1,1 1,-2-1,1 1,-1 0,0-1,0 1,-2 9,0-14,1 0,0 0,-1 0,0 0,1 0,-1-1,0 1,-1-1,1 1,0-1,-1 1,1-1,-1 0,0 0,0-1,0 1,0 0,0-1,0 0,0 0,0 0,0 0,-1 0,1 0,0-1,-5 0,0 1,-1 0,1-1,-1 0,0-1,1 0,-1 0,1 0,0-2,-11-3,6 0,0-2,1 0,0 0,1-1,0-1,0 0,1 0,0-1,1 0,0-1,-8-14,-10-19,-35-82,44 82,2-2,2 1,2-2,2 0,2 0,2-1,2 0,4-67,-1 54,0 40,0 0,1 0,2 0,0 0,6-23,-7 43,-1 0,1 0,0 0,0 0,0 0,0 1,0-1,0 0,0 1,1-1,-1 1,1-1,-1 1,1 0,3-3,9-2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0.1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58 323,'7'-1,"-1"0,1 0,-1-1,1 0,-1 0,0-1,0 1,0-1,0 0,-1-1,1 0,-1 1,0-2,6-5,5-5,-1-1,25-34,-26 30,34-50,-46 65,1 1,-1 0,0-1,0 1,-1-1,1 0,-1 0,0 0,0 1,-1-1,1 0,-1 0,-1-7,0 10,0 0,0 0,0 0,0 0,0 0,-1 0,1 1,-1-1,1 0,-1 1,0 0,1-1,-1 1,0 0,0 0,0 0,0 0,0 0,0 0,0 0,0 1,-1-1,1 1,0 0,0 0,0 0,-1 0,1 0,0 0,0 0,-3 1,-4 0,-1 0,1 0,0 1,-1 1,1-1,-8 5,0 1,2 1,-1 0,1 1,-21 19,28-22,1 0,0 0,1 1,-1 0,2 0,-1 0,1 1,0-1,-6 18,10-23,0 0,1 0,-1 0,1 0,0 0,0 0,0 1,0-1,0 0,1 0,0 0,-1 0,1 0,0 0,3 5,30 41,-7-10,-20-27,1 0,0-1,0 0,1 0,1-1,-1 0,2-1,0 0,0 0,0-1,1-1,0 0,0 0,18 5,2-1,1-2,1-1,-1-2,59 4,-35-5,21 2,152-5,-210-5,-6-2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2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257 0,'-7'1,"0"0,0 1,0-1,0 1,0 0,1 1,-1 0,1 0,-1 0,1 1,0 0,0 0,1 0,-1 1,1 0,0 0,0 1,1-1,0 1,-4 6,-7 12,1 0,1 1,-17 47,17-37,2 1,1 1,2 0,-3 44,9-66,1 1,0-1,2 0,0 0,0 0,1 0,1 0,1 0,0 0,1-1,0 0,1 0,10 16,-8-19,1-1,1 0,-1 0,2-1,-1-1,1 0,0 0,1-1,0 0,0-1,1 0,-1-1,1-1,24 6,2-2,1-2,0-1,68-2,-47-2,-32 1,-1-2,1-1,-1-1,42-8,-61 6,0 0,0 0,-1-1,1 0,-1 0,0-1,0 0,-1 0,0-1,0 0,-1 0,1-1,-2 0,1 0,-1 0,0-1,6-16,-3 6,0 0,-2-1,0 1,-2-1,0-1,-1 1,1-31,-4 46,-1 1,1-1,-1 1,0 0,0-1,-1 1,1 0,-1 0,0 0,0 0,0 0,-1 0,1 1,-5-6,5 7,1 1,0 0,-1-1,1 1,-1 0,1 0,-1 0,0 0,1 1,-1-1,0 0,0 1,1-1,-1 1,0 0,0-1,0 1,1 0,-1 0,0 0,0 0,0 1,0-1,0 0,1 1,-1-1,0 1,0 0,1-1,-1 1,1 0,-1 0,0 0,1 0,0 1,-1-1,-1 2,2-2,-1 1,0-1,1 1,-1-1,1 1,0 0,-1 0,1-1,0 1,0 0,0 0,0 0,1 0,-1 0,0 1,1-1,0 0,-1 0,1 0,0 0,0 1,0 3,2-3,-1 1,0 0,1-1,0 1,-1-1,1 1,1-1,-1 0,0 0,1 0,5 5,6 4,1-1,0-1,0 0,24 11,75 28,192 56,-127-47,-125-39,0 0,0-1,0-3,69 9,-119-23,0-1,-1 0,1 0,0 0,0 0,0 0,0-1,0 0,-1 0,5-1,-7 1,0 1,-1-1,1 1,0-1,0 0,-1 0,1 1,-1-1,1 0,0 0,-1 0,0 0,1 1,-1-1,1 0,-1 0,0 0,0 0,0 0,0 0,1 0,-1 0,0 0,0 0,-1 0,1 0,0 0,0 0,0 0,-1 0,1 0,-1 0,1 0,0 1,-1-1,1 0,-1 0,0 0,1 1,-1-1,0 0,0 0,-9-13,-1 1,0 0,-1 0,-1 1,0 1,-28-19,-92-48,97 61,0 1,-2 2,0 1,0 3,-1 0,0 3,0 1,-1 2,0 2,1 1,-53 7,68-3,1 2,1 0,-1 2,-37 16,-79 48,120-60,14-9,5-4,14-10,25-18,250-153,-35 23,-217 134,-30 20,0 0,0 1,1 0,0 0,0 0,0 1,0 1,1-1,-1 1,1 1,0 0,0 0,0 0,0 1,10 1,14 0,-1 2,0 1,1 1,52 16,-69-15,0 1,-1 0,0 2,0-1,-1 2,0 0,0 1,-1 0,-1 1,1 0,10 15,-9-10,-2 0,0 1,-1 0,-1 1,13 31,-19-40,-1 0,0 0,-1 0,0 0,0 1,-1-1,0 1,-1-1,0 1,0-1,-1 1,-1-1,1 0,-5 13,5-20,0 1,0-1,0 0,0 0,0 0,-1 0,1 0,-1 0,1 0,-1-1,0 1,1 0,-1-1,0 0,0 1,-3 0,4-1,0-1,0 0,1 0,-1 0,0 0,0 1,0-1,0 0,0 0,0-1,0 1,0 0,0 0,0 0,0-1,0 1,1 0,-1-1,0 1,0-1,0 1,1-1,-1 1,0-1,0 0,1 1,-1-1,1 0,-1 0,0 1,1-1,0 0,-1 0,1 0,-1 0,1 0,0 1,0-1,-1 0,1 0,0-2,-6-27,2 0,1 0,1 0,1-1,5-41,-1-4,-2 58,-1-21,8-61,-7 91,1 0,-1 0,2 1,-1-1,1 1,1-1,-1 1,1 0,1 0,-1 1,2-1,10-12,-10 16,0 0,0 1,0-1,0 1,1 1,-1-1,1 1,0 0,0 1,-1-1,1 1,0 1,13-1,4 2,0 0,41 9,-43-5,0 2,-1 0,0 1,-1 1,1 1,-2 1,1 1,-2 1,0 0,31 30,-30-24,0 1,-2 1,0 0,-1 1,-2 1,0 1,-1 0,16 43,-22-42,-3-4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3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0,'2'14,"1"0,0 0,1 0,1 0,0-1,1 0,0 0,10 16,3 6,17 43,4-2,3-2,90 116,-128-184,0 0,1 0,0-1,0 1,0-1,1-1,-1 1,1-1,0 0,9 3,-12-6,0 0,-1 0,1-1,0 1,-1-1,1 0,0 0,-1 0,1-1,0 1,0-1,-1 0,1 0,-1 0,1-1,-1 1,0-1,1 0,-1 1,0-2,0 1,0 0,5-6,10-11,-2 0,25-36,-35 45,3-2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29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633 48,'-15'-1,"0"-1,0 0,0-1,-25-9,22 6,-1 1,-27-4,11 5,1 1,0 3,0 0,0 2,-44 9,68-9,0 0,0 1,1 0,-1 0,1 1,0 1,0-1,0 2,0-1,1 1,0 0,1 1,-1 0,1 0,0 0,1 1,0 0,0 1,1-1,0 1,0 0,-4 12,4-4,0 1,2-1,0 1,1-1,1 1,0 0,1 0,2-1,-1 1,2 0,0-1,1 0,1 0,1 0,0 0,1-1,12 20,-7-15,0-2,1 0,2 0,0-1,0-1,2 0,0-1,1-1,0-1,1-1,1 0,36 17,-12-13,1-1,0-3,1-2,1-1,-1-3,62 2,13-7,149-17,-252 14,0 0,0-2,0 0,-1-2,0 0,0 0,25-13,-23 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4.0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0,'835'0,"-809"0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4.7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3,'13'1,"0"1,-1 0,1 0,0 1,-1 1,0 0,18 9,80 47,-99-54,-5-2,137 85,-117-71,-2 1,-1 0,32 34,-37-22,-18-31,1 1,-1-1,0 1,1-1,-1 1,0-1,1 1,-1-1,0 1,0-1,1 1,-1-1,0 1,0 0,0-1,0 1,0-1,0 1,0-1,0 1,0 0,0-1,0 1,0-1,-1 1,1-1,0 1,0 0,-1-1,1 1,0-1,-1 1,1-1,0 0,-1 1,1-1,0 1,-1-1,1 0,-1 1,1-1,-1 0,1 1,-1-1,1 0,-1 0,0 1,1-1,-1 0,1 0,-1 0,1 0,-2 0,1 0,-1-1,1 0,0 1,0-1,-1 0,1 0,0 0,0 0,0 0,0 0,0 0,0 0,0 0,1-1,-1 1,0 0,0 0,1-1,-1 1,1 0,0-1,-1 1,1-1,0 1,0-2,-6-40,6 26,2-1,-1 1,2 0,0-1,2 2,-1-1,2 0,0 1,1 0,1 0,0 1,2 0,20-27,-27 39,-1 1,1 0,0 0,0 0,0 0,0 0,0 1,0-1,0 1,0 0,1 0,4-1,8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5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130 162,'-9'0,"0"1,1 0,-1 0,1 1,-1 0,1 0,0 1,0 0,-10 5,15-7,1 0,0 1,0-1,-1 1,1 0,0-1,0 1,1 0,-1 0,0 0,1 0,-1 1,1-1,-1 0,1 1,0-1,0 1,0-1,1 1,-1-1,0 1,1 0,0-1,0 1,0 0,0-1,0 1,0 0,1-1,-1 1,1 0,-1-1,1 1,2 2,1 3,0-1,0 1,1-1,1-1,-1 1,1-1,0 1,0-2,1 1,0-1,9 6,12 6,47 22,-61-33,1 0,0-1,1-1,-1-1,1 0,0-1,-1-1,1 0,0-1,24-3,-38 2,0 1,1-1,-1 0,0 1,0-1,0 0,0 0,0 0,0-1,0 1,0 0,0-1,0 1,-1-1,1 0,0 0,-1 1,0-1,1 0,-1 0,0 0,0-1,0 1,0 0,-1 0,1 0,0-1,-1 1,1-3,0-9,0 1,0-1,-4-27,2 16,0 10,0 1,0 0,-1-1,-1 1,-1 0,0 0,0 1,-1-1,-1 1,-1 0,-14-22,16 28,-1 0,-1 0,0 0,1 1,-2 0,1 0,-1 1,0-1,0 2,0-1,-1 1,0 1,0 0,0 0,0 0,0 1,0 1,-1-1,-8 1,-2 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6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1,'9'0,"0"1,0 1,0 0,-1 0,1 0,0 1,-1 1,0-1,0 1,0 1,13 9,8 7,42 43,-38-33,38 35,79 94,-121-125,-1 2,-3 1,0 1,36 82,-41-57,-13-50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7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1,'3'10,"0"0,0 1,1-2,0 1,1 0,0-1,0 0,1 0,7 8,-2-1,164 225,-43-62,-107-136,8 11,-24-44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8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138 443,'6'0,"1"-1,0 1,-1-1,1-1,-1 0,1 0,-1 0,0 0,10-6,-14 7,1 0,-1-1,0 1,0-1,0 1,0-1,0 0,0 0,-1 0,1 0,-1 0,1 0,-1 0,0-1,1 1,-1 0,-1-1,1 1,0-1,0 1,-1-1,0 1,1-1,-1 0,0 1,0-1,-1-3,0 4,1 0,-1 0,-1 0,1 0,0 1,0-1,-1 0,1 1,-1-1,1 0,-1 1,0 0,1-1,-1 1,0 0,0 0,0 0,0 0,0 1,0-1,0 0,0 1,0-1,-1 1,1 0,0 0,-4 0,-3-1,-1 1,1 0,-1 1,0 0,-9 2,11-1,-1 1,0 0,1 0,-1 1,1 0,0 0,0 1,1 0,-1 1,1-1,-10 11,15-13,0-1,0 1,0 0,0 0,0 0,1 0,0 0,-1 0,1 0,0 0,1 0,-1 1,0-1,1 0,0 1,0-1,0 0,0 1,0-1,1 0,0 1,-1-1,1 0,0 0,0 0,1 0,-1 0,1 0,0 0,-1 0,1 0,1-1,-1 1,4 3,7 7,0-1,0-1,1 0,1 0,0-1,27 12,103 38,-115-49,43 14,2-4,0-4,1-2,1-4,0-3,0-4,141-9,-168 0,1-2,-1-2,-1-3,1-1,-2-3,0-1,46-26,-79 35,-1 0,0-1,0-1,-1 0,0-1,-1-1,0 0,-1 0,0-1,-1-1,-1 0,0 0,8-19,-12 22,-1 0,-1 0,1 0,-2 0,0-1,0 1,-1-1,-1 0,0 1,0-1,-1 0,0 1,-1-1,-1 1,0 0,0 0,-1 0,-1 0,-9-18,4 12,-1 0,0 1,-2 0,0 1,0 0,-1 1,-1 0,-1 1,0 1,-34-19,41 26,0 0,-1 1,1 0,-1 1,0 0,0 0,0 1,-1 1,1 0,0 0,-1 1,1 0,0 1,-1 0,1 1,0 0,0 0,0 1,0 0,1 1,-1 0,-16 10,21-10,1-1,-1 1,0 0,1 0,0 1,0-1,0 1,1 0,0 0,-1 0,2 0,-1 0,1 1,-1-1,-1 11,3-13,0 1,1 0,-1 0,1 0,0 0,0 0,1 0,-1 0,1 0,0 0,0 0,0 0,0-1,0 1,1 0,0-1,0 1,0-1,0 0,1 0,-1 1,1-2,0 1,4 4,18 11,1-1,0-1,43 19,93 30,-94-39,482 190,-543-213,0 0,-1 0,1 1,0 0,-1 0,0 0,8 8,-13-11,0 0,-1 0,1-1,0 1,-1 0,1 0,0 0,-1 1,1-1,-1 0,0 0,1 0,-1 0,0 0,0 0,0 1,1-1,-1 0,0 0,-1 2,0-1,0 0,1 0,-1 0,-1-1,1 1,0-1,0 1,-1-1,1 1,0-1,-1 0,0 0,1 1,-1-1,0 0,-3 1,-83 36,70-32,1 1,0 1,0 0,0 1,1 1,0 0,-24 22,15-4,24-20,20-13,90-48,29-12,-22 19,-67 26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09.6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219 502,'2'-41,"7"-41,1-28,-7 55,0 31,-2 0,-1-1,0 1,-2 0,-6-31,7 53,1 1,-1-1,0 0,1 0,-1 0,0 0,0 0,0 1,0-1,-1 0,1 1,0-1,-1 1,1 0,-1-1,1 1,-1 0,0 0,0 0,1 0,-1 0,0 0,0 0,0 1,0-1,0 1,0 0,0-1,0 1,0 0,0 0,0 0,0 0,0 0,0 1,0-1,0 1,0-1,0 1,-3 2,-4 0,1 1,-1 0,1 1,0 0,0 0,1 1,-10 9,5-5,1 1,0 1,0 0,1 0,1 1,0 1,-12 24,21-36,-1 0,1 0,0 0,0-1,1 1,-1 0,0 0,1 0,-1-1,1 1,-1 0,1 0,0-1,0 1,-1 0,1-1,0 1,1-1,-1 0,0 1,0-1,1 0,-1 1,1-1,-1 0,1 0,-1 0,1 0,1 0,58 25,-53-23,168 55,139 55,-315-113,23 10,-1 1,23 16,-41-25,0 1,0 0,0 0,0 0,0 0,-1 0,0 1,1 0,-1 0,0 0,-1 0,1 0,-1 1,0-1,0 1,0-1,2 10,-5-11,1-1,0 1,-1 0,1-1,-1 1,0-1,0 1,0-1,0 1,0-1,0 0,-1 0,1 0,-1 1,1-1,-1 0,0-1,0 1,0 0,0-1,-3 3,-57 30,39-23,-359 187,358-187,5-3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10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2644 1,'-145'135,"-477"553,206-214,-584 528,729-740,219-210,21-19,-47 36,62-58,3-6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14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221 0,'-6'1,"1"0,0 0,0 0,-1 1,1 0,0 0,0 0,1 0,-1 1,0 0,1 0,0 0,-1 0,1 1,1 0,-1-1,-4 7,-5 6,0 2,2-1,-11 21,9-10,1 2,1-1,2 1,1 1,1-1,-5 58,11-84,1-1,0 1,0 0,0-1,0 1,1-1,-1 1,1-1,0 1,0-1,0 1,1-1,-1 0,1 1,-1-1,1 0,0 0,1 0,-1-1,0 1,1 0,-1-1,1 1,0-1,0 0,3 2,-1-2,0 0,0 0,0-1,0 0,0 0,1 0,-1 0,0-1,1 0,-1 0,0 0,0-1,1 0,-1 0,0 0,0 0,6-4,5-1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15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0,'-17'48,"16"-41,1 1,0-1,0 0,1 0,0 1,0-1,1 0,-1 0,2 0,-1 0,1-1,0 1,0-1,1 1,0-1,0 0,0 0,1-1,0 1,0-1,1 0,5 4,16 12,1-2,0 0,43 20,-57-32,42 22,72 26,-104-46,2-1,-1-1,1-1,0-2,43 3,-66-7,-1 0,1 0,0 0,0 0,-1 0,1-1,-1 1,1-1,0 0,-1 1,1-1,-1-1,1 1,-1 0,0 0,1-1,-1 1,0-1,0 0,2-2,-3 2,0 0,0-1,1 1,-2-1,1 1,0-1,0 1,-1-1,0 0,1 1,-1-1,0 1,0-1,0 0,-1 1,0-5,-2-4,0 0,-1 0,-1 0,1 1,-2-1,1 1,-15-18,10 16,0-1,-2 2,1 0,-1 0,-1 1,0 0,0 1,-1 1,0 0,-1 1,0 0,0 1,0 1,-1 1,1 0,-1 1,-19-2,-63-1,78 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0.7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1,'2'11,"0"0,1-1,0 1,1-1,1 0,-1 1,2-2,-1 1,1-1,8 9,2 8,178 237,-79-115,173 259,-70-95,-211-302,53 72,61 115,-111-184,-8-25,-10-38,6 37,-61-620,63 631,0-1,-1 1,1-1,0 0,0 1,0-1,1 0,-1 1,1-1,-1 1,1-1,0 1,0-1,0 1,0 0,1-1,-1 1,0 0,1 0,0 0,3-4,-2 5,0-1,1 1,-1 0,0 0,1 0,-1 0,1 1,-1-1,1 1,-1 0,1 0,-1 0,1 1,-1-1,1 1,4 1,57 13,0 3,-1 2,-1 4,-1 2,-1 3,-2 2,67 48,-121-77,0 1,0 0,0 1,-1-1,1 1,-1 0,0 0,0 0,0 1,-1-1,1 1,-1 0,-1 0,1 0,0 1,-1-1,0 0,1 8,-4 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17.0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0 536,'26'1,"-1"1,0 1,0 1,-1 1,29 10,114 52,-145-57,23 8,47 24,-83-37,-1 0,1 1,-1 0,-1 0,1 1,-1 0,11 14,-16-19,6 9,-10-15,-12-32,7-28,2 0,3 0,3-1,19-126,-19 185,0 1,0 0,0-1,0 1,1 0,0-1,0 1,0 0,1 0,0 1,0-1,0 1,6-8,-7 11,0-1,1 1,-1 0,0 0,1 0,-1 0,1 0,-1 0,1 0,-1 1,1-1,0 1,-1 0,1 0,-1 0,1 0,0 0,-1 1,1-1,-1 1,1 0,-1-1,1 1,-1 0,1 1,-1-1,0 0,0 1,0-1,3 3,34 26,-1 2,-2 1,49 58,-14-15,-56-61,-1 1,-1 0,19 30,-29-49,-2-16,-2-23,1-10,1 0,9-58,-5 80,1 1,1-1,1 1,2 0,14-29,-20 50,1 0,-1 1,2-1,-1 1,1 0,0 0,0 1,12-10,-16 14,0 1,0-1,1 1,-1 0,0-1,1 1,-1 0,0 0,1 1,-1-1,1 0,0 1,-1 0,1 0,-1-1,1 1,0 1,-1-1,1 0,-1 1,1-1,-1 1,1 0,-1 0,1 0,-1 0,0 0,0 0,1 1,-1-1,0 1,0 0,2 2,12 13,-1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18.0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117 315,'147'157,"-93"-106,-1 2,-4 3,-1 2,-3 2,-3 2,36 71,-75-126,0 0,0 0,-1 0,0 0,0 0,1 11,-3-17,0 0,0 0,0 0,0 0,0 0,0 0,0 0,0 0,-1 0,1 0,0 0,-1 0,1-1,-1 1,1 0,-1 0,1 0,-1 0,1-1,-1 1,-1 1,1-1,-1-1,1 0,-1 1,1-1,-1 0,1 1,-1-1,1 0,-1 0,1 0,-1-1,0 1,1 0,-1-1,1 1,0 0,-1-1,1 0,-2 0,-11-8,0 0,1 0,0-1,0-1,1 0,1-1,0 0,-10-15,-7-6,-31-33,4-2,3-3,2-3,4-1,-50-112,63 119,-17-38,46 95,0 0,1 0,0 0,1-1,0 1,0-1,1-16,2 26,0-1,-1 0,1 0,0 0,0 1,1-1,-1 0,1 1,-1-1,1 1,0 0,0-1,0 1,0 0,0 0,0 0,0 1,1-1,-1 0,1 1,0 0,-1-1,1 1,0 0,0 0,-1 1,1-1,0 1,0-1,3 1,2-1,0 0,0 0,0 1,0 0,0 1,0 0,0 0,0 0,-1 1,10 4,-6-2,-1 1,0 1,-1 0,1 0,-1 1,0 0,-1 1,1 0,-2 0,1 0,-1 1,0 1,8 15,-9-12,-1-1,-1 1,0 0,0 1,-2-1,1 0,-2 1,0-1,0 1,-2 0,-1 17,-3 6,-1 1,-2-1,-1 0,-2-1,-2 0,-1-1,-1 0,-28 42,-23 2,57-64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19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1130 316,'-8'1,"0"-1,0 1,1 0,-1 1,0 0,1 0,-1 1,1 0,0 0,-13 9,-1 2,1 1,-20 20,25-21,0-2,0 1,-1-2,-30 17,-96 32,-266 73,408-133,0 1,0-1,-1 0,1 0,-1 1,1-1,0 0,-1 0,1 0,0 1,-1-1,1 0,-1 0,1 0,0 0,-1 0,1 0,-1 0,1 0,-1 0,1 0,0 0,-1 0,1 0,-1-1,1 1,0 0,-1 0,1 0,0 0,-1-1,1 1,-1 0,1 0,0-1,-1 1,12-14,26-14,211-104,-135 76,226-106,30-16,-327 159,-32 16,0-1,-1 0,0-1,0 0,0 0,0-1,9-8,-17 14,-1-1,1 0,0 1,-1-1,1 1,-1-1,1 0,0 1,-1-1,0 0,1 1,-1-1,1 0,-1 0,0 0,1 1,-1-1,0 0,0 0,0 0,0 0,0 0,0 1,0-1,0 0,0 0,0 0,0 0,-1 0,1 1,0-1,-1-1,-1 0,1 1,-1-1,0 1,0 0,0 0,1 0,-1 0,0 0,0 0,0 0,-1 1,-2-1,-8-2,0 2,0 0,-19 0,8 5,0 0,0 1,0 2,-37 15,-13 3,-105 37,-241 117,358-151,-421 216,478-242,1 0,0 1,0 0,0 0,0 0,0 0,1 0,-1 1,1-1,0 1,0 0,0 0,-2 5,4-6,0 1,0 0,1-1,-1 1,1 0,0-1,0 1,1 0,-1-1,1 1,-1 0,1-1,0 1,1-1,-1 1,0-1,4 6,7 13,1 1,1-2,1 0,0 0,2-2,0 0,1-1,1 0,1-2,22 14,-7-8,0-1,2-3,0 0,1-3,59 16,-35-15,1-2,0-4,0-2,1-3,0-3,78-7,-128 3,-1-1,1 0,-1-1,0 0,0-1,-1 0,24-14,-28 14,1 0,-1-1,0 0,0-1,-1 1,0-2,0 1,0-1,-1 0,0 0,6-12,-6 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0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77,'1'8,"0"-1,0 0,0 0,0 0,1 0,1 0,-1 0,1 0,0 0,0-1,1 0,5 8,7 6,1 0,22 20,4 4,-1 2,44 52,-77-86,0 1,-1 0,0 0,-1 1,0 0,4 16,-10-28,0 0,-1 1,1-1,-1 0,1 1,-1-1,0 0,0 1,0-1,0 0,0 1,-1-1,1 0,-1 1,0-1,1 0,-1 0,-1 3,1-5,1 0,0 1,-1-1,1 0,-1 1,1-1,0 0,-1 1,1-1,-1 0,1 0,-1 0,1 1,-1-1,1 0,-1 0,1 0,-1 0,1 0,-1 0,1 0,-1 0,1 0,-1 0,1 0,-1 0,1 0,-1-1,0 1,-20-20,14 6,1-1,0 0,1 0,1-1,0 1,1-1,0 0,0-21,1 12,0 8,1 0,1 0,0 1,2-1,0 0,0 1,2-1,0 1,1 0,0 0,2 1,-1-1,2 1,0 1,1-1,1 2,0-1,0 1,1 1,1 0,0 0,1 1,17-11,-23 18,-1 0,1 0,0 1,0 0,0 1,0-1,0 1,1 1,-1-1,1 1,-1 0,1 1,0 0,-1 0,9 2,-5 0,0 1,0 0,0 1,0 1,-1-1,1 1,-1 1,18 13,0 5,-2 0,0 2,-2 0,-1 2,24 36,-6-6,-27-36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1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0 563,'38'-39,"-2"-1,-1-2,-3-1,-1-2,-3-1,34-72,-32 35,-28 78,-1-1,0 0,0 1,0-1,-1 0,1 0,-1 0,-1 0,1 0,-1 0,0 1,-3-10,3 14,1-1,-1 1,0 0,1-1,-1 1,0 0,0 0,0 0,0 0,0-1,0 1,-1 1,1-1,0 0,0 0,-1 0,1 1,0-1,-1 1,1-1,-1 1,-1-1,-1 1,1 0,0 0,-1 0,1 0,0 1,0-1,-1 1,1 0,0 0,-3 2,-9 5,0 0,1 1,-18 13,22-14,6-5,-13 9,0 1,-20 20,35-31,-1 0,1 0,-1 1,1-1,0 1,0 0,0 0,0-1,1 1,-1 0,1 1,-1-1,1 0,0 0,1 1,-1-1,0 0,1 1,0-1,0 0,0 1,0-1,1 4,0-4,1-1,-1 1,1-1,0 1,0-1,0 0,0 0,0 0,0 0,1 0,-1 0,0 0,1-1,0 0,-1 1,6 1,54 14,-25-7,21 14,-2 3,-1 3,93 66,-80-50,-49-34,53 39,-67-48,-1 1,1 0,-1 1,0-1,-1 1,1 0,-1 0,0 0,0 0,0 1,3 8,-6-11,0-1,0 1,0 0,0-1,0 1,-1-1,1 0,-1 1,0-1,1 1,-1-1,0 0,-1 1,1-1,0 0,-1 0,1 0,-1 0,1 0,-1 0,0-1,0 1,0-1,0 1,-3 1,-9 7,-1-1,-25 12,20-11,-219 121,199-110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2.4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606 50,'-24'2,"0"0,0 2,1 0,-1 2,1 0,0 2,1 1,-41 21,6 2,-104 80,141-97,1 2,-25 26,38-36,0 0,0 1,0 0,1 0,0 1,1 0,0-1,0 1,-3 12,7-19,-1-1,1 0,0 1,0-1,0 1,0-1,0 0,0 1,0-1,0 0,0 1,1-1,-1 0,1 1,-1-1,1 0,-1 0,1 1,0-1,-1 0,1 0,0 0,0 0,0 0,0 0,2 1,0 0,1 0,-1 0,1 0,0-1,-1 0,1 0,0 0,0 0,6 0,9 0,1-1,36-4,-54 4,18-1,0-2,0 0,0-1,-1-1,0 0,0-2,0 0,-1-1,0-1,0-1,-1 0,0-2,23-19,-12 2,-2-1,0 0,40-68,-44 62,67-101,-88 137,0-1,0 0,0 1,0-1,0 1,0 0,0-1,0 1,0 0,0-1,1 1,-1 0,0 0,0 0,0 0,0 0,0 0,0 0,1 1,-1-1,0 0,0 1,0-1,0 1,0-1,0 1,0-1,0 1,0 0,0-1,0 1,-1 0,1 0,0 0,0-1,0 3,32 33,-32-35,30 40,113 155,-134-181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3.3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1,'4'0,"0"1,-1 0,1 0,-1 0,1 0,-1 0,0 1,1 0,-1-1,0 1,0 0,0 1,3 2,38 39,-37-35,279 347,-109-126,-173-225,1 0,-1 1,1-1,0-1,0 1,1-1,-1 0,1 0,0 0,0-1,0 0,0 0,8 2,-5-4,-1 0,1 0,0-1,-1 0,1 0,0-1,-1 0,1-1,14-4,134-32,55-16,-186 46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3.8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1 109,'4'-4,"4"-1,6 0,4 1,3 1,1-2,1-1,0 1,1-3,10 0,16-2,14-3,12-4,-7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4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0,'0'8,"0"6,0 4,0 4,3 1,6 1,1 0,7 0,0-1,4 4,8 5,1 5,0-5,-4-3,-8-7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4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23,'0'-4,"0"-5,0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1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136 177,'-5'0,"1"0,-1 0,1 1,-1 0,1 0,0 0,-1 0,1 1,0-1,0 1,0 0,0 0,0 1,1-1,-1 1,1 0,-6 6,4-3,0 1,0 0,1 0,0 0,0 1,0-1,1 1,-4 16,1 7,2 0,0 0,2 1,3 32,0-35,2 0,2 0,0 0,2-1,1 0,1 0,22 45,-22-54,1 0,0-1,2-1,0 1,1-2,1 0,0 0,1-2,0 0,2 0,26 16,-41-28,1 0,-1-1,1 1,-1-1,1 0,-1 0,1 0,0 0,0 0,0 0,0-1,-1 0,1 1,0-1,0 0,0 0,0-1,0 1,0 0,0-1,-1 0,1 0,0 0,0 0,-1 0,1 0,-1-1,1 1,2-3,-1 0,-1-1,-1 1,1 0,0-1,-1 1,0-1,0 0,0 0,-1 0,0 0,0 0,0 0,0 0,-1 0,0 0,0-8,-4-40,-2-1,-2 1,-28-93,-67-147,67 207,-34-98,70 184,0 0,0 0,0 0,1 0,-1 0,0 0,0 0,0 0,1 0,-1 0,0 0,0 0,0 0,1 0,-1 0,0 0,0 0,0 0,1 0,-1 0,0 0,0 0,0 0,1 0,-1 0,0 0,0 0,0-1,0 1,1 0,-1 0,0 0,0 0,0-1,0 1,0 0,0 0,0 0,1 0,-1-1,0 1,0 0,0 0,0 0,0-1,0 1,0 0,0 0,0 0,0-1,0 1,0 0,0 0,0 0,0-1,0 1,27 24,30 39,241 309,-242-302,-35-41,42 42,16 1,-64-56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6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297 240,'-9'0,"0"1,1-1,-1 2,0-1,1 1,0 0,-1 1,1 0,0 1,0-1,0 1,1 1,-1 0,1 0,0 0,1 1,-1 0,1 0,0 0,-5 8,-3 2,1 0,0 1,1 0,1 1,1 0,0 1,1 0,2 0,0 1,0 0,2 0,1 1,0-1,2 1,0 0,1 24,2-42,-1 0,0 0,1 0,0 1,0-1,0 0,0 0,1 0,-1-1,1 1,0 0,-1 0,1-1,0 1,1-1,-1 0,0 0,1 1,-1-2,1 1,0 0,-1 0,1-1,0 1,0-1,0 0,0 0,0 0,1-1,3 2,12 0,-1-1,1 0,-1-1,25-4,-5 1,-26 3,1 0,-1-2,1 1,-1-2,0 0,1 0,-1-1,-1 0,16-8,-22 8,1 0,-1 0,0 0,0 0,-1-1,1 0,-1 0,0 0,0 0,-1-1,1 1,-1-1,0 0,-1 0,0 0,0 0,0-1,0 1,0-10,-1 3,-1 0,0 0,-1 0,0 1,-1-1,0 0,-1 0,-1 1,0 0,-1 0,0 0,0 0,-2 1,-8-13,0 2,-1 0,0 2,-2 0,-1 1,-40-33,50 46,0 1,-1-1,0 2,0-1,0 1,0 1,-1 0,0 0,1 1,-1 0,0 1,0 0,0 1,0 0,0 1,0 0,-20 5,8-4,23-2,0 0,0 0,0 0,0 0,0 0,0-1,-1 1,1 0,0 0,0 0,0 0,0 0,0 0,0 0,0 0,0 0,-1-1,1 1,0 0,0 0,0 0,0 0,0 0,0 0,0-1,0 1,0 0,0 0,0 0,0 0,0 0,0 0,0-1,0 1,0 0,0 0,0 0,0 0,0 0,0 0,0-1,0 1,1 0,-1 0,0 0,0 0,0 0,0 0,0 0,0 0,0-1,0 1,0 0,1 0,-1 0,0 0,0 0,0 0,0 0,0 0,1 0,2-2,0 0,1 0,0 0,-1 0,1 1,0-1,0 1,5-1,46-4,1 2,99 5,-58 1,-72-2,0 1,0 1,0 1,26 7,-40-6,0 0,0 0,0 1,0 0,-1 0,0 2,0-1,0 1,-1 1,15 14,24 34,-3 2,43 71,-87-128,1 1,-1 0,0-1,0 1,0 0,0 0,0 0,0 0,-1 0,1 0,0 0,-1 0,0 0,0 0,1 1,-1-1,0 0,-1 0,1 0,0 0,0 0,-1 0,0 0,1 1,-1-2,0 1,0 0,0 0,0 0,0 0,0 0,-1-1,1 1,-1-1,1 1,-1-1,-3 3,2-3,1 1,-1-1,0 0,0 0,1 0,-1-1,0 1,0-1,0 1,0-1,0 0,0 0,0-1,0 1,0 0,0-1,1 0,-1 0,0 0,0 0,1 0,-1 0,0-1,1 1,-1-1,1 0,-3-2,0-1,0 1,1-2,-1 1,1 0,0-1,1 0,-1 0,1 0,0 0,1-1,0 1,-1-1,-1-12,3 7,0 0,1 1,0-1,1 0,0 0,1 1,5-19,2 2,2 0,0 0,2 2,1-1,28-38,-28 44,2 1,0 1,1 1,1 0,0 1,40-27,-55 42,0 1,0 0,-1 1,1-1,0 0,0 1,0 0,0-1,0 1,0 0,0 1,0-1,0 0,-1 1,1 0,0 0,0-1,0 2,-1-1,1 0,0 0,-1 1,4 2,10 7,-1 1,22 19,-22-17,29 27,-2 1,-2 2,58 82,-94-119,0 0,0 0,0 0,-1 0,0 0,3 16,-2-5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7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50,'0'-3,"0"0,0-1,0 1,1 0,-1 0,1 0,0 0,0 0,0 0,0 1,0-1,0 0,3-2,-4 4,0 1,1-1,-1 1,1 0,-1-1,1 1,-1 0,1-1,-1 1,1 0,0 0,-1-1,1 1,-1 0,1 0,0 0,-1 0,1 0,-1 0,1 0,0 0,-1 0,1 0,-1 0,2 0,20 18,10 27,-1 1,45 95,-42-74,107 223,32 58,-163-328,1-2,1 1,1-2,1 0,0 0,1-1,1-1,0-1,20 14,-27-22,1-1,0 0,0 0,0-1,0 0,1-1,0 0,0-1,0 0,0 0,0-2,0 1,0-1,0-1,0 0,0 0,0-1,0-1,16-6,-5 1,0-2,-1-1,-1-1,0 0,0-1,30-28,-33 24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7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1 361,'20'-1,"0"-1,0-2,24-6,15-3,538-97,311-99,-861 198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8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0 478,'1'-4,"-1"0,1 1,0-1,0 0,0 0,0 1,1-1,0 1,0-1,-1 1,2-1,-1 1,0 0,1 0,-1 0,5-2,55-43,-40 33,138-93,67-52,-222 156,0 0,0-1,0 1,-1-1,0-1,0 1,-1 0,6-11,-9 15,0 1,1-1,-1 0,0 0,0 0,1 0,-1 1,0-1,0 0,0 0,0 0,0 0,0 0,-1 0,1 1,0-1,0 0,0 0,-1 0,1 0,-1 1,1-1,0 0,-1 0,1 1,-2-2,0 1,0 0,0 0,0 0,0 0,0 0,-1 1,1-1,0 1,0-1,-1 1,1 0,0 0,-1 0,1 0,-3 0,-10 2,-1 1,1 0,-1 0,1 2,1 0,-28 13,1 3,-41 29,55-32,0 2,-24 22,43-34,0 0,0 1,1 0,0 0,0 1,1 0,0 0,1 0,-5 13,3-3,1 1,1 0,0 0,2 0,-2 34,5-47,1-1,-1 0,1 1,0-1,1 0,0 0,0 0,0 0,1 0,0 0,0-1,1 1,0-1,0 0,1 0,-1 0,1-1,0 1,10 7,-2-5,1 1,-1-2,1 0,1-1,-1 0,1-1,0 0,0-2,29 5,-7-5,0-1,75-7,-105 5,0 0,1-1,-1-1,0 1,0-1,0 0,0-1,0 1,-1-1,1-1,-1 1,1-1,9-9,-7 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29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165 1,'-6'0,"0"2,0-1,1 1,-1-1,0 2,1-1,-1 1,1-1,0 1,0 1,0-1,0 1,0 0,1 0,0 0,0 1,-7 9,1-1,1 0,0 1,1 0,1 1,-8 21,13-33,1-1,0 1,0-1,1 1,-1 0,1 0,-1-1,1 1,0 0,0-1,0 1,0 0,0 0,1-1,-1 1,1 0,0-1,0 1,0 0,0-1,0 1,0-1,3 3,-1-2,0-1,0 0,0 0,1 0,-1 0,1-1,-1 1,1-1,0 0,-1 0,1 0,0 0,0-1,0 0,0 0,4 0,161-2,-101-1,1 2,-1 4,1 2,78 17,-124-16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0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0,'1'10,"2"-1,-1 0,1 0,0-1,1 1,0-1,1 1,0-1,0 0,0-1,1 1,7 6,14 22,36 63,54 112,-96-333,-20 113,0-1,1 0,0 1,0-1,1 1,1 0,-1 0,2 0,-1 0,1 1,8-12,-9 16,-1 0,1 1,-1 0,1-1,0 2,0-1,1 0,-1 1,1-1,-1 1,1 1,0-1,-1 1,1-1,0 1,0 1,0-1,0 1,0 0,0 0,0 0,0 1,0-1,7 3,2 1,-1 0,1 1,-1 0,0 1,0 1,19 13,65 57,-92-72,9 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1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0 245,'6'1,"0"-1,-1 1,1 1,0-1,-1 1,0 0,1 0,-1 0,0 1,0 0,6 4,53 46,-35-28,33 23,-23-17,0 1,38 42,-74-76,-4-9,-4-16,5 27,-11-63,4 0,2 0,3 0,9-86,-7 145,0 0,0 0,1 0,-1 0,1 0,0 0,0 1,1-1,-1 0,1 1,0-1,0 1,0-1,0 1,1 0,-1 0,1 0,0 0,0 1,0-1,0 1,0-1,0 1,1 0,-1 0,5-1,-2 1,-1 1,1 0,-1 0,1 1,0 0,0 0,-1 0,1 0,0 1,-1 0,1 0,0 1,-1 0,0 0,1 0,-1 0,7 5,24 17,-1 2,-1 2,59 62,-56-53,1 9,-28-28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1.4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0,'4'0,"1"4,3 5,5 9,8 4,-1 4,1 0,1 0,0 3,0 0,1 0,-5-6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3.0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400 167,'-34'0,"1"2,0 2,0 1,-36 10,54-12,1 2,0 0,0 0,0 2,1-1,0 2,0 0,1 0,0 1,0 1,1 0,-13 15,23-23,-1-1,1 1,-1 0,1 0,-1 0,1 0,0 0,0 0,0 0,0 0,1 1,-1-1,1 0,-1 0,1 1,0-1,-1 0,1 1,0-1,1 0,-1 3,1-3,0 0,1 0,-1 0,0 0,1 0,-1-1,1 1,-1-1,1 1,0-1,0 1,0-1,-1 0,1 0,0 0,0 0,4 1,8 2,1-1,-1 0,1-1,-1 0,20-1,-19 0,0-1,0-1,0 0,0-1,0 0,0-1,-1-1,1-1,-1 0,0 0,0-2,0 1,-1-2,24-17,-33 21,1-1,0 2,0-1,1 0,-1 1,1 0,5-2,-9 4,0 1,0 0,0 0,0-1,0 1,0 1,0-1,0 0,0 0,0 1,0-1,0 1,0-1,-1 1,1 0,0 0,0 0,-1 0,1 0,-1 0,1 1,-1-1,1 0,-1 1,0-1,1 1,0 2,41 56,-2 2,57 121,-75-137,49 100,92 165,-157-301,0-1,0 0,0 0,1 0,0-1,12 9,-18-16,-1 0,1 0,0 0,0 0,0 0,0 0,0 0,0-1,0 1,0-1,0 1,0-1,0 0,0 0,0 1,0-2,3 1,-3-1,-1 0,1 0,0 0,0 0,-1 0,1 0,0-1,-1 1,0-1,1 1,-1-1,0 0,0 1,1-1,-1 0,-1 0,1 0,0 0,0 1,-1-1,1-4,1-1,-1-1,0 1,0-1,-1 0,0 0,0 1,-1-1,-2-12,-19-65,13 53,-38-112,-76-161,62 159,-83-200,134 323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3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1,'7'8,"0"1,0 1,-1-1,10 20,9 14,203 265,-227-307,1 1,-1 0,0 0,0-1,1 1,-1-1,1 0,-1 1,1-1,0 0,-1 0,1 0,0 0,0 0,0 0,0 0,0-1,0 1,0-1,0 1,0-1,0 0,0 0,0 0,0 0,0 0,4-1,-4 0,1-1,-1 0,0 0,0 0,0 0,0 0,0 0,0 0,-1-1,1 1,-1-1,1 1,-1-1,0 0,0 1,0-1,-1 0,1 0,0-4,22-222,-23 228,0-25,-1 20,1 0,0 0,0 0,0 0,1 0,0 0,0 0,0 0,3-6,-3 12,-1 0,1 0,-1 0,1 0,-1 0,1 0,-1 0,1 0,-1 0,1 0,0 0,-1 0,1 0,-1 1,1-1,-1 0,1 0,-1 0,0 1,1-1,-1 0,1 1,-1-1,0 1,1-1,-1 0,1 1,-1-1,0 1,0-1,1 1,-1-1,0 1,0-1,0 1,1 0,15 24,-14-21,30 48,2-1,2-2,44 46,-65-80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3:34.6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1 350,'14'1,"-1"2,1 0,0 0,-1 2,0-1,0 2,0 0,-1 0,23 16,8 3,-22-14,8 3,0 1,-2 2,1 1,45 40,-72-56,1-1,-1 1,1-1,-1 1,0-1,0 1,0 0,0 0,0 0,0-1,-1 1,1 0,0 3,-1-5,0 1,0 0,0-1,0 1,0 0,0 0,0-1,0 1,-1 0,1-1,0 1,0 0,-1-1,1 1,-1 0,1-1,0 1,-1-1,1 1,-1-1,1 1,-1-1,0 1,0 0,-1 0,0-1,-1 1,1 0,0-1,0 1,0-1,-1 0,1 0,0 0,0 0,-1 0,1 0,0-1,0 1,-1-1,1 1,0-1,0 0,0 0,0 0,-3-2,-1-1,0 0,1-1,-1 0,1 0,0-1,0 1,1-1,-1 0,1 0,-4-9,-30-76,14 31,20 52,-25-62,28 66,-1-1,1 0,0 1,0-1,1 0,-1 0,1 1,0-1,0 0,1 0,0 0,2-8,-3 11,1 0,0 1,0-1,1 0,-1 1,0-1,0 1,1-1,-1 1,1 0,-1-1,1 1,0 0,-1 0,1 0,0 1,0-1,0 0,0 0,0 1,-1 0,1-1,0 1,0 0,0 0,0 0,0 0,0 0,0 0,0 0,0 1,0-1,0 1,2 0,8 3,1 1,-1 0,21 12,-28-15,56 33,-26-15,51 23,-83-42,0 1,0-1,-1 1,1-1,-1 1,1 0,-1 0,0 0,0 0,0 0,0 1,0-1,0 0,-1 1,1 0,-1-1,1 1,-1 0,0 0,0 0,-1 0,2 3,-1 6,0-1,-1 0,0 1,-2 15,2-26,1-83,-2 51,2-1,8-58,-3 58,3-14,2 0,20-55,-31 101,1-1,-1 0,0 0,0 1,0-1,1 0,-1 1,1-1,-1 0,0 1,1-1,-1 1,1-1,-1 1,1-1,-1 1,1-1,0 1,-1-1,1 1,0-1,-1 1,1 0,0 0,-1-1,1 1,0 0,0 0,-1 0,1 0,0 0,0 0,-1 0,1 0,0 0,0 0,-1 0,1 0,0 1,-1-1,1 0,0 0,-1 1,1-1,0 0,-1 1,1-1,0 1,-1-1,1 1,-1-1,1 1,-1 0,1 0,32 43,-25-31,4 2,14 21,2-1,39 37,-30-48,-19-16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2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789 69,'-1'123,"4"165,1-246,1-1,1 0,3 0,23 69,-4-53,-26-54,0 0,-1 0,1-1,0 1,1-1,-1 1,0-1,1 0,-1 0,1 0,0 0,0 0,-1-1,1 1,0-1,5 2,-7-3,0 0,0-1,0 1,0 0,0 0,1 0,-1-1,0 1,0-1,0 1,0-1,0 1,0-1,0 1,0-1,0 0,0 0,-1 1,1-1,0 0,0 0,-1 0,1 0,0 0,-1 0,1 0,-1 0,0 0,1 0,-1-1,0 1,1 0,-1 0,0 0,0-3,3-47,-3 44,-2-32,-2 0,-2 0,-2 0,-1 0,-2 1,-2 1,-1 0,-33-60,44 90,-1 1,1 0,-1 0,0 0,-1 1,1-1,-1 1,0 0,-1 0,1 1,-1 0,0 0,-9-5,5 6,1 0,-1 0,0 1,0 0,0 1,-1 0,1 1,-18 1,13-1,0 0,1-2,-1 0,1 0,-1-1,1-1,-18-7,-96-49,29 12,56 30,-175-81,187 81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5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338 646,'0'1,"1"0,-1 0,1 0,-1 0,1 0,-1 0,1 0,0 0,-1 0,1-1,0 1,0 0,0 0,0-1,-1 1,1-1,0 1,0-1,0 1,0-1,0 1,1-1,-1 0,0 1,0-1,0 0,0 0,0 0,0 0,2 0,34 0,-32-1,-1 0,1 0,0 0,-1-1,1 1,-1-1,0 0,0 0,0-1,0 1,0-1,0 0,0 0,-1 0,0 0,1-1,-1 0,-1 1,1-1,0 0,-1 0,0-1,0 1,0 0,2-9,-3 6,0 1,0 0,0 0,-1 0,0-1,0 1,-1 0,0 0,0-1,0 1,-1 0,0 0,0 1,0-1,-1 0,0 1,0-1,0 1,-7-8,4 7,-1 0,0 1,0-1,0 1,0 1,-1 0,0 0,0 0,0 1,-1 0,1 1,-1-1,1 2,-1-1,0 1,-10 1,7-1,0 1,0 0,1 1,-1 0,0 1,0 1,1 0,-1 0,1 1,0 0,-16 9,13-2,1 1,-1 0,2 0,0 1,0 1,2 0,-1 1,2 0,0 0,1 1,0 0,1 1,1-1,1 1,0 1,1-1,1 1,-1 29,4-42,0-1,1 1,0 0,0-1,1 1,-1-1,1 1,0-1,0 0,0 0,0 0,1 0,0 0,0 0,0-1,0 0,0 1,1-1,0 0,-1-1,1 1,0 0,7 2,9 4,1 0,0-2,38 10,-26-9,89 25,1-5,1-5,251 11,-355-34,0 0,0-1,0-2,28-6,-42 8,0-1,-1 0,1 0,-1-1,1 1,-1-1,0-1,0 1,0-1,0 1,-1-1,1-1,-1 1,0-1,0 0,-1 1,1-2,3-6,8-32,-1 0,-2 0,-2-2,-2 1,3-58,-4 42,1-6,-2-71,-6 113,-2-1,0 0,-2 1,0-1,-16-45,16 62,0 0,0 1,-1-1,0 1,-1 0,0 0,0 1,-1 0,0 0,0 0,-14-9,17 13,0 0,-1 0,1 1,-1 0,0 0,1 0,-1 0,0 1,0 0,0 0,-1 0,1 0,0 1,0 0,0 0,0 0,0 1,-1 0,1 0,0 0,0 1,1-1,-8 5,10-6,1 1,0-1,0 1,0 0,0 0,0-1,0 1,0 0,0 0,0 0,0 0,0 0,0 0,1 1,-1-1,1 0,-1 0,1 0,-1 1,1-1,-1 0,1 1,0-1,0 2,0-1,0 1,1 0,-1 0,1 0,0-1,0 1,0 0,0-1,0 1,4 4,3 3,0 1,1-1,17 15,675 517,-560-441,-132-95,0 0,0 1,0-1,-1 1,14 16,-21-21,1-1,-1 1,0 0,0-1,0 1,0 0,-1 0,1-1,0 1,-1 0,1 0,-1 0,0 0,0 0,1 0,-1 0,-1 0,1 0,0 0,0 0,-1 0,1-1,-1 1,1 0,-1 0,0 0,0 0,0-1,0 1,0 0,0-1,-3 3,-5 6,-1-1,0 0,0 0,-1-2,0 1,-23 11,-80 28,50-23,-220 103,226-96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6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26240 1,'0'1,"-1"0,1 0,0 0,-1 1,1-1,-1 0,1 0,-1 0,0 0,0 0,1 0,-1 0,0 0,0 0,0-1,0 1,0 0,0-1,0 1,0 0,0-1,0 1,0-1,-2 1,-33 9,30-8,-599 108,327-64,-1238 223,-1485 251,1916-363,-86 16,1112-164,-1800 335,308 52,-1810 301,2794-621,-374 54,-1669 335,1477-208,33 89,600-134,398-160,1 3,-154 116,234-155,1 1,0 0,-22 28,37-39,0 0,0 0,1 1,0 0,1 0,-1 0,1 0,1 0,-1 0,1 1,1-1,-1 1,1 0,0-1,1 11,3 8,-2-22,-1 1,1 0,-1 0,0-1,0 1,0 0,-1-1,1 1,-3 6,2-9,-1 1,1-1,-1 1,0-1,0 0,0 0,0 0,0 0,-1 0,1 0,-1 0,1-1,-1 0,1 1,-1-1,0 0,0 0,0 0,-5 0,-33 7,0-3,0-1,0-2,-74-6,-435-45,-9-32,437 62,-2237-408,2310 417,-6-1,1-3,-67-25,118 38,0 0,1 0,-1-1,1 1,-1-1,1 1,0-1,0 0,-1 0,1 0,-1-2,2 3,0 0,1 0,-1 0,1 0,-1 0,1 0,0 0,0 0,-1 0,1-1,0 1,0 0,0 0,0 0,0 0,0 0,0 0,0 0,1-2,1-1,0 1,0 0,0 0,0 0,1 0,-1 0,1 0,-1 1,1-1,0 1,0 0,0 0,1 0,3-2,13-5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38.7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3859,'411'-48,"439"6,-552 38,603-14,-2-50,-237-26,494-47,-327 121,0 35,307-3,222-83,-1309 67,-27 4,-1-2,0 0,0-2,-1 0,35-12,128-71,-121 54,216-110,168-81,163-68,1655-669,103 223,-1555 556,8 36,964-47,-1321 174,-170 18,-1 13,337 57,-520-53,0-5,120-2,-149-7,-1 4,84 18,66 5,-169-27,71-8,-75 2,89 5,-123 2,-1-2,1 0,0-2,0-1,-1 0,22-6,321-65,-171 44,-137 24,0-3,57-15,-11-8,-22 6,86-15,-81 26,253-51,-329 62,1-1,-1 1,-1-2,1 1,14-11,24-13,-6 13,0 1,51-10,-52 15,-1-1,64-28,-88 31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49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0 169,'28'13,"-10"-3,84 26,1-4,2-5,0-5,135 12,437-5,159-68,-5-65,-257 36,674 7,-1183 60,1113-14,-868 11,560-39,-857 41,274-29,-232 28,-1 3,1 2,67 11,691 189,-750-183,-32-12,0 0,1-2,-1-1,1-2,48-2,-29 0,-1 3,0 2,0 2,0 2,52 18,235 98,-225-74,-2 4,-3 5,179 133,-217-139,-3 3,-2 3,-3 3,-3 2,-2 3,52 85,-17 8,-83-144,0 1,-1 0,-1 1,-1 0,0 0,-2 0,3 25,-7-37,0 0,0 0,0-1,-1 1,0-1,0 1,-1-1,0 0,0 0,0 0,-1 0,-4 6,2-3,1-1,0 1,0 0,-4 14,1 9,2 1,1 1,0 49,-2 11,6-92,0 6,0 0,1-1,-1 1,1 0,2 13,-1-20,-1-1,0 1,0-1,0 1,0-1,1 1,-1-1,0 1,0-1,1 1,-1-1,0 1,1-1,-1 0,0 1,1-1,-1 0,1 1,-1-1,1 0,-1 1,1-1,-1 0,1 0,-1 0,1 0,-1 1,1-1,-1 0,1 0,-1 0,1 0,0 0,2-1,-1 0,1 0,0 0,-1-1,1 1,-1-1,0 1,1-1,-1 0,0 0,2-2,99-99,143-184,60-136,-287 395,229-354,-241 373,16-23,-23 32,0 0,0 0,0 0,0 0,0 1,0-1,0 0,0 0,0 0,0 0,0 0,0 0,0 0,0 0,0 0,0 0,0 1,0-1,0 0,0 0,0 0,0 0,0 0,0 0,0 0,1 0,-1 0,0 0,0 0,0 0,0 0,0 0,0 0,0 0,0 0,0 0,0 0,0 0,1 0,-1 0,0 0,0 0,0 0,0 0,0 0,0 0,0 0,0 0,0 0,0 0,1 0,-1 0,0 0,0 0,0 0,0 0,0 0,0 0,0 0,0 0,0 0,0 0,-5 21,-17 69,3 2,-10 136,20-140,-47 502,27-260,27-318,1 9,-1-1,-1 0,-1 1,-10 28,13-45,-1 0,1-1,-1 1,0 0,0-1,0 0,-1 1,1-1,-1 0,1 0,-1 0,0 0,0-1,0 1,-1-1,1 0,-1 0,1 0,-1 0,0-1,1 1,-1-1,0 0,0 0,0 0,0-1,0 0,0 1,-5-2,-15-1,1-1,0-2,-1 0,-37-15,-90-45,98 40,-1203-612,1150 581,22 11,-3 3,-1 5,-121-35,209 72,1 0,-1 0,0 0,0 0,0 0,0 0,0 0,0 0,0 0,0 0,0 0,0 0,0 0,0 0,0 0,0 0,1 0,-1-1,0 1,0 0,0 0,0 0,0 0,0 0,0 0,0 0,0 0,0 0,0 0,0 0,0 0,0-1,0 1,0 0,0 0,0 0,0 0,18-1,38-1,-36 1,335-39,-204 17,3 4,249-39,-279 35,152-50,-234 60,0 1,1 2,1 2,45-2,-77 10,-1-1,1-1,-1 1,0-2,0 0,0 0,0-1,0-1,-1 1,17-12,-9 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1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1,'0'4,"0"8,8 7,2 8,8 2,3 4,11 9,4 4,2 2,11 5,4 0,2-1,2-5,-5-3,-3-6,-10-5,-8-8,-9-8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1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0 395,'1'-2,"-1"0,1 1,0-1,0 1,-1-1,1 1,0-1,0 1,0 0,1-1,-1 1,0 0,0 0,1 0,-1 0,1 0,1-1,35-20,-27 16,59-34,392-219,-387 225,-61 26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2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0 334,'15'-9,"-1"0,-1-1,1 0,13-15,35-25,139-70,-181 109,2 1,29-11,-31 14,1-1,-2-1,20-12,-25 13,-1 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3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1 193,'8'-6,"0"-1,1 1,0 1,14-7,0 0,15-11,-17 9,1 0,0 2,1 1,0 1,1 1,38-10,-54 18,-1-1,0 0,0-1,0 0,0 0,-1 0,9-5,-4 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4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0 117,'8'1,"0"0,0 1,0 0,0 1,9 4,0-1,32 12,0 2,-1 3,-2 1,0 2,-2 3,59 48,-89-62,0-2,-14-14,0 1,1-1,-1 1,0-1,1 1,-1 0,0-1,0 1,0-1,1 1,-1-1,0 1,0-1,0 0,0 1,0-1,0 1,0-1,0 1,0-1,0 1,0-1,0 1,-1-1,1 1,0-1,0 1,-1-1,1 1,0-1,0 1,-1 0,1-1,-1 0,-20-68,-14-53,32 109,1 1,1-1,0 0,1 0,0 1,1-1,4-21,-5 32,1-1,0 0,0 1,0-1,0 1,0-1,0 1,1-1,-1 1,1 0,0 0,-1 0,1 0,0 0,0 0,1 0,-1 1,0-1,1 1,-1-1,0 1,1 0,0 0,-1 0,1 0,0 1,-1-1,1 1,0-1,0 1,-1 0,6 1,-1-1,0 1,-1 0,1 1,-1 0,0 0,1 0,-1 1,0-1,0 2,0-1,-1 0,10 9,-13-10,26 23,-1 1,28 36,-44-48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5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1,'1'17,"1"0,1 0,0 0,1 0,1-1,1 1,0-1,1-1,18 30,8 7,56 65,-72-96,0 0,2-2,1 0,0-1,1-1,1-1,1-1,0-1,1-1,0-1,1-1,0-2,1 0,0-1,0-2,1-1,44 3,-64-7,0-1,0 0,0-1,0 1,0-2,1 1,-1-1,-1 0,10-4,0-3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4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325 26,'-5'-3,"0"0,0 0,0 0,0 1,-1 0,1 0,-1 0,0 1,1 0,-1 0,-11 0,8 0,-1 1,0 0,1 0,-1 1,1 0,-15 4,16-1,1 0,0 0,0 0,0 1,0 0,0 0,1 1,0 0,1 0,-1 1,1-1,-7 11,3-1,0 1,0-1,2 1,-10 29,10-17,0 0,2 1,-2 40,7-55,-1 0,2 0,0 0,0 0,2 0,0 0,0-1,9 22,-10-33,-1 1,1-1,0 0,0 0,0 0,0 0,1 0,-1 0,1-1,0 1,-1-1,1 0,0 1,1-1,-1-1,0 1,0 0,1-1,-1 0,1 0,0 0,-1 0,1 0,6 0,-4-2,0 1,-1-1,1 0,0 0,-1-1,0 1,1-1,-1 0,0-1,0 1,0-1,0 0,-1-1,1 1,7-8,-5 2,-1 0,0-1,0 0,-1-1,0 1,-1-1,0 0,3-17,5-8,1-8,-2-2,-2 0,-2 0,2-62,-9 108,-1 0,1 0,0-1,0 1,0 0,0 0,0 0,0 0,0-1,0 1,0 0,1 0,-1 0,0-1,0 1,0 0,0 0,0 0,0 0,0-1,0 1,0 0,1 0,-1 0,0 0,0 0,0-1,0 1,0 0,1 0,-1 0,0 0,0 0,0 0,0 0,1 0,-1 0,0 0,0 0,0 0,1 0,-1 0,0 0,0 0,0 0,1 0,11 8,18 24,-17-18,12 11,-14-12,2-1,-1 0,2-1,-1 0,2-1,-1 0,1-1,1-1,23 9,24 3,-48-13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5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1 140,'0'-4,"0"-5,4-5,5 1,1-3,6 3,5-1,2-2,1 2,1-1,-5 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6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31 590,'23'-13,"-2"-1,1-1,-2-1,23-22,0 0,16-10,-29 26,-2-1,0-1,-2-2,33-40,-58 65,0 0,0 0,0 0,0 0,-1-1,1 1,0 0,-1 0,1-1,-1 1,0 0,1-1,-1 1,0-1,0 1,1 0,-2-3,1 3,0 1,-1-1,1 1,0-1,-1 1,1-1,-1 1,1 0,-1-1,1 1,-1 0,1-1,-1 1,1 0,-1 0,1-1,-1 1,0 0,1 0,-1 0,1 0,-1 0,0 0,1 0,-1 0,-1 0,-3 0,0 1,0 0,0 0,0 1,1-1,-1 1,-9 4,-13 12,0 2,0 0,2 2,1 1,1 0,0 2,-18 28,8-5,1 1,3 1,-26 64,53-111,0 0,1 0,-1 1,1-1,0 1,0-1,0 1,1-1,-1 1,1-1,0 1,0 0,0-1,0 1,2 4,-1-6,1 0,-1 0,1 0,-1-1,1 1,0-1,0 1,0-1,0 0,0 0,0 1,0-2,1 1,-1 0,0 0,0-1,1 1,-1-1,0 0,1 1,-1-1,0 0,1-1,3 1,43-1,0-2,0-1,-1-3,1-2,-2-2,1-2,-2-3,0-1,-1-2,0-2,-2-2,-1-2,-1-2,52-44,-79 59,-1 0,0-1,-1 0,-1-1,0 0,-1-1,0 0,-1-1,12-30,-18 37,-1 1,0 0,0-1,-1 1,0-1,0 1,-1-1,-1 1,1-1,-1 1,-1-1,1 1,-1-1,-1 1,0 0,0 0,0 0,-1 1,0-1,-1 1,0 0,-8-10,0 2,-1 1,0 0,-1 1,0 0,-1 1,0 1,-21-10,29 17,0-1,-1 2,0-1,0 1,0 0,0 1,0 0,0 1,-1 0,1 0,0 1,-1 0,1 0,0 1,-1 1,1-1,-11 4,16-2,0 0,-1 0,1 0,0 0,1 0,-1 1,0 0,1 0,0 0,0 0,0 0,1 0,-1 1,1 0,0-1,0 1,1 0,-1 0,1 0,-1 6,-1 8,0 0,2-1,0 1,1 22,2-31,-1-1,1 1,1 0,0-1,0 0,0 1,1-1,1-1,0 1,0-1,1 0,-1 0,2 0,-1-1,1 0,0 0,9 6,14 9,1-1,1-1,37 16,-57-30,74 33,149 46,10 3,-238-85,1 0,-1 0,1 1,-1 0,-1 1,1-1,6 7,-12-10,1 1,-1 0,0 0,0-1,0 1,0 0,0 0,-1 0,1 0,0 0,-1 0,0 0,1 0,-1 0,0 0,0 0,0 1,0-1,-1 0,1 0,0 0,-1 0,0 0,1 0,-1 0,0 0,0-1,0 1,0 0,0 0,-3 2,-50 71,37-55,2 1,0 1,1 1,-12 27,26-50,-1 1,1 0,-1-1,1 1,-1 0,1 0,0-1,-1 1,1 0,0 0,0 0,0-1,0 1,0 0,0 0,0 0,0 0,0-1,0 1,0 0,0 0,1 0,-1-1,0 1,0 0,1 0,-1-1,1 1,-1 0,1 0,0 0,1 0,-1-1,1 0,0 1,-1-1,1 0,0 0,-1 0,1 0,0-1,-1 1,1 0,-1-1,1 1,2-2,53-27,67-70,-73 60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7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1 189,'4'1,"1"0,0 1,-1-1,1 1,-1 0,1 1,-1-1,0 1,4 3,13 6,45 26,83 62,-29-17,-114-79,-1 0,0 0,0 0,0 0,-1 1,9 10,-12-13,-1-1,1 0,0 0,0 0,0 1,-1-1,1 0,-1 1,1-1,-1 0,1 1,-1-1,0 1,0-1,0 1,0-1,0 1,0-1,0 0,0 1,0-1,-1 1,1-1,-1 1,1-1,-1 0,1 1,-1-1,0 0,0 0,0 0,0 1,1-1,-1 0,-1 0,0 1,1-2,0 1,0 0,-1-1,1 0,0 1,0-1,0 0,0 1,-1-1,1 0,0 0,0 0,-1 0,1 0,0 0,0-1,0 1,-1 0,1-1,0 1,0-1,0 1,0-1,0 1,0-1,0 0,0 1,0-1,0 0,0 0,0 0,0 0,1 0,-1 0,0 0,1 0,-1 0,0-2,-23-44,12 15,-12-29,-15-65,34 108,1-1,1 1,1 0,1-1,0 1,1-1,1 1,5-28,-5 43,-1 0,0 0,1 1,0-1,0 0,0 0,0 1,0-1,0 1,1-1,-1 1,1-1,0 1,0 0,0 0,0 0,0 0,0 0,0 0,1 0,-1 1,0 0,1-1,0 1,-1 0,1 0,5-1,-2 2,0 0,0 0,0 1,0 0,0 0,0 1,0 0,0 0,-1 0,1 0,-1 1,8 5,38 25,75 64,-121-93,7 7,-2 0,1 1,-2 0,1 1,-2 0,0 0,0 1,-1 0,-1 0,0 1,5 24,-3-16,-1-6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1:58.9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156 650,'-9'5,"0"1,1 0,-1 1,2 0,-1 0,1 0,0 1,1 0,-12 17,5-2,1-1,-18 46,27-62,1 0,0 0,0 1,1-1,0 1,0 0,0-1,1 1,0 0,0-1,1 1,0 0,0-1,1 1,-1-1,1 1,1-1,3 8,-1-5,1-2,0 1,0-1,0 0,1 0,0-1,1 1,-1-2,1 1,0-1,0 0,13 4,0-1,0-1,0-1,1-1,0 0,1-2,-1-1,0-1,1 0,41-6,-62 5,1-1,-1 1,0-1,1 1,-1-1,0 0,0 0,1 0,-1 0,0-1,0 1,0-1,0 1,-1-1,1 1,0-1,-1 0,1 0,-1 0,1 0,-1 0,0 0,0 0,0 0,0-1,0 1,-1 0,1-1,-1 1,1 0,-1-1,0 1,0-3,0-10,0 0,-2 0,1 1,-6-20,5 22,-1 2,-34-147,33 143,-1 0,-1 1,0-1,0 1,-2 0,1 1,-2 0,-16-19,21 28,1 0,-1 0,0 0,-1 1,1 0,0 0,-1 0,1 0,-6-1,9 3,1 0,-1-1,0 1,0 0,0 0,0-1,0 1,0 0,0 0,0 0,0 0,0 1,0-1,0 0,0 0,1 0,-1 1,0-1,0 0,0 1,0-1,0 1,1-1,-1 1,0-1,0 1,1 0,-1-1,0 1,1 0,-1 0,1 0,-1-1,1 1,-1 0,1 0,0 0,-1 0,1 0,0 0,0-1,0 1,-1 0,1 0,0 0,0 0,0 0,1 0,-1 0,0 0,1 2,0 1,0 0,0 0,0 0,1 0,0 0,0-1,0 1,0-1,1 1,-1-1,4 4,39 37,-30-30,38 34,2-2,2-2,2-3,2-3,1-2,2-3,126 46,-182-76,1 0,-1-1,1 0,-1 0,1-1,0 0,10-1,-17 0,0 0,0-1,1 1,-1-1,0 0,0 0,0 1,-1-1,1-1,0 1,0 0,0 0,-1-1,1 1,-1-1,1 1,-1-1,1 0,-1 1,0-1,0 0,0 0,0 0,0 0,-1 0,1 0,0 0,-1 0,1 0,-1 0,0 0,0-1,0-2,3-51,-1-1,-4 1,-2 0,-2-1,-3 2,-2-1,-3 1,-2 1,-2 0,-3 2,-2 0,-2 2,-42-64,45 83,-1 1,-54-53,64 71,0 1,-1 0,0 0,-1 2,0 0,-1 0,0 1,-25-8,38 15,1 0,-1 0,0 1,0-1,0 0,0 1,0 0,0 0,0 0,0 0,0 0,0 1,0-1,0 1,0 0,1-1,-1 1,0 1,0-1,-2 2,3-1,0 0,0 0,1 0,-1 0,1 1,-1-1,1 0,0 1,0-1,0 1,0-1,0 1,1-1,-1 1,1 0,0-1,0 6,0 1,1 0,0 0,0 0,1 0,0 0,1-1,0 1,0-1,1 0,0 0,0 0,8 9,27 24,1-2,2-2,89 61,-82-64,-4-1,207 144,-185-134,132 61,-85-66,-101-34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1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160 1,'-1'0,"0"1,-1-1,1 1,0 0,0-1,0 1,0 0,0 0,0 0,0 0,0 0,0 0,0 0,0 0,0 0,1 0,-1 1,0-1,1 0,-1 3,-12 33,11-31,-25 75,-46 158,65-203,1 0,2 1,2-1,1 65,2-98,1 0,-1 0,0 0,1 0,-1-1,1 1,0 0,0 0,0 0,0-1,0 1,1 0,-1-1,1 0,0 1,-1-1,1 0,0 0,1 0,-1 0,0 0,1 0,-1 0,1-1,-1 1,1-1,-1 0,1 0,0 0,0 0,3 0,7 1,0-1,1-1,-1 0,0-1,21-3,-32 4,5-2,0 1,0-1,-1 0,1 0,-1-1,10-4,-1-2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3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139 284,'-2'0,"0"1,1 0,-1 0,0 0,1-1,-1 2,1-1,-1 0,1 0,-1 0,1 1,0-1,0 1,0-1,0 1,-2 2,-18 32,17-28,-9 19,0 0,2 1,1 1,1 0,-9 56,11-38,3 0,2 0,4 49,-2-92,0 0,0 0,1 0,-1 0,1 0,0-1,0 1,0 0,1 0,-1-1,1 1,0-1,0 0,0 1,1-1,-1 0,1 0,-1 0,1-1,4 4,-4-4,1-1,-1 0,1 0,0 0,-1 0,1 0,0-1,0 1,-1-1,1 0,0 0,0-1,-1 1,1-1,0 1,-1-1,1-1,-1 1,1 0,-1-1,5-2,10-5,1 0,-2-1,1-1,-2-1,1-1,25-25,-39 35,0-1,0 1,0-1,-1 0,0 0,1 0,-1-1,-1 1,1 0,-1-1,1 1,-1-1,-1 1,2-10,-3 10,0-1,0 0,0 1,0-1,-1 1,0-1,0 1,0 0,0 0,0 0,-1 0,0 0,0 0,0 1,0 0,-1-1,-6-4,-30-24,20 17,0-1,-27-30,34 31,5 7,1 0,0-1,0 0,1 0,-9-16,14 23,1 0,-1 0,0 0,1 0,-1 0,1 0,0 0,0 0,0-1,0 1,0 0,0 0,0 0,1 0,-1 0,1 0,-1 0,1 0,0 0,0 0,0 0,0 1,0-1,0 0,1 0,-1 1,0-1,1 1,-1-1,1 1,0 0,0 0,-1 0,1 0,4-2,4-2,1 0,0 1,0 0,0 1,1 0,-1 1,24-2,88 5,-70 0,-17 0,1 0,-1 3,0 1,49 12,-72-13,1 1,-1 0,0 1,-1 0,1 0,-1 2,-1 0,1 0,-1 1,-1 0,1 0,-2 2,1-1,10 17,-16-20,0-1,-1 1,0 0,-1 0,1 0,-1 0,-1 0,1 1,-1-1,0 1,-1-1,-1 14,-1-98,-1 22,1-71,5-185,-3 309,0 0,0-1,0 1,0 0,1 0,-1-1,0 1,1 0,0 0,0 0,0 0,0 0,0 0,0 0,0 0,0 0,1 0,2-2,-3 4,0 0,1 0,-1 0,1 0,-1 0,0 0,1 0,-1 0,1 0,-1 1,0-1,1 1,-1-1,0 1,0-1,1 1,-1 0,0-1,0 1,0 0,0 0,0 0,0 0,0 0,0 0,0 0,0 1,-1-1,2 2,21 24,2-2,0 0,45 32,94 53,-87-59,-66-44,0 1,-1 0,0 0,0 1,-1 1,-1 0,10 13,-10-12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4.0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1,'3'6,"-1"-1,1 0,-1 1,1-1,1 0,-1 0,1-1,0 1,0-1,9 8,-2-1,40 38,1-2,3-3,113 70,-109-79,2-3,2-2,122 39,-159-61,1-2,50 7,-66-12,0 0,-1-1,1 0,0-1,-1 0,1-1,-1 0,1-1,-1 0,12-5,-4-2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4.9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0,'0'4,"-4"9,-5 2,-1 6,-3-1,2 1,-6 0,0 1,-4 4,-3 1,-1-4,4-1,1-5,1-6,3-4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5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491 1,'-1'16,"-1"-1,0 1,-1-1,-9 26,-6 29,17-58,-3 5,2 0,1 1,0 31,1-46,0 0,1 0,-1 0,0 0,1 0,0 0,0 0,0 0,0 0,0-1,1 1,-1 0,1-1,-1 1,1-1,0 0,0 1,0-1,0 0,1 0,-1 0,1 0,-1-1,1 1,-1-1,1 0,0 1,5 0,-8-2,-1 0,1-1,0 1,0 0,-1-1,1 1,0-1,0 1,0 0,-1-1,1 1,0-1,0 1,0-1,0 1,0-1,0 1,0 0,0-1,0 1,0-1,0 1,0-1,1 1,-1 0,0-1,0 1,0-1,0 1,1 0,-1-1,0 1,1 0,-1-1,0 1,0 0,1-1,-1 1,0 0,1 0,-1-1,1 1,-1 0,0 0,1 0,-1-1,1 1,-1 0,1 0,-1 0,0 0,1 0,-1 0,1 0,-1 0,1 0,-1 0,1 0,-1 0,0 1,1-1,-27-28,5 17,0 1,-1 1,0 1,-1 1,0 1,-35-5,30 6,-49-4,-17-3,86 10,1 0,-1-1,0 1,0-1,1-1,-1 1,1-1,-11-9,6 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6.6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346 1,'-5'0,"1"1,-1 0,1 1,-1-1,1 1,-1 0,1 0,0 0,0 0,0 1,0-1,1 1,-1 0,1 1,-1-1,-4 7,-8 9,-25 40,29-40,-33 52,3 1,3 1,-31 84,69-155,0 0,1-1,-1 1,0 0,1 0,-1 0,1 0,-1 0,1 0,0 0,0 0,0 0,0 0,0 0,1 3,0-5,0 0,0 1,0-1,0 0,0 0,0 0,0 0,0 0,0 0,0 0,0 0,0 0,0 0,0-1,0 1,0 0,0-1,0 1,0 0,0-1,0 0,0 1,0-1,-1 1,1-1,0 0,0 0,0-1,23-12,0 1,1 1,43-15,-45 19,0-1,-1-1,0-1,-1 0,24-19,-38 25,12-9,1-2,-2-1,0 0,24-32,-37 44,-2-1,1 0,-1 0,0-1,0 1,-1-1,1 1,-1-1,-1 0,0 0,0 0,0 0,-1 0,1 0,-2 0,1 0,-1 0,0 0,-1 0,0 0,-2-6,1 5,0 0,-1 1,1-1,-2 1,1 0,-1 0,-9-10,-1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5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1,'-58'51,"38"-35,-32 33,47-44,0 1,1-1,0 1,0 0,0 1,1-1,0 0,0 1,1 0,-4 13,6-15,0-1,0 0,1 0,-1 0,1 0,0 0,0 0,0 0,1 0,-1 0,1 0,0-1,0 1,0-1,0 1,1-1,0 0,-1 0,1 0,0 0,0 0,1-1,-1 1,5 1,3 3,0 0,0-1,1 0,0-1,0 0,20 4,-13-6,0 0,1-2,-1 0,1-1,0-1,-1-1,30-6,-25 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7.2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14,'1'-14,"3"28,5 21,8-8,1-2,1 0,1-1,44 39,-5-5,150 181,-156-176,-40-49,2 1,0-2,24 17,-21-17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7.8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0,'1'7,"0"0,1 0,-1-1,1 1,1 0,-1-1,1 1,0-1,1 0,-1 0,1 0,9 9,8 9,33 30,-45-46,78 70,178 121,-164-143,-47-28,-33-17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09.4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0 678,'2'-4,"0"0,1 1,-1 0,1 0,0 0,0 0,0 0,0 0,0 0,1 1,-1 0,1 0,6-3,-4 1,9-5,1 1,0 0,0 1,0 1,1 0,0 1,0 1,1 1,-1 0,34 0,-26 4,1 1,-1 1,0 2,-1 0,1 2,-1 0,24 12,49 22,-2 4,108 69,-198-111,0 0,0 1,-1-1,1 1,-1 0,0 0,1 0,-2 1,1-1,-1 1,5 8,-41-141,23 80,-1-9,3-2,2 1,3 0,9-115,-7 170,2 0,-1 1,0-1,1 0,-1 0,1 0,0 1,0-1,0 0,0 1,0-1,0 1,1-1,-1 1,1 0,0 0,0-1,0 1,0 1,0-1,0 0,0 0,1 1,-1-1,4-1,-1 2,0 0,0 0,0 1,-1-1,1 1,0 0,0 1,0-1,0 1,0 0,0 0,-1 1,9 3,33 15,-1 2,64 43,-13-7,-72-45,3 1,37 26,-59-36,0 0,0-1,0 2,-1-1,1 0,-1 1,-1 0,1 0,0 0,-1 0,0 1,-1-1,4 10,-5-14,-1 0,0 0,1-1,-1 1,0 0,0 0,0 0,0-1,0 1,0 0,0 0,0 0,0-1,0 1,0 0,0 0,-1 0,1-1,0 1,-1 0,1 0,0-1,-1 1,1 0,-1-1,1 1,-1-1,1 1,-1 0,0-1,0 1,0-1,0 0,0 0,0 0,0 0,0 0,0 0,0 0,0 0,0-1,0 1,0 0,0-1,0 1,0-1,0 1,0-1,0 1,0-1,1 0,-1 1,0-1,0 0,1 0,-1 0,0 0,-7-11,0 0,1-1,0 0,1 0,0 0,1-1,1 1,-5-28,-10-116,18 146,-1-11,1-1,0 1,2 0,6-42,-6 59,0 1,1-1,-1 0,1 1,0-1,0 1,0 0,0 0,1 0,0 0,0 0,0 0,0 1,1 0,-1-1,1 1,0 0,0 1,0-1,0 1,0 0,1 0,-1 0,0 0,1 1,0 0,-1 0,9-1,2 1,0 1,0 1,0 0,0 1,0 1,-1 0,1 1,-1 1,18 7,126 68,-117-57,8 3,-26-15,0 0,-1 2,-1 0,0 2,34 30,-45-33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0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19 426,'2'-9,"1"-1,0 1,0 0,1 1,1-1,-1 1,1-1,0 1,1 1,9-10,-3 1,6-7,33-31,-38 42,-1-1,0 0,0 0,-1-1,-1-1,16-30,-25 43,0 0,0 0,0 0,0 0,-1 0,1 0,-1-1,1 1,-1 0,0 0,0-1,0 1,0 0,0 0,-1-1,1 1,0 0,-1 0,-1-4,1 5,0 0,0 0,-1 0,1 0,0 0,0 0,-1 0,1 0,-1 0,1 0,-1 1,1-1,-1 1,1-1,-1 1,1 0,-1-1,0 1,1 0,-3 0,-4 1,0-1,1 1,-1 1,1-1,0 1,-1 1,1-1,0 1,0 1,-7 3,5 1,-1 0,1 0,1 1,-1 0,2 1,-1 0,1 0,1 0,-1 1,-4 12,3-3,0-1,1 1,1 0,1 1,-3 22,8-40,-1 0,1 0,0-1,0 1,0 0,1 0,-1-1,1 1,-1 0,1-1,0 1,0 0,0-1,0 1,1-1,-1 0,1 1,-1-1,1 0,0 0,0 0,0 0,0 0,0-1,0 1,1-1,-1 1,0-1,1 0,-1 0,1 0,-1 0,1 0,0 0,4 0,10 2,1-1,0-1,1 0,24-3,-16 1,-12 1,36 0,-1-2,0-2,63-14,-99 15,0-1,0-1,-1 0,0 0,0-2,0 1,0-2,-1 1,0-2,-1 0,0 0,0-1,-1 0,-1-1,1 0,9-16,-12 16,5-6,-1-1,0-1,-1 0,-1 0,-1-1,-1 0,0 0,5-35,-10 37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0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1,'2'5,"0"-1,1 1,-1-1,1 0,0 1,0-1,0 0,0-1,1 1,0-1,0 1,0-1,8 5,6 6,26 27,481 427,-347-326,-165-131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1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1,'0'4,"1"1,0 0,0-1,0 1,1-1,0 1,-1-1,2 0,-1 1,0-1,1-1,0 1,5 6,51 47,-36-36,116 102,166 112,-278-210,-22-20,-1 0,0-1,1 0,0 0,0 0,0 0,0-1,1 0,6 3,-11-6,0 0,0-1,0 1,0 0,0 0,-1-1,1 1,0-1,0 1,-1-1,1 1,0-1,0 1,-1-1,1 1,-1-1,1 0,-1 1,1-1,-1 0,1 0,-1 0,1-1,10-23,-10 21,14-36,2 1,1 0,2 2,43-61,-56 88,1 0,0 1,1 0,0 0,1 1,0 0,0 1,0 0,1 0,0 1,0 1,1 0,-1 0,1 1,0 1,1 0,-1 1,0 0,1 0,18 2,-5 2,1 2,0 0,-1 2,0 2,0 0,-1 1,0 2,29 16,25 19,75 58,-146-98,9 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2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0 233,'4'-4,"5"-1,5 1,0-4,5 0,3-2,2-4,8 1,7-6,8-2,11-10,11-3,9 0,-9 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2.8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0,'-1'3,"-1"-1,1 1,-1-1,0 1,0-1,1 0,-1 0,-1 0,1 0,0 0,-4 2,-3 3,-7 10,2 0,0 1,0 1,2 0,1 1,0 0,1 0,-11 37,9-19,2 1,1 0,2 0,-1 43,7-74,1 0,0 0,0 0,1 0,0 0,0 0,1 0,0-1,0 1,1-1,6 13,-6-16,0 0,-1-1,1 1,1-1,-1 0,0 0,1 0,-1 0,1-1,0 1,0-1,0 0,0 0,1-1,-1 1,0-1,1 0,-1 0,1 0,-1-1,8 1,0 0,0-1,0-1,0 0,-1 0,1-1,0 0,-1-1,1 0,19-10,-26 11,0-1,0-1,-1 1,1 0,-1-1,0 0,0 0,0 0,-1-1,1 0,-1 1,0-1,0 0,-1 0,0 0,0-1,0 1,0-1,-1 1,0-1,0 1,0-9,0-9,-1-1,-1 0,-1 1,-1 0,-2-1,0 2,-1-1,-1 0,-2 1,0 1,-1-1,-15-23,-5-8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3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610 543,'-4'-3,"0"1,0-1,-1 1,1 0,-1 0,0 0,1 0,-1 1,0 0,0 0,0 0,-8 0,-64 2,71-1,-7 2,0 0,0 1,0 0,0 2,0-1,1 1,0 1,0 0,0 1,-15 11,-4 6,0 1,-34 37,29-24,-32 43,57-67,1 0,1 1,0 0,2 0,-1 1,2 0,-6 19,11-33,1 0,-1 0,1 0,-1 0,1 1,0-1,0 0,0 0,0 1,0-1,1 0,-1 0,1 0,-1 1,1-1,0 0,0 0,0 0,0 0,0 0,0 0,1-1,-1 1,1 0,-1-1,1 1,0 0,-1-1,1 0,0 0,0 1,0-1,0 0,0 0,0-1,0 1,0 0,0-1,1 1,-1-1,3 0,12 2,1 0,0-2,0 0,24-4,-15 2,48-6,-1-2,0-5,121-38,-183 49,1 0,-1-1,0 0,-1-1,0 0,15-11,-21 13,-1 0,0 0,-1 0,1 0,-1 0,1-1,-1 0,-1 1,1-1,-1 0,0 0,0-1,0 1,0 0,-1-1,0 1,0-9,1-20,-2 0,-1 0,-2 0,-1 0,-2 0,-1 1,-1 0,-2 0,-2 1,-1 1,-17-33,11 31,-2 0,-1 1,-1 1,-2 1,-1 1,-1 2,-2 0,0 2,-48-31,76 55,-51-28,50 28,0 0,0 0,0 0,0 0,0 1,0-1,0 1,0-1,-1 1,1 0,0 0,0 0,0 0,0 0,0 0,0 1,-1-1,1 1,0-1,0 1,0 0,0 0,-2 1,3-1,1 1,-1-1,0 0,1 1,-1-1,1 0,-1 1,1-1,0 0,0 1,-1-1,1 1,0-1,0 1,1-1,-1 1,0-1,0 0,1 1,-1-1,0 0,1 1,0-1,-1 0,1 1,0-1,0 0,-1 0,1 0,0 0,0 0,0 0,0 0,1 0,0 1,41 35,81 46,16 12,349 305,-415-338,-63-52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7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0,'8'1,"-1"0,1 1,-1-1,1 1,-1 1,0 0,1 0,-2 0,1 1,0 0,-1 0,1 0,-1 1,0 0,5 6,13 15,43 55,-46-53,52 74,74 137,-14-17,-126-211,0-1,0-1,1 1,0-1,1-1,0 1,0-2,11 8,-13-11,0 0,0-1,1 0,-1 0,1-1,0 0,0 0,0 0,0-1,0-1,0 1,15-2,0-1,384-42,-359 34,-1-1,-1-2,0-2,-1-2,0-3,58-34,-65 28,-11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6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1,'0'13,"2"0,0 0,0 1,1-1,1-1,6 19,40 75,-23-53,305 581,-330-630,1 0,-1 0,1 0,0-1,0 1,0 0,0-1,1 0,0 0,-1 0,6 3,-7-6,-1 1,1-1,-1 1,1-1,-1 0,1 0,0 0,-1 0,1 0,-1 0,1 0,0 0,-1 0,1-1,-1 1,1-1,-1 1,1-1,-1 0,1 1,-1-1,0 0,1 0,-1 0,0 0,0 0,0 0,0 0,0-1,0 1,0 0,0-1,0 1,1-3,7-12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8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1 400,'4'0,"4"0,10-4,9-9,11-6,18-7,15-11,19-11,12 0,9-5,0-4,-7 4,-21 11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8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6 155,'-4'0,"3"0,5-4,6-1,12 0,11-3,11-3,9-9,15 1,11-6,15-5,-8 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8.9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470 0,'-3'0,"-6"4,-9 5,-8 8,-8 9,-2 9,-3 4,-2 9,-1 2,-2 2,-5 6,3 1,1-5,8-12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19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92,'0'-3,"0"-1,1 0,-1 0,1 0,0 1,0-1,0 0,1 1,-1-1,1 1,0 0,0-1,0 1,0 0,0 0,1 0,0 0,-1 1,1-1,0 1,0-1,1 1,-1 0,0 1,1-1,-1 0,1 1,-1 0,1 0,0 0,-1 0,5 0,3-1,0 1,1 0,-1 1,0 0,0 0,0 2,0-1,1 1,19 7,498 172,-501-166,-22-7,-19-6,-8-5,-1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0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1,'-8'15,"1"0,1 1,0 0,1 0,1 1,0 0,2-1,-1 1,2 0,1 0,0 0,1 0,5 31,10 29,4-1,3 0,48 107,122 204,-176-353,51 86,-58-104,1 0,1 0,0-2,29 27,-30-32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2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1308,'42'-39,"2"1,1 2,2 3,2 1,1 3,1 1,70-26,13 7,247-55,-317 88,349-90,-402 101,0-1,0-1,-1 0,1-1,-1 0,0 0,11-10,-20 15,1 0,0-1,-1 1,1-1,-1 1,1-1,-1 1,0-1,0 0,0 0,0 0,0 0,0 0,0 0,-1 0,1 0,0 0,-1 0,0 0,0 0,0 0,1 0,-2 0,1-1,0 1,0 0,-1 0,1 0,-1 0,0 0,1 0,-1 0,0 0,0 0,-1 1,1-1,0 0,0 0,-1 1,1-1,-1 1,1 0,-1-1,0 1,0 0,-3-2,-5-3,0-1,-1 2,0 0,0 0,0 1,-1 0,0 1,1 0,-15-1,-6 1,-1 1,-37 2,52 2,1 0,-1 2,0 0,1 1,0 0,0 2,1 0,-1 1,2 0,-1 2,1 0,-15 12,-20 20,-85 93,113-112,-21 22,3 2,-69 101,107-144,-1 0,1 0,0 0,0 0,1 1,-1-1,1 0,0 1,0-1,0 1,1-1,-1 1,1 6,1-9,0 0,0 0,-1 0,1 0,1 0,-1 0,0 0,0-1,1 1,-1 0,1-1,-1 1,1-1,-1 0,1 1,0-1,0 0,0 0,0 0,0 0,0-1,0 1,0 0,0-1,0 0,0 1,0-1,1 0,2 0,13 0,0-1,0-1,0-1,0 0,-1-1,1-1,-1-1,0 0,21-12,9-1,10-3,292-119,-257 99,147-92,-212 116,0-1,-1-2,0 0,-2-2,-1 0,-1-2,25-35,-39 47,0 0,-1 0,0 0,-1-1,-1 0,0 0,-1-1,-1 1,0-1,-1 0,0 0,-1 0,-1 0,0 0,-1 0,-1 0,-1 1,-5-22,2 18,-1 1,0 0,-2 1,1 0,-2 0,0 0,-1 2,-1-1,0 1,-1 1,-1 0,1 1,-2 1,0 0,0 0,-1 2,0 0,-1 1,0 1,0 0,-1 1,0 1,1 1,-22-3,34 7,-1 0,1 0,0 0,0 1,0 0,0 0,0 0,0 1,0 0,1 0,-1 0,0 0,1 1,0-1,0 1,-1 0,2 1,-1-1,0 1,1-1,-1 1,1 0,0 1,0-1,1 0,0 1,-1-1,1 1,1 0,-3 6,-3 15,0 1,2 0,1 1,-1 35,4-53,-2 24,0-13,2 1,0 0,1-1,1 1,0-1,7 25,-6-41,0 0,1 0,0 0,0-1,1 1,-1-1,1 0,0 0,0 0,0-1,0 1,1-1,0 0,-1 0,1 0,0-1,0 0,7 2,13 5,0-2,36 6,-60-13,300 49,-298-49,0 1,0-1,1 1,-1-1,0 1,0 0,0 1,0-1,0 0,0 1,0 0,0 0,-1 0,1 0,-1 0,5 5,-6-5,-1 0,1 0,0 0,-1 0,0 1,1-1,-1 0,0 0,0 0,0 1,-1-1,1 0,0 0,-1 0,1 0,-1 1,0-1,0 0,0 0,0 0,0-1,0 1,0 0,-1 0,-2 2,-23 30,-37 36,33-39,-29 39,59-69,1-1,-1 1,1-1,-1 1,1 0,-1-1,1 1,-1 0,1-1,0 1,-1 0,1-1,0 1,0 0,-1 0,1-1,0 1,0 0,0 0,0-1,0 1,0 0,0 0,0-1,0 1,0 0,0 0,1-1,-1 1,0 0,1 0,0 0,0 0,0 0,1 0,0-1,-1 1,1 0,-1-1,1 0,0 1,-1-1,1 0,0 0,-1 0,4 0,55-10,325-120,-361 121,-1-1,-1-2,0 0,40-30,-52 34,0-1,0-1,-1 0,-1 0,0-1,0 0,-1 0,0-1,-1 0,9-24,-5 2,-2 0,-2 0,4-58,-6 47,11-52,-15 96,0 1,0-1,0 0,0 1,0-1,0 0,1 1,-1-1,0 0,0 1,1-1,-1 0,0 1,1-1,-1 1,1-1,-1 1,1-1,-1 1,1-1,-1 1,1-1,-1 1,1-1,0 1,-1 0,1 0,0-1,-1 1,2 0,-1 0,1 0,-1 1,0-1,1 1,-1-1,0 1,1 0,-1 0,0-1,0 1,0 0,0 0,0 0,2 2,38 53,-30-40,30 42,63 118,-87-140,-2 0,-1 1,-2 1,15 75,-17-81,-2-31,1-17,79-306,-8 93,-80 227,1-1,-1 1,1-1,0 1,0 0,0-1,0 1,0 0,1 0,-1 0,1 0,-1 0,1 0,0 0,0 1,0-1,0 0,0 1,0 0,3-2,-3 3,0-1,1 1,-1 0,0 0,1 0,-1 0,0 0,1 1,-1-1,0 1,1-1,-1 1,0 0,0 0,0 0,0 0,3 2,10 8,-1 1,0 0,-1 1,18 21,-15-16,49 58,-5 3,57 96,3 4,-115-172,0 1,1-1,0-1,0 1,14 9,-19-15,0 0,0-1,0 1,0-1,0 1,0-1,0 1,0-1,0 0,0 1,1-1,-1 0,0 0,0 0,0 0,1 0,-1 0,0 0,0-1,2 1,-1-1,-1 0,1-1,-1 1,0 0,0 0,1-1,-1 1,0-1,0 1,0-1,0 1,0-1,-1 1,1-1,0 0,-1 0,1 1,-1-3,18-70,-8 35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4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 1184,'-1'5,"-1"1,0-1,0 0,0 1,0-1,-1 0,0 0,0 0,-6 6,-9 18,13-16,0 1,1 0,0 0,1 0,-1 19,3-27,0 1,1 0,0-1,0 1,0 0,1-1,0 1,1-1,-1 1,1-1,0 1,1-1,4 9,-6-13,0-1,0 1,0-1,0 1,0-1,0 1,0-1,1 0,-1 1,0-1,1 0,-1 0,1 0,-1 0,1 0,0 0,-1-1,1 1,0 0,0-1,-1 1,1-1,0 0,0 0,0 0,-1 1,1-2,0 1,0 0,0 0,0-1,-1 1,1-1,0 1,0-1,-1 0,1 1,-1-1,1 0,0 0,-1 0,0-1,3-1,1-3,0 1,-1 0,0-1,0 0,-1 0,1 0,-2-1,1 1,0-1,1-9,4-32,-3 0,-2 0,-5-86,-1 45,3 77,1 4,-1 1,0-1,-1 0,0 0,0 1,-1-1,-3-9,5 17,0 0,0 0,0 0,0 0,0 1,0-1,0 0,0 0,0 0,-1 0,1 0,0 0,0 1,0-1,0 0,0 0,0 0,-1 0,1 0,0 0,0 0,0 0,0 0,-1 0,1 0,0 0,0 0,0 0,0 0,0 0,-1 0,1 0,0 0,0 0,0 0,0 0,-1 0,1 0,0 0,0 0,0 0,0 0,0 0,-1 0,1 0,0 0,0-1,0 19,5 6,2 0,0-1,2 0,21 39,59 84,-65-108,13 20,3-2,67 74,-106-129,1 1,-1 0,0-1,1 1,-1-1,0 0,1 1,0-1,-1 0,1 0,0 0,-1 0,1 0,0 0,0-1,0 1,0 0,0-1,0 0,0 1,0-1,0 0,0 0,4-1,-4 0,1-1,-1 0,0 0,0 0,0 0,0 0,0-1,0 1,-1 0,1-1,-1 0,0 1,0-1,0 0,0 0,1-4,11-43,-3-1,-2 0,-2-1,-2 0,-3-52,2-10,0 52,6-338,-11 322,-4 0,-3 1,-21-83,25 139,-2 1,0 0,0 1,-2 0,-20-33,26 47,-1 0,0 0,0 0,-1 1,1 0,-1-1,0 1,0 1,0-1,-9-3,11 5,-1 1,0 0,0 0,1 0,-1 1,0-1,0 1,0 0,0 0,0 0,0 1,0-1,0 1,1 0,-1 0,0 0,0 1,-3 1,3 0,0-1,0 1,0 0,1 0,0 1,0-1,-1 1,2-1,-1 1,0 0,1 0,0 0,0 1,0-1,0 0,1 1,0-1,0 1,0-1,0 1,1 6,-2 15,1-1,5 44,-2-50,1 8,1-1,1 0,1 0,2 0,0-1,2 0,1-1,1 0,16 26,20 20,87 98,-10-15,56 94,-164-224,-3-7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5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840 0,'0'2,"-1"0,1-1,-1 1,0-1,1 1,-1-1,0 0,0 1,0-1,0 0,0 0,0 1,-1-1,1 0,0 0,-1 0,-1 0,-96 66,-43 34,48-23,-94 105,138-128,2 3,3 1,-44 78,75-112,-21 50,32-66,0 0,0 1,1-1,0 1,0-1,1 1,1 0,0 0,1 10,-1-16,2 0,-1-1,0 1,1 0,0-1,0 0,0 1,0-1,0 0,1 0,-1 0,1 0,0-1,0 1,0-1,0 0,0 1,1-1,-1-1,1 1,-1 0,1-1,0 0,-1 0,1 0,0 0,6 0,15 2,1-1,-1 0,30-4,-27 2,104-2,198-27,-279 21,0-3,0-2,-1-2,-1-3,-1-1,86-49,-127 65,-1-1,1 0,-1-1,1 0,-1 0,-1 0,1-1,-1 1,7-10,-4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6.8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35 562,'-2'0,"1"0,-1 0,1 1,-1-1,1 0,-1 1,1-1,0 1,-1-1,1 1,0 0,-1-1,1 1,0 0,0 0,0 0,0 0,0 0,0 0,0 0,0 0,0 1,0-1,1 0,-1 1,0-1,1 0,-1 1,1-1,0 1,-1-1,1 0,0 1,0 1,0 0,-1-1,1 1,0-1,0 1,1 0,-1-1,1 1,-1-1,1 1,0-1,0 1,0-1,0 1,0-1,1 0,-1 0,1 1,2 1,4 3,1-1,0 0,1-1,-1 0,1 0,0-1,0-1,1 1,-1-2,1 1,19 1,13-1,72-5,-75 1,-37 1,0 0,0 0,0 0,0 0,-1-1,1 1,0-1,0 0,0 0,-1 0,1 0,-1 0,1-1,-1 1,1-1,-1 1,0-1,1 0,-1 0,3-4,-4 4,0-1,-1 1,1 0,-1 0,0-1,0 1,0 0,0-1,0 1,0 0,0-1,-1 1,1 0,-1 0,0-1,0 1,0 0,0 0,0 0,0 0,0 0,-1 0,1 0,-1 1,1-1,-4-2,-13-12,0 1,-1 1,0 0,-1 2,-38-18,24 12,16 10,-1 0,-39-10,10 3,48 15,0-1,0 1,0 0,1-1,-1 1,0 0,0-1,0 1,0 0,0-1,0 1,0 0,1-1,-1 1,0 0,0-1,0 1,1 0,-1-1,0 1,0 0,1 0,-1 0,0-1,0 1,1 0,-1 0,0 0,1 0,-1-1,0 1,1 0,-1 0,1 0,-1 0,0 0,1 0,-1 0,0 0,1 0,-1 0,0 0,1 0,22-7,357-52,-230 41,291-22,-434 39,-1 1,1 0,-1 0,0 1,1 0,-1 0,0 0,1 1,-1 0,0 0,0 1,8 4,-11-5,0 1,-1 0,1-1,-1 1,0 0,0 0,0 0,0 1,0-1,0 0,-1 1,0-1,0 1,0-1,0 1,0-1,-1 1,1 0,-1 0,0-1,0 1,-1 5,1-6,0 0,0 1,-1-1,1 0,-1 1,0-1,0 0,0 0,0 1,0-1,0 0,-1 0,0 0,0-1,0 1,0 0,0-1,0 1,0-1,-1 0,0 0,1 1,-1-2,0 1,0 0,0-1,0 1,0-1,0 0,0 0,-1 0,1 0,0-1,0 1,-1-1,-4 0,-1 0,-1-1,1 0,0-1,0 0,0 0,0-1,0 0,0-1,1 0,0 0,0-1,-9-6,-8-8,1-2,1-1,-29-34,42 44,1 0,0 0,0-1,1-1,1 1,1-1,0-1,0 1,-3-17,8 25,0 0,1 0,0 0,0-1,0 1,1 0,-1 0,2 0,-1 0,1 0,0 0,0 1,0-1,1 0,0 1,0 0,0-1,1 1,-1 1,1-1,1 0,-1 1,1 0,-1 0,1 0,0 1,0 0,1 0,-1 0,8-3,-2 2,0 0,0 0,0 0,1 2,-1-1,1 2,0-1,-1 2,1-1,0 2,0 0,-1 0,1 1,0 0,13 5,4 5,-1 2,0 1,-1 1,-1 1,0 1,23 23,132 139,-161-158,26 27,-3 2,-2 3,-2 0,33 64,-64-103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7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0,'287'325,"-186"-202,5-5,136 116,-241-233,19 16,0-2,27 16,-42-28,-1 0,1 0,0-1,0 0,0 0,0 0,0-1,0 0,1 0,-1 0,0 0,1-1,-1 0,0 0,1-1,-1 1,8-3,0-4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6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1 180,'3'-4,"6"-1,1-3,3-1,6-3,4 2,6-3,10-2,5 2,3 2,-2 0,-2-3,0-2,-4 2,-4 2,-5 4,-8 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7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1 168,'11'-2,"-1"0,1 0,-1-1,0 0,0-1,0 0,0-1,17-11,27-10,11 4,2 3,0 3,1 4,1 2,78-1,-107 10,-26 2,1-2,0 1,19-5,-19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8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1 106,'15'3,"1"0,-1 0,0 2,1-1,-2 2,1 0,-1 1,14 9,-5-4,3 1,100 49,136 92,-254-148,0 0,-1 1,1 0,-1 0,-1 0,0 1,0 0,6 10,-11-16,0-1,0 1,-1 0,1 0,0-1,-1 1,0 0,1 0,-1 0,0 0,0 0,0-1,0 1,0 0,0 0,0 0,-1 0,1 0,-2 2,1-2,0 0,-1-1,0 1,0 0,1-1,-1 1,0-1,0 1,0-1,0 0,-1 0,1 0,0 0,0-1,-1 1,1 0,0-1,-1 0,-3 1,1-1,1 1,-1-1,1 0,-1 0,1 0,-1-1,1 1,-1-1,1 0,0 0,-1-1,1 0,0 1,0-1,0-1,0 1,-6-5,4 1,1 1,0-1,0 0,0 0,0-1,1 0,0 1,1-1,-5-12,1-5,0 0,1-1,2 0,1 1,-1-40,5 54,0-1,0 1,1 0,1 0,-1 0,2 0,-1 0,2 0,-1 1,1 0,0 0,10-12,-5 8,1-1,1 2,0-1,0 2,1-1,27-16,-22 18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29.5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 97,'-4'1,"-1"-1,0 0,1 1,-1 0,1 0,-1 0,1 1,0-1,-1 1,1 0,0 1,0-1,1 1,-1-1,-4 5,7-6,-1 1,1-1,0 1,0-1,0 1,0-1,1 1,-1 0,0 0,1-1,-1 1,1 0,-1 0,1 0,0-1,0 1,0 0,0 0,0 0,0 0,1-1,-1 1,1 0,-1 0,1-1,-1 1,1 0,0-1,0 1,0 0,0-1,0 1,0-1,0 0,1 1,-1-1,0 0,1 0,-1 0,3 2,18 13,0 0,0-1,2-2,-1 0,2-1,48 15,-38-16,1-2,0-1,0-2,58 2,-92-7,1-1,-1 0,1 0,-1 0,1-1,0 1,-1 0,1-1,-1 0,1 1,-1-1,1 0,-1-1,0 1,0 0,1-1,-1 1,0-1,0 1,0-1,0 0,2-4,-2 2,0 0,-1 0,1 0,-1 0,0 0,0-1,-1 1,1 0,-1 0,0-1,0 1,-1 0,0-7,-2-4,0 1,-1-1,0 1,-1 0,-1 0,0 1,-1 0,-1 0,0 0,0 1,-12-13,13 17,1 1,-1 1,0-1,0 1,-1 0,0 1,0 0,0 0,-1 0,0 1,1 1,-1-1,-1 2,1-1,0 1,-1 0,1 1,-11 0,10 1,0 0,1 1,-1 0,1 1,-1 0,1 1,0 0,-1 0,2 0,-11 7,8-2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0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0,'-2'0,"0"0,1 0,-1 1,0-1,1 0,-1 0,0 1,1-1,-1 1,1 0,-1-1,1 1,-1 0,1 0,-1 0,1 0,0 0,0 0,-1 0,1 0,0 1,-1 1,0 0,1 0,-1 0,1 1,0-1,0 0,1 1,-1-1,1 0,-1 1,1 4,1 7,1 0,0 0,1-1,4 16,68 240,172 508,-216-695,22 49,-48-124,-1-11,-3-6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1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0 377,'19'32,"39"53,-12-21,44 67,40 65,-113-159,-12-23,-9-35,-5-15,2-2,2 1,-1-43,7-117,1 93,-3 82,1-25,0 45,1-1,-1 1,0 0,1 0,-1-1,1 1,0 0,-1 0,1 0,0 0,0 0,1 0,-1 0,0 0,3-2,-3 3,0 1,0 0,0-1,0 1,0 0,0-1,0 1,1 0,-1 0,0 0,0 0,0 0,0 0,0 1,0-1,1 0,-1 0,0 1,0-1,0 1,0-1,0 1,0-1,0 1,0 0,-1 0,1-1,2 3,26 26,-25-24,69 87,-31-36,-42-55,1 0,-1-1,1 1,-1 0,1-1,-1 1,1-1,-1 1,1 0,-1-1,1 1,0-1,-1 0,1 1,0-1,-1 1,1-1,0 0,0 0,0 1,-1-1,1 0,0 0,0 0,-1 0,1 0,0 0,0 0,0 0,-1 0,1 0,0-1,0 1,1-1,-1 0,1-1,0 0,-1 1,1-1,-1 0,1 0,-1 0,0 0,0 0,0-1,2-3,15-70,-17 73,78-366,-79 366,1 1,0-1,-1 1,1-1,0 1,0 0,0-1,1 1,-1 0,1 0,-1 0,1 0,0 0,0 0,-1 0,4-1,-4 2,0 1,0 0,1 0,-1-1,0 1,0 0,1 0,-1 0,0 0,1 0,-1 1,0-1,0 0,1 1,-1-1,0 1,0-1,0 1,1-1,-1 1,0 0,0-1,0 1,0 0,0 0,0 0,-1 0,1 0,0 0,0 0,-1 0,1 0,0 2,15 25,-1 1,-1 1,-2 0,-1 0,10 45,-2-10,-12-42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2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2 525,'-1'0,"1"-1,0 1,0-1,0 1,0-1,0 1,0-1,0 1,0-1,0 0,0 1,0-1,0 1,0-1,0 1,1-1,-1 1,0-1,0 1,1-1,-1 1,0-1,1 1,-1-1,0 1,1 0,-1-1,1 1,-1-1,1 1,0-1,18-22,-18 22,36-41,-1 1,60-86,-88 115,-1 1,0-1,-1-1,-1 1,0-1,-1 0,0 0,-1-1,0 1,-1-1,-1 0,0-26,-2 36,1 0,-1 0,-1 0,1 0,-1 0,1 1,-1-1,0 0,0 1,-1 0,1-1,-1 1,1 0,-1 0,0 0,0 1,0-1,-1 1,1 0,-1 0,1 0,-1 0,0 0,0 1,1 0,-1 0,0 0,0 0,0 0,0 1,-1 0,1 0,-6 0,4 0,1 0,0 1,0-1,-1 1,1 0,0 0,0 0,0 1,0 0,0 0,0 0,1 1,-1-1,1 1,0 0,-1 1,1-1,1 1,-1 0,0-1,1 2,0-1,0 0,0 1,0-1,-1 6,0 4,1 0,0 0,1 0,1 1,0-1,1 0,0 1,4 22,-2-28,0 1,1-1,0 1,0-1,0 0,2 0,-1-1,1 1,0-1,1 0,-1 0,2 0,8 8,10 4,1-1,0-1,2-1,0-1,1-2,0 0,1-2,0-2,59 13,-80-22,0 0,0 0,1-1,-1 0,0 0,0-1,1-1,-1 1,0-2,0 1,-1-1,1 0,-1-1,1 0,-1 0,0-1,9-7,10-10,-1-1,0-1,27-34,-29 31,-22 25,3-3,0 1,0-2,-1 1,0 0,0-1,0 0,0 0,-1 0,0 0,-1 0,1-1,2-11,-6 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3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1,'31'36,"-1"1,-2 2,-1 1,41 84,51 122,27 50,-135-277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4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1,'3'0,"-1"1,0-1,1 1,-1 0,0 0,1 0,-1 0,0 0,0 1,0-1,0 1,0-1,0 1,-1 0,1 0,-1 0,3 3,26 41,-23-34,144 279,-79-145,-72-145,0 0,1-1,-1 1,0-1,0 1,1 0,-1-1,1 1,-1-1,0 1,1-1,-1 1,1-1,-1 1,1-1,0 1,-1-1,1 0,-1 1,1-1,0 0,-1 1,1-1,0 0,-1 0,1 0,0 0,-1 0,1 0,0 0,0 0,-1 0,1 0,0 0,-1 0,1 0,0-1,-1 1,1 0,0 0,-1-1,1 1,-1 0,1-1,0 0,31-33,-28 29,-1 0,1 0,1 1,-1-1,10-6,-9 9,0 0,0 1,0 0,0 0,0 0,1 0,-1 1,0 0,0 0,1 1,-1-1,0 1,0 0,0 0,0 1,0 0,0 0,0 0,-1 0,1 1,-1 0,1-1,-1 2,6 5,12 9,-2 1,0 1,20 26,-40-45,47 61,54 96,-82-126,-2 8,-12-23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4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35,'4'0,"5"0,4 0,5 0,2 0,2 0,1 0,1 0,-1-4,1-1,-1-4,0 0,-5 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5.8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1 185,'2'0,"0"-1,1 1,-1 0,1 0,-1 1,0-1,1 0,-1 1,0 0,1-1,-1 1,0 0,0 0,0 0,0 1,3 1,-3-1,-1 1,0-1,1 0,-1 1,0-1,-1 1,1-1,0 1,-1 0,1-1,-1 1,0 0,0-1,-1 6,1 34,-1-9,6 56,-3-77,0 0,1 1,1-1,0-1,0 1,1 0,1-1,7 11,-7-12,1 0,0 0,1-1,0 0,0-1,16 13,-20-19,-1 1,1-1,0 0,0 0,-1 0,2-1,-1 1,0-1,0 0,0 0,1 0,-1-1,0 1,1-1,-1 0,0 0,1-1,-1 0,0 1,0-1,8-3,-8 2,0-1,0 0,0 0,-1 0,1 0,-1 0,0-1,1 1,-2-1,1 0,0 0,-1 0,0-1,0 1,0 0,0-1,-1 1,3-10,1-9,-1-1,2-30,-6 53,2-29,-1 0,-1 0,-2 0,-1 0,-9-39,8 55,0 0,0 1,-1 0,-1 0,0 0,-1 1,0-1,-1 2,0-1,-1 1,-1 1,1-1,-18-13,23 21,-1 0,1 0,-1 0,0 1,0 0,0 0,0 0,0 0,0 1,-1 0,1 0,0 0,-1 1,1-1,0 1,-1 1,1-1,0 1,-1 0,1 0,0 0,0 1,0 0,0 0,0 0,0 1,0 0,1 0,-1 0,1 0,0 0,-5 7,-2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8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235 141,'1'0,"0"0,0-1,1 1,-1 0,0-1,0 1,1-1,-1 1,0-1,0 0,0 1,0-1,0 0,0 0,0 0,0 0,0 0,0 0,0 0,-1 0,1 0,0 0,-1 0,1-1,-1 1,1 0,-1 0,0-1,0 1,1 0,-1-1,0-1,0 1,0 0,1 0,-1-1,0 1,0 0,-1-1,1 1,0 0,-1 0,0 0,1-1,-1 1,0 0,0 0,0 0,0 0,-3-3,-2 0,-1 1,0 0,0 0,0 1,0 0,-1 0,1 0,-1 1,1 0,-13-1,-3 1,0 0,-30 2,50 0,-1 0,0 1,1-1,-1 1,0 0,1 0,-1 0,1 1,0-1,-1 1,1 0,0 0,0 0,-3 3,5-5,1 1,-1-1,1 1,-1 0,1-1,-1 1,1 0,-1 0,1-1,0 1,-1 0,1 0,0 0,0 0,0-1,0 1,0 0,0 0,0 0,0 0,0-1,0 1,0 0,1 1,0 0,0 0,0-1,0 1,1 0,-1 0,1-1,-1 1,1-1,-1 1,1-1,0 0,0 0,3 2,14 5,1 0,-1-2,1 0,0-1,1-1,39 2,15 4,-52-6,-6 0,1-1,26 1,-38-4,1-1,-1 1,0-1,0 0,0-1,0 0,0 1,0-2,-1 1,12-7,-15 8,0 0,0 0,0 0,0 0,0-1,0 1,0-1,-1 0,1 1,-1-1,1 0,-1 0,1 0,-1 0,0 0,0 0,0 0,0 0,0-1,-1 1,1 0,0-3,-2 2,0 0,1 1,-1-1,0 1,-1-1,1 1,0-1,-1 1,1 0,-1 0,0 0,0 0,0 0,0 0,0 0,0 0,0 1,-1-1,-3-1,-7-4,-1 0,1 1,-1 0,0 1,-1 0,1 2,-1 0,-28-3,12 5,0 0,0 3,-41 6,65-8,1 1,0 0,0 0,-1 1,1-1,0 1,0 1,0-1,1 1,-1 0,1 1,-7 4,12-7,0 0,-1 0,1 0,0 0,0 0,0 0,1 0,-1 0,0 0,0 0,0 0,1 0,-1 0,0 0,1 0,-1 0,1-1,-1 1,1 0,0 0,-1 0,1 0,0-1,0 1,-1 0,1-1,0 1,0-1,0 1,0-1,0 1,1 0,32 17,63 19,2-4,1-5,111 17,-135-30,-74-15,9 3,1-1,-1 0,1-1,14-1,-24 1,0-1,1-1,-1 1,0 0,0 0,0-1,0 0,0 1,0-1,0 0,0 0,0 0,-1 0,1 0,0 0,0 0,-1-1,1 1,-1-1,1 1,-1-1,0 0,0 1,0-1,0 0,0 0,0 0,0 0,0 0,0-3,0-8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37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263 417,'-8'0,"0"2,0-1,0 1,1 0,-1 1,0 0,1 0,0 0,-1 1,1 0,1 1,-11 7,-1 4,0 0,1 1,-15 19,27-30,0 1,1 0,0 0,0 1,0-1,1 1,1-1,-1 1,1 0,0 0,1 0,0 1,0-1,1 0,0 0,0 1,1-1,2 9,-1-5,1-1,0 0,1 0,1 0,-1 0,2 0,-1-1,1 0,1 0,0-1,0 0,10 9,8 7,3 2,46 36,-74-62,1 0,0 0,0 0,0 0,0-1,0 1,0 0,0-1,0 1,0-1,0 1,0-1,0 1,0-1,1 0,-1 1,0-1,0 0,0 0,1 0,-1 0,0 0,0 0,0-1,1 1,-1 0,0 0,0-1,0 1,0-1,0 1,0-1,0 0,0 1,0-1,0 0,0 1,0-1,0 0,0 0,-1 0,1 0,0 0,-1 0,1 0,-1 0,1 0,-1 0,1-1,-1 1,0 0,1 0,-1 0,0 0,0-1,0 1,0-1,2-14,-1-1,0 1,-2-23,0 23,-19-371,14 345,-1 0,-2 0,-2 1,-2 0,-1 1,-2 0,-22-37,32 68,1 1,-1-1,0 2,-1-1,0 1,-12-11,17 16,-1 0,1 0,-1 0,0 1,0-1,0 1,1-1,-1 1,0 0,-1 0,1 1,0-1,0 0,0 1,0 0,0 0,-1 0,1 0,0 0,0 1,0-1,0 1,-1 0,-3 2,6-3,0 1,-1 0,1 0,0 0,0 0,0 1,0-1,0 0,0 0,0 1,0-1,0 0,0 1,1-1,-1 1,1-1,-1 1,1-1,0 1,-1-1,1 1,0 0,0-1,0 1,0-1,0 1,1-1,-1 1,0 0,1-1,0 3,24 53,-20-47,61 116,80 177,-92-168,186 489,-229-594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58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0,'2'15,"0"1,1-1,0 0,1 0,1-1,1 0,12 25,4 10,32 83,48 127,-82-200,-3 1,13 87,-23-54,-7-70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2:59.4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1 256,'5'-1,"1"-1,0 0,-1 0,1 0,-1-1,1 0,7-5,7-4,30-11,1 2,1 3,0 1,2 3,74-10,280-8,31-6,-419 35,-9 2,0-1,0-1,0 1,-1-2,17-6,-13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0.1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0 557,'1'-3,"0"-1,0 0,0 1,0-1,0 1,1-1,-1 1,1 0,0 0,0 0,0 0,5-6,36-33,-35 34,21-17,0 2,2 1,0 1,1 2,1 1,1 2,1 1,0 1,1 3,0 0,60-8,62-12,-1-7,189-73,-163 57,-173 49,-7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0.7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23,'0'-4,"0"-5,0-1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1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428 0,'-15'8,"1"1,1 0,0 1,0 1,1 0,-11 14,-63 81,61-72,19-26,-110 152,100-135,1 1,1 0,2 1,-15 46,25-69,1 0,0 0,0 1,0-1,0 0,1 1,0-1,-1 1,2-1,-1 0,1 1,-1-1,1 1,0-1,1 0,-1 0,3 6,-1-8,-1 1,1-1,-1 1,1-1,0 0,0 0,0 0,0 0,0 0,1-1,-1 0,1 1,-1-1,1 0,-1-1,1 1,-1-1,1 1,-1-1,1 0,0-1,3 1,116-11,208-44,-217 32,-45 11,-6 1,73-22,-117 26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1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2.9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64,'2'47,"1"0,3 0,2 0,1-1,3-1,2 1,19 42,84 192,-115-276,-1-2,1 1,-1-1,0 1,1 0,-1-1,0 1,-1 0,1 0,-1 0,1-1,-1 1,0 0,0 0,0 0,0 0,0 0,-1 0,1-1,-2 5,1-7,0 0,0 0,0 0,1 0,-1 0,0 0,0 0,0 0,1-1,-1 1,0 0,0 0,1-1,-1 1,0 0,0-1,1 1,-1-1,0 1,1-1,-1 0,1 1,-1-1,1 1,-1-1,1 0,-1 1,1-1,0 0,-1 0,1 1,0-1,0 0,-1-1,-16-32,17 34,-26-58,4-2,1-1,4 0,2-1,3-1,2 0,-1-113,10 140,-1 24,2-1,0 0,0 0,1 0,1 0,5-24,-6 36,-1 0,1 0,-1 0,1 0,-1 1,1-1,0 0,0 0,-1 0,1 1,0-1,0 0,0 1,0-1,0 0,0 1,0-1,0 1,0 0,0-1,0 1,0 0,0 0,0 0,0-1,0 1,0 0,0 0,0 1,0-1,0 0,0 0,0 0,1 1,-1-1,0 0,0 1,-1-1,1 1,0 0,0-1,0 1,0 0,1 0,43 37,-38-31,41 43,44 56,19 22,108 106,-219-233,1-1,-1 1,0-1,0 1,1-1,-1 1,0-1,1 0,-1 1,1-1,-1 1,0-1,1 0,-1 0,1 1,-1-1,1 0,-1 0,1 0,-1 1,1-1,-1 0,1 0,0 0,-1 0,1 0,-1 0,1 0,-1 0,1 0,-1 0,1 0,-1-1,1 1,-1 0,1 0,-1 0,1-1,0 0,11-26,-2-58,-8 63,9-110,-8 72,13-66,-16 123,1-1,0 0,-1 1,1-1,0 1,1 0,-1-1,1 1,-1 0,1-1,0 1,0 0,0 1,1-1,-1 0,1 1,-1-1,6-3,-6 6,1-1,0 0,0 1,0 0,0 0,0-1,0 2,0-1,0 0,-1 1,1-1,0 1,0 0,0 0,-1 0,1 0,0 0,-1 1,1-1,-1 1,1 0,-1 0,3 3,24 21,-2 1,0 2,-2 0,-1 2,21 37,-18-30,8 12,47 71,-72-102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3.8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96,'0'-3,"1"1,0-1,-1 1,1-1,1 0,-1 1,0 0,1-1,-1 1,1 0,3-4,-3 4,0 0,-1 0,1-1,-1 1,1 0,-1-1,0 0,0 1,2-5,-4 6,1 0,0 0,0 0,-1 0,1 0,0 0,-1 0,1 0,-1 0,1 0,-1 0,0 0,1 0,-1 0,0 0,0 1,1-1,-1 0,0 0,0 1,0-1,0 1,0-1,0 1,0-1,0 1,0 0,0-1,0 1,-2 0,-10-3,1 0,-1 1,0 0,1 1,-1 0,0 1,0 1,0 0,0 1,1 0,-25 8,30-7,-1 0,1 0,-1 0,1 1,0 0,1 1,-1-1,1 2,-6 5,9-8,-1 1,1 0,1 0,-1 0,0 0,1 0,0 1,0-1,1 1,-1-1,1 1,0 0,0 0,0-1,0 10,2-11,-1 1,1-1,0 1,-1 0,1-1,1 0,-1 1,1-1,-1 0,1 0,0 1,0-1,0-1,0 1,1 0,-1-1,1 1,0-1,0 1,6 2,6 5,1-2,1 0,16 6,-9-4,47 21,87 24,-132-47,1-2,1-1,-1-1,1-1,-1-1,51-4,-74 1,0 0,0 0,0 0,-1-1,1 1,-1-1,1 0,-1 0,0 0,1 0,-1-1,0 1,0-1,-1 0,1 1,-1-1,1-1,-1 1,0 0,0-1,0 1,-1-1,1 1,1-7,4-9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4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1,'0'3,"0"10,0 6,0 11,7 8,7 6,1 2,2 2,5 7,3-1,1-3,0-1,-1-7,-4-6,-2-9,-5-7,0-5,-3-7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39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26,'21'1,"-1"1,0 0,1 2,-1 0,0 2,34 13,111 64,-110-54,82 43,306 169,-433-235,-1 0,0 0,0 1,-1 0,15 16,-21-22,-1 0,0 1,-1-1,1 0,0 1,0-1,0 1,-1-1,1 1,-1-1,1 1,-1 0,0-1,0 1,0-1,0 1,0 0,0-1,0 3,-1-2,0 0,0 0,0 0,-1-1,1 1,-1 0,1-1,-1 1,1-1,-1 0,0 1,1-1,-1 0,0 0,0 0,0 0,0-1,0 1,-3 0,1 1,0-1,0 1,-1-1,1 0,0-1,0 1,-1-1,1 0,0 0,-1 0,1 0,0-1,-1 0,1 1,0-2,0 1,-8-4,8 2,0 0,0 0,1 0,-1-1,1 1,0-1,-1 0,2 0,-1 0,0-1,1 1,0-1,0 1,0-1,-1-6,-7-26,2 0,2 0,-4-55,9-113,2 147,4 11,0 29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5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1,'3'35,"2"0,1 0,1-1,3 0,0 0,18 38,2 10,86 215,-115-295,0 0,0 0,0 0,0 0,0 0,1 0,-1 0,0 0,1 0,0 0,-1-1,1 1,0-1,0 1,0-1,2 2,-3-3,0 0,0 0,0 0,0 0,0 0,0 0,0 0,0-1,0 1,0 0,0 0,0-1,0 1,0-1,-1 1,1-1,0 1,0-1,0 1,-1-1,1 0,0 1,-1-1,1 0,0-1,5-6,-2 0,1-1,-1 1,-1-1,1 0,1-10,1 1,1 0,0 0,1 1,1 0,1 0,0 1,13-15,-19 25,1 1,0 1,0-1,0 1,0-1,1 2,0-1,-1 0,1 1,9-3,-11 5,0 0,0 0,0 0,0 1,0 0,0 0,0 0,0 0,0 0,0 1,0 0,0 0,0 0,0 0,0 1,0-1,-1 1,7 4,2 4,0 0,0 2,-1-1,-1 1,0 1,17 27,-4-6,-10-17,-2 1,0 0,-1 1,0 0,8 26,-13-25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5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0,'4'0,"5"0,4 0,5 0,2 0,3 0,0 0,0 0,1 0,-5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6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 1,'-1'8,"-1"1,0-1,0 0,-1 0,0 0,0 0,-1 0,-5 9,-16 40,21-39,1 1,0 0,2 0,0 0,1 0,1 0,1-1,0 1,2 0,0-1,13 36,-11-40,-1 0,2 0,0-1,1 0,0-1,1 1,0-2,1 1,0-1,1-1,0 0,0 0,1-1,1-1,22 12,-32-18,0 0,0-1,1 0,-1 1,1-1,-1 0,1-1,-1 1,1-1,0 1,-1-1,1 0,-1 0,1-1,0 1,-1-1,1 0,-1 0,1 0,-1 0,5-3,-5 2,0-1,0 1,-1-1,1 0,-1 0,0 0,1-1,-1 1,-1 0,1-1,0 0,-1 1,0-1,0 0,0 1,0-1,-1 0,1 0,-1-7,1-15,-1 0,-1 0,-1 0,-11-48,10 63,0 0,-1-1,0 1,-1 1,0-1,-1 1,0 0,-1 0,0 1,0-1,-1 2,0-1,-10-7,4 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7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360 646,'0'-2,"0"1,0-1,0 1,0-1,-1 0,1 1,0-1,-1 1,1-1,-1 1,1-1,-1 1,0-1,0 1,1-1,-1 1,0 0,0 0,-1-1,1 1,0 0,0 0,0 0,-1 0,1 0,-3-1,0 1,0 0,0 0,0 0,0 1,0 0,0-1,0 1,0 1,0-1,-6 2,-5 1,1 1,-1 0,1 2,-26 12,25-9,1 1,1 0,0 0,0 2,1-1,0 1,1 1,1 0,0 1,1 0,0 1,1-1,1 2,0-1,1 1,1 0,0 0,-4 31,8-45,1 0,0 0,-1 1,1-1,0 0,0 1,0-1,1 0,-1 0,1 1,-1-1,1 0,0 0,-1 0,1 0,0 0,1 0,-1 0,0 0,0 0,1 0,-1-1,1 1,0 0,-1-1,1 0,0 1,0-1,0 0,0 0,0 0,0 0,0 0,0 0,1-1,-1 1,0-1,0 0,1 1,-1-1,0 0,0 0,1 0,3-1,0 0,0 0,-1 0,1-1,0 0,-1 0,1 0,-1 0,0-1,1 0,-1 0,-1 0,1-1,0 0,-1 0,0 0,8-9,1-15,0 0,-2-1,-2 0,0-1,-2 0,4-37,-3 23,12-63,-4-1,-5-1,-4-130,-7 229,0 3,0 0,0 0,-1 0,0 0,0 0,-1 0,1 0,-7-12,8 19,0 0,0 0,-1 0,1 0,0 0,-1 0,1 0,0 0,0 0,-1 0,1 0,0 0,0 0,-1 0,1 0,0 0,0 1,0-1,-1 0,1 0,0 0,0 0,0 1,-1-1,1 0,0 0,0 1,0-1,0 0,0 0,-1 0,1 1,0-1,0 0,0 1,0-1,0 0,0 0,0 1,0-1,0 0,0 0,0 1,0-1,0 0,0 0,0 1,1-1,-1 1,-3 16,3 35,2 0,2 0,2-1,17 61,10 96,-30-180,1 0,15 50,-12-54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08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1253,'571'-24,"-308"9,3155-219,-786-146,-1643 115,-790 213,347-46,208 31,-72 7,-221 18,-460 42,11-1,-1 0,0-1,19-5,-20 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10.4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1395,'164'-2,"-1"-7,221-42,442-134,-3-33,663-151,-1031 281,567-36,-157 113,-3 55,-24-15,-580-36,317-50,40-52,7-2,-369 70,190-26,-322 55,203 5,-190 18,49 0,-136-18,-47 7,0 0,0 0,0 0,0 0,0 0,0 0,0 0,0 0,0 0,0 0,-1 0,1-1,0 1,0 0,0 0,0 0,0 0,0 0,0 0,0 0,0 0,0 0,0 0,0 0,0 0,0-1,0 1,0 0,0 0,0 0,0 0,0 0,0 0,0 0,0 0,0 0,0 0,-27 4,-49 15,53-14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4.0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0 126,'3'-2,"0"1,0-1,0 0,0 0,-1 0,1 0,-1 0,0 0,1-1,-1 1,0-1,0 0,2-5,2 0,7-9,21-26,-32 41,0 0,0 0,0 0,0 0,0 1,0-1,0 1,1 0,-1 0,1-1,-1 1,1 1,-1-1,1 0,-1 1,4-1,-5 1,0 1,1-1,-1 0,0 1,1-1,-1 1,0 0,0-1,0 1,0 0,1 0,-1-1,0 1,0 0,-1 0,1 0,0 1,0-1,0 0,-1 0,1 0,0 0,-1 1,0-1,1 0,-1 1,1-1,-1 0,0 1,0 1,3 49,-3-42,9 474,1 117,-10-599,0 9,0 0,0 0,2 0,-1 0,4 14,-4-23,0 0,-1 0,1 0,0 0,0 0,0 0,0 0,1 0,-1-1,0 1,1-1,-1 1,1-1,-1 1,1-1,0 0,0 0,0 1,-1-1,1-1,0 1,0 0,0 0,1-1,-1 1,0-1,0 0,0 0,0 1,0-1,0-1,1 1,-1 0,3-1,15-4,1-1,-1 0,-1-2,23-11,22-9,1159-430,-1093 417,-125 41,-9 3,-11 4,-4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4.6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1268,'1'-4,"0"-1,1 1,0 0,0-1,0 1,1 0,-1 0,1 1,0-1,0 0,0 1,6-5,3-6,50-54,3 3,78-61,157-102,-263 201,1027-640,-1036 650,-67 38,-101 63,95-58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5.2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1 901,'512'-457,"-364"341,263-156,-393 261,-7 4,0 1,0 0,0 0,1 1,0 1,23-6,-21 10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6.0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540 21,'-3'-3,"-1"1,1 0,-1-1,0 1,0 1,0-1,0 1,0-1,0 1,0 1,-1-1,1 0,0 1,-8 0,3 0,0 1,1-1,-1 2,1-1,0 1,-13 4,12-1,-1 1,0 0,1 0,0 1,0 0,1 1,0-1,-8 11,-53 75,67-90,-36 53,3 2,2 2,-27 71,44-91,2 1,2 1,1 0,3 1,-6 86,14-118,0 1,1-1,1 0,0 0,1 0,0 0,0 0,1-1,1 0,0 1,0-2,1 1,0 0,0-1,1 0,12 11,13 10,0-2,1-2,41 25,17 14,-68-47,-2 1,-1 0,0 1,-1 2,-1 0,22 36,-33-47,-1 0,-1 1,0-1,0 1,-1 0,-1 0,0 0,-1 1,0-1,-1 1,0-1,-1 1,0-1,-1 1,-1 0,-4 21,-1-12,0 1,-1-1,-16 31,19-44,-1-1,0 1,-1-1,1 0,-2 0,1-1,-1 0,0-1,0 1,-11 5,-8 2,0-1,-1-1,0-2,-1 0,0-2,-1-2,1 0,-1-2,-37 1,14-3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0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6,'0'-4,"0"3,0 5,4 6,1 4,8 9,5 3,7 10,3 1,5-1,0-3,-1-3,-7-3,-3-3,-2-4,-4-3,-5-4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6.5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1 470,'3'0,"10"0,6 0,3 0,6-4,6-1,9-4,4-8,6-4,5-7,12-10,17-6,9-4,11-4,7-2,-5-2,-6 4,-20 10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7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0 366,'3'-3,"-1"1,1-1,0 1,0-1,0 1,0 0,0 0,1 0,-1 1,0-1,1 1,0 0,6-2,5-2,341-131,-235 95,198-96,-285 119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7.5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0 555,'126'-67,"84"-41,580-201,-589 249,-160 49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8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0 610,'2'3,"0"1,0-1,0 0,0 0,1 0,-1-1,1 1,0 0,0-1,0 0,0 1,0-1,0-1,0 1,4 1,-4-1,187 110,175 137,-340-230,-9-5,2-2,32 20,-49-31,0-1,0 1,-1-1,1 0,0 1,0-1,-1 0,1 1,0-1,0 0,0 0,0 0,0 0,-1 0,1 0,0 0,0 0,0 0,0 0,-1 0,1-1,0 1,0 0,0-1,-1 1,1 0,0-1,0 1,-1-1,1 1,0-1,-1 1,1-1,-1 0,1 1,-1-1,1 0,-1 1,1-1,-1 0,0 0,1 0,-1 1,0-1,1 0,-1 0,0-1,3-49,-4 36,31-278,-7 102,-15 99,18-344,-28 471,2-14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9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0,'-1'0,"0"1,0-1,1 1,-1-1,0 1,0-1,0 1,0-1,1 1,-1 0,0 0,1-1,-1 1,1 0,-1 0,0 0,1 0,0-1,-1 1,1 0,0 0,-1 0,1 0,0 0,0 0,0 0,0 1,-4 34,3-31,0 44,2-1,1 0,3 0,20 84,3-28,43 104,-28-99,6-1,3-3,98 144,-144-240,0-1,0 0,1 0,0-1,1 0,16 13,-22-18,1-1,-1 0,1 1,-1-1,1 0,0 0,-1-1,1 1,0-1,0 1,0-1,0 0,-1 0,1 0,0 0,0 0,0-1,0 1,-1-1,1 0,0 0,-1 0,1 0,0 0,-1-1,0 1,1-1,-1 0,4-3,5-6,0-1,0 0,-1 0,-1-2,0 1,-1-1,0 0,-1 0,8-24,-3 2,-1-2,10-68,-18 81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3:59.8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1 407,'16'-1,"0"0,0-1,0-1,0-1,28-10,76-39,-67 28,87-37,215-104,-342 159,0 0,-1-1,0 0,-1-1,14-13,-12 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1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16 418,'0'1,"-1"-1,1 0,0 0,-1 0,1 0,-1 0,1 0,-1 0,1 0,-1 0,1 0,-1 0,1 0,-1 0,1 0,-1-1,1 1,-1 0,1 0,-1 0,1-1,-1 1,1 0,0-1,-1 1,1 0,0-1,-1 1,1 0,0-1,-1 1,1-1,0 1,0-1,0 1,-1 0,1-1,0 1,0-1,0 1,0-1,13-22,32-18,-2 12,1 2,76-33,103-29,-67 28,-114 47,-33 12,-1 0,1-1,0 0,-1 0,0-1,0 0,0 0,0-1,-1 0,1 0,9-10,-13 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2.4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1,'6'0,"0"-1,0 2,0-1,0 1,-1 0,1 0,0 0,0 1,0 0,-1 0,1 1,-1-1,0 1,0 0,0 1,0-1,0 1,-1 0,1 0,-1 1,0-1,0 1,3 7,215 268,-182-223,-28-35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3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1,'-1'9,"0"0,0 0,-1-1,-4 13,4-13,-1 0,1 0,1 0,0 0,0 1,0 12,3-10,0 0,1 0,0-1,1 1,0 0,10 17,40 60,-38-63,58 82,41 67,-83-117,-13-27,-1 0,-2 2,-1 0,-2 1,-1 1,9 36,-19-47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3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1 254,'14'-1,"1"-1,29-7,6-1,27-4,0-3,92-34,-85 25,-70 21,13-2,49-23,-68 26,0-1,0 1,-1-1,0-1,0 1,0-1,-1 0,1-1,-2 0,7-8,-5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0.5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4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96,'15'1,"-1"0,1-2,-1 1,1-2,-1 0,0-1,1 0,-1-1,-1 0,1-1,19-11,-22 11,-1 0,1 1,0 0,22-5,-21 7,0-2,0 1,19-10,-16 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5.3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318 0,'-5'2,"-1"0,1 0,0 0,0 1,0-1,0 1,-9 7,-6 3,-30 11,26-13,0 1,1 1,-42 31,60-40,0 1,0 0,0 0,0 0,1 1,0-1,0 1,1 0,-1 0,1 0,0 1,1-1,0 1,0 0,0-1,1 1,0 0,0 0,1 13,1-13,0-1,1 0,0 0,0 1,0-1,1 0,0-1,0 1,1-1,-1 1,1-1,1 0,-1 0,1-1,-1 1,1-1,0 0,1 0,-1-1,1 0,10 5,7 3,1-1,0-1,0-1,30 6,-48-12,0-1,0 0,0 0,0 0,0-1,0 0,0 0,0-1,9-1,-13 1,0 0,0 0,0 0,0-1,0 1,0-1,0 1,0-1,0 0,-1 1,1-1,-1 0,0 0,1 0,-1 0,0-1,0 1,0 0,0 0,-1-1,1 1,-1 0,1-1,-1 1,0-5,-2-62,1 59,0 0,0 0,1 0,0-1,1 1,0 0,4-15,-5 23,0 1,1 0,-1 0,1 0,-1 0,1 0,0 0,-1 0,1 0,0 0,0 0,-1 0,1 0,0 1,0-1,0 0,0 0,0 1,0-1,0 1,0-1,1 1,-1 0,0-1,0 1,0 0,2-1,0 2,0-1,0 0,0 1,0 0,0 0,0 0,0 0,0 0,0 0,4 3,7 6,-1 0,0 0,12 13,-23-21,43 53,-26-29,-8-11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6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0 244,'0'-2,"0"1,0-1,0 1,0-1,0 1,1-1,-1 1,1-1,-1 1,1-1,-1 1,1 0,-1-1,1 1,0 0,0-1,0 1,0 0,0 0,0 0,0 0,0 0,1 0,1-1,-1 1,1 0,0 0,0 0,0 0,0 1,0-1,0 1,1 0,-1 0,0 0,4 1,5 1,0 1,0 0,-1 0,1 1,14 8,12 10,-1 1,-2 1,58 52,88 103,-94-89,-46-48,85 81,-103-104,0 0,1-2,46 26,-69-42,0 0,1-1,-1 1,0-1,0 1,0-1,0 1,1-1,-1 0,0 1,0-1,0 0,1 0,-1 0,0 0,1 0,-1 0,0 0,0-1,0 1,1 0,-1-1,0 1,0-1,0 1,0-1,1 1,-1-1,0 0,0 0,0 1,-1-1,1 0,0 0,0 0,0 0,-1 0,1 0,0 0,-1 0,1-1,-1 1,1 0,-1 0,0 0,0-1,1 1,-1 0,0-2,2-10,-1-1,0 1,-3-25,2 21,-13-251,1-112,19 307,-6 68,0 0,0 1,1-1,-1 1,1 0,0-1,0 1,1 0,-1 0,1 0,0 0,6-6,3 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7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337 0,'-9'1,"-1"0,1 1,-1 0,1 0,0 1,0 0,-18 9,-58 38,79-46,-9 5,1 2,1 0,0 1,0 0,1 1,-20 27,27-33,0 0,1 1,-1-1,1 1,1 0,0 0,0 1,0-1,1 0,0 1,1 0,0-1,0 1,1 0,1 15,0-21,0 0,0 0,0 0,0-1,1 1,-1 0,1 0,0-1,-1 1,1-1,0 1,1-1,-1 0,0 0,1 0,-1 0,1 0,-1-1,1 1,0-1,0 0,0 0,0 0,0 0,0 0,0 0,0-1,0 1,0-1,0 0,0 0,0 0,0-1,4 0,5 0,1-1,-1 0,1-1,-1-1,0 0,0 0,12-7,-20 8,1 0,-1-1,0 1,0-1,0 0,0 0,0 0,-1 0,0-1,0 0,0 1,-1-1,1 0,-1 0,0 0,-1-1,1 1,-1 0,0-1,0-6,1 1,1 0,0 0,0 1,7-14,-9 22,1-1,-1 1,0 0,1 0,-1 0,1 0,0 0,0 0,0 0,0 0,0 1,0-1,0 1,0-1,1 1,-1 0,1 0,-1 0,0 0,1 1,0-1,-1 1,1-1,-1 1,1 0,0 0,-1 0,1 0,0 1,-1-1,1 1,-1-1,1 1,-1 0,1 0,-1 0,1 0,3 3,9 5,1 1,-2 1,1 0,17 19,-20-19,37 31,89 59,-133-97,1 0,-1 0,-1 0,1 0,-1 1,1 0,4 8,0 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09.7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1 631,'6'-1,"0"-1,0 0,0 0,-1 0,1-1,0 0,-1 0,0 0,0-1,9-8,10-5,165-94,229-97,-121 65,-265 127,1 0,1 2,0 2,1 1,1 1,-1 2,64-5,-96 13,0-1,0 1,0 0,0-1,0 0,0 1,0-1,0-1,0 1,0 0,4-4,-4 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0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1,'10'-1,"-1"2,0-1,0 1,1 1,-1 0,0 0,0 1,0 0,-1 0,1 1,-1 0,0 1,0-1,0 2,-1-1,1 1,-2 0,12 13,378 432,-243-263,-141-174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1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1,'9'8,"0"0,1-1,15 10,-14-11,-1 1,0 0,17 17,26 40,-2 2,65 116,-52-79,158 266,-177-284,-4 2,44 134,-79-204,-3-8,1 0,-1 0,-1 0,0 0,0 0,-1 1,0-1,0 1,-1-1,0 1,-3 11,3-19,-1-1,0 0,0 0,0 0,0 0,0 1,-1-1,1-1,0 1,0 0,-1 0,1 0,0-1,-1 1,1 0,-1-1,1 0,-1 1,1-1,-1 0,1 0,-1 0,1 1,-1-2,1 1,-1 0,1 0,-3-1,-52-12,41 9,-54-14,0-3,2-3,0-3,-84-48,107 49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1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2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1,'9'0,"-1"1,0 1,0-1,0 1,0 1,0-1,-1 1,1 1,-1 0,0 0,0 0,0 0,-1 1,1 1,7 7,10 13,0 0,26 39,-21-25,426 512,-380-463,-68-82,4 6,-1-1,0 1,-1 1,13 23,-14-17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4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1 427,'0'-2,"1"-1,0 1,0 0,-1 0,1 0,0 0,1 0,-1 1,0-1,1 0,-1 0,1 1,-1-1,4-1,27-22,-30 23,49-30,2 2,68-27,-45 21,262-114,-327 146,1 0,0 1,20-3,-20 4,0 0,0-1,17-6,-27 8,0 0,-1 0,1 0,0 0,0 0,-1-1,1 1,-1-1,1 1,-1-1,0 1,2-4,3-7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17:41.3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337 1,'-37'14,"23"-7,-22 9,2 1,0 1,-37 26,62-37,0-1,1 1,0 0,0 1,0 0,1 0,0 1,1 0,0 0,0 0,1 1,0 0,0 0,1 0,-4 20,7-28,1 1,0-1,0 1,0-1,0 0,0 1,0-1,1 1,-1-1,1 1,0-1,0 0,0 1,0-1,0 0,0 0,0 0,1 0,-1 0,1 0,-1 0,1 0,0-1,0 1,0-1,0 1,0-1,0 0,0 0,0 0,1 0,-1 0,0 0,1 0,-1-1,1 1,4-1,11 3,0-2,1 0,-1-1,21-2,-16 0,20-1,-29 1,-1 0,0 1,0 1,1 0,-1 1,0 0,19 5,-30-5,-1-1,1 1,-1 0,1 0,-1 0,0 0,1 0,-1 0,0 0,0 0,0 0,1 1,-1-1,-1 0,1 1,0-1,0 1,0-1,-1 1,1-1,0 3,0 0,-1 0,0 0,0 0,0 0,0 0,0 0,-1 0,-1 7,-1 0,-1-1,0 0,0 0,-1 0,-12 17,-15 5,15-22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5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0 234,'171'-84,"19"13,-30 12,-139 49,-7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7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 1,'-3'0,"0"0,1 0,-1 0,0 0,1 0,-1 1,0-1,1 1,-1-1,1 1,-1 0,1 0,-1 0,1 1,-1-1,1 1,0-1,0 1,0 0,0-1,0 1,0 0,1 1,-1-1,1 0,-1 0,1 1,0-1,0 0,0 1,0-1,0 1,0 0,1-1,-1 1,1 0,0-1,0 1,0 0,0-1,0 1,1 0,-1-1,1 1,1 3,-1-3,0 0,0 0,1 0,-1-1,1 1,-1-1,1 1,0-1,0 0,0 0,0 0,0 0,1 0,-1 0,1 0,3 1,1 0,-1 0,1-1,-1 0,1 0,0 0,12 0,7-1,-1-1,48-7,-69 7,22-4,45-11,-65 14,-1-1,1 0,0 0,-1 0,1-1,-1 0,0 0,0 0,0-1,0 0,-1 1,0-2,8-8,-11 13,-1-1,1 1,-1-1,0 1,1-1,-1 1,1-1,-1 0,0 1,1-1,-1 0,0 0,0 1,0-1,0 0,0 1,1-1,-1 0,0 0,0 1,-1-1,1 0,0 0,0 1,0-1,0 0,-1 1,1-1,0 0,-1 1,1-1,0 0,-1 1,1-1,-1 1,1-1,-1 1,1-1,-1 1,0-1,1 1,-1-1,1 1,-1 0,0-1,-1 1,1 0,0 0,0 0,0 0,0 0,0 0,0 1,0-1,0 0,0 1,0-1,1 1,-1-1,0 1,0-1,0 1,0 0,1-1,-1 1,0 0,1 0,-1-1,0 1,1 0,-1 0,1 0,0 0,-1 0,1 0,0 0,-1 0,1 0,0 0,0 0,0 0,0 0,0 0,0 0,0 1,1 8,0-1,1 0,0 0,1 0,0 0,0 0,1 0,0-1,0 0,1 0,0 0,1 0,-1-1,2 0,12 12,-8-10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7.8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640 1,'-2'6,"0"0,-1 1,1-1,-1 0,0-1,-1 1,1-1,-1 1,0-1,-8 7,-2 7,-62 91,-72 145,-41 130,79-156,93-190,-17 29,24-56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8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0,'19'1,"1"1,-1 1,0 1,0 0,0 2,-1 0,1 1,22 12,135 87,-152-91,157 107,-28-17,192 97,-281-168,-43-23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19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454 0,'-21'0,"0"1,0 0,0 2,-30 7,39-6,0 0,0 1,1 1,-1 0,1 0,1 1,-1 0,-16 16,4-1,1 1,1 0,0 2,2 0,-18 34,28-44,1 1,1 0,0 0,1 1,1 0,0 0,2 0,0 1,1-1,0 34,2-31,0-6,1-1,0 1,1-1,0 0,7 21,-7-30,-1-1,1 1,0-1,0 0,0 0,0 0,0 0,1 0,0 0,-1-1,1 1,0-1,0 0,0 0,1 0,-1 0,0-1,1 1,-1-1,1 0,-1 0,1 0,0 0,-1-1,5 1,1 0,0 0,0 0,0-1,0 0,0-1,0 0,-1-1,1 1,0-2,-1 1,1-1,-1 0,0-1,0 0,0-1,0 1,-1-1,0-1,0 1,0-1,-1 0,0-1,0 0,-1 0,1 0,-2 0,7-12,3-6,-1 0,0 0,-2-1,-2-1,13-50,-17 47,-1-1,1-34,-2 11,-3 52,0 1,0-1,0 0,0 1,1-1,-1 1,0-1,1 1,0-1,-1 1,1-1,0 1,1-3,-2 4,1 0,-1-1,1 1,-1 0,0 0,1 0,-1-1,0 1,1 0,-1 0,1 0,-1 0,0 0,1 0,-1 0,1 0,-1 0,0 0,1 0,-1 0,1 0,-1 1,0-1,1 0,-1 0,0 0,1 0,-1 1,0-1,1 0,-1 0,1 1,1 1,0 1,0-1,0 0,0 1,-1-1,1 1,-1 0,0 0,1-1,-1 1,0 0,0 5,9 72,-7-47,11 51,-9-64,1 0,1 0,1-1,1 0,0 0,1-1,2 0,-1-1,2 0,0-1,1-1,1 0,20 16,-33-29,1-1,-1 0,0 1,1-1,-1 0,1-1,0 1,-1 0,1-1,0 1,-1-1,1 0,0 0,-1 0,1 0,0-1,-1 1,1-1,0 1,-1-1,1 0,-1 0,1 0,-1 0,0-1,1 1,-1-1,0 1,0-1,0 0,0 0,0 0,0 0,-1 0,1 0,-1 0,1-1,-1 1,0 0,2-5,2-8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48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88,'0'-16,"-1"9,1 1,0 0,0 0,1-1,-1 1,2 0,-1 0,0 0,4-7,-5 13,0 0,1-1,-1 1,0 0,0 0,1 0,-1-1,0 1,1 0,-1 0,0 0,1 0,-1 0,0 0,0 0,1 0,-1 0,0 0,1 0,-1 0,0 0,1 0,-1 0,0 0,1 0,-1 0,0 0,1 1,-1-1,0 0,1 0,-1 0,0 1,0-1,1 0,-1 0,0 0,0 1,0-1,1 0,-1 1,0-1,0 0,0 0,0 1,1-1,-1 0,0 1,0-1,0 1,11 18,-11-19,24 54,-2 1,15 60,-10-27,47 186,7 22,-78-283,2 0,0-1,1 0,0 0,0 0,12 15,-15-24,0 0,0 0,1 0,-1 0,1-1,0 1,-1-1,1 0,0 0,0-1,0 1,1-1,-1 0,0 0,1 0,-1 0,0-1,1 0,-1 0,1 0,-1 0,9-2,13-5,0-1,0-1,-1-1,0-1,28-17,13-6,491-207,-455 205,-67 27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48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0 391,'1'-2,"-1"0,1 0,0 0,0-1,0 1,0 0,0 0,0 0,0 1,1-1,-1 0,1 0,0 1,-1-1,1 1,0-1,0 1,0 0,0 0,3-2,48-21,-46 21,658-275,-583 244,-51 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49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0 694,'0'-4,"1"0,-1-1,1 1,0 0,0 0,0 0,0 0,1 0,0 1,0-1,0 0,0 1,0-1,1 1,0 0,-1 0,1 0,0 0,7-5,5-2,-1 1,2 1,25-11,-15 8,392-161,-154 67,424-164,-653 257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49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2:54:50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 1,'-52'29,"2"3,-65 53,87-63,-16 12,-72 71,105-94,1 0,0 1,1 0,1 0,0 1,0 0,1 0,1 1,1 0,0 0,-7 29,12-40,-1 0,1 0,0 0,0 0,0 0,0 0,0 0,1-1,-1 1,1 0,0 0,0 0,0 0,0-1,0 1,1 0,-1-1,1 1,-1-1,1 0,0 0,0 1,4 2,2 0,0 0,1-1,-1 0,1 0,18 5,-10-3,42 9,0-2,1-3,112 5,-154-14,16 2,-18 0,1-2,0 0,-1-1,1 0,0-1,-1-1,1-1,16-5,-30 7,0-1,0 1,0-1,0 0,0 0,0 0,-1-1,4-3,5-7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73BC-456B-45DD-9D8B-2A37FB14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6B63F-0305-4924-8FC0-0F9AA9A1C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400B-3C3D-4AEE-B88E-6F2F2C6A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C6CC-2C06-40C5-B1F5-A66EA3DB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089F-E44A-432E-9877-D8A6501D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74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8C34-6F07-4F52-8F88-36C76216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3C91-8423-44B7-842A-387EA5FD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236E-62FD-4BA4-A587-4AE552E5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CF7C-4231-42C9-8E6F-DE0BCBDF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9343-8651-4380-86DB-13284F6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80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27491-8D16-498B-A720-E4DAAC29E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B9EE7-A82D-4A3A-940B-953F0CA1A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E192-C4AF-47E8-8851-C380C99D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64B2-7323-43D0-A77F-10E50C15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2DC2-E18E-418F-A469-005BA784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5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4E5-51F6-4316-A337-564E0563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9299-4900-4472-9641-E680A565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1088-79AA-4898-97C3-7DAACE21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5050-8742-4CC3-93AD-486F849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D793-89EA-4F09-A7FD-C67BADE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79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293C-EDD9-421A-89FC-32CD649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FCAF-B994-4415-9383-47225D4A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E976-4253-4976-BD2D-D0D7D000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301E-37C7-4032-8667-64A3A58D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7AEF-EA74-4370-AD3D-AC1F7CC7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42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46F4-F80C-4436-9B32-F0F53215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1A8F-F7B8-4C85-99C3-103F09F35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4792-4F6C-4676-8E45-7715BFE7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86B0-42CC-419A-B655-91B46DB6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227C-D5EE-4929-869D-D0AD6D0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2D3A1-A0FD-4A38-A025-D1D86124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06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A298-EF12-4200-B612-C2BE8327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05EB-3313-43C9-AFD8-93DBB5CA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F88C-5704-4527-8F0D-90030F21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AC0A9-215D-4D97-A97B-D935A3D95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110DF-8300-43CF-A3ED-73AD2F8DD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11FEF-7F87-4FDF-BBB8-FBD499C6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18B3D-672F-438A-9DCA-5000105B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BE37D-47AC-4D77-9E00-0F20C015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1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992F-4071-40D7-9043-5328FC3F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E773D-1BE7-471F-B1EA-31E9A650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080F-2F43-49DA-BCE1-B3D78F90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028F-49A2-4621-90D9-550526CC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5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2792-4E83-4235-B082-C81E27FB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F9EE6-C1A0-4D34-8A38-C37FE83B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95F6-3CE1-4B49-88F8-E5725698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66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AAF2-F7BA-4FAB-89F4-319E3B33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286D-7EF3-45BC-86B9-CC9BAA11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DE2ED-6F9B-4CCA-92B8-EC6D8F680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C3A4-7605-4FA7-A0EE-4146DF4A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A1C7C-1ED1-41A9-A2C2-310B8BCB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B23D-B738-4E6B-B875-49694091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93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118D-04C8-4FC6-AA8A-4CAC0DE2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A7202-CE21-41DC-A770-DB3A43331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9755-C087-46D9-8AE8-5F831B0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927FC-D706-4F6E-917A-22564145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1344-3DB2-4432-B0F9-B2B82B85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848F-C31D-4470-A39A-C85C5B53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036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A91C5-4CBC-455F-99D0-A71E174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6833-08DD-4062-8A38-840A5FC1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CC4C-5379-4730-8DCD-B4AF86C63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D4CA-DC36-4A21-AD52-7A78C0D934C3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75FC-94D2-4CA4-8946-EEDD5CAF1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F96E-3256-46D5-828C-5B4B8C15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2C98-AEE8-4FFC-A79F-9AA4DE9591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99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customXml" Target="../ink/ink52.xml"/><Relationship Id="rId108" Type="http://schemas.openxmlformats.org/officeDocument/2006/relationships/customXml" Target="../ink/ink55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1.xml"/><Relationship Id="rId117" Type="http://schemas.openxmlformats.org/officeDocument/2006/relationships/image" Target="../media/image901.png"/><Relationship Id="rId21" Type="http://schemas.openxmlformats.org/officeDocument/2006/relationships/image" Target="../media/image853.png"/><Relationship Id="rId42" Type="http://schemas.openxmlformats.org/officeDocument/2006/relationships/customXml" Target="../ink/ink879.xml"/><Relationship Id="rId47" Type="http://schemas.openxmlformats.org/officeDocument/2006/relationships/image" Target="../media/image866.png"/><Relationship Id="rId63" Type="http://schemas.openxmlformats.org/officeDocument/2006/relationships/image" Target="../media/image874.png"/><Relationship Id="rId68" Type="http://schemas.openxmlformats.org/officeDocument/2006/relationships/customXml" Target="../ink/ink892.xml"/><Relationship Id="rId84" Type="http://schemas.openxmlformats.org/officeDocument/2006/relationships/customXml" Target="../ink/ink900.xml"/><Relationship Id="rId89" Type="http://schemas.openxmlformats.org/officeDocument/2006/relationships/image" Target="../media/image887.png"/><Relationship Id="rId112" Type="http://schemas.openxmlformats.org/officeDocument/2006/relationships/customXml" Target="../ink/ink914.xml"/><Relationship Id="rId133" Type="http://schemas.openxmlformats.org/officeDocument/2006/relationships/image" Target="../media/image909.png"/><Relationship Id="rId138" Type="http://schemas.openxmlformats.org/officeDocument/2006/relationships/customXml" Target="../ink/ink927.xml"/><Relationship Id="rId154" Type="http://schemas.openxmlformats.org/officeDocument/2006/relationships/customXml" Target="../ink/ink935.xml"/><Relationship Id="rId159" Type="http://schemas.openxmlformats.org/officeDocument/2006/relationships/image" Target="../media/image922.png"/><Relationship Id="rId175" Type="http://schemas.openxmlformats.org/officeDocument/2006/relationships/image" Target="../media/image930.png"/><Relationship Id="rId170" Type="http://schemas.openxmlformats.org/officeDocument/2006/relationships/customXml" Target="../ink/ink943.xml"/><Relationship Id="rId16" Type="http://schemas.openxmlformats.org/officeDocument/2006/relationships/customXml" Target="../ink/ink866.xml"/><Relationship Id="rId107" Type="http://schemas.openxmlformats.org/officeDocument/2006/relationships/image" Target="../media/image896.png"/><Relationship Id="rId11" Type="http://schemas.openxmlformats.org/officeDocument/2006/relationships/image" Target="../media/image848.png"/><Relationship Id="rId32" Type="http://schemas.openxmlformats.org/officeDocument/2006/relationships/customXml" Target="../ink/ink874.xml"/><Relationship Id="rId37" Type="http://schemas.openxmlformats.org/officeDocument/2006/relationships/image" Target="../media/image861.png"/><Relationship Id="rId53" Type="http://schemas.openxmlformats.org/officeDocument/2006/relationships/image" Target="../media/image869.png"/><Relationship Id="rId58" Type="http://schemas.openxmlformats.org/officeDocument/2006/relationships/customXml" Target="../ink/ink887.xml"/><Relationship Id="rId74" Type="http://schemas.openxmlformats.org/officeDocument/2006/relationships/customXml" Target="../ink/ink895.xml"/><Relationship Id="rId79" Type="http://schemas.openxmlformats.org/officeDocument/2006/relationships/image" Target="../media/image882.png"/><Relationship Id="rId102" Type="http://schemas.openxmlformats.org/officeDocument/2006/relationships/customXml" Target="../ink/ink909.xml"/><Relationship Id="rId123" Type="http://schemas.openxmlformats.org/officeDocument/2006/relationships/image" Target="../media/image904.png"/><Relationship Id="rId128" Type="http://schemas.openxmlformats.org/officeDocument/2006/relationships/customXml" Target="../ink/ink922.xml"/><Relationship Id="rId144" Type="http://schemas.openxmlformats.org/officeDocument/2006/relationships/customXml" Target="../ink/ink930.xml"/><Relationship Id="rId149" Type="http://schemas.openxmlformats.org/officeDocument/2006/relationships/image" Target="../media/image917.png"/><Relationship Id="rId5" Type="http://schemas.openxmlformats.org/officeDocument/2006/relationships/image" Target="../media/image845.png"/><Relationship Id="rId90" Type="http://schemas.openxmlformats.org/officeDocument/2006/relationships/customXml" Target="../ink/ink903.xml"/><Relationship Id="rId95" Type="http://schemas.openxmlformats.org/officeDocument/2006/relationships/image" Target="../media/image890.png"/><Relationship Id="rId160" Type="http://schemas.openxmlformats.org/officeDocument/2006/relationships/customXml" Target="../ink/ink938.xml"/><Relationship Id="rId165" Type="http://schemas.openxmlformats.org/officeDocument/2006/relationships/image" Target="../media/image925.png"/><Relationship Id="rId181" Type="http://schemas.openxmlformats.org/officeDocument/2006/relationships/image" Target="../media/image933.png"/><Relationship Id="rId22" Type="http://schemas.openxmlformats.org/officeDocument/2006/relationships/customXml" Target="../ink/ink869.xml"/><Relationship Id="rId27" Type="http://schemas.openxmlformats.org/officeDocument/2006/relationships/image" Target="../media/image856.png"/><Relationship Id="rId43" Type="http://schemas.openxmlformats.org/officeDocument/2006/relationships/image" Target="../media/image864.png"/><Relationship Id="rId48" Type="http://schemas.openxmlformats.org/officeDocument/2006/relationships/customXml" Target="../ink/ink882.xml"/><Relationship Id="rId64" Type="http://schemas.openxmlformats.org/officeDocument/2006/relationships/customXml" Target="../ink/ink890.xml"/><Relationship Id="rId69" Type="http://schemas.openxmlformats.org/officeDocument/2006/relationships/image" Target="../media/image877.png"/><Relationship Id="rId113" Type="http://schemas.openxmlformats.org/officeDocument/2006/relationships/image" Target="../media/image899.png"/><Relationship Id="rId118" Type="http://schemas.openxmlformats.org/officeDocument/2006/relationships/customXml" Target="../ink/ink917.xml"/><Relationship Id="rId134" Type="http://schemas.openxmlformats.org/officeDocument/2006/relationships/customXml" Target="../ink/ink925.xml"/><Relationship Id="rId139" Type="http://schemas.openxmlformats.org/officeDocument/2006/relationships/image" Target="../media/image912.png"/><Relationship Id="rId80" Type="http://schemas.openxmlformats.org/officeDocument/2006/relationships/customXml" Target="../ink/ink898.xml"/><Relationship Id="rId85" Type="http://schemas.openxmlformats.org/officeDocument/2006/relationships/image" Target="../media/image885.png"/><Relationship Id="rId150" Type="http://schemas.openxmlformats.org/officeDocument/2006/relationships/customXml" Target="../ink/ink933.xml"/><Relationship Id="rId155" Type="http://schemas.openxmlformats.org/officeDocument/2006/relationships/image" Target="../media/image920.png"/><Relationship Id="rId171" Type="http://schemas.openxmlformats.org/officeDocument/2006/relationships/image" Target="../media/image928.png"/><Relationship Id="rId176" Type="http://schemas.openxmlformats.org/officeDocument/2006/relationships/customXml" Target="../ink/ink946.xml"/><Relationship Id="rId12" Type="http://schemas.openxmlformats.org/officeDocument/2006/relationships/customXml" Target="../ink/ink864.xml"/><Relationship Id="rId17" Type="http://schemas.openxmlformats.org/officeDocument/2006/relationships/image" Target="../media/image851.png"/><Relationship Id="rId33" Type="http://schemas.openxmlformats.org/officeDocument/2006/relationships/image" Target="../media/image859.png"/><Relationship Id="rId38" Type="http://schemas.openxmlformats.org/officeDocument/2006/relationships/customXml" Target="../ink/ink877.xml"/><Relationship Id="rId59" Type="http://schemas.openxmlformats.org/officeDocument/2006/relationships/image" Target="../media/image872.png"/><Relationship Id="rId103" Type="http://schemas.openxmlformats.org/officeDocument/2006/relationships/image" Target="../media/image894.png"/><Relationship Id="rId108" Type="http://schemas.openxmlformats.org/officeDocument/2006/relationships/customXml" Target="../ink/ink912.xml"/><Relationship Id="rId124" Type="http://schemas.openxmlformats.org/officeDocument/2006/relationships/customXml" Target="../ink/ink920.xml"/><Relationship Id="rId129" Type="http://schemas.openxmlformats.org/officeDocument/2006/relationships/image" Target="../media/image907.png"/><Relationship Id="rId54" Type="http://schemas.openxmlformats.org/officeDocument/2006/relationships/customXml" Target="../ink/ink885.xml"/><Relationship Id="rId70" Type="http://schemas.openxmlformats.org/officeDocument/2006/relationships/customXml" Target="../ink/ink893.xml"/><Relationship Id="rId75" Type="http://schemas.openxmlformats.org/officeDocument/2006/relationships/image" Target="../media/image880.png"/><Relationship Id="rId91" Type="http://schemas.openxmlformats.org/officeDocument/2006/relationships/image" Target="../media/image888.png"/><Relationship Id="rId96" Type="http://schemas.openxmlformats.org/officeDocument/2006/relationships/customXml" Target="../ink/ink906.xml"/><Relationship Id="rId140" Type="http://schemas.openxmlformats.org/officeDocument/2006/relationships/customXml" Target="../ink/ink928.xml"/><Relationship Id="rId145" Type="http://schemas.openxmlformats.org/officeDocument/2006/relationships/image" Target="../media/image915.png"/><Relationship Id="rId161" Type="http://schemas.openxmlformats.org/officeDocument/2006/relationships/image" Target="../media/image923.png"/><Relationship Id="rId166" Type="http://schemas.openxmlformats.org/officeDocument/2006/relationships/customXml" Target="../ink/ink941.xml"/><Relationship Id="rId182" Type="http://schemas.openxmlformats.org/officeDocument/2006/relationships/customXml" Target="../ink/ink9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1.xml"/><Relationship Id="rId23" Type="http://schemas.openxmlformats.org/officeDocument/2006/relationships/image" Target="../media/image854.png"/><Relationship Id="rId28" Type="http://schemas.openxmlformats.org/officeDocument/2006/relationships/customXml" Target="../ink/ink872.xml"/><Relationship Id="rId49" Type="http://schemas.openxmlformats.org/officeDocument/2006/relationships/image" Target="../media/image867.png"/><Relationship Id="rId114" Type="http://schemas.openxmlformats.org/officeDocument/2006/relationships/customXml" Target="../ink/ink915.xml"/><Relationship Id="rId119" Type="http://schemas.openxmlformats.org/officeDocument/2006/relationships/image" Target="../media/image902.png"/><Relationship Id="rId44" Type="http://schemas.openxmlformats.org/officeDocument/2006/relationships/customXml" Target="../ink/ink880.xml"/><Relationship Id="rId60" Type="http://schemas.openxmlformats.org/officeDocument/2006/relationships/customXml" Target="../ink/ink888.xml"/><Relationship Id="rId65" Type="http://schemas.openxmlformats.org/officeDocument/2006/relationships/image" Target="../media/image875.png"/><Relationship Id="rId81" Type="http://schemas.openxmlformats.org/officeDocument/2006/relationships/image" Target="../media/image883.png"/><Relationship Id="rId86" Type="http://schemas.openxmlformats.org/officeDocument/2006/relationships/customXml" Target="../ink/ink901.xml"/><Relationship Id="rId130" Type="http://schemas.openxmlformats.org/officeDocument/2006/relationships/customXml" Target="../ink/ink923.xml"/><Relationship Id="rId135" Type="http://schemas.openxmlformats.org/officeDocument/2006/relationships/image" Target="../media/image910.png"/><Relationship Id="rId151" Type="http://schemas.openxmlformats.org/officeDocument/2006/relationships/image" Target="../media/image918.png"/><Relationship Id="rId156" Type="http://schemas.openxmlformats.org/officeDocument/2006/relationships/customXml" Target="../ink/ink936.xml"/><Relationship Id="rId177" Type="http://schemas.openxmlformats.org/officeDocument/2006/relationships/image" Target="../media/image931.png"/><Relationship Id="rId4" Type="http://schemas.openxmlformats.org/officeDocument/2006/relationships/customXml" Target="../ink/ink860.xml"/><Relationship Id="rId9" Type="http://schemas.openxmlformats.org/officeDocument/2006/relationships/image" Target="../media/image847.png"/><Relationship Id="rId172" Type="http://schemas.openxmlformats.org/officeDocument/2006/relationships/customXml" Target="../ink/ink944.xml"/><Relationship Id="rId180" Type="http://schemas.openxmlformats.org/officeDocument/2006/relationships/customXml" Target="../ink/ink948.xml"/><Relationship Id="rId13" Type="http://schemas.openxmlformats.org/officeDocument/2006/relationships/image" Target="../media/image849.png"/><Relationship Id="rId18" Type="http://schemas.openxmlformats.org/officeDocument/2006/relationships/customXml" Target="../ink/ink867.xml"/><Relationship Id="rId39" Type="http://schemas.openxmlformats.org/officeDocument/2006/relationships/image" Target="../media/image862.png"/><Relationship Id="rId109" Type="http://schemas.openxmlformats.org/officeDocument/2006/relationships/image" Target="../media/image897.png"/><Relationship Id="rId34" Type="http://schemas.openxmlformats.org/officeDocument/2006/relationships/customXml" Target="../ink/ink875.xml"/><Relationship Id="rId50" Type="http://schemas.openxmlformats.org/officeDocument/2006/relationships/customXml" Target="../ink/ink883.xml"/><Relationship Id="rId55" Type="http://schemas.openxmlformats.org/officeDocument/2006/relationships/image" Target="../media/image870.png"/><Relationship Id="rId76" Type="http://schemas.openxmlformats.org/officeDocument/2006/relationships/customXml" Target="../ink/ink896.xml"/><Relationship Id="rId97" Type="http://schemas.openxmlformats.org/officeDocument/2006/relationships/image" Target="../media/image891.png"/><Relationship Id="rId104" Type="http://schemas.openxmlformats.org/officeDocument/2006/relationships/customXml" Target="../ink/ink910.xml"/><Relationship Id="rId120" Type="http://schemas.openxmlformats.org/officeDocument/2006/relationships/customXml" Target="../ink/ink918.xml"/><Relationship Id="rId125" Type="http://schemas.openxmlformats.org/officeDocument/2006/relationships/image" Target="../media/image905.png"/><Relationship Id="rId141" Type="http://schemas.openxmlformats.org/officeDocument/2006/relationships/image" Target="../media/image913.png"/><Relationship Id="rId146" Type="http://schemas.openxmlformats.org/officeDocument/2006/relationships/customXml" Target="../ink/ink931.xml"/><Relationship Id="rId167" Type="http://schemas.openxmlformats.org/officeDocument/2006/relationships/image" Target="../media/image926.png"/><Relationship Id="rId7" Type="http://schemas.openxmlformats.org/officeDocument/2006/relationships/image" Target="../media/image846.png"/><Relationship Id="rId71" Type="http://schemas.openxmlformats.org/officeDocument/2006/relationships/image" Target="../media/image878.png"/><Relationship Id="rId92" Type="http://schemas.openxmlformats.org/officeDocument/2006/relationships/customXml" Target="../ink/ink904.xml"/><Relationship Id="rId162" Type="http://schemas.openxmlformats.org/officeDocument/2006/relationships/customXml" Target="../ink/ink939.xml"/><Relationship Id="rId183" Type="http://schemas.openxmlformats.org/officeDocument/2006/relationships/image" Target="../media/image934.png"/><Relationship Id="rId2" Type="http://schemas.openxmlformats.org/officeDocument/2006/relationships/customXml" Target="../ink/ink859.xml"/><Relationship Id="rId29" Type="http://schemas.openxmlformats.org/officeDocument/2006/relationships/image" Target="../media/image857.png"/><Relationship Id="rId24" Type="http://schemas.openxmlformats.org/officeDocument/2006/relationships/customXml" Target="../ink/ink870.xml"/><Relationship Id="rId40" Type="http://schemas.openxmlformats.org/officeDocument/2006/relationships/customXml" Target="../ink/ink878.xml"/><Relationship Id="rId45" Type="http://schemas.openxmlformats.org/officeDocument/2006/relationships/image" Target="../media/image865.png"/><Relationship Id="rId66" Type="http://schemas.openxmlformats.org/officeDocument/2006/relationships/customXml" Target="../ink/ink891.xml"/><Relationship Id="rId87" Type="http://schemas.openxmlformats.org/officeDocument/2006/relationships/image" Target="../media/image886.png"/><Relationship Id="rId110" Type="http://schemas.openxmlformats.org/officeDocument/2006/relationships/customXml" Target="../ink/ink913.xml"/><Relationship Id="rId115" Type="http://schemas.openxmlformats.org/officeDocument/2006/relationships/image" Target="../media/image900.png"/><Relationship Id="rId131" Type="http://schemas.openxmlformats.org/officeDocument/2006/relationships/image" Target="../media/image908.png"/><Relationship Id="rId136" Type="http://schemas.openxmlformats.org/officeDocument/2006/relationships/customXml" Target="../ink/ink926.xml"/><Relationship Id="rId157" Type="http://schemas.openxmlformats.org/officeDocument/2006/relationships/image" Target="../media/image921.png"/><Relationship Id="rId178" Type="http://schemas.openxmlformats.org/officeDocument/2006/relationships/customXml" Target="../ink/ink947.xml"/><Relationship Id="rId61" Type="http://schemas.openxmlformats.org/officeDocument/2006/relationships/image" Target="../media/image873.png"/><Relationship Id="rId82" Type="http://schemas.openxmlformats.org/officeDocument/2006/relationships/customXml" Target="../ink/ink899.xml"/><Relationship Id="rId152" Type="http://schemas.openxmlformats.org/officeDocument/2006/relationships/customXml" Target="../ink/ink934.xml"/><Relationship Id="rId173" Type="http://schemas.openxmlformats.org/officeDocument/2006/relationships/image" Target="../media/image929.png"/><Relationship Id="rId19" Type="http://schemas.openxmlformats.org/officeDocument/2006/relationships/image" Target="../media/image852.png"/><Relationship Id="rId14" Type="http://schemas.openxmlformats.org/officeDocument/2006/relationships/customXml" Target="../ink/ink865.xml"/><Relationship Id="rId30" Type="http://schemas.openxmlformats.org/officeDocument/2006/relationships/customXml" Target="../ink/ink873.xml"/><Relationship Id="rId35" Type="http://schemas.openxmlformats.org/officeDocument/2006/relationships/image" Target="../media/image860.png"/><Relationship Id="rId56" Type="http://schemas.openxmlformats.org/officeDocument/2006/relationships/customXml" Target="../ink/ink886.xml"/><Relationship Id="rId77" Type="http://schemas.openxmlformats.org/officeDocument/2006/relationships/image" Target="../media/image881.png"/><Relationship Id="rId100" Type="http://schemas.openxmlformats.org/officeDocument/2006/relationships/customXml" Target="../ink/ink908.xml"/><Relationship Id="rId105" Type="http://schemas.openxmlformats.org/officeDocument/2006/relationships/image" Target="../media/image895.png"/><Relationship Id="rId126" Type="http://schemas.openxmlformats.org/officeDocument/2006/relationships/customXml" Target="../ink/ink921.xml"/><Relationship Id="rId147" Type="http://schemas.openxmlformats.org/officeDocument/2006/relationships/image" Target="../media/image916.png"/><Relationship Id="rId168" Type="http://schemas.openxmlformats.org/officeDocument/2006/relationships/customXml" Target="../ink/ink942.xml"/><Relationship Id="rId8" Type="http://schemas.openxmlformats.org/officeDocument/2006/relationships/customXml" Target="../ink/ink862.xml"/><Relationship Id="rId51" Type="http://schemas.openxmlformats.org/officeDocument/2006/relationships/image" Target="../media/image868.png"/><Relationship Id="rId72" Type="http://schemas.openxmlformats.org/officeDocument/2006/relationships/customXml" Target="../ink/ink894.xml"/><Relationship Id="rId93" Type="http://schemas.openxmlformats.org/officeDocument/2006/relationships/image" Target="../media/image889.png"/><Relationship Id="rId98" Type="http://schemas.openxmlformats.org/officeDocument/2006/relationships/customXml" Target="../ink/ink907.xml"/><Relationship Id="rId121" Type="http://schemas.openxmlformats.org/officeDocument/2006/relationships/image" Target="../media/image903.png"/><Relationship Id="rId142" Type="http://schemas.openxmlformats.org/officeDocument/2006/relationships/customXml" Target="../ink/ink929.xml"/><Relationship Id="rId163" Type="http://schemas.openxmlformats.org/officeDocument/2006/relationships/image" Target="../media/image924.png"/><Relationship Id="rId184" Type="http://schemas.openxmlformats.org/officeDocument/2006/relationships/customXml" Target="../ink/ink950.xml"/><Relationship Id="rId3" Type="http://schemas.openxmlformats.org/officeDocument/2006/relationships/image" Target="../media/image844.png"/><Relationship Id="rId25" Type="http://schemas.openxmlformats.org/officeDocument/2006/relationships/image" Target="../media/image855.png"/><Relationship Id="rId46" Type="http://schemas.openxmlformats.org/officeDocument/2006/relationships/customXml" Target="../ink/ink881.xml"/><Relationship Id="rId67" Type="http://schemas.openxmlformats.org/officeDocument/2006/relationships/image" Target="../media/image876.png"/><Relationship Id="rId116" Type="http://schemas.openxmlformats.org/officeDocument/2006/relationships/customXml" Target="../ink/ink916.xml"/><Relationship Id="rId137" Type="http://schemas.openxmlformats.org/officeDocument/2006/relationships/image" Target="../media/image911.png"/><Relationship Id="rId158" Type="http://schemas.openxmlformats.org/officeDocument/2006/relationships/customXml" Target="../ink/ink937.xml"/><Relationship Id="rId20" Type="http://schemas.openxmlformats.org/officeDocument/2006/relationships/customXml" Target="../ink/ink868.xml"/><Relationship Id="rId41" Type="http://schemas.openxmlformats.org/officeDocument/2006/relationships/image" Target="../media/image863.png"/><Relationship Id="rId62" Type="http://schemas.openxmlformats.org/officeDocument/2006/relationships/customXml" Target="../ink/ink889.xml"/><Relationship Id="rId83" Type="http://schemas.openxmlformats.org/officeDocument/2006/relationships/image" Target="../media/image884.png"/><Relationship Id="rId88" Type="http://schemas.openxmlformats.org/officeDocument/2006/relationships/customXml" Target="../ink/ink902.xml"/><Relationship Id="rId111" Type="http://schemas.openxmlformats.org/officeDocument/2006/relationships/image" Target="../media/image898.png"/><Relationship Id="rId132" Type="http://schemas.openxmlformats.org/officeDocument/2006/relationships/customXml" Target="../ink/ink924.xml"/><Relationship Id="rId153" Type="http://schemas.openxmlformats.org/officeDocument/2006/relationships/image" Target="../media/image919.png"/><Relationship Id="rId174" Type="http://schemas.openxmlformats.org/officeDocument/2006/relationships/customXml" Target="../ink/ink945.xml"/><Relationship Id="rId179" Type="http://schemas.openxmlformats.org/officeDocument/2006/relationships/image" Target="../media/image932.png"/><Relationship Id="rId15" Type="http://schemas.openxmlformats.org/officeDocument/2006/relationships/image" Target="../media/image850.png"/><Relationship Id="rId36" Type="http://schemas.openxmlformats.org/officeDocument/2006/relationships/customXml" Target="../ink/ink876.xml"/><Relationship Id="rId57" Type="http://schemas.openxmlformats.org/officeDocument/2006/relationships/image" Target="../media/image871.png"/><Relationship Id="rId106" Type="http://schemas.openxmlformats.org/officeDocument/2006/relationships/customXml" Target="../ink/ink911.xml"/><Relationship Id="rId127" Type="http://schemas.openxmlformats.org/officeDocument/2006/relationships/image" Target="../media/image906.png"/><Relationship Id="rId10" Type="http://schemas.openxmlformats.org/officeDocument/2006/relationships/customXml" Target="../ink/ink863.xml"/><Relationship Id="rId31" Type="http://schemas.openxmlformats.org/officeDocument/2006/relationships/image" Target="../media/image858.png"/><Relationship Id="rId52" Type="http://schemas.openxmlformats.org/officeDocument/2006/relationships/customXml" Target="../ink/ink884.xml"/><Relationship Id="rId73" Type="http://schemas.openxmlformats.org/officeDocument/2006/relationships/image" Target="../media/image879.png"/><Relationship Id="rId78" Type="http://schemas.openxmlformats.org/officeDocument/2006/relationships/customXml" Target="../ink/ink897.xml"/><Relationship Id="rId94" Type="http://schemas.openxmlformats.org/officeDocument/2006/relationships/customXml" Target="../ink/ink905.xml"/><Relationship Id="rId99" Type="http://schemas.openxmlformats.org/officeDocument/2006/relationships/image" Target="../media/image892.png"/><Relationship Id="rId101" Type="http://schemas.openxmlformats.org/officeDocument/2006/relationships/image" Target="../media/image893.png"/><Relationship Id="rId122" Type="http://schemas.openxmlformats.org/officeDocument/2006/relationships/customXml" Target="../ink/ink919.xml"/><Relationship Id="rId143" Type="http://schemas.openxmlformats.org/officeDocument/2006/relationships/image" Target="../media/image914.png"/><Relationship Id="rId148" Type="http://schemas.openxmlformats.org/officeDocument/2006/relationships/customXml" Target="../ink/ink932.xml"/><Relationship Id="rId164" Type="http://schemas.openxmlformats.org/officeDocument/2006/relationships/customXml" Target="../ink/ink940.xml"/><Relationship Id="rId169" Type="http://schemas.openxmlformats.org/officeDocument/2006/relationships/image" Target="../media/image927.png"/><Relationship Id="rId185" Type="http://schemas.openxmlformats.org/officeDocument/2006/relationships/image" Target="../media/image93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0.png"/><Relationship Id="rId21" Type="http://schemas.openxmlformats.org/officeDocument/2006/relationships/image" Target="../media/image944.png"/><Relationship Id="rId42" Type="http://schemas.openxmlformats.org/officeDocument/2006/relationships/customXml" Target="../ink/ink971.xml"/><Relationship Id="rId47" Type="http://schemas.openxmlformats.org/officeDocument/2006/relationships/image" Target="../media/image957.png"/><Relationship Id="rId63" Type="http://schemas.openxmlformats.org/officeDocument/2006/relationships/image" Target="../media/image965.png"/><Relationship Id="rId68" Type="http://schemas.openxmlformats.org/officeDocument/2006/relationships/customXml" Target="../ink/ink984.xml"/><Relationship Id="rId84" Type="http://schemas.openxmlformats.org/officeDocument/2006/relationships/customXml" Target="../ink/ink992.xml"/><Relationship Id="rId89" Type="http://schemas.openxmlformats.org/officeDocument/2006/relationships/image" Target="../media/image977.png"/><Relationship Id="rId112" Type="http://schemas.openxmlformats.org/officeDocument/2006/relationships/customXml" Target="../ink/ink1006.xml"/><Relationship Id="rId133" Type="http://schemas.openxmlformats.org/officeDocument/2006/relationships/customXml" Target="../ink/ink1017.xml"/><Relationship Id="rId138" Type="http://schemas.openxmlformats.org/officeDocument/2006/relationships/image" Target="../media/image1000.png"/><Relationship Id="rId154" Type="http://schemas.openxmlformats.org/officeDocument/2006/relationships/image" Target="../media/image1008.png"/><Relationship Id="rId159" Type="http://schemas.openxmlformats.org/officeDocument/2006/relationships/customXml" Target="../ink/ink1030.xml"/><Relationship Id="rId175" Type="http://schemas.openxmlformats.org/officeDocument/2006/relationships/image" Target="../media/image1018.png"/><Relationship Id="rId170" Type="http://schemas.openxmlformats.org/officeDocument/2006/relationships/image" Target="../media/image1016.png"/><Relationship Id="rId191" Type="http://schemas.openxmlformats.org/officeDocument/2006/relationships/image" Target="../media/image1026.png"/><Relationship Id="rId16" Type="http://schemas.openxmlformats.org/officeDocument/2006/relationships/customXml" Target="../ink/ink958.xml"/><Relationship Id="rId107" Type="http://schemas.openxmlformats.org/officeDocument/2006/relationships/image" Target="../media/image985.png"/><Relationship Id="rId11" Type="http://schemas.openxmlformats.org/officeDocument/2006/relationships/image" Target="../media/image940.png"/><Relationship Id="rId32" Type="http://schemas.openxmlformats.org/officeDocument/2006/relationships/customXml" Target="../ink/ink966.xml"/><Relationship Id="rId37" Type="http://schemas.openxmlformats.org/officeDocument/2006/relationships/image" Target="../media/image952.png"/><Relationship Id="rId53" Type="http://schemas.openxmlformats.org/officeDocument/2006/relationships/image" Target="../media/image960.png"/><Relationship Id="rId58" Type="http://schemas.openxmlformats.org/officeDocument/2006/relationships/customXml" Target="../ink/ink979.xml"/><Relationship Id="rId74" Type="http://schemas.openxmlformats.org/officeDocument/2006/relationships/customXml" Target="../ink/ink987.xml"/><Relationship Id="rId79" Type="http://schemas.openxmlformats.org/officeDocument/2006/relationships/image" Target="../media/image972.png"/><Relationship Id="rId102" Type="http://schemas.openxmlformats.org/officeDocument/2006/relationships/customXml" Target="../ink/ink1001.xml"/><Relationship Id="rId123" Type="http://schemas.openxmlformats.org/officeDocument/2006/relationships/image" Target="../media/image993.png"/><Relationship Id="rId128" Type="http://schemas.openxmlformats.org/officeDocument/2006/relationships/customXml" Target="../ink/ink1014.xml"/><Relationship Id="rId144" Type="http://schemas.openxmlformats.org/officeDocument/2006/relationships/image" Target="../media/image1003.png"/><Relationship Id="rId149" Type="http://schemas.openxmlformats.org/officeDocument/2006/relationships/customXml" Target="../ink/ink1025.xml"/><Relationship Id="rId5" Type="http://schemas.openxmlformats.org/officeDocument/2006/relationships/image" Target="../media/image937.png"/><Relationship Id="rId90" Type="http://schemas.openxmlformats.org/officeDocument/2006/relationships/customXml" Target="../ink/ink995.xml"/><Relationship Id="rId95" Type="http://schemas.openxmlformats.org/officeDocument/2006/relationships/image" Target="../media/image980.png"/><Relationship Id="rId160" Type="http://schemas.openxmlformats.org/officeDocument/2006/relationships/image" Target="../media/image1011.png"/><Relationship Id="rId165" Type="http://schemas.openxmlformats.org/officeDocument/2006/relationships/customXml" Target="../ink/ink1033.xml"/><Relationship Id="rId181" Type="http://schemas.openxmlformats.org/officeDocument/2006/relationships/image" Target="../media/image1021.png"/><Relationship Id="rId186" Type="http://schemas.openxmlformats.org/officeDocument/2006/relationships/customXml" Target="../ink/ink1044.xml"/><Relationship Id="rId22" Type="http://schemas.openxmlformats.org/officeDocument/2006/relationships/customXml" Target="../ink/ink961.xml"/><Relationship Id="rId27" Type="http://schemas.openxmlformats.org/officeDocument/2006/relationships/image" Target="../media/image947.png"/><Relationship Id="rId43" Type="http://schemas.openxmlformats.org/officeDocument/2006/relationships/image" Target="../media/image955.png"/><Relationship Id="rId48" Type="http://schemas.openxmlformats.org/officeDocument/2006/relationships/customXml" Target="../ink/ink974.xml"/><Relationship Id="rId64" Type="http://schemas.openxmlformats.org/officeDocument/2006/relationships/customXml" Target="../ink/ink982.xml"/><Relationship Id="rId69" Type="http://schemas.openxmlformats.org/officeDocument/2006/relationships/image" Target="../media/image968.png"/><Relationship Id="rId113" Type="http://schemas.openxmlformats.org/officeDocument/2006/relationships/image" Target="../media/image988.png"/><Relationship Id="rId118" Type="http://schemas.openxmlformats.org/officeDocument/2006/relationships/customXml" Target="../ink/ink1009.xml"/><Relationship Id="rId134" Type="http://schemas.openxmlformats.org/officeDocument/2006/relationships/image" Target="../media/image998.png"/><Relationship Id="rId139" Type="http://schemas.openxmlformats.org/officeDocument/2006/relationships/customXml" Target="../ink/ink1020.xml"/><Relationship Id="rId80" Type="http://schemas.openxmlformats.org/officeDocument/2006/relationships/customXml" Target="../ink/ink990.xml"/><Relationship Id="rId85" Type="http://schemas.openxmlformats.org/officeDocument/2006/relationships/image" Target="../media/image975.png"/><Relationship Id="rId150" Type="http://schemas.openxmlformats.org/officeDocument/2006/relationships/image" Target="../media/image1006.png"/><Relationship Id="rId155" Type="http://schemas.openxmlformats.org/officeDocument/2006/relationships/customXml" Target="../ink/ink1028.xml"/><Relationship Id="rId171" Type="http://schemas.openxmlformats.org/officeDocument/2006/relationships/customXml" Target="../ink/ink1036.xml"/><Relationship Id="rId176" Type="http://schemas.openxmlformats.org/officeDocument/2006/relationships/customXml" Target="../ink/ink1039.xml"/><Relationship Id="rId192" Type="http://schemas.openxmlformats.org/officeDocument/2006/relationships/customXml" Target="../ink/ink1047.xml"/><Relationship Id="rId12" Type="http://schemas.openxmlformats.org/officeDocument/2006/relationships/customXml" Target="../ink/ink956.xml"/><Relationship Id="rId17" Type="http://schemas.openxmlformats.org/officeDocument/2006/relationships/image" Target="../media/image942.png"/><Relationship Id="rId33" Type="http://schemas.openxmlformats.org/officeDocument/2006/relationships/image" Target="../media/image950.png"/><Relationship Id="rId38" Type="http://schemas.openxmlformats.org/officeDocument/2006/relationships/customXml" Target="../ink/ink969.xml"/><Relationship Id="rId59" Type="http://schemas.openxmlformats.org/officeDocument/2006/relationships/image" Target="../media/image963.png"/><Relationship Id="rId103" Type="http://schemas.openxmlformats.org/officeDocument/2006/relationships/image" Target="../media/image983.png"/><Relationship Id="rId108" Type="http://schemas.openxmlformats.org/officeDocument/2006/relationships/customXml" Target="../ink/ink1004.xml"/><Relationship Id="rId124" Type="http://schemas.openxmlformats.org/officeDocument/2006/relationships/customXml" Target="../ink/ink1012.xml"/><Relationship Id="rId129" Type="http://schemas.openxmlformats.org/officeDocument/2006/relationships/image" Target="../media/image996.png"/><Relationship Id="rId54" Type="http://schemas.openxmlformats.org/officeDocument/2006/relationships/customXml" Target="../ink/ink977.xml"/><Relationship Id="rId70" Type="http://schemas.openxmlformats.org/officeDocument/2006/relationships/customXml" Target="../ink/ink985.xml"/><Relationship Id="rId75" Type="http://schemas.openxmlformats.org/officeDocument/2006/relationships/image" Target="../media/image99.png"/><Relationship Id="rId91" Type="http://schemas.openxmlformats.org/officeDocument/2006/relationships/image" Target="../media/image978.png"/><Relationship Id="rId96" Type="http://schemas.openxmlformats.org/officeDocument/2006/relationships/customXml" Target="../ink/ink998.xml"/><Relationship Id="rId140" Type="http://schemas.openxmlformats.org/officeDocument/2006/relationships/image" Target="../media/image1001.png"/><Relationship Id="rId145" Type="http://schemas.openxmlformats.org/officeDocument/2006/relationships/customXml" Target="../ink/ink1023.xml"/><Relationship Id="rId161" Type="http://schemas.openxmlformats.org/officeDocument/2006/relationships/customXml" Target="../ink/ink1031.xml"/><Relationship Id="rId166" Type="http://schemas.openxmlformats.org/officeDocument/2006/relationships/image" Target="../media/image1014.png"/><Relationship Id="rId182" Type="http://schemas.openxmlformats.org/officeDocument/2006/relationships/customXml" Target="../ink/ink1042.xml"/><Relationship Id="rId187" Type="http://schemas.openxmlformats.org/officeDocument/2006/relationships/image" Target="../media/image10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3.xml"/><Relationship Id="rId23" Type="http://schemas.openxmlformats.org/officeDocument/2006/relationships/image" Target="../media/image945.png"/><Relationship Id="rId28" Type="http://schemas.openxmlformats.org/officeDocument/2006/relationships/customXml" Target="../ink/ink964.xml"/><Relationship Id="rId49" Type="http://schemas.openxmlformats.org/officeDocument/2006/relationships/image" Target="../media/image958.png"/><Relationship Id="rId114" Type="http://schemas.openxmlformats.org/officeDocument/2006/relationships/customXml" Target="../ink/ink1007.xml"/><Relationship Id="rId119" Type="http://schemas.openxmlformats.org/officeDocument/2006/relationships/image" Target="../media/image991.png"/><Relationship Id="rId44" Type="http://schemas.openxmlformats.org/officeDocument/2006/relationships/customXml" Target="../ink/ink972.xml"/><Relationship Id="rId60" Type="http://schemas.openxmlformats.org/officeDocument/2006/relationships/customXml" Target="../ink/ink980.xml"/><Relationship Id="rId65" Type="http://schemas.openxmlformats.org/officeDocument/2006/relationships/image" Target="../media/image966.png"/><Relationship Id="rId81" Type="http://schemas.openxmlformats.org/officeDocument/2006/relationships/image" Target="../media/image973.png"/><Relationship Id="rId86" Type="http://schemas.openxmlformats.org/officeDocument/2006/relationships/customXml" Target="../ink/ink993.xml"/><Relationship Id="rId130" Type="http://schemas.openxmlformats.org/officeDocument/2006/relationships/customXml" Target="../ink/ink1015.xml"/><Relationship Id="rId135" Type="http://schemas.openxmlformats.org/officeDocument/2006/relationships/customXml" Target="../ink/ink1018.xml"/><Relationship Id="rId151" Type="http://schemas.openxmlformats.org/officeDocument/2006/relationships/customXml" Target="../ink/ink1026.xml"/><Relationship Id="rId156" Type="http://schemas.openxmlformats.org/officeDocument/2006/relationships/image" Target="../media/image1009.png"/><Relationship Id="rId177" Type="http://schemas.openxmlformats.org/officeDocument/2006/relationships/image" Target="../media/image1019.png"/><Relationship Id="rId172" Type="http://schemas.openxmlformats.org/officeDocument/2006/relationships/customXml" Target="../ink/ink1037.xml"/><Relationship Id="rId193" Type="http://schemas.openxmlformats.org/officeDocument/2006/relationships/image" Target="../media/image1027.png"/><Relationship Id="rId13" Type="http://schemas.openxmlformats.org/officeDocument/2006/relationships/image" Target="../media/image55.png"/><Relationship Id="rId18" Type="http://schemas.openxmlformats.org/officeDocument/2006/relationships/customXml" Target="../ink/ink959.xml"/><Relationship Id="rId39" Type="http://schemas.openxmlformats.org/officeDocument/2006/relationships/image" Target="../media/image953.png"/><Relationship Id="rId109" Type="http://schemas.openxmlformats.org/officeDocument/2006/relationships/image" Target="../media/image986.png"/><Relationship Id="rId34" Type="http://schemas.openxmlformats.org/officeDocument/2006/relationships/customXml" Target="../ink/ink967.xml"/><Relationship Id="rId50" Type="http://schemas.openxmlformats.org/officeDocument/2006/relationships/customXml" Target="../ink/ink975.xml"/><Relationship Id="rId55" Type="http://schemas.openxmlformats.org/officeDocument/2006/relationships/image" Target="../media/image961.png"/><Relationship Id="rId76" Type="http://schemas.openxmlformats.org/officeDocument/2006/relationships/customXml" Target="../ink/ink988.xml"/><Relationship Id="rId97" Type="http://schemas.openxmlformats.org/officeDocument/2006/relationships/image" Target="../media/image31.png"/><Relationship Id="rId104" Type="http://schemas.openxmlformats.org/officeDocument/2006/relationships/customXml" Target="../ink/ink1002.xml"/><Relationship Id="rId120" Type="http://schemas.openxmlformats.org/officeDocument/2006/relationships/customXml" Target="../ink/ink1010.xml"/><Relationship Id="rId125" Type="http://schemas.openxmlformats.org/officeDocument/2006/relationships/image" Target="../media/image994.png"/><Relationship Id="rId141" Type="http://schemas.openxmlformats.org/officeDocument/2006/relationships/customXml" Target="../ink/ink1021.xml"/><Relationship Id="rId146" Type="http://schemas.openxmlformats.org/officeDocument/2006/relationships/image" Target="../media/image1004.png"/><Relationship Id="rId167" Type="http://schemas.openxmlformats.org/officeDocument/2006/relationships/customXml" Target="../ink/ink1034.xml"/><Relationship Id="rId188" Type="http://schemas.openxmlformats.org/officeDocument/2006/relationships/customXml" Target="../ink/ink1045.xml"/><Relationship Id="rId7" Type="http://schemas.openxmlformats.org/officeDocument/2006/relationships/image" Target="../media/image938.png"/><Relationship Id="rId71" Type="http://schemas.openxmlformats.org/officeDocument/2006/relationships/image" Target="../media/image969.png"/><Relationship Id="rId92" Type="http://schemas.openxmlformats.org/officeDocument/2006/relationships/customXml" Target="../ink/ink996.xml"/><Relationship Id="rId162" Type="http://schemas.openxmlformats.org/officeDocument/2006/relationships/image" Target="../media/image1012.png"/><Relationship Id="rId183" Type="http://schemas.openxmlformats.org/officeDocument/2006/relationships/image" Target="../media/image1022.png"/><Relationship Id="rId2" Type="http://schemas.openxmlformats.org/officeDocument/2006/relationships/customXml" Target="../ink/ink951.xml"/><Relationship Id="rId29" Type="http://schemas.openxmlformats.org/officeDocument/2006/relationships/image" Target="../media/image948.png"/><Relationship Id="rId24" Type="http://schemas.openxmlformats.org/officeDocument/2006/relationships/customXml" Target="../ink/ink962.xml"/><Relationship Id="rId40" Type="http://schemas.openxmlformats.org/officeDocument/2006/relationships/customXml" Target="../ink/ink970.xml"/><Relationship Id="rId45" Type="http://schemas.openxmlformats.org/officeDocument/2006/relationships/image" Target="../media/image956.png"/><Relationship Id="rId66" Type="http://schemas.openxmlformats.org/officeDocument/2006/relationships/customXml" Target="../ink/ink983.xml"/><Relationship Id="rId87" Type="http://schemas.openxmlformats.org/officeDocument/2006/relationships/image" Target="../media/image976.png"/><Relationship Id="rId110" Type="http://schemas.openxmlformats.org/officeDocument/2006/relationships/customXml" Target="../ink/ink1005.xml"/><Relationship Id="rId115" Type="http://schemas.openxmlformats.org/officeDocument/2006/relationships/image" Target="../media/image989.png"/><Relationship Id="rId131" Type="http://schemas.openxmlformats.org/officeDocument/2006/relationships/image" Target="../media/image997.png"/><Relationship Id="rId136" Type="http://schemas.openxmlformats.org/officeDocument/2006/relationships/image" Target="../media/image999.png"/><Relationship Id="rId157" Type="http://schemas.openxmlformats.org/officeDocument/2006/relationships/customXml" Target="../ink/ink1029.xml"/><Relationship Id="rId178" Type="http://schemas.openxmlformats.org/officeDocument/2006/relationships/customXml" Target="../ink/ink1040.xml"/><Relationship Id="rId61" Type="http://schemas.openxmlformats.org/officeDocument/2006/relationships/image" Target="../media/image964.png"/><Relationship Id="rId82" Type="http://schemas.openxmlformats.org/officeDocument/2006/relationships/customXml" Target="../ink/ink991.xml"/><Relationship Id="rId152" Type="http://schemas.openxmlformats.org/officeDocument/2006/relationships/image" Target="../media/image1007.png"/><Relationship Id="rId173" Type="http://schemas.openxmlformats.org/officeDocument/2006/relationships/image" Target="../media/image1017.png"/><Relationship Id="rId19" Type="http://schemas.openxmlformats.org/officeDocument/2006/relationships/image" Target="../media/image943.png"/><Relationship Id="rId14" Type="http://schemas.openxmlformats.org/officeDocument/2006/relationships/customXml" Target="../ink/ink957.xml"/><Relationship Id="rId30" Type="http://schemas.openxmlformats.org/officeDocument/2006/relationships/customXml" Target="../ink/ink965.xml"/><Relationship Id="rId35" Type="http://schemas.openxmlformats.org/officeDocument/2006/relationships/image" Target="../media/image951.png"/><Relationship Id="rId56" Type="http://schemas.openxmlformats.org/officeDocument/2006/relationships/customXml" Target="../ink/ink978.xml"/><Relationship Id="rId77" Type="http://schemas.openxmlformats.org/officeDocument/2006/relationships/image" Target="../media/image971.png"/><Relationship Id="rId100" Type="http://schemas.openxmlformats.org/officeDocument/2006/relationships/customXml" Target="../ink/ink1000.xml"/><Relationship Id="rId105" Type="http://schemas.openxmlformats.org/officeDocument/2006/relationships/image" Target="../media/image984.png"/><Relationship Id="rId126" Type="http://schemas.openxmlformats.org/officeDocument/2006/relationships/customXml" Target="../ink/ink1013.xml"/><Relationship Id="rId147" Type="http://schemas.openxmlformats.org/officeDocument/2006/relationships/customXml" Target="../ink/ink1024.xml"/><Relationship Id="rId168" Type="http://schemas.openxmlformats.org/officeDocument/2006/relationships/image" Target="../media/image1015.png"/><Relationship Id="rId8" Type="http://schemas.openxmlformats.org/officeDocument/2006/relationships/customXml" Target="../ink/ink954.xml"/><Relationship Id="rId51" Type="http://schemas.openxmlformats.org/officeDocument/2006/relationships/image" Target="../media/image959.png"/><Relationship Id="rId72" Type="http://schemas.openxmlformats.org/officeDocument/2006/relationships/customXml" Target="../ink/ink986.xml"/><Relationship Id="rId93" Type="http://schemas.openxmlformats.org/officeDocument/2006/relationships/image" Target="../media/image979.png"/><Relationship Id="rId98" Type="http://schemas.openxmlformats.org/officeDocument/2006/relationships/customXml" Target="../ink/ink999.xml"/><Relationship Id="rId121" Type="http://schemas.openxmlformats.org/officeDocument/2006/relationships/image" Target="../media/image992.png"/><Relationship Id="rId142" Type="http://schemas.openxmlformats.org/officeDocument/2006/relationships/image" Target="../media/image1002.png"/><Relationship Id="rId163" Type="http://schemas.openxmlformats.org/officeDocument/2006/relationships/customXml" Target="../ink/ink1032.xml"/><Relationship Id="rId184" Type="http://schemas.openxmlformats.org/officeDocument/2006/relationships/customXml" Target="../ink/ink1043.xml"/><Relationship Id="rId189" Type="http://schemas.openxmlformats.org/officeDocument/2006/relationships/image" Target="../media/image1025.png"/><Relationship Id="rId3" Type="http://schemas.openxmlformats.org/officeDocument/2006/relationships/image" Target="../media/image936.png"/><Relationship Id="rId25" Type="http://schemas.openxmlformats.org/officeDocument/2006/relationships/image" Target="../media/image946.png"/><Relationship Id="rId46" Type="http://schemas.openxmlformats.org/officeDocument/2006/relationships/customXml" Target="../ink/ink973.xml"/><Relationship Id="rId67" Type="http://schemas.openxmlformats.org/officeDocument/2006/relationships/image" Target="../media/image967.png"/><Relationship Id="rId116" Type="http://schemas.openxmlformats.org/officeDocument/2006/relationships/customXml" Target="../ink/ink1008.xml"/><Relationship Id="rId137" Type="http://schemas.openxmlformats.org/officeDocument/2006/relationships/customXml" Target="../ink/ink1019.xml"/><Relationship Id="rId158" Type="http://schemas.openxmlformats.org/officeDocument/2006/relationships/image" Target="../media/image1010.png"/><Relationship Id="rId20" Type="http://schemas.openxmlformats.org/officeDocument/2006/relationships/customXml" Target="../ink/ink960.xml"/><Relationship Id="rId41" Type="http://schemas.openxmlformats.org/officeDocument/2006/relationships/image" Target="../media/image954.png"/><Relationship Id="rId62" Type="http://schemas.openxmlformats.org/officeDocument/2006/relationships/customXml" Target="../ink/ink981.xml"/><Relationship Id="rId83" Type="http://schemas.openxmlformats.org/officeDocument/2006/relationships/image" Target="../media/image974.png"/><Relationship Id="rId88" Type="http://schemas.openxmlformats.org/officeDocument/2006/relationships/customXml" Target="../ink/ink994.xml"/><Relationship Id="rId111" Type="http://schemas.openxmlformats.org/officeDocument/2006/relationships/image" Target="../media/image987.png"/><Relationship Id="rId132" Type="http://schemas.openxmlformats.org/officeDocument/2006/relationships/customXml" Target="../ink/ink1016.xml"/><Relationship Id="rId153" Type="http://schemas.openxmlformats.org/officeDocument/2006/relationships/customXml" Target="../ink/ink1027.xml"/><Relationship Id="rId174" Type="http://schemas.openxmlformats.org/officeDocument/2006/relationships/customXml" Target="../ink/ink1038.xml"/><Relationship Id="rId179" Type="http://schemas.openxmlformats.org/officeDocument/2006/relationships/image" Target="../media/image1020.png"/><Relationship Id="rId190" Type="http://schemas.openxmlformats.org/officeDocument/2006/relationships/customXml" Target="../ink/ink1046.xml"/><Relationship Id="rId15" Type="http://schemas.openxmlformats.org/officeDocument/2006/relationships/image" Target="../media/image941.png"/><Relationship Id="rId36" Type="http://schemas.openxmlformats.org/officeDocument/2006/relationships/customXml" Target="../ink/ink968.xml"/><Relationship Id="rId57" Type="http://schemas.openxmlformats.org/officeDocument/2006/relationships/image" Target="../media/image962.png"/><Relationship Id="rId106" Type="http://schemas.openxmlformats.org/officeDocument/2006/relationships/customXml" Target="../ink/ink1003.xml"/><Relationship Id="rId127" Type="http://schemas.openxmlformats.org/officeDocument/2006/relationships/image" Target="../media/image995.png"/><Relationship Id="rId10" Type="http://schemas.openxmlformats.org/officeDocument/2006/relationships/customXml" Target="../ink/ink955.xml"/><Relationship Id="rId31" Type="http://schemas.openxmlformats.org/officeDocument/2006/relationships/image" Target="../media/image949.png"/><Relationship Id="rId52" Type="http://schemas.openxmlformats.org/officeDocument/2006/relationships/customXml" Target="../ink/ink976.xml"/><Relationship Id="rId73" Type="http://schemas.openxmlformats.org/officeDocument/2006/relationships/image" Target="../media/image970.png"/><Relationship Id="rId78" Type="http://schemas.openxmlformats.org/officeDocument/2006/relationships/customXml" Target="../ink/ink989.xml"/><Relationship Id="rId94" Type="http://schemas.openxmlformats.org/officeDocument/2006/relationships/customXml" Target="../ink/ink997.xml"/><Relationship Id="rId99" Type="http://schemas.openxmlformats.org/officeDocument/2006/relationships/image" Target="../media/image981.png"/><Relationship Id="rId101" Type="http://schemas.openxmlformats.org/officeDocument/2006/relationships/image" Target="../media/image982.png"/><Relationship Id="rId122" Type="http://schemas.openxmlformats.org/officeDocument/2006/relationships/customXml" Target="../ink/ink1011.xml"/><Relationship Id="rId143" Type="http://schemas.openxmlformats.org/officeDocument/2006/relationships/customXml" Target="../ink/ink1022.xml"/><Relationship Id="rId148" Type="http://schemas.openxmlformats.org/officeDocument/2006/relationships/image" Target="../media/image1005.png"/><Relationship Id="rId164" Type="http://schemas.openxmlformats.org/officeDocument/2006/relationships/image" Target="../media/image1013.png"/><Relationship Id="rId169" Type="http://schemas.openxmlformats.org/officeDocument/2006/relationships/customXml" Target="../ink/ink1035.xml"/><Relationship Id="rId185" Type="http://schemas.openxmlformats.org/officeDocument/2006/relationships/image" Target="../media/image1023.png"/><Relationship Id="rId4" Type="http://schemas.openxmlformats.org/officeDocument/2006/relationships/customXml" Target="../ink/ink952.xml"/><Relationship Id="rId9" Type="http://schemas.openxmlformats.org/officeDocument/2006/relationships/image" Target="../media/image939.png"/><Relationship Id="rId180" Type="http://schemas.openxmlformats.org/officeDocument/2006/relationships/customXml" Target="../ink/ink1041.xml"/><Relationship Id="rId26" Type="http://schemas.openxmlformats.org/officeDocument/2006/relationships/customXml" Target="../ink/ink96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6.xml"/><Relationship Id="rId21" Type="http://schemas.openxmlformats.org/officeDocument/2006/relationships/image" Target="../media/image1037.png"/><Relationship Id="rId42" Type="http://schemas.openxmlformats.org/officeDocument/2006/relationships/customXml" Target="../ink/ink1068.xml"/><Relationship Id="rId63" Type="http://schemas.openxmlformats.org/officeDocument/2006/relationships/image" Target="../media/image1058.png"/><Relationship Id="rId84" Type="http://schemas.openxmlformats.org/officeDocument/2006/relationships/image" Target="../media/image1068.png"/><Relationship Id="rId138" Type="http://schemas.openxmlformats.org/officeDocument/2006/relationships/image" Target="../media/image1094.png"/><Relationship Id="rId159" Type="http://schemas.openxmlformats.org/officeDocument/2006/relationships/customXml" Target="../ink/ink1127.xml"/><Relationship Id="rId170" Type="http://schemas.openxmlformats.org/officeDocument/2006/relationships/customXml" Target="../ink/ink1133.xml"/><Relationship Id="rId191" Type="http://schemas.openxmlformats.org/officeDocument/2006/relationships/customXml" Target="../ink/ink1144.xml"/><Relationship Id="rId205" Type="http://schemas.openxmlformats.org/officeDocument/2006/relationships/image" Target="../media/image1126.png"/><Relationship Id="rId226" Type="http://schemas.openxmlformats.org/officeDocument/2006/relationships/customXml" Target="../ink/ink1162.xml"/><Relationship Id="rId247" Type="http://schemas.openxmlformats.org/officeDocument/2006/relationships/image" Target="../media/image1147.png"/><Relationship Id="rId107" Type="http://schemas.openxmlformats.org/officeDocument/2006/relationships/customXml" Target="../ink/ink1101.xml"/><Relationship Id="rId268" Type="http://schemas.openxmlformats.org/officeDocument/2006/relationships/customXml" Target="../ink/ink1183.xml"/><Relationship Id="rId11" Type="http://schemas.openxmlformats.org/officeDocument/2006/relationships/image" Target="../media/image1032.png"/><Relationship Id="rId32" Type="http://schemas.openxmlformats.org/officeDocument/2006/relationships/customXml" Target="../ink/ink1063.xml"/><Relationship Id="rId53" Type="http://schemas.openxmlformats.org/officeDocument/2006/relationships/image" Target="../media/image1053.png"/><Relationship Id="rId74" Type="http://schemas.openxmlformats.org/officeDocument/2006/relationships/customXml" Target="../ink/ink1084.xml"/><Relationship Id="rId128" Type="http://schemas.openxmlformats.org/officeDocument/2006/relationships/image" Target="../media/image1089.png"/><Relationship Id="rId149" Type="http://schemas.openxmlformats.org/officeDocument/2006/relationships/customXml" Target="../ink/ink1122.xml"/><Relationship Id="rId5" Type="http://schemas.openxmlformats.org/officeDocument/2006/relationships/image" Target="../media/image1029.png"/><Relationship Id="rId95" Type="http://schemas.openxmlformats.org/officeDocument/2006/relationships/customXml" Target="../ink/ink1095.xml"/><Relationship Id="rId160" Type="http://schemas.openxmlformats.org/officeDocument/2006/relationships/customXml" Target="../ink/ink1128.xml"/><Relationship Id="rId181" Type="http://schemas.openxmlformats.org/officeDocument/2006/relationships/image" Target="../media/image1115.png"/><Relationship Id="rId216" Type="http://schemas.openxmlformats.org/officeDocument/2006/relationships/customXml" Target="../ink/ink1157.xml"/><Relationship Id="rId237" Type="http://schemas.openxmlformats.org/officeDocument/2006/relationships/image" Target="../media/image1142.png"/><Relationship Id="rId258" Type="http://schemas.openxmlformats.org/officeDocument/2006/relationships/customXml" Target="../ink/ink1178.xml"/><Relationship Id="rId279" Type="http://schemas.openxmlformats.org/officeDocument/2006/relationships/image" Target="../media/image1162.png"/><Relationship Id="rId22" Type="http://schemas.openxmlformats.org/officeDocument/2006/relationships/customXml" Target="../ink/ink1058.xml"/><Relationship Id="rId43" Type="http://schemas.openxmlformats.org/officeDocument/2006/relationships/image" Target="../media/image1048.png"/><Relationship Id="rId64" Type="http://schemas.openxmlformats.org/officeDocument/2006/relationships/customXml" Target="../ink/ink1079.xml"/><Relationship Id="rId118" Type="http://schemas.openxmlformats.org/officeDocument/2006/relationships/image" Target="../media/image1084.png"/><Relationship Id="rId139" Type="http://schemas.openxmlformats.org/officeDocument/2006/relationships/customXml" Target="../ink/ink1117.xml"/><Relationship Id="rId85" Type="http://schemas.openxmlformats.org/officeDocument/2006/relationships/customXml" Target="../ink/ink1090.xml"/><Relationship Id="rId150" Type="http://schemas.openxmlformats.org/officeDocument/2006/relationships/image" Target="../media/image1100.png"/><Relationship Id="rId171" Type="http://schemas.openxmlformats.org/officeDocument/2006/relationships/image" Target="../media/image1110.png"/><Relationship Id="rId192" Type="http://schemas.openxmlformats.org/officeDocument/2006/relationships/customXml" Target="../ink/ink1145.xml"/><Relationship Id="rId206" Type="http://schemas.openxmlformats.org/officeDocument/2006/relationships/customXml" Target="../ink/ink1152.xml"/><Relationship Id="rId227" Type="http://schemas.openxmlformats.org/officeDocument/2006/relationships/image" Target="../media/image1137.png"/><Relationship Id="rId248" Type="http://schemas.openxmlformats.org/officeDocument/2006/relationships/customXml" Target="../ink/ink1173.xml"/><Relationship Id="rId269" Type="http://schemas.openxmlformats.org/officeDocument/2006/relationships/image" Target="../media/image1158.png"/><Relationship Id="rId12" Type="http://schemas.openxmlformats.org/officeDocument/2006/relationships/customXml" Target="../ink/ink1053.xml"/><Relationship Id="rId33" Type="http://schemas.openxmlformats.org/officeDocument/2006/relationships/image" Target="../media/image1043.png"/><Relationship Id="rId108" Type="http://schemas.openxmlformats.org/officeDocument/2006/relationships/image" Target="../media/image1080.png"/><Relationship Id="rId129" Type="http://schemas.openxmlformats.org/officeDocument/2006/relationships/customXml" Target="../ink/ink1112.xml"/><Relationship Id="rId280" Type="http://schemas.openxmlformats.org/officeDocument/2006/relationships/customXml" Target="../ink/ink1189.xml"/><Relationship Id="rId54" Type="http://schemas.openxmlformats.org/officeDocument/2006/relationships/customXml" Target="../ink/ink1074.xml"/><Relationship Id="rId75" Type="http://schemas.openxmlformats.org/officeDocument/2006/relationships/image" Target="../media/image1064.png"/><Relationship Id="rId96" Type="http://schemas.openxmlformats.org/officeDocument/2006/relationships/image" Target="../media/image1074.png"/><Relationship Id="rId140" Type="http://schemas.openxmlformats.org/officeDocument/2006/relationships/image" Target="../media/image1095.png"/><Relationship Id="rId161" Type="http://schemas.openxmlformats.org/officeDocument/2006/relationships/image" Target="../media/image1105.png"/><Relationship Id="rId182" Type="http://schemas.openxmlformats.org/officeDocument/2006/relationships/customXml" Target="../ink/ink1139.xml"/><Relationship Id="rId217" Type="http://schemas.openxmlformats.org/officeDocument/2006/relationships/image" Target="../media/image1132.png"/><Relationship Id="rId6" Type="http://schemas.openxmlformats.org/officeDocument/2006/relationships/customXml" Target="../ink/ink1050.xml"/><Relationship Id="rId238" Type="http://schemas.openxmlformats.org/officeDocument/2006/relationships/customXml" Target="../ink/ink1168.xml"/><Relationship Id="rId259" Type="http://schemas.openxmlformats.org/officeDocument/2006/relationships/image" Target="../media/image1153.png"/><Relationship Id="rId23" Type="http://schemas.openxmlformats.org/officeDocument/2006/relationships/image" Target="../media/image1038.png"/><Relationship Id="rId119" Type="http://schemas.openxmlformats.org/officeDocument/2006/relationships/customXml" Target="../ink/ink1107.xml"/><Relationship Id="rId270" Type="http://schemas.openxmlformats.org/officeDocument/2006/relationships/customXml" Target="../ink/ink1184.xml"/><Relationship Id="rId44" Type="http://schemas.openxmlformats.org/officeDocument/2006/relationships/customXml" Target="../ink/ink1069.xml"/><Relationship Id="rId65" Type="http://schemas.openxmlformats.org/officeDocument/2006/relationships/image" Target="../media/image1059.png"/><Relationship Id="rId86" Type="http://schemas.openxmlformats.org/officeDocument/2006/relationships/image" Target="../media/image1069.png"/><Relationship Id="rId130" Type="http://schemas.openxmlformats.org/officeDocument/2006/relationships/image" Target="../media/image1090.png"/><Relationship Id="rId151" Type="http://schemas.openxmlformats.org/officeDocument/2006/relationships/customXml" Target="../ink/ink1123.xml"/><Relationship Id="rId172" Type="http://schemas.openxmlformats.org/officeDocument/2006/relationships/customXml" Target="../ink/ink1134.xml"/><Relationship Id="rId193" Type="http://schemas.openxmlformats.org/officeDocument/2006/relationships/image" Target="../media/image1120.png"/><Relationship Id="rId207" Type="http://schemas.openxmlformats.org/officeDocument/2006/relationships/image" Target="../media/image1127.png"/><Relationship Id="rId228" Type="http://schemas.openxmlformats.org/officeDocument/2006/relationships/customXml" Target="../ink/ink1163.xml"/><Relationship Id="rId249" Type="http://schemas.openxmlformats.org/officeDocument/2006/relationships/image" Target="../media/image1148.png"/><Relationship Id="rId13" Type="http://schemas.openxmlformats.org/officeDocument/2006/relationships/image" Target="../media/image1033.png"/><Relationship Id="rId18" Type="http://schemas.openxmlformats.org/officeDocument/2006/relationships/customXml" Target="../ink/ink1056.xml"/><Relationship Id="rId39" Type="http://schemas.openxmlformats.org/officeDocument/2006/relationships/image" Target="../media/image1046.png"/><Relationship Id="rId109" Type="http://schemas.openxmlformats.org/officeDocument/2006/relationships/customXml" Target="../ink/ink1102.xml"/><Relationship Id="rId260" Type="http://schemas.openxmlformats.org/officeDocument/2006/relationships/customXml" Target="../ink/ink1179.xml"/><Relationship Id="rId265" Type="http://schemas.openxmlformats.org/officeDocument/2006/relationships/image" Target="../media/image1156.png"/><Relationship Id="rId281" Type="http://schemas.openxmlformats.org/officeDocument/2006/relationships/image" Target="../media/image1163.png"/><Relationship Id="rId34" Type="http://schemas.openxmlformats.org/officeDocument/2006/relationships/customXml" Target="../ink/ink1064.xml"/><Relationship Id="rId50" Type="http://schemas.openxmlformats.org/officeDocument/2006/relationships/customXml" Target="../ink/ink1072.xml"/><Relationship Id="rId55" Type="http://schemas.openxmlformats.org/officeDocument/2006/relationships/image" Target="../media/image1054.png"/><Relationship Id="rId76" Type="http://schemas.openxmlformats.org/officeDocument/2006/relationships/customXml" Target="../ink/ink1085.xml"/><Relationship Id="rId97" Type="http://schemas.openxmlformats.org/officeDocument/2006/relationships/customXml" Target="../ink/ink1096.xml"/><Relationship Id="rId104" Type="http://schemas.openxmlformats.org/officeDocument/2006/relationships/image" Target="../media/image1078.png"/><Relationship Id="rId120" Type="http://schemas.openxmlformats.org/officeDocument/2006/relationships/image" Target="../media/image1085.png"/><Relationship Id="rId125" Type="http://schemas.openxmlformats.org/officeDocument/2006/relationships/customXml" Target="../ink/ink1110.xml"/><Relationship Id="rId141" Type="http://schemas.openxmlformats.org/officeDocument/2006/relationships/customXml" Target="../ink/ink1118.xml"/><Relationship Id="rId146" Type="http://schemas.openxmlformats.org/officeDocument/2006/relationships/image" Target="../media/image1098.png"/><Relationship Id="rId167" Type="http://schemas.openxmlformats.org/officeDocument/2006/relationships/image" Target="../media/image1108.png"/><Relationship Id="rId188" Type="http://schemas.openxmlformats.org/officeDocument/2006/relationships/image" Target="../media/image1118.png"/><Relationship Id="rId7" Type="http://schemas.openxmlformats.org/officeDocument/2006/relationships/image" Target="../media/image1030.png"/><Relationship Id="rId71" Type="http://schemas.openxmlformats.org/officeDocument/2006/relationships/image" Target="../media/image1062.png"/><Relationship Id="rId92" Type="http://schemas.openxmlformats.org/officeDocument/2006/relationships/image" Target="../media/image1072.png"/><Relationship Id="rId162" Type="http://schemas.openxmlformats.org/officeDocument/2006/relationships/customXml" Target="../ink/ink1129.xml"/><Relationship Id="rId183" Type="http://schemas.openxmlformats.org/officeDocument/2006/relationships/image" Target="../media/image1116.png"/><Relationship Id="rId213" Type="http://schemas.openxmlformats.org/officeDocument/2006/relationships/image" Target="../media/image1130.png"/><Relationship Id="rId218" Type="http://schemas.openxmlformats.org/officeDocument/2006/relationships/customXml" Target="../ink/ink1158.xml"/><Relationship Id="rId234" Type="http://schemas.openxmlformats.org/officeDocument/2006/relationships/customXml" Target="../ink/ink1166.xml"/><Relationship Id="rId239" Type="http://schemas.openxmlformats.org/officeDocument/2006/relationships/image" Target="../media/image1143.png"/><Relationship Id="rId2" Type="http://schemas.openxmlformats.org/officeDocument/2006/relationships/customXml" Target="../ink/ink1048.xml"/><Relationship Id="rId29" Type="http://schemas.openxmlformats.org/officeDocument/2006/relationships/image" Target="../media/image1041.png"/><Relationship Id="rId250" Type="http://schemas.openxmlformats.org/officeDocument/2006/relationships/customXml" Target="../ink/ink1174.xml"/><Relationship Id="rId255" Type="http://schemas.openxmlformats.org/officeDocument/2006/relationships/image" Target="../media/image1151.png"/><Relationship Id="rId271" Type="http://schemas.openxmlformats.org/officeDocument/2006/relationships/image" Target="../media/image1159.png"/><Relationship Id="rId276" Type="http://schemas.openxmlformats.org/officeDocument/2006/relationships/customXml" Target="../ink/ink1187.xml"/><Relationship Id="rId24" Type="http://schemas.openxmlformats.org/officeDocument/2006/relationships/customXml" Target="../ink/ink1059.xml"/><Relationship Id="rId40" Type="http://schemas.openxmlformats.org/officeDocument/2006/relationships/customXml" Target="../ink/ink1067.xml"/><Relationship Id="rId45" Type="http://schemas.openxmlformats.org/officeDocument/2006/relationships/image" Target="../media/image1049.png"/><Relationship Id="rId66" Type="http://schemas.openxmlformats.org/officeDocument/2006/relationships/customXml" Target="../ink/ink1080.xml"/><Relationship Id="rId87" Type="http://schemas.openxmlformats.org/officeDocument/2006/relationships/customXml" Target="../ink/ink1091.xml"/><Relationship Id="rId110" Type="http://schemas.openxmlformats.org/officeDocument/2006/relationships/image" Target="../media/image1081.png"/><Relationship Id="rId115" Type="http://schemas.openxmlformats.org/officeDocument/2006/relationships/customXml" Target="../ink/ink1105.xml"/><Relationship Id="rId131" Type="http://schemas.openxmlformats.org/officeDocument/2006/relationships/customXml" Target="../ink/ink1113.xml"/><Relationship Id="rId136" Type="http://schemas.openxmlformats.org/officeDocument/2006/relationships/image" Target="../media/image1093.png"/><Relationship Id="rId157" Type="http://schemas.openxmlformats.org/officeDocument/2006/relationships/customXml" Target="../ink/ink1126.xml"/><Relationship Id="rId178" Type="http://schemas.openxmlformats.org/officeDocument/2006/relationships/customXml" Target="../ink/ink1137.xml"/><Relationship Id="rId61" Type="http://schemas.openxmlformats.org/officeDocument/2006/relationships/image" Target="../media/image1057.png"/><Relationship Id="rId82" Type="http://schemas.openxmlformats.org/officeDocument/2006/relationships/customXml" Target="../ink/ink1088.xml"/><Relationship Id="rId152" Type="http://schemas.openxmlformats.org/officeDocument/2006/relationships/image" Target="../media/image1101.png"/><Relationship Id="rId173" Type="http://schemas.openxmlformats.org/officeDocument/2006/relationships/image" Target="../media/image1111.png"/><Relationship Id="rId194" Type="http://schemas.openxmlformats.org/officeDocument/2006/relationships/customXml" Target="../ink/ink1146.xml"/><Relationship Id="rId199" Type="http://schemas.openxmlformats.org/officeDocument/2006/relationships/image" Target="../media/image1123.png"/><Relationship Id="rId203" Type="http://schemas.openxmlformats.org/officeDocument/2006/relationships/image" Target="../media/image1125.png"/><Relationship Id="rId208" Type="http://schemas.openxmlformats.org/officeDocument/2006/relationships/customXml" Target="../ink/ink1153.xml"/><Relationship Id="rId229" Type="http://schemas.openxmlformats.org/officeDocument/2006/relationships/image" Target="../media/image1138.png"/><Relationship Id="rId19" Type="http://schemas.openxmlformats.org/officeDocument/2006/relationships/image" Target="../media/image1036.png"/><Relationship Id="rId224" Type="http://schemas.openxmlformats.org/officeDocument/2006/relationships/customXml" Target="../ink/ink1161.xml"/><Relationship Id="rId240" Type="http://schemas.openxmlformats.org/officeDocument/2006/relationships/customXml" Target="../ink/ink1169.xml"/><Relationship Id="rId245" Type="http://schemas.openxmlformats.org/officeDocument/2006/relationships/image" Target="../media/image1146.png"/><Relationship Id="rId261" Type="http://schemas.openxmlformats.org/officeDocument/2006/relationships/image" Target="../media/image1154.png"/><Relationship Id="rId266" Type="http://schemas.openxmlformats.org/officeDocument/2006/relationships/customXml" Target="../ink/ink1182.xml"/><Relationship Id="rId14" Type="http://schemas.openxmlformats.org/officeDocument/2006/relationships/customXml" Target="../ink/ink1054.xml"/><Relationship Id="rId30" Type="http://schemas.openxmlformats.org/officeDocument/2006/relationships/customXml" Target="../ink/ink1062.xml"/><Relationship Id="rId35" Type="http://schemas.openxmlformats.org/officeDocument/2006/relationships/image" Target="../media/image1044.png"/><Relationship Id="rId56" Type="http://schemas.openxmlformats.org/officeDocument/2006/relationships/customXml" Target="../ink/ink1075.xml"/><Relationship Id="rId77" Type="http://schemas.openxmlformats.org/officeDocument/2006/relationships/image" Target="../media/image1065.png"/><Relationship Id="rId100" Type="http://schemas.openxmlformats.org/officeDocument/2006/relationships/image" Target="../media/image1076.png"/><Relationship Id="rId105" Type="http://schemas.openxmlformats.org/officeDocument/2006/relationships/customXml" Target="../ink/ink1100.xml"/><Relationship Id="rId126" Type="http://schemas.openxmlformats.org/officeDocument/2006/relationships/image" Target="../media/image1088.png"/><Relationship Id="rId147" Type="http://schemas.openxmlformats.org/officeDocument/2006/relationships/customXml" Target="../ink/ink1121.xml"/><Relationship Id="rId168" Type="http://schemas.openxmlformats.org/officeDocument/2006/relationships/customXml" Target="../ink/ink1132.xml"/><Relationship Id="rId282" Type="http://schemas.openxmlformats.org/officeDocument/2006/relationships/customXml" Target="../ink/ink1190.xml"/><Relationship Id="rId8" Type="http://schemas.openxmlformats.org/officeDocument/2006/relationships/customXml" Target="../ink/ink1051.xml"/><Relationship Id="rId51" Type="http://schemas.openxmlformats.org/officeDocument/2006/relationships/image" Target="../media/image1052.png"/><Relationship Id="rId72" Type="http://schemas.openxmlformats.org/officeDocument/2006/relationships/customXml" Target="../ink/ink1083.xml"/><Relationship Id="rId93" Type="http://schemas.openxmlformats.org/officeDocument/2006/relationships/customXml" Target="../ink/ink1094.xml"/><Relationship Id="rId98" Type="http://schemas.openxmlformats.org/officeDocument/2006/relationships/image" Target="../media/image1075.png"/><Relationship Id="rId121" Type="http://schemas.openxmlformats.org/officeDocument/2006/relationships/customXml" Target="../ink/ink1108.xml"/><Relationship Id="rId142" Type="http://schemas.openxmlformats.org/officeDocument/2006/relationships/image" Target="../media/image1096.png"/><Relationship Id="rId163" Type="http://schemas.openxmlformats.org/officeDocument/2006/relationships/image" Target="../media/image1106.png"/><Relationship Id="rId184" Type="http://schemas.openxmlformats.org/officeDocument/2006/relationships/customXml" Target="../ink/ink1140.xml"/><Relationship Id="rId189" Type="http://schemas.openxmlformats.org/officeDocument/2006/relationships/customXml" Target="../ink/ink1143.xml"/><Relationship Id="rId219" Type="http://schemas.openxmlformats.org/officeDocument/2006/relationships/image" Target="../media/image1133.png"/><Relationship Id="rId3" Type="http://schemas.openxmlformats.org/officeDocument/2006/relationships/image" Target="../media/image1028.png"/><Relationship Id="rId214" Type="http://schemas.openxmlformats.org/officeDocument/2006/relationships/customXml" Target="../ink/ink1156.xml"/><Relationship Id="rId230" Type="http://schemas.openxmlformats.org/officeDocument/2006/relationships/customXml" Target="../ink/ink1164.xml"/><Relationship Id="rId235" Type="http://schemas.openxmlformats.org/officeDocument/2006/relationships/image" Target="../media/image1141.png"/><Relationship Id="rId251" Type="http://schemas.openxmlformats.org/officeDocument/2006/relationships/image" Target="../media/image1149.png"/><Relationship Id="rId256" Type="http://schemas.openxmlformats.org/officeDocument/2006/relationships/customXml" Target="../ink/ink1177.xml"/><Relationship Id="rId277" Type="http://schemas.openxmlformats.org/officeDocument/2006/relationships/image" Target="../media/image1161.png"/><Relationship Id="rId25" Type="http://schemas.openxmlformats.org/officeDocument/2006/relationships/image" Target="../media/image1039.png"/><Relationship Id="rId46" Type="http://schemas.openxmlformats.org/officeDocument/2006/relationships/customXml" Target="../ink/ink1070.xml"/><Relationship Id="rId67" Type="http://schemas.openxmlformats.org/officeDocument/2006/relationships/image" Target="../media/image1060.png"/><Relationship Id="rId116" Type="http://schemas.openxmlformats.org/officeDocument/2006/relationships/image" Target="../media/image1083.png"/><Relationship Id="rId137" Type="http://schemas.openxmlformats.org/officeDocument/2006/relationships/customXml" Target="../ink/ink1116.xml"/><Relationship Id="rId158" Type="http://schemas.openxmlformats.org/officeDocument/2006/relationships/image" Target="../media/image1104.png"/><Relationship Id="rId272" Type="http://schemas.openxmlformats.org/officeDocument/2006/relationships/customXml" Target="../ink/ink1185.xml"/><Relationship Id="rId20" Type="http://schemas.openxmlformats.org/officeDocument/2006/relationships/customXml" Target="../ink/ink1057.xml"/><Relationship Id="rId41" Type="http://schemas.openxmlformats.org/officeDocument/2006/relationships/image" Target="../media/image1047.png"/><Relationship Id="rId62" Type="http://schemas.openxmlformats.org/officeDocument/2006/relationships/customXml" Target="../ink/ink1078.xml"/><Relationship Id="rId83" Type="http://schemas.openxmlformats.org/officeDocument/2006/relationships/customXml" Target="../ink/ink1089.xml"/><Relationship Id="rId88" Type="http://schemas.openxmlformats.org/officeDocument/2006/relationships/image" Target="../media/image1070.png"/><Relationship Id="rId111" Type="http://schemas.openxmlformats.org/officeDocument/2006/relationships/customXml" Target="../ink/ink1103.xml"/><Relationship Id="rId132" Type="http://schemas.openxmlformats.org/officeDocument/2006/relationships/image" Target="../media/image1091.png"/><Relationship Id="rId153" Type="http://schemas.openxmlformats.org/officeDocument/2006/relationships/customXml" Target="../ink/ink1124.xml"/><Relationship Id="rId174" Type="http://schemas.openxmlformats.org/officeDocument/2006/relationships/customXml" Target="../ink/ink1135.xml"/><Relationship Id="rId179" Type="http://schemas.openxmlformats.org/officeDocument/2006/relationships/image" Target="../media/image1114.png"/><Relationship Id="rId195" Type="http://schemas.openxmlformats.org/officeDocument/2006/relationships/image" Target="../media/image1121.png"/><Relationship Id="rId209" Type="http://schemas.openxmlformats.org/officeDocument/2006/relationships/image" Target="../media/image1128.png"/><Relationship Id="rId190" Type="http://schemas.openxmlformats.org/officeDocument/2006/relationships/image" Target="../media/image1119.png"/><Relationship Id="rId204" Type="http://schemas.openxmlformats.org/officeDocument/2006/relationships/customXml" Target="../ink/ink1151.xml"/><Relationship Id="rId220" Type="http://schemas.openxmlformats.org/officeDocument/2006/relationships/customXml" Target="../ink/ink1159.xml"/><Relationship Id="rId225" Type="http://schemas.openxmlformats.org/officeDocument/2006/relationships/image" Target="../media/image1136.png"/><Relationship Id="rId241" Type="http://schemas.openxmlformats.org/officeDocument/2006/relationships/image" Target="../media/image1144.png"/><Relationship Id="rId246" Type="http://schemas.openxmlformats.org/officeDocument/2006/relationships/customXml" Target="../ink/ink1172.xml"/><Relationship Id="rId267" Type="http://schemas.openxmlformats.org/officeDocument/2006/relationships/image" Target="../media/image1157.png"/><Relationship Id="rId15" Type="http://schemas.openxmlformats.org/officeDocument/2006/relationships/image" Target="../media/image1034.png"/><Relationship Id="rId36" Type="http://schemas.openxmlformats.org/officeDocument/2006/relationships/customXml" Target="../ink/ink1065.xml"/><Relationship Id="rId57" Type="http://schemas.openxmlformats.org/officeDocument/2006/relationships/image" Target="../media/image1055.png"/><Relationship Id="rId106" Type="http://schemas.openxmlformats.org/officeDocument/2006/relationships/image" Target="../media/image1079.png"/><Relationship Id="rId127" Type="http://schemas.openxmlformats.org/officeDocument/2006/relationships/customXml" Target="../ink/ink1111.xml"/><Relationship Id="rId262" Type="http://schemas.openxmlformats.org/officeDocument/2006/relationships/customXml" Target="../ink/ink1180.xml"/><Relationship Id="rId283" Type="http://schemas.openxmlformats.org/officeDocument/2006/relationships/image" Target="../media/image1164.png"/><Relationship Id="rId10" Type="http://schemas.openxmlformats.org/officeDocument/2006/relationships/customXml" Target="../ink/ink1052.xml"/><Relationship Id="rId31" Type="http://schemas.openxmlformats.org/officeDocument/2006/relationships/image" Target="../media/image1042.png"/><Relationship Id="rId52" Type="http://schemas.openxmlformats.org/officeDocument/2006/relationships/customXml" Target="../ink/ink1073.xml"/><Relationship Id="rId73" Type="http://schemas.openxmlformats.org/officeDocument/2006/relationships/image" Target="../media/image1063.png"/><Relationship Id="rId78" Type="http://schemas.openxmlformats.org/officeDocument/2006/relationships/customXml" Target="../ink/ink1086.xml"/><Relationship Id="rId94" Type="http://schemas.openxmlformats.org/officeDocument/2006/relationships/image" Target="../media/image1073.png"/><Relationship Id="rId99" Type="http://schemas.openxmlformats.org/officeDocument/2006/relationships/customXml" Target="../ink/ink1097.xml"/><Relationship Id="rId101" Type="http://schemas.openxmlformats.org/officeDocument/2006/relationships/customXml" Target="../ink/ink1098.xml"/><Relationship Id="rId122" Type="http://schemas.openxmlformats.org/officeDocument/2006/relationships/image" Target="../media/image1086.png"/><Relationship Id="rId143" Type="http://schemas.openxmlformats.org/officeDocument/2006/relationships/customXml" Target="../ink/ink1119.xml"/><Relationship Id="rId148" Type="http://schemas.openxmlformats.org/officeDocument/2006/relationships/image" Target="../media/image1099.png"/><Relationship Id="rId164" Type="http://schemas.openxmlformats.org/officeDocument/2006/relationships/customXml" Target="../ink/ink1130.xml"/><Relationship Id="rId169" Type="http://schemas.openxmlformats.org/officeDocument/2006/relationships/image" Target="../media/image1109.png"/><Relationship Id="rId185" Type="http://schemas.openxmlformats.org/officeDocument/2006/relationships/image" Target="../media/image1117.png"/><Relationship Id="rId4" Type="http://schemas.openxmlformats.org/officeDocument/2006/relationships/customXml" Target="../ink/ink1049.xml"/><Relationship Id="rId9" Type="http://schemas.openxmlformats.org/officeDocument/2006/relationships/image" Target="../media/image1031.png"/><Relationship Id="rId180" Type="http://schemas.openxmlformats.org/officeDocument/2006/relationships/customXml" Target="../ink/ink1138.xml"/><Relationship Id="rId210" Type="http://schemas.openxmlformats.org/officeDocument/2006/relationships/customXml" Target="../ink/ink1154.xml"/><Relationship Id="rId215" Type="http://schemas.openxmlformats.org/officeDocument/2006/relationships/image" Target="../media/image1131.png"/><Relationship Id="rId236" Type="http://schemas.openxmlformats.org/officeDocument/2006/relationships/customXml" Target="../ink/ink1167.xml"/><Relationship Id="rId257" Type="http://schemas.openxmlformats.org/officeDocument/2006/relationships/image" Target="../media/image1152.png"/><Relationship Id="rId278" Type="http://schemas.openxmlformats.org/officeDocument/2006/relationships/customXml" Target="../ink/ink1188.xml"/><Relationship Id="rId26" Type="http://schemas.openxmlformats.org/officeDocument/2006/relationships/customXml" Target="../ink/ink1060.xml"/><Relationship Id="rId231" Type="http://schemas.openxmlformats.org/officeDocument/2006/relationships/image" Target="../media/image1139.png"/><Relationship Id="rId252" Type="http://schemas.openxmlformats.org/officeDocument/2006/relationships/customXml" Target="../ink/ink1175.xml"/><Relationship Id="rId273" Type="http://schemas.openxmlformats.org/officeDocument/2006/relationships/image" Target="../media/image708.png"/><Relationship Id="rId47" Type="http://schemas.openxmlformats.org/officeDocument/2006/relationships/image" Target="../media/image1050.png"/><Relationship Id="rId68" Type="http://schemas.openxmlformats.org/officeDocument/2006/relationships/customXml" Target="../ink/ink1081.xml"/><Relationship Id="rId89" Type="http://schemas.openxmlformats.org/officeDocument/2006/relationships/customXml" Target="../ink/ink1092.xml"/><Relationship Id="rId112" Type="http://schemas.openxmlformats.org/officeDocument/2006/relationships/image" Target="../media/image55.png"/><Relationship Id="rId133" Type="http://schemas.openxmlformats.org/officeDocument/2006/relationships/customXml" Target="../ink/ink1114.xml"/><Relationship Id="rId154" Type="http://schemas.openxmlformats.org/officeDocument/2006/relationships/image" Target="../media/image1102.png"/><Relationship Id="rId175" Type="http://schemas.openxmlformats.org/officeDocument/2006/relationships/image" Target="../media/image1112.png"/><Relationship Id="rId196" Type="http://schemas.openxmlformats.org/officeDocument/2006/relationships/customXml" Target="../ink/ink1147.xml"/><Relationship Id="rId200" Type="http://schemas.openxmlformats.org/officeDocument/2006/relationships/customXml" Target="../ink/ink1149.xml"/><Relationship Id="rId16" Type="http://schemas.openxmlformats.org/officeDocument/2006/relationships/customXml" Target="../ink/ink1055.xml"/><Relationship Id="rId221" Type="http://schemas.openxmlformats.org/officeDocument/2006/relationships/image" Target="../media/image1134.png"/><Relationship Id="rId242" Type="http://schemas.openxmlformats.org/officeDocument/2006/relationships/customXml" Target="../ink/ink1170.xml"/><Relationship Id="rId263" Type="http://schemas.openxmlformats.org/officeDocument/2006/relationships/image" Target="../media/image1155.png"/><Relationship Id="rId37" Type="http://schemas.openxmlformats.org/officeDocument/2006/relationships/image" Target="../media/image1045.png"/><Relationship Id="rId58" Type="http://schemas.openxmlformats.org/officeDocument/2006/relationships/customXml" Target="../ink/ink1076.xml"/><Relationship Id="rId79" Type="http://schemas.openxmlformats.org/officeDocument/2006/relationships/image" Target="../media/image1066.png"/><Relationship Id="rId102" Type="http://schemas.openxmlformats.org/officeDocument/2006/relationships/image" Target="../media/image1077.png"/><Relationship Id="rId123" Type="http://schemas.openxmlformats.org/officeDocument/2006/relationships/customXml" Target="../ink/ink1109.xml"/><Relationship Id="rId144" Type="http://schemas.openxmlformats.org/officeDocument/2006/relationships/image" Target="../media/image1097.png"/><Relationship Id="rId90" Type="http://schemas.openxmlformats.org/officeDocument/2006/relationships/image" Target="../media/image1071.png"/><Relationship Id="rId165" Type="http://schemas.openxmlformats.org/officeDocument/2006/relationships/image" Target="../media/image1107.png"/><Relationship Id="rId186" Type="http://schemas.openxmlformats.org/officeDocument/2006/relationships/customXml" Target="../ink/ink1141.xml"/><Relationship Id="rId211" Type="http://schemas.openxmlformats.org/officeDocument/2006/relationships/image" Target="../media/image1129.png"/><Relationship Id="rId232" Type="http://schemas.openxmlformats.org/officeDocument/2006/relationships/customXml" Target="../ink/ink1165.xml"/><Relationship Id="rId253" Type="http://schemas.openxmlformats.org/officeDocument/2006/relationships/image" Target="../media/image1150.png"/><Relationship Id="rId274" Type="http://schemas.openxmlformats.org/officeDocument/2006/relationships/customXml" Target="../ink/ink1186.xml"/><Relationship Id="rId27" Type="http://schemas.openxmlformats.org/officeDocument/2006/relationships/image" Target="../media/image1040.png"/><Relationship Id="rId48" Type="http://schemas.openxmlformats.org/officeDocument/2006/relationships/customXml" Target="../ink/ink1071.xml"/><Relationship Id="rId69" Type="http://schemas.openxmlformats.org/officeDocument/2006/relationships/image" Target="../media/image1061.png"/><Relationship Id="rId113" Type="http://schemas.openxmlformats.org/officeDocument/2006/relationships/customXml" Target="../ink/ink1104.xml"/><Relationship Id="rId134" Type="http://schemas.openxmlformats.org/officeDocument/2006/relationships/image" Target="../media/image1092.png"/><Relationship Id="rId80" Type="http://schemas.openxmlformats.org/officeDocument/2006/relationships/customXml" Target="../ink/ink1087.xml"/><Relationship Id="rId155" Type="http://schemas.openxmlformats.org/officeDocument/2006/relationships/customXml" Target="../ink/ink1125.xml"/><Relationship Id="rId176" Type="http://schemas.openxmlformats.org/officeDocument/2006/relationships/customXml" Target="../ink/ink1136.xml"/><Relationship Id="rId197" Type="http://schemas.openxmlformats.org/officeDocument/2006/relationships/image" Target="../media/image1122.png"/><Relationship Id="rId201" Type="http://schemas.openxmlformats.org/officeDocument/2006/relationships/image" Target="../media/image1124.png"/><Relationship Id="rId222" Type="http://schemas.openxmlformats.org/officeDocument/2006/relationships/customXml" Target="../ink/ink1160.xml"/><Relationship Id="rId243" Type="http://schemas.openxmlformats.org/officeDocument/2006/relationships/image" Target="../media/image1145.png"/><Relationship Id="rId264" Type="http://schemas.openxmlformats.org/officeDocument/2006/relationships/customXml" Target="../ink/ink1181.xml"/><Relationship Id="rId17" Type="http://schemas.openxmlformats.org/officeDocument/2006/relationships/image" Target="../media/image1035.png"/><Relationship Id="rId38" Type="http://schemas.openxmlformats.org/officeDocument/2006/relationships/customXml" Target="../ink/ink1066.xml"/><Relationship Id="rId59" Type="http://schemas.openxmlformats.org/officeDocument/2006/relationships/image" Target="../media/image1056.png"/><Relationship Id="rId103" Type="http://schemas.openxmlformats.org/officeDocument/2006/relationships/customXml" Target="../ink/ink1099.xml"/><Relationship Id="rId124" Type="http://schemas.openxmlformats.org/officeDocument/2006/relationships/image" Target="../media/image1087.png"/><Relationship Id="rId70" Type="http://schemas.openxmlformats.org/officeDocument/2006/relationships/customXml" Target="../ink/ink1082.xml"/><Relationship Id="rId91" Type="http://schemas.openxmlformats.org/officeDocument/2006/relationships/customXml" Target="../ink/ink1093.xml"/><Relationship Id="rId145" Type="http://schemas.openxmlformats.org/officeDocument/2006/relationships/customXml" Target="../ink/ink1120.xml"/><Relationship Id="rId166" Type="http://schemas.openxmlformats.org/officeDocument/2006/relationships/customXml" Target="../ink/ink1131.xml"/><Relationship Id="rId187" Type="http://schemas.openxmlformats.org/officeDocument/2006/relationships/customXml" Target="../ink/ink114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5.xml"/><Relationship Id="rId233" Type="http://schemas.openxmlformats.org/officeDocument/2006/relationships/image" Target="../media/image1140.png"/><Relationship Id="rId254" Type="http://schemas.openxmlformats.org/officeDocument/2006/relationships/customXml" Target="../ink/ink1176.xml"/><Relationship Id="rId28" Type="http://schemas.openxmlformats.org/officeDocument/2006/relationships/customXml" Target="../ink/ink1061.xml"/><Relationship Id="rId49" Type="http://schemas.openxmlformats.org/officeDocument/2006/relationships/image" Target="../media/image1051.png"/><Relationship Id="rId114" Type="http://schemas.openxmlformats.org/officeDocument/2006/relationships/image" Target="../media/image1082.png"/><Relationship Id="rId275" Type="http://schemas.openxmlformats.org/officeDocument/2006/relationships/image" Target="../media/image1160.png"/><Relationship Id="rId60" Type="http://schemas.openxmlformats.org/officeDocument/2006/relationships/customXml" Target="../ink/ink1077.xml"/><Relationship Id="rId81" Type="http://schemas.openxmlformats.org/officeDocument/2006/relationships/image" Target="../media/image1067.png"/><Relationship Id="rId135" Type="http://schemas.openxmlformats.org/officeDocument/2006/relationships/customXml" Target="../ink/ink1115.xml"/><Relationship Id="rId156" Type="http://schemas.openxmlformats.org/officeDocument/2006/relationships/image" Target="../media/image1103.png"/><Relationship Id="rId177" Type="http://schemas.openxmlformats.org/officeDocument/2006/relationships/image" Target="../media/image1113.png"/><Relationship Id="rId198" Type="http://schemas.openxmlformats.org/officeDocument/2006/relationships/customXml" Target="../ink/ink1148.xml"/><Relationship Id="rId202" Type="http://schemas.openxmlformats.org/officeDocument/2006/relationships/customXml" Target="../ink/ink1150.xml"/><Relationship Id="rId223" Type="http://schemas.openxmlformats.org/officeDocument/2006/relationships/image" Target="../media/image1135.png"/><Relationship Id="rId244" Type="http://schemas.openxmlformats.org/officeDocument/2006/relationships/customXml" Target="../ink/ink117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49.xml"/><Relationship Id="rId21" Type="http://schemas.openxmlformats.org/officeDocument/2006/relationships/image" Target="../media/image1174.png"/><Relationship Id="rId42" Type="http://schemas.openxmlformats.org/officeDocument/2006/relationships/image" Target="../media/image1184.png"/><Relationship Id="rId63" Type="http://schemas.openxmlformats.org/officeDocument/2006/relationships/customXml" Target="../ink/ink1222.xml"/><Relationship Id="rId84" Type="http://schemas.openxmlformats.org/officeDocument/2006/relationships/image" Target="../media/image1205.png"/><Relationship Id="rId138" Type="http://schemas.openxmlformats.org/officeDocument/2006/relationships/image" Target="../media/image1231.png"/><Relationship Id="rId159" Type="http://schemas.openxmlformats.org/officeDocument/2006/relationships/customXml" Target="../ink/ink1270.xml"/><Relationship Id="rId170" Type="http://schemas.openxmlformats.org/officeDocument/2006/relationships/image" Target="../media/image1247.png"/><Relationship Id="rId191" Type="http://schemas.openxmlformats.org/officeDocument/2006/relationships/customXml" Target="../ink/ink1286.xml"/><Relationship Id="rId196" Type="http://schemas.openxmlformats.org/officeDocument/2006/relationships/image" Target="../media/image1260.png"/><Relationship Id="rId200" Type="http://schemas.openxmlformats.org/officeDocument/2006/relationships/image" Target="../media/image1262.png"/><Relationship Id="rId16" Type="http://schemas.openxmlformats.org/officeDocument/2006/relationships/customXml" Target="../ink/ink1198.xml"/><Relationship Id="rId107" Type="http://schemas.openxmlformats.org/officeDocument/2006/relationships/customXml" Target="../ink/ink1244.xml"/><Relationship Id="rId11" Type="http://schemas.openxmlformats.org/officeDocument/2006/relationships/image" Target="../media/image1169.png"/><Relationship Id="rId32" Type="http://schemas.openxmlformats.org/officeDocument/2006/relationships/customXml" Target="../ink/ink1206.xml"/><Relationship Id="rId37" Type="http://schemas.openxmlformats.org/officeDocument/2006/relationships/image" Target="../media/image1182.png"/><Relationship Id="rId53" Type="http://schemas.openxmlformats.org/officeDocument/2006/relationships/customXml" Target="../ink/ink1217.xml"/><Relationship Id="rId58" Type="http://schemas.openxmlformats.org/officeDocument/2006/relationships/image" Target="../media/image1192.png"/><Relationship Id="rId74" Type="http://schemas.openxmlformats.org/officeDocument/2006/relationships/image" Target="../media/image1200.png"/><Relationship Id="rId79" Type="http://schemas.openxmlformats.org/officeDocument/2006/relationships/customXml" Target="../ink/ink1230.xml"/><Relationship Id="rId102" Type="http://schemas.openxmlformats.org/officeDocument/2006/relationships/image" Target="../media/image1214.png"/><Relationship Id="rId123" Type="http://schemas.openxmlformats.org/officeDocument/2006/relationships/customXml" Target="../ink/ink1252.xml"/><Relationship Id="rId128" Type="http://schemas.openxmlformats.org/officeDocument/2006/relationships/image" Target="../media/image1226.png"/><Relationship Id="rId144" Type="http://schemas.openxmlformats.org/officeDocument/2006/relationships/image" Target="../media/image1234.png"/><Relationship Id="rId149" Type="http://schemas.openxmlformats.org/officeDocument/2006/relationships/customXml" Target="../ink/ink1265.xml"/><Relationship Id="rId5" Type="http://schemas.openxmlformats.org/officeDocument/2006/relationships/image" Target="../media/image1166.png"/><Relationship Id="rId90" Type="http://schemas.openxmlformats.org/officeDocument/2006/relationships/image" Target="../media/image1208.png"/><Relationship Id="rId95" Type="http://schemas.openxmlformats.org/officeDocument/2006/relationships/customXml" Target="../ink/ink1238.xml"/><Relationship Id="rId160" Type="http://schemas.openxmlformats.org/officeDocument/2006/relationships/image" Target="../media/image1242.png"/><Relationship Id="rId165" Type="http://schemas.openxmlformats.org/officeDocument/2006/relationships/customXml" Target="../ink/ink1273.xml"/><Relationship Id="rId181" Type="http://schemas.openxmlformats.org/officeDocument/2006/relationships/customXml" Target="../ink/ink1281.xml"/><Relationship Id="rId186" Type="http://schemas.openxmlformats.org/officeDocument/2006/relationships/image" Target="../media/image1255.png"/><Relationship Id="rId22" Type="http://schemas.openxmlformats.org/officeDocument/2006/relationships/customXml" Target="../ink/ink1201.xml"/><Relationship Id="rId27" Type="http://schemas.openxmlformats.org/officeDocument/2006/relationships/image" Target="../media/image1177.png"/><Relationship Id="rId43" Type="http://schemas.openxmlformats.org/officeDocument/2006/relationships/customXml" Target="../ink/ink1212.xml"/><Relationship Id="rId48" Type="http://schemas.openxmlformats.org/officeDocument/2006/relationships/image" Target="../media/image1187.png"/><Relationship Id="rId64" Type="http://schemas.openxmlformats.org/officeDocument/2006/relationships/image" Target="../media/image1195.png"/><Relationship Id="rId69" Type="http://schemas.openxmlformats.org/officeDocument/2006/relationships/customXml" Target="../ink/ink1225.xml"/><Relationship Id="rId113" Type="http://schemas.openxmlformats.org/officeDocument/2006/relationships/customXml" Target="../ink/ink1247.xml"/><Relationship Id="rId118" Type="http://schemas.openxmlformats.org/officeDocument/2006/relationships/image" Target="../media/image1221.png"/><Relationship Id="rId134" Type="http://schemas.openxmlformats.org/officeDocument/2006/relationships/image" Target="../media/image1229.png"/><Relationship Id="rId139" Type="http://schemas.openxmlformats.org/officeDocument/2006/relationships/customXml" Target="../ink/ink1260.xml"/><Relationship Id="rId80" Type="http://schemas.openxmlformats.org/officeDocument/2006/relationships/image" Target="../media/image1203.png"/><Relationship Id="rId85" Type="http://schemas.openxmlformats.org/officeDocument/2006/relationships/customXml" Target="../ink/ink1233.xml"/><Relationship Id="rId150" Type="http://schemas.openxmlformats.org/officeDocument/2006/relationships/image" Target="../media/image1237.png"/><Relationship Id="rId155" Type="http://schemas.openxmlformats.org/officeDocument/2006/relationships/customXml" Target="../ink/ink1268.xml"/><Relationship Id="rId171" Type="http://schemas.openxmlformats.org/officeDocument/2006/relationships/customXml" Target="../ink/ink1276.xml"/><Relationship Id="rId176" Type="http://schemas.openxmlformats.org/officeDocument/2006/relationships/image" Target="../media/image1250.png"/><Relationship Id="rId192" Type="http://schemas.openxmlformats.org/officeDocument/2006/relationships/image" Target="../media/image1258.png"/><Relationship Id="rId197" Type="http://schemas.openxmlformats.org/officeDocument/2006/relationships/customXml" Target="../ink/ink1289.xml"/><Relationship Id="rId201" Type="http://schemas.openxmlformats.org/officeDocument/2006/relationships/customXml" Target="../ink/ink1291.xml"/><Relationship Id="rId12" Type="http://schemas.openxmlformats.org/officeDocument/2006/relationships/customXml" Target="../ink/ink1196.xml"/><Relationship Id="rId17" Type="http://schemas.openxmlformats.org/officeDocument/2006/relationships/image" Target="../media/image1172.png"/><Relationship Id="rId33" Type="http://schemas.openxmlformats.org/officeDocument/2006/relationships/image" Target="../media/image1180.png"/><Relationship Id="rId38" Type="http://schemas.openxmlformats.org/officeDocument/2006/relationships/customXml" Target="../ink/ink1209.xml"/><Relationship Id="rId59" Type="http://schemas.openxmlformats.org/officeDocument/2006/relationships/customXml" Target="../ink/ink1220.xml"/><Relationship Id="rId103" Type="http://schemas.openxmlformats.org/officeDocument/2006/relationships/customXml" Target="../ink/ink1242.xml"/><Relationship Id="rId108" Type="http://schemas.openxmlformats.org/officeDocument/2006/relationships/image" Target="../media/image1216.png"/><Relationship Id="rId124" Type="http://schemas.openxmlformats.org/officeDocument/2006/relationships/image" Target="../media/image1224.png"/><Relationship Id="rId129" Type="http://schemas.openxmlformats.org/officeDocument/2006/relationships/customXml" Target="../ink/ink1255.xml"/><Relationship Id="rId54" Type="http://schemas.openxmlformats.org/officeDocument/2006/relationships/image" Target="../media/image1190.png"/><Relationship Id="rId70" Type="http://schemas.openxmlformats.org/officeDocument/2006/relationships/image" Target="../media/image1198.png"/><Relationship Id="rId75" Type="http://schemas.openxmlformats.org/officeDocument/2006/relationships/customXml" Target="../ink/ink1228.xml"/><Relationship Id="rId91" Type="http://schemas.openxmlformats.org/officeDocument/2006/relationships/customXml" Target="../ink/ink1236.xml"/><Relationship Id="rId96" Type="http://schemas.openxmlformats.org/officeDocument/2006/relationships/image" Target="../media/image1211.png"/><Relationship Id="rId140" Type="http://schemas.openxmlformats.org/officeDocument/2006/relationships/image" Target="../media/image1232.png"/><Relationship Id="rId145" Type="http://schemas.openxmlformats.org/officeDocument/2006/relationships/customXml" Target="../ink/ink1263.xml"/><Relationship Id="rId161" Type="http://schemas.openxmlformats.org/officeDocument/2006/relationships/customXml" Target="../ink/ink1271.xml"/><Relationship Id="rId166" Type="http://schemas.openxmlformats.org/officeDocument/2006/relationships/image" Target="../media/image1245.png"/><Relationship Id="rId182" Type="http://schemas.openxmlformats.org/officeDocument/2006/relationships/image" Target="../media/image1253.png"/><Relationship Id="rId187" Type="http://schemas.openxmlformats.org/officeDocument/2006/relationships/customXml" Target="../ink/ink12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3.xml"/><Relationship Id="rId23" Type="http://schemas.openxmlformats.org/officeDocument/2006/relationships/image" Target="../media/image1175.png"/><Relationship Id="rId28" Type="http://schemas.openxmlformats.org/officeDocument/2006/relationships/customXml" Target="../ink/ink1204.xml"/><Relationship Id="rId49" Type="http://schemas.openxmlformats.org/officeDocument/2006/relationships/customXml" Target="../ink/ink1215.xml"/><Relationship Id="rId114" Type="http://schemas.openxmlformats.org/officeDocument/2006/relationships/image" Target="../media/image1219.png"/><Relationship Id="rId119" Type="http://schemas.openxmlformats.org/officeDocument/2006/relationships/customXml" Target="../ink/ink1250.xml"/><Relationship Id="rId44" Type="http://schemas.openxmlformats.org/officeDocument/2006/relationships/image" Target="../media/image1185.png"/><Relationship Id="rId60" Type="http://schemas.openxmlformats.org/officeDocument/2006/relationships/image" Target="../media/image1193.png"/><Relationship Id="rId65" Type="http://schemas.openxmlformats.org/officeDocument/2006/relationships/customXml" Target="../ink/ink1223.xml"/><Relationship Id="rId81" Type="http://schemas.openxmlformats.org/officeDocument/2006/relationships/customXml" Target="../ink/ink1231.xml"/><Relationship Id="rId86" Type="http://schemas.openxmlformats.org/officeDocument/2006/relationships/image" Target="../media/image1206.png"/><Relationship Id="rId130" Type="http://schemas.openxmlformats.org/officeDocument/2006/relationships/image" Target="../media/image1227.png"/><Relationship Id="rId135" Type="http://schemas.openxmlformats.org/officeDocument/2006/relationships/customXml" Target="../ink/ink1258.xml"/><Relationship Id="rId151" Type="http://schemas.openxmlformats.org/officeDocument/2006/relationships/customXml" Target="../ink/ink1266.xml"/><Relationship Id="rId156" Type="http://schemas.openxmlformats.org/officeDocument/2006/relationships/image" Target="../media/image1240.png"/><Relationship Id="rId177" Type="http://schemas.openxmlformats.org/officeDocument/2006/relationships/customXml" Target="../ink/ink1279.xml"/><Relationship Id="rId198" Type="http://schemas.openxmlformats.org/officeDocument/2006/relationships/image" Target="../media/image1261.png"/><Relationship Id="rId172" Type="http://schemas.openxmlformats.org/officeDocument/2006/relationships/image" Target="../media/image1248.png"/><Relationship Id="rId193" Type="http://schemas.openxmlformats.org/officeDocument/2006/relationships/customXml" Target="../ink/ink1287.xml"/><Relationship Id="rId202" Type="http://schemas.openxmlformats.org/officeDocument/2006/relationships/image" Target="../media/image1263.png"/><Relationship Id="rId13" Type="http://schemas.openxmlformats.org/officeDocument/2006/relationships/image" Target="../media/image1170.png"/><Relationship Id="rId18" Type="http://schemas.openxmlformats.org/officeDocument/2006/relationships/customXml" Target="../ink/ink1199.xml"/><Relationship Id="rId39" Type="http://schemas.openxmlformats.org/officeDocument/2006/relationships/image" Target="../media/image1183.png"/><Relationship Id="rId109" Type="http://schemas.openxmlformats.org/officeDocument/2006/relationships/customXml" Target="../ink/ink1245.xml"/><Relationship Id="rId34" Type="http://schemas.openxmlformats.org/officeDocument/2006/relationships/customXml" Target="../ink/ink1207.xml"/><Relationship Id="rId50" Type="http://schemas.openxmlformats.org/officeDocument/2006/relationships/image" Target="../media/image1188.png"/><Relationship Id="rId55" Type="http://schemas.openxmlformats.org/officeDocument/2006/relationships/customXml" Target="../ink/ink1218.xml"/><Relationship Id="rId76" Type="http://schemas.openxmlformats.org/officeDocument/2006/relationships/image" Target="../media/image1201.png"/><Relationship Id="rId97" Type="http://schemas.openxmlformats.org/officeDocument/2006/relationships/customXml" Target="../ink/ink1239.xml"/><Relationship Id="rId104" Type="http://schemas.openxmlformats.org/officeDocument/2006/relationships/image" Target="../media/image1215.png"/><Relationship Id="rId120" Type="http://schemas.openxmlformats.org/officeDocument/2006/relationships/image" Target="../media/image1222.png"/><Relationship Id="rId125" Type="http://schemas.openxmlformats.org/officeDocument/2006/relationships/customXml" Target="../ink/ink1253.xml"/><Relationship Id="rId141" Type="http://schemas.openxmlformats.org/officeDocument/2006/relationships/customXml" Target="../ink/ink1261.xml"/><Relationship Id="rId146" Type="http://schemas.openxmlformats.org/officeDocument/2006/relationships/image" Target="../media/image1235.png"/><Relationship Id="rId167" Type="http://schemas.openxmlformats.org/officeDocument/2006/relationships/customXml" Target="../ink/ink1274.xml"/><Relationship Id="rId188" Type="http://schemas.openxmlformats.org/officeDocument/2006/relationships/image" Target="../media/image1256.png"/><Relationship Id="rId7" Type="http://schemas.openxmlformats.org/officeDocument/2006/relationships/image" Target="../media/image1167.png"/><Relationship Id="rId71" Type="http://schemas.openxmlformats.org/officeDocument/2006/relationships/customXml" Target="../ink/ink1226.xml"/><Relationship Id="rId92" Type="http://schemas.openxmlformats.org/officeDocument/2006/relationships/image" Target="../media/image1209.png"/><Relationship Id="rId162" Type="http://schemas.openxmlformats.org/officeDocument/2006/relationships/image" Target="../media/image1243.png"/><Relationship Id="rId183" Type="http://schemas.openxmlformats.org/officeDocument/2006/relationships/customXml" Target="../ink/ink1282.xml"/><Relationship Id="rId2" Type="http://schemas.openxmlformats.org/officeDocument/2006/relationships/customXml" Target="../ink/ink1191.xml"/><Relationship Id="rId29" Type="http://schemas.openxmlformats.org/officeDocument/2006/relationships/image" Target="../media/image1178.png"/><Relationship Id="rId24" Type="http://schemas.openxmlformats.org/officeDocument/2006/relationships/customXml" Target="../ink/ink1202.xml"/><Relationship Id="rId40" Type="http://schemas.openxmlformats.org/officeDocument/2006/relationships/customXml" Target="../ink/ink1210.xml"/><Relationship Id="rId45" Type="http://schemas.openxmlformats.org/officeDocument/2006/relationships/customXml" Target="../ink/ink1213.xml"/><Relationship Id="rId66" Type="http://schemas.openxmlformats.org/officeDocument/2006/relationships/image" Target="../media/image1196.png"/><Relationship Id="rId87" Type="http://schemas.openxmlformats.org/officeDocument/2006/relationships/customXml" Target="../ink/ink1234.xml"/><Relationship Id="rId110" Type="http://schemas.openxmlformats.org/officeDocument/2006/relationships/image" Target="../media/image1217.png"/><Relationship Id="rId115" Type="http://schemas.openxmlformats.org/officeDocument/2006/relationships/customXml" Target="../ink/ink1248.xml"/><Relationship Id="rId131" Type="http://schemas.openxmlformats.org/officeDocument/2006/relationships/customXml" Target="../ink/ink1256.xml"/><Relationship Id="rId136" Type="http://schemas.openxmlformats.org/officeDocument/2006/relationships/image" Target="../media/image1230.png"/><Relationship Id="rId157" Type="http://schemas.openxmlformats.org/officeDocument/2006/relationships/customXml" Target="../ink/ink1269.xml"/><Relationship Id="rId178" Type="http://schemas.openxmlformats.org/officeDocument/2006/relationships/image" Target="../media/image1251.png"/><Relationship Id="rId61" Type="http://schemas.openxmlformats.org/officeDocument/2006/relationships/customXml" Target="../ink/ink1221.xml"/><Relationship Id="rId82" Type="http://schemas.openxmlformats.org/officeDocument/2006/relationships/image" Target="../media/image1204.png"/><Relationship Id="rId152" Type="http://schemas.openxmlformats.org/officeDocument/2006/relationships/image" Target="../media/image1238.png"/><Relationship Id="rId173" Type="http://schemas.openxmlformats.org/officeDocument/2006/relationships/customXml" Target="../ink/ink1277.xml"/><Relationship Id="rId194" Type="http://schemas.openxmlformats.org/officeDocument/2006/relationships/image" Target="../media/image1259.png"/><Relationship Id="rId199" Type="http://schemas.openxmlformats.org/officeDocument/2006/relationships/customXml" Target="../ink/ink1290.xml"/><Relationship Id="rId203" Type="http://schemas.openxmlformats.org/officeDocument/2006/relationships/customXml" Target="../ink/ink1292.xml"/><Relationship Id="rId19" Type="http://schemas.openxmlformats.org/officeDocument/2006/relationships/image" Target="../media/image1173.png"/><Relationship Id="rId14" Type="http://schemas.openxmlformats.org/officeDocument/2006/relationships/customXml" Target="../ink/ink1197.xml"/><Relationship Id="rId30" Type="http://schemas.openxmlformats.org/officeDocument/2006/relationships/customXml" Target="../ink/ink1205.xml"/><Relationship Id="rId35" Type="http://schemas.openxmlformats.org/officeDocument/2006/relationships/image" Target="../media/image1181.png"/><Relationship Id="rId56" Type="http://schemas.openxmlformats.org/officeDocument/2006/relationships/image" Target="../media/image1191.png"/><Relationship Id="rId77" Type="http://schemas.openxmlformats.org/officeDocument/2006/relationships/customXml" Target="../ink/ink1229.xml"/><Relationship Id="rId100" Type="http://schemas.openxmlformats.org/officeDocument/2006/relationships/image" Target="../media/image1213.png"/><Relationship Id="rId105" Type="http://schemas.openxmlformats.org/officeDocument/2006/relationships/customXml" Target="../ink/ink1243.xml"/><Relationship Id="rId126" Type="http://schemas.openxmlformats.org/officeDocument/2006/relationships/image" Target="../media/image1225.png"/><Relationship Id="rId147" Type="http://schemas.openxmlformats.org/officeDocument/2006/relationships/customXml" Target="../ink/ink1264.xml"/><Relationship Id="rId168" Type="http://schemas.openxmlformats.org/officeDocument/2006/relationships/image" Target="../media/image1246.png"/><Relationship Id="rId8" Type="http://schemas.openxmlformats.org/officeDocument/2006/relationships/customXml" Target="../ink/ink1194.xml"/><Relationship Id="rId51" Type="http://schemas.openxmlformats.org/officeDocument/2006/relationships/customXml" Target="../ink/ink1216.xml"/><Relationship Id="rId72" Type="http://schemas.openxmlformats.org/officeDocument/2006/relationships/image" Target="../media/image1199.png"/><Relationship Id="rId93" Type="http://schemas.openxmlformats.org/officeDocument/2006/relationships/customXml" Target="../ink/ink1237.xml"/><Relationship Id="rId98" Type="http://schemas.openxmlformats.org/officeDocument/2006/relationships/image" Target="../media/image1212.png"/><Relationship Id="rId121" Type="http://schemas.openxmlformats.org/officeDocument/2006/relationships/customXml" Target="../ink/ink1251.xml"/><Relationship Id="rId142" Type="http://schemas.openxmlformats.org/officeDocument/2006/relationships/image" Target="../media/image1233.png"/><Relationship Id="rId163" Type="http://schemas.openxmlformats.org/officeDocument/2006/relationships/customXml" Target="../ink/ink1272.xml"/><Relationship Id="rId184" Type="http://schemas.openxmlformats.org/officeDocument/2006/relationships/image" Target="../media/image1254.png"/><Relationship Id="rId189" Type="http://schemas.openxmlformats.org/officeDocument/2006/relationships/customXml" Target="../ink/ink1285.xml"/><Relationship Id="rId3" Type="http://schemas.openxmlformats.org/officeDocument/2006/relationships/image" Target="../media/image1165.png"/><Relationship Id="rId25" Type="http://schemas.openxmlformats.org/officeDocument/2006/relationships/image" Target="../media/image1176.png"/><Relationship Id="rId46" Type="http://schemas.openxmlformats.org/officeDocument/2006/relationships/image" Target="../media/image1186.png"/><Relationship Id="rId67" Type="http://schemas.openxmlformats.org/officeDocument/2006/relationships/customXml" Target="../ink/ink1224.xml"/><Relationship Id="rId116" Type="http://schemas.openxmlformats.org/officeDocument/2006/relationships/image" Target="../media/image1220.png"/><Relationship Id="rId137" Type="http://schemas.openxmlformats.org/officeDocument/2006/relationships/customXml" Target="../ink/ink1259.xml"/><Relationship Id="rId158" Type="http://schemas.openxmlformats.org/officeDocument/2006/relationships/image" Target="../media/image1241.png"/><Relationship Id="rId20" Type="http://schemas.openxmlformats.org/officeDocument/2006/relationships/customXml" Target="../ink/ink1200.xml"/><Relationship Id="rId41" Type="http://schemas.openxmlformats.org/officeDocument/2006/relationships/customXml" Target="../ink/ink1211.xml"/><Relationship Id="rId62" Type="http://schemas.openxmlformats.org/officeDocument/2006/relationships/image" Target="../media/image1194.png"/><Relationship Id="rId83" Type="http://schemas.openxmlformats.org/officeDocument/2006/relationships/customXml" Target="../ink/ink1232.xml"/><Relationship Id="rId88" Type="http://schemas.openxmlformats.org/officeDocument/2006/relationships/image" Target="../media/image1207.png"/><Relationship Id="rId111" Type="http://schemas.openxmlformats.org/officeDocument/2006/relationships/customXml" Target="../ink/ink1246.xml"/><Relationship Id="rId132" Type="http://schemas.openxmlformats.org/officeDocument/2006/relationships/image" Target="../media/image1228.png"/><Relationship Id="rId153" Type="http://schemas.openxmlformats.org/officeDocument/2006/relationships/customXml" Target="../ink/ink1267.xml"/><Relationship Id="rId174" Type="http://schemas.openxmlformats.org/officeDocument/2006/relationships/image" Target="../media/image1249.png"/><Relationship Id="rId179" Type="http://schemas.openxmlformats.org/officeDocument/2006/relationships/customXml" Target="../ink/ink1280.xml"/><Relationship Id="rId195" Type="http://schemas.openxmlformats.org/officeDocument/2006/relationships/customXml" Target="../ink/ink1288.xml"/><Relationship Id="rId190" Type="http://schemas.openxmlformats.org/officeDocument/2006/relationships/image" Target="../media/image1257.png"/><Relationship Id="rId204" Type="http://schemas.openxmlformats.org/officeDocument/2006/relationships/image" Target="../media/image1264.png"/><Relationship Id="rId15" Type="http://schemas.openxmlformats.org/officeDocument/2006/relationships/image" Target="../media/image1171.png"/><Relationship Id="rId36" Type="http://schemas.openxmlformats.org/officeDocument/2006/relationships/customXml" Target="../ink/ink1208.xml"/><Relationship Id="rId57" Type="http://schemas.openxmlformats.org/officeDocument/2006/relationships/customXml" Target="../ink/ink1219.xml"/><Relationship Id="rId106" Type="http://schemas.openxmlformats.org/officeDocument/2006/relationships/image" Target="../media/image31.png"/><Relationship Id="rId127" Type="http://schemas.openxmlformats.org/officeDocument/2006/relationships/customXml" Target="../ink/ink1254.xml"/><Relationship Id="rId10" Type="http://schemas.openxmlformats.org/officeDocument/2006/relationships/customXml" Target="../ink/ink1195.xml"/><Relationship Id="rId31" Type="http://schemas.openxmlformats.org/officeDocument/2006/relationships/image" Target="../media/image1179.png"/><Relationship Id="rId52" Type="http://schemas.openxmlformats.org/officeDocument/2006/relationships/image" Target="../media/image1189.png"/><Relationship Id="rId73" Type="http://schemas.openxmlformats.org/officeDocument/2006/relationships/customXml" Target="../ink/ink1227.xml"/><Relationship Id="rId78" Type="http://schemas.openxmlformats.org/officeDocument/2006/relationships/image" Target="../media/image1202.png"/><Relationship Id="rId94" Type="http://schemas.openxmlformats.org/officeDocument/2006/relationships/image" Target="../media/image1210.png"/><Relationship Id="rId99" Type="http://schemas.openxmlformats.org/officeDocument/2006/relationships/customXml" Target="../ink/ink1240.xml"/><Relationship Id="rId101" Type="http://schemas.openxmlformats.org/officeDocument/2006/relationships/customXml" Target="../ink/ink1241.xml"/><Relationship Id="rId122" Type="http://schemas.openxmlformats.org/officeDocument/2006/relationships/image" Target="../media/image1223.png"/><Relationship Id="rId143" Type="http://schemas.openxmlformats.org/officeDocument/2006/relationships/customXml" Target="../ink/ink1262.xml"/><Relationship Id="rId148" Type="http://schemas.openxmlformats.org/officeDocument/2006/relationships/image" Target="../media/image1236.png"/><Relationship Id="rId164" Type="http://schemas.openxmlformats.org/officeDocument/2006/relationships/image" Target="../media/image1244.png"/><Relationship Id="rId169" Type="http://schemas.openxmlformats.org/officeDocument/2006/relationships/customXml" Target="../ink/ink1275.xml"/><Relationship Id="rId185" Type="http://schemas.openxmlformats.org/officeDocument/2006/relationships/customXml" Target="../ink/ink1283.xml"/><Relationship Id="rId4" Type="http://schemas.openxmlformats.org/officeDocument/2006/relationships/customXml" Target="../ink/ink1192.xml"/><Relationship Id="rId9" Type="http://schemas.openxmlformats.org/officeDocument/2006/relationships/image" Target="../media/image1168.png"/><Relationship Id="rId180" Type="http://schemas.openxmlformats.org/officeDocument/2006/relationships/image" Target="../media/image1252.png"/><Relationship Id="rId26" Type="http://schemas.openxmlformats.org/officeDocument/2006/relationships/customXml" Target="../ink/ink1203.xml"/><Relationship Id="rId47" Type="http://schemas.openxmlformats.org/officeDocument/2006/relationships/customXml" Target="../ink/ink1214.xml"/><Relationship Id="rId68" Type="http://schemas.openxmlformats.org/officeDocument/2006/relationships/image" Target="../media/image1197.png"/><Relationship Id="rId89" Type="http://schemas.openxmlformats.org/officeDocument/2006/relationships/customXml" Target="../ink/ink1235.xml"/><Relationship Id="rId112" Type="http://schemas.openxmlformats.org/officeDocument/2006/relationships/image" Target="../media/image1218.png"/><Relationship Id="rId133" Type="http://schemas.openxmlformats.org/officeDocument/2006/relationships/customXml" Target="../ink/ink1257.xml"/><Relationship Id="rId154" Type="http://schemas.openxmlformats.org/officeDocument/2006/relationships/image" Target="../media/image1239.png"/><Relationship Id="rId175" Type="http://schemas.openxmlformats.org/officeDocument/2006/relationships/customXml" Target="../ink/ink127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77.png"/><Relationship Id="rId21" Type="http://schemas.openxmlformats.org/officeDocument/2006/relationships/customXml" Target="../ink/ink1302.xml"/><Relationship Id="rId42" Type="http://schemas.openxmlformats.org/officeDocument/2006/relationships/image" Target="../media/image1283.png"/><Relationship Id="rId47" Type="http://schemas.openxmlformats.org/officeDocument/2006/relationships/customXml" Target="../ink/ink1316.xml"/><Relationship Id="rId63" Type="http://schemas.openxmlformats.org/officeDocument/2006/relationships/customXml" Target="../ink/ink1324.xml"/><Relationship Id="rId68" Type="http://schemas.openxmlformats.org/officeDocument/2006/relationships/image" Target="../media/image1296.png"/><Relationship Id="rId84" Type="http://schemas.openxmlformats.org/officeDocument/2006/relationships/image" Target="../media/image1304.png"/><Relationship Id="rId89" Type="http://schemas.openxmlformats.org/officeDocument/2006/relationships/customXml" Target="../ink/ink1337.xml"/><Relationship Id="rId112" Type="http://schemas.openxmlformats.org/officeDocument/2006/relationships/image" Target="../media/image1318.png"/><Relationship Id="rId16" Type="http://schemas.openxmlformats.org/officeDocument/2006/relationships/image" Target="../media/image1272.png"/><Relationship Id="rId107" Type="http://schemas.openxmlformats.org/officeDocument/2006/relationships/customXml" Target="../ink/ink1346.xml"/><Relationship Id="rId11" Type="http://schemas.openxmlformats.org/officeDocument/2006/relationships/customXml" Target="../ink/ink1297.xml"/><Relationship Id="rId24" Type="http://schemas.openxmlformats.org/officeDocument/2006/relationships/image" Target="../media/image1276.png"/><Relationship Id="rId32" Type="http://schemas.openxmlformats.org/officeDocument/2006/relationships/customXml" Target="../ink/ink1308.xml"/><Relationship Id="rId37" Type="http://schemas.openxmlformats.org/officeDocument/2006/relationships/customXml" Target="../ink/ink1311.xml"/><Relationship Id="rId40" Type="http://schemas.openxmlformats.org/officeDocument/2006/relationships/image" Target="../media/image1282.png"/><Relationship Id="rId45" Type="http://schemas.openxmlformats.org/officeDocument/2006/relationships/customXml" Target="../ink/ink1315.xml"/><Relationship Id="rId53" Type="http://schemas.openxmlformats.org/officeDocument/2006/relationships/customXml" Target="../ink/ink1319.xml"/><Relationship Id="rId58" Type="http://schemas.openxmlformats.org/officeDocument/2006/relationships/image" Target="../media/image1291.png"/><Relationship Id="rId66" Type="http://schemas.openxmlformats.org/officeDocument/2006/relationships/image" Target="../media/image1295.png"/><Relationship Id="rId74" Type="http://schemas.openxmlformats.org/officeDocument/2006/relationships/image" Target="../media/image1299.png"/><Relationship Id="rId79" Type="http://schemas.openxmlformats.org/officeDocument/2006/relationships/customXml" Target="../ink/ink1332.xml"/><Relationship Id="rId87" Type="http://schemas.openxmlformats.org/officeDocument/2006/relationships/customXml" Target="../ink/ink1336.xml"/><Relationship Id="rId102" Type="http://schemas.openxmlformats.org/officeDocument/2006/relationships/image" Target="../media/image1313.png"/><Relationship Id="rId110" Type="http://schemas.openxmlformats.org/officeDocument/2006/relationships/image" Target="../media/image1317.png"/><Relationship Id="rId115" Type="http://schemas.openxmlformats.org/officeDocument/2006/relationships/customXml" Target="../ink/ink1350.xml"/><Relationship Id="rId5" Type="http://schemas.openxmlformats.org/officeDocument/2006/relationships/customXml" Target="../ink/ink1294.xml"/><Relationship Id="rId61" Type="http://schemas.openxmlformats.org/officeDocument/2006/relationships/customXml" Target="../ink/ink1323.xml"/><Relationship Id="rId82" Type="http://schemas.openxmlformats.org/officeDocument/2006/relationships/image" Target="../media/image1303.png"/><Relationship Id="rId90" Type="http://schemas.openxmlformats.org/officeDocument/2006/relationships/image" Target="../media/image1307.png"/><Relationship Id="rId95" Type="http://schemas.openxmlformats.org/officeDocument/2006/relationships/customXml" Target="../ink/ink1340.xml"/><Relationship Id="rId19" Type="http://schemas.openxmlformats.org/officeDocument/2006/relationships/customXml" Target="../ink/ink1301.xml"/><Relationship Id="rId14" Type="http://schemas.openxmlformats.org/officeDocument/2006/relationships/image" Target="../media/image1271.png"/><Relationship Id="rId22" Type="http://schemas.openxmlformats.org/officeDocument/2006/relationships/image" Target="../media/image1275.png"/><Relationship Id="rId27" Type="http://schemas.openxmlformats.org/officeDocument/2006/relationships/customXml" Target="../ink/ink1305.xml"/><Relationship Id="rId30" Type="http://schemas.openxmlformats.org/officeDocument/2006/relationships/image" Target="../media/image31.png"/><Relationship Id="rId35" Type="http://schemas.openxmlformats.org/officeDocument/2006/relationships/image" Target="../media/image1280.png"/><Relationship Id="rId43" Type="http://schemas.openxmlformats.org/officeDocument/2006/relationships/customXml" Target="../ink/ink1314.xml"/><Relationship Id="rId48" Type="http://schemas.openxmlformats.org/officeDocument/2006/relationships/image" Target="../media/image1286.png"/><Relationship Id="rId56" Type="http://schemas.openxmlformats.org/officeDocument/2006/relationships/image" Target="../media/image1290.png"/><Relationship Id="rId64" Type="http://schemas.openxmlformats.org/officeDocument/2006/relationships/image" Target="../media/image1294.png"/><Relationship Id="rId69" Type="http://schemas.openxmlformats.org/officeDocument/2006/relationships/customXml" Target="../ink/ink1327.xml"/><Relationship Id="rId77" Type="http://schemas.openxmlformats.org/officeDocument/2006/relationships/customXml" Target="../ink/ink1331.xml"/><Relationship Id="rId100" Type="http://schemas.openxmlformats.org/officeDocument/2006/relationships/image" Target="../media/image1312.png"/><Relationship Id="rId105" Type="http://schemas.openxmlformats.org/officeDocument/2006/relationships/customXml" Target="../ink/ink1345.xml"/><Relationship Id="rId113" Type="http://schemas.openxmlformats.org/officeDocument/2006/relationships/customXml" Target="../ink/ink1349.xml"/><Relationship Id="rId8" Type="http://schemas.openxmlformats.org/officeDocument/2006/relationships/image" Target="../media/image1268.png"/><Relationship Id="rId51" Type="http://schemas.openxmlformats.org/officeDocument/2006/relationships/customXml" Target="../ink/ink1318.xml"/><Relationship Id="rId72" Type="http://schemas.openxmlformats.org/officeDocument/2006/relationships/image" Target="../media/image1298.png"/><Relationship Id="rId80" Type="http://schemas.openxmlformats.org/officeDocument/2006/relationships/image" Target="../media/image1302.png"/><Relationship Id="rId85" Type="http://schemas.openxmlformats.org/officeDocument/2006/relationships/customXml" Target="../ink/ink1335.xml"/><Relationship Id="rId93" Type="http://schemas.openxmlformats.org/officeDocument/2006/relationships/customXml" Target="../ink/ink1339.xml"/><Relationship Id="rId98" Type="http://schemas.openxmlformats.org/officeDocument/2006/relationships/image" Target="../media/image1311.png"/><Relationship Id="rId3" Type="http://schemas.openxmlformats.org/officeDocument/2006/relationships/customXml" Target="../ink/ink1293.xml"/><Relationship Id="rId12" Type="http://schemas.openxmlformats.org/officeDocument/2006/relationships/image" Target="../media/image1270.png"/><Relationship Id="rId17" Type="http://schemas.openxmlformats.org/officeDocument/2006/relationships/customXml" Target="../ink/ink1300.xml"/><Relationship Id="rId25" Type="http://schemas.openxmlformats.org/officeDocument/2006/relationships/customXml" Target="../ink/ink1304.xml"/><Relationship Id="rId33" Type="http://schemas.openxmlformats.org/officeDocument/2006/relationships/image" Target="../media/image1279.png"/><Relationship Id="rId38" Type="http://schemas.openxmlformats.org/officeDocument/2006/relationships/image" Target="../media/image1281.png"/><Relationship Id="rId46" Type="http://schemas.openxmlformats.org/officeDocument/2006/relationships/image" Target="../media/image1285.png"/><Relationship Id="rId59" Type="http://schemas.openxmlformats.org/officeDocument/2006/relationships/customXml" Target="../ink/ink1322.xml"/><Relationship Id="rId67" Type="http://schemas.openxmlformats.org/officeDocument/2006/relationships/customXml" Target="../ink/ink1326.xml"/><Relationship Id="rId103" Type="http://schemas.openxmlformats.org/officeDocument/2006/relationships/customXml" Target="../ink/ink1344.xml"/><Relationship Id="rId108" Type="http://schemas.openxmlformats.org/officeDocument/2006/relationships/image" Target="../media/image1316.png"/><Relationship Id="rId116" Type="http://schemas.openxmlformats.org/officeDocument/2006/relationships/image" Target="../media/image1320.png"/><Relationship Id="rId20" Type="http://schemas.openxmlformats.org/officeDocument/2006/relationships/image" Target="../media/image1274.png"/><Relationship Id="rId41" Type="http://schemas.openxmlformats.org/officeDocument/2006/relationships/customXml" Target="../ink/ink1313.xml"/><Relationship Id="rId54" Type="http://schemas.openxmlformats.org/officeDocument/2006/relationships/image" Target="../media/image1289.png"/><Relationship Id="rId62" Type="http://schemas.openxmlformats.org/officeDocument/2006/relationships/image" Target="../media/image1293.png"/><Relationship Id="rId70" Type="http://schemas.openxmlformats.org/officeDocument/2006/relationships/image" Target="../media/image1297.png"/><Relationship Id="rId75" Type="http://schemas.openxmlformats.org/officeDocument/2006/relationships/customXml" Target="../ink/ink1330.xml"/><Relationship Id="rId83" Type="http://schemas.openxmlformats.org/officeDocument/2006/relationships/customXml" Target="../ink/ink1334.xml"/><Relationship Id="rId88" Type="http://schemas.openxmlformats.org/officeDocument/2006/relationships/image" Target="../media/image1306.png"/><Relationship Id="rId91" Type="http://schemas.openxmlformats.org/officeDocument/2006/relationships/customXml" Target="../ink/ink1338.xml"/><Relationship Id="rId96" Type="http://schemas.openxmlformats.org/officeDocument/2006/relationships/image" Target="../media/image1310.png"/><Relationship Id="rId111" Type="http://schemas.openxmlformats.org/officeDocument/2006/relationships/customXml" Target="../ink/ink13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7.png"/><Relationship Id="rId15" Type="http://schemas.openxmlformats.org/officeDocument/2006/relationships/customXml" Target="../ink/ink1299.xml"/><Relationship Id="rId23" Type="http://schemas.openxmlformats.org/officeDocument/2006/relationships/customXml" Target="../ink/ink1303.xml"/><Relationship Id="rId28" Type="http://schemas.openxmlformats.org/officeDocument/2006/relationships/image" Target="../media/image1278.png"/><Relationship Id="rId36" Type="http://schemas.openxmlformats.org/officeDocument/2006/relationships/customXml" Target="../ink/ink1310.xml"/><Relationship Id="rId49" Type="http://schemas.openxmlformats.org/officeDocument/2006/relationships/customXml" Target="../ink/ink1317.xml"/><Relationship Id="rId57" Type="http://schemas.openxmlformats.org/officeDocument/2006/relationships/customXml" Target="../ink/ink1321.xml"/><Relationship Id="rId106" Type="http://schemas.openxmlformats.org/officeDocument/2006/relationships/image" Target="../media/image1315.png"/><Relationship Id="rId114" Type="http://schemas.openxmlformats.org/officeDocument/2006/relationships/image" Target="../media/image1319.png"/><Relationship Id="rId10" Type="http://schemas.openxmlformats.org/officeDocument/2006/relationships/image" Target="../media/image1269.png"/><Relationship Id="rId31" Type="http://schemas.openxmlformats.org/officeDocument/2006/relationships/customXml" Target="../ink/ink1307.xml"/><Relationship Id="rId44" Type="http://schemas.openxmlformats.org/officeDocument/2006/relationships/image" Target="../media/image1284.png"/><Relationship Id="rId52" Type="http://schemas.openxmlformats.org/officeDocument/2006/relationships/image" Target="../media/image1288.png"/><Relationship Id="rId60" Type="http://schemas.openxmlformats.org/officeDocument/2006/relationships/image" Target="../media/image1292.png"/><Relationship Id="rId65" Type="http://schemas.openxmlformats.org/officeDocument/2006/relationships/customXml" Target="../ink/ink1325.xml"/><Relationship Id="rId73" Type="http://schemas.openxmlformats.org/officeDocument/2006/relationships/customXml" Target="../ink/ink1329.xml"/><Relationship Id="rId78" Type="http://schemas.openxmlformats.org/officeDocument/2006/relationships/image" Target="../media/image1301.png"/><Relationship Id="rId81" Type="http://schemas.openxmlformats.org/officeDocument/2006/relationships/customXml" Target="../ink/ink1333.xml"/><Relationship Id="rId86" Type="http://schemas.openxmlformats.org/officeDocument/2006/relationships/image" Target="../media/image1305.png"/><Relationship Id="rId94" Type="http://schemas.openxmlformats.org/officeDocument/2006/relationships/image" Target="../media/image1309.png"/><Relationship Id="rId99" Type="http://schemas.openxmlformats.org/officeDocument/2006/relationships/customXml" Target="../ink/ink1342.xml"/><Relationship Id="rId101" Type="http://schemas.openxmlformats.org/officeDocument/2006/relationships/customXml" Target="../ink/ink1343.xml"/><Relationship Id="rId4" Type="http://schemas.openxmlformats.org/officeDocument/2006/relationships/image" Target="../media/image1266.png"/><Relationship Id="rId9" Type="http://schemas.openxmlformats.org/officeDocument/2006/relationships/customXml" Target="../ink/ink1296.xml"/><Relationship Id="rId13" Type="http://schemas.openxmlformats.org/officeDocument/2006/relationships/customXml" Target="../ink/ink1298.xml"/><Relationship Id="rId18" Type="http://schemas.openxmlformats.org/officeDocument/2006/relationships/image" Target="../media/image1273.png"/><Relationship Id="rId39" Type="http://schemas.openxmlformats.org/officeDocument/2006/relationships/customXml" Target="../ink/ink1312.xml"/><Relationship Id="rId109" Type="http://schemas.openxmlformats.org/officeDocument/2006/relationships/customXml" Target="../ink/ink1347.xml"/><Relationship Id="rId34" Type="http://schemas.openxmlformats.org/officeDocument/2006/relationships/customXml" Target="../ink/ink1309.xml"/><Relationship Id="rId50" Type="http://schemas.openxmlformats.org/officeDocument/2006/relationships/image" Target="../media/image1287.png"/><Relationship Id="rId55" Type="http://schemas.openxmlformats.org/officeDocument/2006/relationships/customXml" Target="../ink/ink1320.xml"/><Relationship Id="rId76" Type="http://schemas.openxmlformats.org/officeDocument/2006/relationships/image" Target="../media/image1300.png"/><Relationship Id="rId97" Type="http://schemas.openxmlformats.org/officeDocument/2006/relationships/customXml" Target="../ink/ink1341.xml"/><Relationship Id="rId104" Type="http://schemas.openxmlformats.org/officeDocument/2006/relationships/image" Target="../media/image1314.png"/><Relationship Id="rId7" Type="http://schemas.openxmlformats.org/officeDocument/2006/relationships/customXml" Target="../ink/ink1295.xml"/><Relationship Id="rId71" Type="http://schemas.openxmlformats.org/officeDocument/2006/relationships/customXml" Target="../ink/ink1328.xml"/><Relationship Id="rId92" Type="http://schemas.openxmlformats.org/officeDocument/2006/relationships/image" Target="../media/image1308.png"/><Relationship Id="rId2" Type="http://schemas.openxmlformats.org/officeDocument/2006/relationships/image" Target="../media/image1265.png"/><Relationship Id="rId29" Type="http://schemas.openxmlformats.org/officeDocument/2006/relationships/customXml" Target="../ink/ink1306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09.xml"/><Relationship Id="rId299" Type="http://schemas.openxmlformats.org/officeDocument/2006/relationships/customXml" Target="../ink/ink1503.xml"/><Relationship Id="rId303" Type="http://schemas.openxmlformats.org/officeDocument/2006/relationships/customXml" Target="../ink/ink1505.xml"/><Relationship Id="rId21" Type="http://schemas.openxmlformats.org/officeDocument/2006/relationships/customXml" Target="../ink/ink1360.xml"/><Relationship Id="rId42" Type="http://schemas.openxmlformats.org/officeDocument/2006/relationships/image" Target="../media/image1283.png"/><Relationship Id="rId63" Type="http://schemas.openxmlformats.org/officeDocument/2006/relationships/customXml" Target="../ink/ink1382.xml"/><Relationship Id="rId84" Type="http://schemas.openxmlformats.org/officeDocument/2006/relationships/image" Target="../media/image1334.png"/><Relationship Id="rId138" Type="http://schemas.openxmlformats.org/officeDocument/2006/relationships/customXml" Target="../ink/ink1420.xml"/><Relationship Id="rId159" Type="http://schemas.openxmlformats.org/officeDocument/2006/relationships/image" Target="../media/image1048.png"/><Relationship Id="rId170" Type="http://schemas.openxmlformats.org/officeDocument/2006/relationships/customXml" Target="../ink/ink1436.xml"/><Relationship Id="rId191" Type="http://schemas.openxmlformats.org/officeDocument/2006/relationships/customXml" Target="../ink/ink1447.xml"/><Relationship Id="rId205" Type="http://schemas.openxmlformats.org/officeDocument/2006/relationships/customXml" Target="../ink/ink1455.xml"/><Relationship Id="rId226" Type="http://schemas.openxmlformats.org/officeDocument/2006/relationships/image" Target="../media/image1395.png"/><Relationship Id="rId247" Type="http://schemas.openxmlformats.org/officeDocument/2006/relationships/customXml" Target="../ink/ink1477.xml"/><Relationship Id="rId107" Type="http://schemas.openxmlformats.org/officeDocument/2006/relationships/customXml" Target="../ink/ink1404.xml"/><Relationship Id="rId268" Type="http://schemas.openxmlformats.org/officeDocument/2006/relationships/image" Target="../media/image1415.png"/><Relationship Id="rId289" Type="http://schemas.openxmlformats.org/officeDocument/2006/relationships/customXml" Target="../ink/ink1498.xml"/><Relationship Id="rId11" Type="http://schemas.openxmlformats.org/officeDocument/2006/relationships/customXml" Target="../ink/ink1355.xml"/><Relationship Id="rId32" Type="http://schemas.openxmlformats.org/officeDocument/2006/relationships/customXml" Target="../ink/ink1366.xml"/><Relationship Id="rId53" Type="http://schemas.openxmlformats.org/officeDocument/2006/relationships/customXml" Target="../ink/ink1377.xml"/><Relationship Id="rId74" Type="http://schemas.openxmlformats.org/officeDocument/2006/relationships/image" Target="../media/image1329.png"/><Relationship Id="rId128" Type="http://schemas.openxmlformats.org/officeDocument/2006/relationships/customXml" Target="../ink/ink1415.xml"/><Relationship Id="rId149" Type="http://schemas.openxmlformats.org/officeDocument/2006/relationships/image" Target="../media/image1361.png"/><Relationship Id="rId5" Type="http://schemas.openxmlformats.org/officeDocument/2006/relationships/customXml" Target="../ink/ink1352.xml"/><Relationship Id="rId95" Type="http://schemas.openxmlformats.org/officeDocument/2006/relationships/customXml" Target="../ink/ink1398.xml"/><Relationship Id="rId160" Type="http://schemas.openxmlformats.org/officeDocument/2006/relationships/customXml" Target="../ink/ink1431.xml"/><Relationship Id="rId181" Type="http://schemas.openxmlformats.org/officeDocument/2006/relationships/image" Target="../media/image1376.png"/><Relationship Id="rId216" Type="http://schemas.openxmlformats.org/officeDocument/2006/relationships/customXml" Target="../ink/ink1461.xml"/><Relationship Id="rId237" Type="http://schemas.openxmlformats.org/officeDocument/2006/relationships/customXml" Target="../ink/ink1472.xml"/><Relationship Id="rId258" Type="http://schemas.openxmlformats.org/officeDocument/2006/relationships/image" Target="../media/image1411.png"/><Relationship Id="rId279" Type="http://schemas.openxmlformats.org/officeDocument/2006/relationships/customXml" Target="../ink/ink1493.xml"/><Relationship Id="rId22" Type="http://schemas.openxmlformats.org/officeDocument/2006/relationships/image" Target="../media/image1275.png"/><Relationship Id="rId43" Type="http://schemas.openxmlformats.org/officeDocument/2006/relationships/customXml" Target="../ink/ink1372.xml"/><Relationship Id="rId64" Type="http://schemas.openxmlformats.org/officeDocument/2006/relationships/image" Target="../media/image1326.png"/><Relationship Id="rId118" Type="http://schemas.openxmlformats.org/officeDocument/2006/relationships/customXml" Target="../ink/ink1410.xml"/><Relationship Id="rId139" Type="http://schemas.openxmlformats.org/officeDocument/2006/relationships/image" Target="../media/image1357.png"/><Relationship Id="rId290" Type="http://schemas.openxmlformats.org/officeDocument/2006/relationships/image" Target="../media/image1426.png"/><Relationship Id="rId304" Type="http://schemas.openxmlformats.org/officeDocument/2006/relationships/image" Target="../media/image1433.png"/><Relationship Id="rId85" Type="http://schemas.openxmlformats.org/officeDocument/2006/relationships/customXml" Target="../ink/ink1393.xml"/><Relationship Id="rId150" Type="http://schemas.openxmlformats.org/officeDocument/2006/relationships/customXml" Target="../ink/ink1426.xml"/><Relationship Id="rId171" Type="http://schemas.openxmlformats.org/officeDocument/2006/relationships/image" Target="../media/image1371.png"/><Relationship Id="rId192" Type="http://schemas.openxmlformats.org/officeDocument/2006/relationships/image" Target="../media/image1381.png"/><Relationship Id="rId206" Type="http://schemas.openxmlformats.org/officeDocument/2006/relationships/image" Target="../media/image1387.png"/><Relationship Id="rId227" Type="http://schemas.openxmlformats.org/officeDocument/2006/relationships/customXml" Target="../ink/ink1467.xml"/><Relationship Id="rId248" Type="http://schemas.openxmlformats.org/officeDocument/2006/relationships/image" Target="../media/image1406.png"/><Relationship Id="rId269" Type="http://schemas.openxmlformats.org/officeDocument/2006/relationships/customXml" Target="../ink/ink1488.xml"/><Relationship Id="rId12" Type="http://schemas.openxmlformats.org/officeDocument/2006/relationships/image" Target="../media/image1270.png"/><Relationship Id="rId33" Type="http://schemas.openxmlformats.org/officeDocument/2006/relationships/image" Target="../media/image1279.png"/><Relationship Id="rId108" Type="http://schemas.openxmlformats.org/officeDocument/2006/relationships/image" Target="../media/image1316.png"/><Relationship Id="rId129" Type="http://schemas.openxmlformats.org/officeDocument/2006/relationships/image" Target="../media/image1352.png"/><Relationship Id="rId280" Type="http://schemas.openxmlformats.org/officeDocument/2006/relationships/image" Target="../media/image1421.png"/><Relationship Id="rId54" Type="http://schemas.openxmlformats.org/officeDocument/2006/relationships/image" Target="../media/image1289.png"/><Relationship Id="rId75" Type="http://schemas.openxmlformats.org/officeDocument/2006/relationships/customXml" Target="../ink/ink1388.xml"/><Relationship Id="rId96" Type="http://schemas.openxmlformats.org/officeDocument/2006/relationships/image" Target="../media/image1340.png"/><Relationship Id="rId140" Type="http://schemas.openxmlformats.org/officeDocument/2006/relationships/customXml" Target="../ink/ink1421.xml"/><Relationship Id="rId161" Type="http://schemas.openxmlformats.org/officeDocument/2006/relationships/image" Target="../media/image1366.png"/><Relationship Id="rId182" Type="http://schemas.openxmlformats.org/officeDocument/2006/relationships/customXml" Target="../ink/ink1442.xml"/><Relationship Id="rId217" Type="http://schemas.openxmlformats.org/officeDocument/2006/relationships/customXml" Target="../ink/ink1462.xml"/><Relationship Id="rId6" Type="http://schemas.openxmlformats.org/officeDocument/2006/relationships/image" Target="../media/image1322.png"/><Relationship Id="rId238" Type="http://schemas.openxmlformats.org/officeDocument/2006/relationships/image" Target="../media/image1401.png"/><Relationship Id="rId259" Type="http://schemas.openxmlformats.org/officeDocument/2006/relationships/customXml" Target="../ink/ink1483.xml"/><Relationship Id="rId23" Type="http://schemas.openxmlformats.org/officeDocument/2006/relationships/customXml" Target="../ink/ink1361.xml"/><Relationship Id="rId119" Type="http://schemas.openxmlformats.org/officeDocument/2006/relationships/image" Target="../media/image1347.png"/><Relationship Id="rId270" Type="http://schemas.openxmlformats.org/officeDocument/2006/relationships/image" Target="../media/image1416.png"/><Relationship Id="rId291" Type="http://schemas.openxmlformats.org/officeDocument/2006/relationships/customXml" Target="../ink/ink1499.xml"/><Relationship Id="rId305" Type="http://schemas.openxmlformats.org/officeDocument/2006/relationships/customXml" Target="../ink/ink1506.xml"/><Relationship Id="rId44" Type="http://schemas.openxmlformats.org/officeDocument/2006/relationships/image" Target="../media/image1284.png"/><Relationship Id="rId65" Type="http://schemas.openxmlformats.org/officeDocument/2006/relationships/customXml" Target="../ink/ink1383.xml"/><Relationship Id="rId86" Type="http://schemas.openxmlformats.org/officeDocument/2006/relationships/image" Target="../media/image1335.png"/><Relationship Id="rId130" Type="http://schemas.openxmlformats.org/officeDocument/2006/relationships/customXml" Target="../ink/ink1416.xml"/><Relationship Id="rId151" Type="http://schemas.openxmlformats.org/officeDocument/2006/relationships/image" Target="../media/image1362.png"/><Relationship Id="rId172" Type="http://schemas.openxmlformats.org/officeDocument/2006/relationships/customXml" Target="../ink/ink1437.xml"/><Relationship Id="rId193" Type="http://schemas.openxmlformats.org/officeDocument/2006/relationships/customXml" Target="../ink/ink1448.xml"/><Relationship Id="rId207" Type="http://schemas.openxmlformats.org/officeDocument/2006/relationships/customXml" Target="../ink/ink1456.xml"/><Relationship Id="rId228" Type="http://schemas.openxmlformats.org/officeDocument/2006/relationships/image" Target="../media/image1396.png"/><Relationship Id="rId249" Type="http://schemas.openxmlformats.org/officeDocument/2006/relationships/customXml" Target="../ink/ink1478.xml"/><Relationship Id="rId13" Type="http://schemas.openxmlformats.org/officeDocument/2006/relationships/customXml" Target="../ink/ink1356.xml"/><Relationship Id="rId109" Type="http://schemas.openxmlformats.org/officeDocument/2006/relationships/customXml" Target="../ink/ink1405.xml"/><Relationship Id="rId260" Type="http://schemas.openxmlformats.org/officeDocument/2006/relationships/image" Target="../media/image1412.png"/><Relationship Id="rId281" Type="http://schemas.openxmlformats.org/officeDocument/2006/relationships/customXml" Target="../ink/ink1494.xml"/><Relationship Id="rId34" Type="http://schemas.openxmlformats.org/officeDocument/2006/relationships/customXml" Target="../ink/ink1367.xml"/><Relationship Id="rId55" Type="http://schemas.openxmlformats.org/officeDocument/2006/relationships/customXml" Target="../ink/ink1378.xml"/><Relationship Id="rId76" Type="http://schemas.openxmlformats.org/officeDocument/2006/relationships/image" Target="../media/image1330.png"/><Relationship Id="rId97" Type="http://schemas.openxmlformats.org/officeDocument/2006/relationships/customXml" Target="../ink/ink1399.xml"/><Relationship Id="rId120" Type="http://schemas.openxmlformats.org/officeDocument/2006/relationships/customXml" Target="../ink/ink1411.xml"/><Relationship Id="rId141" Type="http://schemas.openxmlformats.org/officeDocument/2006/relationships/image" Target="../media/image55.png"/><Relationship Id="rId7" Type="http://schemas.openxmlformats.org/officeDocument/2006/relationships/customXml" Target="../ink/ink1353.xml"/><Relationship Id="rId162" Type="http://schemas.openxmlformats.org/officeDocument/2006/relationships/customXml" Target="../ink/ink1432.xml"/><Relationship Id="rId183" Type="http://schemas.openxmlformats.org/officeDocument/2006/relationships/customXml" Target="../ink/ink1443.xml"/><Relationship Id="rId218" Type="http://schemas.openxmlformats.org/officeDocument/2006/relationships/image" Target="../media/image1391.png"/><Relationship Id="rId239" Type="http://schemas.openxmlformats.org/officeDocument/2006/relationships/customXml" Target="../ink/ink1473.xml"/><Relationship Id="rId2" Type="http://schemas.openxmlformats.org/officeDocument/2006/relationships/image" Target="../media/image1265.png"/><Relationship Id="rId29" Type="http://schemas.openxmlformats.org/officeDocument/2006/relationships/customXml" Target="../ink/ink1364.xml"/><Relationship Id="rId250" Type="http://schemas.openxmlformats.org/officeDocument/2006/relationships/image" Target="../media/image1407.png"/><Relationship Id="rId255" Type="http://schemas.openxmlformats.org/officeDocument/2006/relationships/customXml" Target="../ink/ink1481.xml"/><Relationship Id="rId271" Type="http://schemas.openxmlformats.org/officeDocument/2006/relationships/customXml" Target="../ink/ink1489.xml"/><Relationship Id="rId276" Type="http://schemas.openxmlformats.org/officeDocument/2006/relationships/image" Target="../media/image1419.png"/><Relationship Id="rId292" Type="http://schemas.openxmlformats.org/officeDocument/2006/relationships/image" Target="../media/image1427.png"/><Relationship Id="rId297" Type="http://schemas.openxmlformats.org/officeDocument/2006/relationships/customXml" Target="../ink/ink1502.xml"/><Relationship Id="rId306" Type="http://schemas.openxmlformats.org/officeDocument/2006/relationships/image" Target="../media/image1434.png"/><Relationship Id="rId24" Type="http://schemas.openxmlformats.org/officeDocument/2006/relationships/image" Target="../media/image1276.png"/><Relationship Id="rId40" Type="http://schemas.openxmlformats.org/officeDocument/2006/relationships/image" Target="../media/image1282.png"/><Relationship Id="rId45" Type="http://schemas.openxmlformats.org/officeDocument/2006/relationships/customXml" Target="../ink/ink1373.xml"/><Relationship Id="rId66" Type="http://schemas.openxmlformats.org/officeDocument/2006/relationships/image" Target="../media/image1295.png"/><Relationship Id="rId87" Type="http://schemas.openxmlformats.org/officeDocument/2006/relationships/customXml" Target="../ink/ink1394.xml"/><Relationship Id="rId110" Type="http://schemas.openxmlformats.org/officeDocument/2006/relationships/image" Target="../media/image1345.png"/><Relationship Id="rId115" Type="http://schemas.openxmlformats.org/officeDocument/2006/relationships/customXml" Target="../ink/ink1408.xml"/><Relationship Id="rId131" Type="http://schemas.openxmlformats.org/officeDocument/2006/relationships/image" Target="../media/image1353.png"/><Relationship Id="rId136" Type="http://schemas.openxmlformats.org/officeDocument/2006/relationships/customXml" Target="../ink/ink1419.xml"/><Relationship Id="rId157" Type="http://schemas.openxmlformats.org/officeDocument/2006/relationships/image" Target="../media/image1365.png"/><Relationship Id="rId178" Type="http://schemas.openxmlformats.org/officeDocument/2006/relationships/customXml" Target="../ink/ink1440.xml"/><Relationship Id="rId301" Type="http://schemas.openxmlformats.org/officeDocument/2006/relationships/customXml" Target="../ink/ink1504.xml"/><Relationship Id="rId61" Type="http://schemas.openxmlformats.org/officeDocument/2006/relationships/customXml" Target="../ink/ink1381.xml"/><Relationship Id="rId82" Type="http://schemas.openxmlformats.org/officeDocument/2006/relationships/image" Target="../media/image1333.png"/><Relationship Id="rId152" Type="http://schemas.openxmlformats.org/officeDocument/2006/relationships/customXml" Target="../ink/ink1427.xml"/><Relationship Id="rId173" Type="http://schemas.openxmlformats.org/officeDocument/2006/relationships/image" Target="../media/image1372.png"/><Relationship Id="rId194" Type="http://schemas.openxmlformats.org/officeDocument/2006/relationships/image" Target="../media/image1382.png"/><Relationship Id="rId199" Type="http://schemas.openxmlformats.org/officeDocument/2006/relationships/customXml" Target="../ink/ink1451.xml"/><Relationship Id="rId203" Type="http://schemas.openxmlformats.org/officeDocument/2006/relationships/customXml" Target="../ink/ink1453.xml"/><Relationship Id="rId208" Type="http://schemas.openxmlformats.org/officeDocument/2006/relationships/image" Target="../media/image1388.png"/><Relationship Id="rId229" Type="http://schemas.openxmlformats.org/officeDocument/2006/relationships/customXml" Target="../ink/ink1468.xml"/><Relationship Id="rId19" Type="http://schemas.openxmlformats.org/officeDocument/2006/relationships/customXml" Target="../ink/ink1359.xml"/><Relationship Id="rId224" Type="http://schemas.openxmlformats.org/officeDocument/2006/relationships/image" Target="../media/image1394.png"/><Relationship Id="rId240" Type="http://schemas.openxmlformats.org/officeDocument/2006/relationships/image" Target="../media/image1402.png"/><Relationship Id="rId245" Type="http://schemas.openxmlformats.org/officeDocument/2006/relationships/customXml" Target="../ink/ink1476.xml"/><Relationship Id="rId261" Type="http://schemas.openxmlformats.org/officeDocument/2006/relationships/customXml" Target="../ink/ink1484.xml"/><Relationship Id="rId266" Type="http://schemas.openxmlformats.org/officeDocument/2006/relationships/image" Target="../media/image50.png"/><Relationship Id="rId287" Type="http://schemas.openxmlformats.org/officeDocument/2006/relationships/customXml" Target="../ink/ink1497.xml"/><Relationship Id="rId14" Type="http://schemas.openxmlformats.org/officeDocument/2006/relationships/image" Target="../media/image1271.png"/><Relationship Id="rId30" Type="http://schemas.openxmlformats.org/officeDocument/2006/relationships/image" Target="../media/image31.png"/><Relationship Id="rId35" Type="http://schemas.openxmlformats.org/officeDocument/2006/relationships/image" Target="../media/image1280.png"/><Relationship Id="rId56" Type="http://schemas.openxmlformats.org/officeDocument/2006/relationships/image" Target="../media/image1290.png"/><Relationship Id="rId77" Type="http://schemas.openxmlformats.org/officeDocument/2006/relationships/customXml" Target="../ink/ink1389.xml"/><Relationship Id="rId100" Type="http://schemas.openxmlformats.org/officeDocument/2006/relationships/image" Target="../media/image1342.png"/><Relationship Id="rId105" Type="http://schemas.openxmlformats.org/officeDocument/2006/relationships/customXml" Target="../ink/ink1403.xml"/><Relationship Id="rId126" Type="http://schemas.openxmlformats.org/officeDocument/2006/relationships/customXml" Target="../ink/ink1414.xml"/><Relationship Id="rId147" Type="http://schemas.openxmlformats.org/officeDocument/2006/relationships/image" Target="../media/image1360.png"/><Relationship Id="rId168" Type="http://schemas.openxmlformats.org/officeDocument/2006/relationships/customXml" Target="../ink/ink1435.xml"/><Relationship Id="rId282" Type="http://schemas.openxmlformats.org/officeDocument/2006/relationships/image" Target="../media/image1422.png"/><Relationship Id="rId8" Type="http://schemas.openxmlformats.org/officeDocument/2006/relationships/image" Target="../media/image1323.png"/><Relationship Id="rId51" Type="http://schemas.openxmlformats.org/officeDocument/2006/relationships/customXml" Target="../ink/ink1376.xml"/><Relationship Id="rId72" Type="http://schemas.openxmlformats.org/officeDocument/2006/relationships/image" Target="../media/image1328.png"/><Relationship Id="rId93" Type="http://schemas.openxmlformats.org/officeDocument/2006/relationships/customXml" Target="../ink/ink1397.xml"/><Relationship Id="rId98" Type="http://schemas.openxmlformats.org/officeDocument/2006/relationships/image" Target="../media/image1341.png"/><Relationship Id="rId121" Type="http://schemas.openxmlformats.org/officeDocument/2006/relationships/image" Target="../media/image1348.png"/><Relationship Id="rId142" Type="http://schemas.openxmlformats.org/officeDocument/2006/relationships/customXml" Target="../ink/ink1422.xml"/><Relationship Id="rId163" Type="http://schemas.openxmlformats.org/officeDocument/2006/relationships/image" Target="../media/image1367.png"/><Relationship Id="rId184" Type="http://schemas.openxmlformats.org/officeDocument/2006/relationships/image" Target="../media/image1377.png"/><Relationship Id="rId189" Type="http://schemas.openxmlformats.org/officeDocument/2006/relationships/customXml" Target="../ink/ink1446.xml"/><Relationship Id="rId219" Type="http://schemas.openxmlformats.org/officeDocument/2006/relationships/customXml" Target="../ink/ink1463.xml"/><Relationship Id="rId3" Type="http://schemas.openxmlformats.org/officeDocument/2006/relationships/customXml" Target="../ink/ink1351.xml"/><Relationship Id="rId214" Type="http://schemas.openxmlformats.org/officeDocument/2006/relationships/customXml" Target="../ink/ink1460.xml"/><Relationship Id="rId230" Type="http://schemas.openxmlformats.org/officeDocument/2006/relationships/image" Target="../media/image1397.png"/><Relationship Id="rId235" Type="http://schemas.openxmlformats.org/officeDocument/2006/relationships/customXml" Target="../ink/ink1471.xml"/><Relationship Id="rId251" Type="http://schemas.openxmlformats.org/officeDocument/2006/relationships/customXml" Target="../ink/ink1479.xml"/><Relationship Id="rId256" Type="http://schemas.openxmlformats.org/officeDocument/2006/relationships/image" Target="../media/image1410.png"/><Relationship Id="rId277" Type="http://schemas.openxmlformats.org/officeDocument/2006/relationships/customXml" Target="../ink/ink1492.xml"/><Relationship Id="rId298" Type="http://schemas.openxmlformats.org/officeDocument/2006/relationships/image" Target="../media/image1430.png"/><Relationship Id="rId25" Type="http://schemas.openxmlformats.org/officeDocument/2006/relationships/customXml" Target="../ink/ink1362.xml"/><Relationship Id="rId46" Type="http://schemas.openxmlformats.org/officeDocument/2006/relationships/image" Target="../media/image1285.png"/><Relationship Id="rId67" Type="http://schemas.openxmlformats.org/officeDocument/2006/relationships/customXml" Target="../ink/ink1384.xml"/><Relationship Id="rId116" Type="http://schemas.openxmlformats.org/officeDocument/2006/relationships/image" Target="../media/image1320.png"/><Relationship Id="rId137" Type="http://schemas.openxmlformats.org/officeDocument/2006/relationships/image" Target="../media/image1356.png"/><Relationship Id="rId158" Type="http://schemas.openxmlformats.org/officeDocument/2006/relationships/customXml" Target="../ink/ink1430.xml"/><Relationship Id="rId272" Type="http://schemas.openxmlformats.org/officeDocument/2006/relationships/image" Target="../media/image1417.png"/><Relationship Id="rId293" Type="http://schemas.openxmlformats.org/officeDocument/2006/relationships/customXml" Target="../ink/ink1500.xml"/><Relationship Id="rId302" Type="http://schemas.openxmlformats.org/officeDocument/2006/relationships/image" Target="../media/image1432.png"/><Relationship Id="rId20" Type="http://schemas.openxmlformats.org/officeDocument/2006/relationships/image" Target="../media/image1274.png"/><Relationship Id="rId41" Type="http://schemas.openxmlformats.org/officeDocument/2006/relationships/customXml" Target="../ink/ink1371.xml"/><Relationship Id="rId62" Type="http://schemas.openxmlformats.org/officeDocument/2006/relationships/image" Target="../media/image1325.png"/><Relationship Id="rId83" Type="http://schemas.openxmlformats.org/officeDocument/2006/relationships/customXml" Target="../ink/ink1392.xml"/><Relationship Id="rId88" Type="http://schemas.openxmlformats.org/officeDocument/2006/relationships/image" Target="../media/image1336.png"/><Relationship Id="rId111" Type="http://schemas.openxmlformats.org/officeDocument/2006/relationships/customXml" Target="../ink/ink1406.xml"/><Relationship Id="rId132" Type="http://schemas.openxmlformats.org/officeDocument/2006/relationships/customXml" Target="../ink/ink1417.xml"/><Relationship Id="rId153" Type="http://schemas.openxmlformats.org/officeDocument/2006/relationships/image" Target="../media/image1363.png"/><Relationship Id="rId174" Type="http://schemas.openxmlformats.org/officeDocument/2006/relationships/customXml" Target="../ink/ink1438.xml"/><Relationship Id="rId179" Type="http://schemas.openxmlformats.org/officeDocument/2006/relationships/image" Target="../media/image1375.png"/><Relationship Id="rId195" Type="http://schemas.openxmlformats.org/officeDocument/2006/relationships/customXml" Target="../ink/ink1449.xml"/><Relationship Id="rId209" Type="http://schemas.openxmlformats.org/officeDocument/2006/relationships/customXml" Target="../ink/ink1457.xml"/><Relationship Id="rId190" Type="http://schemas.openxmlformats.org/officeDocument/2006/relationships/image" Target="../media/image1380.png"/><Relationship Id="rId204" Type="http://schemas.openxmlformats.org/officeDocument/2006/relationships/customXml" Target="../ink/ink1454.xml"/><Relationship Id="rId220" Type="http://schemas.openxmlformats.org/officeDocument/2006/relationships/image" Target="../media/image1392.png"/><Relationship Id="rId225" Type="http://schemas.openxmlformats.org/officeDocument/2006/relationships/customXml" Target="../ink/ink1466.xml"/><Relationship Id="rId241" Type="http://schemas.openxmlformats.org/officeDocument/2006/relationships/customXml" Target="../ink/ink1474.xml"/><Relationship Id="rId246" Type="http://schemas.openxmlformats.org/officeDocument/2006/relationships/image" Target="../media/image1405.png"/><Relationship Id="rId267" Type="http://schemas.openxmlformats.org/officeDocument/2006/relationships/customXml" Target="../ink/ink1487.xml"/><Relationship Id="rId288" Type="http://schemas.openxmlformats.org/officeDocument/2006/relationships/image" Target="../media/image1425.png"/><Relationship Id="rId15" Type="http://schemas.openxmlformats.org/officeDocument/2006/relationships/customXml" Target="../ink/ink1357.xml"/><Relationship Id="rId36" Type="http://schemas.openxmlformats.org/officeDocument/2006/relationships/customXml" Target="../ink/ink1368.xml"/><Relationship Id="rId57" Type="http://schemas.openxmlformats.org/officeDocument/2006/relationships/customXml" Target="../ink/ink1379.xml"/><Relationship Id="rId106" Type="http://schemas.openxmlformats.org/officeDocument/2006/relationships/image" Target="../media/image1344.png"/><Relationship Id="rId127" Type="http://schemas.openxmlformats.org/officeDocument/2006/relationships/image" Target="../media/image1351.png"/><Relationship Id="rId262" Type="http://schemas.openxmlformats.org/officeDocument/2006/relationships/image" Target="../media/image1413.png"/><Relationship Id="rId283" Type="http://schemas.openxmlformats.org/officeDocument/2006/relationships/customXml" Target="../ink/ink1495.xml"/><Relationship Id="rId10" Type="http://schemas.openxmlformats.org/officeDocument/2006/relationships/image" Target="../media/image1269.png"/><Relationship Id="rId31" Type="http://schemas.openxmlformats.org/officeDocument/2006/relationships/customXml" Target="../ink/ink1365.xml"/><Relationship Id="rId52" Type="http://schemas.openxmlformats.org/officeDocument/2006/relationships/image" Target="../media/image1288.png"/><Relationship Id="rId73" Type="http://schemas.openxmlformats.org/officeDocument/2006/relationships/customXml" Target="../ink/ink1387.xml"/><Relationship Id="rId78" Type="http://schemas.openxmlformats.org/officeDocument/2006/relationships/image" Target="../media/image1331.png"/><Relationship Id="rId94" Type="http://schemas.openxmlformats.org/officeDocument/2006/relationships/image" Target="../media/image1339.png"/><Relationship Id="rId99" Type="http://schemas.openxmlformats.org/officeDocument/2006/relationships/customXml" Target="../ink/ink1400.xml"/><Relationship Id="rId101" Type="http://schemas.openxmlformats.org/officeDocument/2006/relationships/customXml" Target="../ink/ink1401.xml"/><Relationship Id="rId122" Type="http://schemas.openxmlformats.org/officeDocument/2006/relationships/customXml" Target="../ink/ink1412.xml"/><Relationship Id="rId143" Type="http://schemas.openxmlformats.org/officeDocument/2006/relationships/image" Target="../media/image1358.png"/><Relationship Id="rId148" Type="http://schemas.openxmlformats.org/officeDocument/2006/relationships/customXml" Target="../ink/ink1425.xml"/><Relationship Id="rId164" Type="http://schemas.openxmlformats.org/officeDocument/2006/relationships/customXml" Target="../ink/ink1433.xml"/><Relationship Id="rId169" Type="http://schemas.openxmlformats.org/officeDocument/2006/relationships/image" Target="../media/image1370.png"/><Relationship Id="rId185" Type="http://schemas.openxmlformats.org/officeDocument/2006/relationships/customXml" Target="../ink/ink1444.xml"/><Relationship Id="rId4" Type="http://schemas.openxmlformats.org/officeDocument/2006/relationships/image" Target="../media/image1321.png"/><Relationship Id="rId9" Type="http://schemas.openxmlformats.org/officeDocument/2006/relationships/customXml" Target="../ink/ink1354.xml"/><Relationship Id="rId180" Type="http://schemas.openxmlformats.org/officeDocument/2006/relationships/customXml" Target="../ink/ink1441.xml"/><Relationship Id="rId210" Type="http://schemas.openxmlformats.org/officeDocument/2006/relationships/image" Target="../media/image874.png"/><Relationship Id="rId215" Type="http://schemas.openxmlformats.org/officeDocument/2006/relationships/image" Target="../media/image1390.png"/><Relationship Id="rId236" Type="http://schemas.openxmlformats.org/officeDocument/2006/relationships/image" Target="../media/image1400.png"/><Relationship Id="rId257" Type="http://schemas.openxmlformats.org/officeDocument/2006/relationships/customXml" Target="../ink/ink1482.xml"/><Relationship Id="rId278" Type="http://schemas.openxmlformats.org/officeDocument/2006/relationships/image" Target="../media/image1420.png"/><Relationship Id="rId26" Type="http://schemas.openxmlformats.org/officeDocument/2006/relationships/image" Target="../media/image1277.png"/><Relationship Id="rId231" Type="http://schemas.openxmlformats.org/officeDocument/2006/relationships/customXml" Target="../ink/ink1469.xml"/><Relationship Id="rId252" Type="http://schemas.openxmlformats.org/officeDocument/2006/relationships/image" Target="../media/image1408.png"/><Relationship Id="rId273" Type="http://schemas.openxmlformats.org/officeDocument/2006/relationships/customXml" Target="../ink/ink1490.xml"/><Relationship Id="rId294" Type="http://schemas.openxmlformats.org/officeDocument/2006/relationships/image" Target="../media/image1428.png"/><Relationship Id="rId47" Type="http://schemas.openxmlformats.org/officeDocument/2006/relationships/customXml" Target="../ink/ink1374.xml"/><Relationship Id="rId68" Type="http://schemas.openxmlformats.org/officeDocument/2006/relationships/image" Target="../media/image1327.png"/><Relationship Id="rId89" Type="http://schemas.openxmlformats.org/officeDocument/2006/relationships/customXml" Target="../ink/ink1395.xml"/><Relationship Id="rId112" Type="http://schemas.openxmlformats.org/officeDocument/2006/relationships/image" Target="../media/image1318.png"/><Relationship Id="rId133" Type="http://schemas.openxmlformats.org/officeDocument/2006/relationships/image" Target="../media/image1354.png"/><Relationship Id="rId154" Type="http://schemas.openxmlformats.org/officeDocument/2006/relationships/customXml" Target="../ink/ink1428.xml"/><Relationship Id="rId175" Type="http://schemas.openxmlformats.org/officeDocument/2006/relationships/image" Target="../media/image1373.png"/><Relationship Id="rId196" Type="http://schemas.openxmlformats.org/officeDocument/2006/relationships/image" Target="../media/image1383.png"/><Relationship Id="rId200" Type="http://schemas.openxmlformats.org/officeDocument/2006/relationships/image" Target="../media/image1385.png"/><Relationship Id="rId16" Type="http://schemas.openxmlformats.org/officeDocument/2006/relationships/image" Target="../media/image1272.png"/><Relationship Id="rId221" Type="http://schemas.openxmlformats.org/officeDocument/2006/relationships/customXml" Target="../ink/ink1464.xml"/><Relationship Id="rId242" Type="http://schemas.openxmlformats.org/officeDocument/2006/relationships/image" Target="../media/image1403.png"/><Relationship Id="rId263" Type="http://schemas.openxmlformats.org/officeDocument/2006/relationships/customXml" Target="../ink/ink1485.xml"/><Relationship Id="rId284" Type="http://schemas.openxmlformats.org/officeDocument/2006/relationships/image" Target="../media/image1423.png"/><Relationship Id="rId37" Type="http://schemas.openxmlformats.org/officeDocument/2006/relationships/customXml" Target="../ink/ink1369.xml"/><Relationship Id="rId58" Type="http://schemas.openxmlformats.org/officeDocument/2006/relationships/image" Target="../media/image1291.png"/><Relationship Id="rId79" Type="http://schemas.openxmlformats.org/officeDocument/2006/relationships/customXml" Target="../ink/ink1390.xml"/><Relationship Id="rId102" Type="http://schemas.openxmlformats.org/officeDocument/2006/relationships/image" Target="../media/image1313.png"/><Relationship Id="rId123" Type="http://schemas.openxmlformats.org/officeDocument/2006/relationships/image" Target="../media/image1349.png"/><Relationship Id="rId144" Type="http://schemas.openxmlformats.org/officeDocument/2006/relationships/customXml" Target="../ink/ink1423.xml"/><Relationship Id="rId90" Type="http://schemas.openxmlformats.org/officeDocument/2006/relationships/image" Target="../media/image1337.png"/><Relationship Id="rId165" Type="http://schemas.openxmlformats.org/officeDocument/2006/relationships/image" Target="../media/image1368.png"/><Relationship Id="rId186" Type="http://schemas.openxmlformats.org/officeDocument/2006/relationships/image" Target="../media/image1378.png"/><Relationship Id="rId211" Type="http://schemas.openxmlformats.org/officeDocument/2006/relationships/customXml" Target="../ink/ink1458.xml"/><Relationship Id="rId232" Type="http://schemas.openxmlformats.org/officeDocument/2006/relationships/image" Target="../media/image1398.png"/><Relationship Id="rId253" Type="http://schemas.openxmlformats.org/officeDocument/2006/relationships/customXml" Target="../ink/ink1480.xml"/><Relationship Id="rId274" Type="http://schemas.openxmlformats.org/officeDocument/2006/relationships/image" Target="../media/image1418.png"/><Relationship Id="rId295" Type="http://schemas.openxmlformats.org/officeDocument/2006/relationships/customXml" Target="../ink/ink1501.xml"/><Relationship Id="rId27" Type="http://schemas.openxmlformats.org/officeDocument/2006/relationships/customXml" Target="../ink/ink1363.xml"/><Relationship Id="rId48" Type="http://schemas.openxmlformats.org/officeDocument/2006/relationships/image" Target="../media/image1286.png"/><Relationship Id="rId69" Type="http://schemas.openxmlformats.org/officeDocument/2006/relationships/customXml" Target="../ink/ink1385.xml"/><Relationship Id="rId113" Type="http://schemas.openxmlformats.org/officeDocument/2006/relationships/customXml" Target="../ink/ink1407.xml"/><Relationship Id="rId134" Type="http://schemas.openxmlformats.org/officeDocument/2006/relationships/customXml" Target="../ink/ink1418.xml"/><Relationship Id="rId80" Type="http://schemas.openxmlformats.org/officeDocument/2006/relationships/image" Target="../media/image1332.png"/><Relationship Id="rId155" Type="http://schemas.openxmlformats.org/officeDocument/2006/relationships/image" Target="../media/image1364.png"/><Relationship Id="rId176" Type="http://schemas.openxmlformats.org/officeDocument/2006/relationships/customXml" Target="../ink/ink1439.xml"/><Relationship Id="rId197" Type="http://schemas.openxmlformats.org/officeDocument/2006/relationships/customXml" Target="../ink/ink1450.xml"/><Relationship Id="rId201" Type="http://schemas.openxmlformats.org/officeDocument/2006/relationships/customXml" Target="../ink/ink1452.xml"/><Relationship Id="rId222" Type="http://schemas.openxmlformats.org/officeDocument/2006/relationships/image" Target="../media/image1393.png"/><Relationship Id="rId243" Type="http://schemas.openxmlformats.org/officeDocument/2006/relationships/customXml" Target="../ink/ink1475.xml"/><Relationship Id="rId264" Type="http://schemas.openxmlformats.org/officeDocument/2006/relationships/image" Target="../media/image1414.png"/><Relationship Id="rId285" Type="http://schemas.openxmlformats.org/officeDocument/2006/relationships/customXml" Target="../ink/ink1496.xml"/><Relationship Id="rId17" Type="http://schemas.openxmlformats.org/officeDocument/2006/relationships/customXml" Target="../ink/ink1358.xml"/><Relationship Id="rId38" Type="http://schemas.openxmlformats.org/officeDocument/2006/relationships/image" Target="../media/image1281.png"/><Relationship Id="rId59" Type="http://schemas.openxmlformats.org/officeDocument/2006/relationships/customXml" Target="../ink/ink1380.xml"/><Relationship Id="rId103" Type="http://schemas.openxmlformats.org/officeDocument/2006/relationships/customXml" Target="../ink/ink1402.xml"/><Relationship Id="rId124" Type="http://schemas.openxmlformats.org/officeDocument/2006/relationships/customXml" Target="../ink/ink1413.xml"/><Relationship Id="rId70" Type="http://schemas.openxmlformats.org/officeDocument/2006/relationships/image" Target="../media/image1297.png"/><Relationship Id="rId91" Type="http://schemas.openxmlformats.org/officeDocument/2006/relationships/customXml" Target="../ink/ink1396.xml"/><Relationship Id="rId145" Type="http://schemas.openxmlformats.org/officeDocument/2006/relationships/image" Target="../media/image1359.png"/><Relationship Id="rId166" Type="http://schemas.openxmlformats.org/officeDocument/2006/relationships/customXml" Target="../ink/ink1434.xml"/><Relationship Id="rId187" Type="http://schemas.openxmlformats.org/officeDocument/2006/relationships/customXml" Target="../ink/ink144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59.xml"/><Relationship Id="rId233" Type="http://schemas.openxmlformats.org/officeDocument/2006/relationships/customXml" Target="../ink/ink1470.xml"/><Relationship Id="rId254" Type="http://schemas.openxmlformats.org/officeDocument/2006/relationships/image" Target="../media/image1409.png"/><Relationship Id="rId28" Type="http://schemas.openxmlformats.org/officeDocument/2006/relationships/image" Target="../media/image1278.png"/><Relationship Id="rId49" Type="http://schemas.openxmlformats.org/officeDocument/2006/relationships/customXml" Target="../ink/ink1375.xml"/><Relationship Id="rId114" Type="http://schemas.openxmlformats.org/officeDocument/2006/relationships/image" Target="../media/image1346.png"/><Relationship Id="rId275" Type="http://schemas.openxmlformats.org/officeDocument/2006/relationships/customXml" Target="../ink/ink1491.xml"/><Relationship Id="rId296" Type="http://schemas.openxmlformats.org/officeDocument/2006/relationships/image" Target="../media/image1429.png"/><Relationship Id="rId300" Type="http://schemas.openxmlformats.org/officeDocument/2006/relationships/image" Target="../media/image1431.png"/><Relationship Id="rId60" Type="http://schemas.openxmlformats.org/officeDocument/2006/relationships/image" Target="../media/image1324.png"/><Relationship Id="rId81" Type="http://schemas.openxmlformats.org/officeDocument/2006/relationships/customXml" Target="../ink/ink1391.xml"/><Relationship Id="rId135" Type="http://schemas.openxmlformats.org/officeDocument/2006/relationships/image" Target="../media/image1355.png"/><Relationship Id="rId156" Type="http://schemas.openxmlformats.org/officeDocument/2006/relationships/customXml" Target="../ink/ink1429.xml"/><Relationship Id="rId177" Type="http://schemas.openxmlformats.org/officeDocument/2006/relationships/image" Target="../media/image1374.png"/><Relationship Id="rId198" Type="http://schemas.openxmlformats.org/officeDocument/2006/relationships/image" Target="../media/image1384.png"/><Relationship Id="rId202" Type="http://schemas.openxmlformats.org/officeDocument/2006/relationships/image" Target="../media/image1386.png"/><Relationship Id="rId223" Type="http://schemas.openxmlformats.org/officeDocument/2006/relationships/customXml" Target="../ink/ink1465.xml"/><Relationship Id="rId244" Type="http://schemas.openxmlformats.org/officeDocument/2006/relationships/image" Target="../media/image1404.png"/><Relationship Id="rId18" Type="http://schemas.openxmlformats.org/officeDocument/2006/relationships/image" Target="../media/image1273.png"/><Relationship Id="rId39" Type="http://schemas.openxmlformats.org/officeDocument/2006/relationships/customXml" Target="../ink/ink1370.xml"/><Relationship Id="rId265" Type="http://schemas.openxmlformats.org/officeDocument/2006/relationships/customXml" Target="../ink/ink1486.xml"/><Relationship Id="rId286" Type="http://schemas.openxmlformats.org/officeDocument/2006/relationships/image" Target="../media/image1424.png"/><Relationship Id="rId50" Type="http://schemas.openxmlformats.org/officeDocument/2006/relationships/image" Target="../media/image1287.png"/><Relationship Id="rId104" Type="http://schemas.openxmlformats.org/officeDocument/2006/relationships/image" Target="../media/image1343.png"/><Relationship Id="rId125" Type="http://schemas.openxmlformats.org/officeDocument/2006/relationships/image" Target="../media/image1350.png"/><Relationship Id="rId146" Type="http://schemas.openxmlformats.org/officeDocument/2006/relationships/customXml" Target="../ink/ink1424.xml"/><Relationship Id="rId167" Type="http://schemas.openxmlformats.org/officeDocument/2006/relationships/image" Target="../media/image1369.png"/><Relationship Id="rId188" Type="http://schemas.openxmlformats.org/officeDocument/2006/relationships/image" Target="../media/image1379.png"/><Relationship Id="rId71" Type="http://schemas.openxmlformats.org/officeDocument/2006/relationships/customXml" Target="../ink/ink1386.xml"/><Relationship Id="rId92" Type="http://schemas.openxmlformats.org/officeDocument/2006/relationships/image" Target="../media/image1338.png"/><Relationship Id="rId213" Type="http://schemas.openxmlformats.org/officeDocument/2006/relationships/image" Target="../media/image1389.png"/><Relationship Id="rId234" Type="http://schemas.openxmlformats.org/officeDocument/2006/relationships/image" Target="../media/image1399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9.png"/><Relationship Id="rId21" Type="http://schemas.openxmlformats.org/officeDocument/2006/relationships/image" Target="../media/image1443.png"/><Relationship Id="rId42" Type="http://schemas.openxmlformats.org/officeDocument/2006/relationships/customXml" Target="../ink/ink1527.xml"/><Relationship Id="rId63" Type="http://schemas.openxmlformats.org/officeDocument/2006/relationships/image" Target="../media/image1464.png"/><Relationship Id="rId84" Type="http://schemas.openxmlformats.org/officeDocument/2006/relationships/customXml" Target="../ink/ink1549.xml"/><Relationship Id="rId138" Type="http://schemas.openxmlformats.org/officeDocument/2006/relationships/customXml" Target="../ink/ink1576.xml"/><Relationship Id="rId159" Type="http://schemas.openxmlformats.org/officeDocument/2006/relationships/customXml" Target="../ink/ink1587.xml"/><Relationship Id="rId170" Type="http://schemas.openxmlformats.org/officeDocument/2006/relationships/image" Target="../media/image1514.png"/><Relationship Id="rId191" Type="http://schemas.openxmlformats.org/officeDocument/2006/relationships/image" Target="../media/image1524.png"/><Relationship Id="rId205" Type="http://schemas.openxmlformats.org/officeDocument/2006/relationships/image" Target="../media/image1531.png"/><Relationship Id="rId226" Type="http://schemas.openxmlformats.org/officeDocument/2006/relationships/customXml" Target="../ink/ink1621.xml"/><Relationship Id="rId247" Type="http://schemas.openxmlformats.org/officeDocument/2006/relationships/customXml" Target="../ink/ink1632.xml"/><Relationship Id="rId107" Type="http://schemas.openxmlformats.org/officeDocument/2006/relationships/image" Target="../media/image1484.png"/><Relationship Id="rId268" Type="http://schemas.openxmlformats.org/officeDocument/2006/relationships/customXml" Target="../ink/ink1643.xml"/><Relationship Id="rId289" Type="http://schemas.openxmlformats.org/officeDocument/2006/relationships/customXml" Target="../ink/ink1654.xml"/><Relationship Id="rId11" Type="http://schemas.openxmlformats.org/officeDocument/2006/relationships/image" Target="../media/image1438.png"/><Relationship Id="rId32" Type="http://schemas.openxmlformats.org/officeDocument/2006/relationships/customXml" Target="../ink/ink1522.xml"/><Relationship Id="rId53" Type="http://schemas.openxmlformats.org/officeDocument/2006/relationships/image" Target="../media/image1459.png"/><Relationship Id="rId74" Type="http://schemas.openxmlformats.org/officeDocument/2006/relationships/image" Target="../media/image1469.png"/><Relationship Id="rId128" Type="http://schemas.openxmlformats.org/officeDocument/2006/relationships/customXml" Target="../ink/ink1571.xml"/><Relationship Id="rId149" Type="http://schemas.openxmlformats.org/officeDocument/2006/relationships/image" Target="../media/image1504.png"/><Relationship Id="rId5" Type="http://schemas.openxmlformats.org/officeDocument/2006/relationships/image" Target="../media/image55.png"/><Relationship Id="rId95" Type="http://schemas.openxmlformats.org/officeDocument/2006/relationships/image" Target="../media/image1479.png"/><Relationship Id="rId160" Type="http://schemas.openxmlformats.org/officeDocument/2006/relationships/image" Target="../media/image1509.png"/><Relationship Id="rId181" Type="http://schemas.openxmlformats.org/officeDocument/2006/relationships/customXml" Target="../ink/ink1598.xml"/><Relationship Id="rId216" Type="http://schemas.openxmlformats.org/officeDocument/2006/relationships/customXml" Target="../ink/ink1616.xml"/><Relationship Id="rId237" Type="http://schemas.openxmlformats.org/officeDocument/2006/relationships/customXml" Target="../ink/ink1627.xml"/><Relationship Id="rId258" Type="http://schemas.openxmlformats.org/officeDocument/2006/relationships/image" Target="../media/image1557.png"/><Relationship Id="rId279" Type="http://schemas.openxmlformats.org/officeDocument/2006/relationships/image" Target="../media/image1567.png"/><Relationship Id="rId22" Type="http://schemas.openxmlformats.org/officeDocument/2006/relationships/customXml" Target="../ink/ink1517.xml"/><Relationship Id="rId43" Type="http://schemas.openxmlformats.org/officeDocument/2006/relationships/image" Target="../media/image1454.png"/><Relationship Id="rId64" Type="http://schemas.openxmlformats.org/officeDocument/2006/relationships/customXml" Target="../ink/ink1538.xml"/><Relationship Id="rId118" Type="http://schemas.openxmlformats.org/officeDocument/2006/relationships/customXml" Target="../ink/ink1566.xml"/><Relationship Id="rId139" Type="http://schemas.openxmlformats.org/officeDocument/2006/relationships/image" Target="../media/image1499.png"/><Relationship Id="rId290" Type="http://schemas.openxmlformats.org/officeDocument/2006/relationships/image" Target="../media/image1572.png"/><Relationship Id="rId85" Type="http://schemas.openxmlformats.org/officeDocument/2006/relationships/image" Target="../media/image1474.png"/><Relationship Id="rId150" Type="http://schemas.openxmlformats.org/officeDocument/2006/relationships/customXml" Target="../ink/ink1582.xml"/><Relationship Id="rId171" Type="http://schemas.openxmlformats.org/officeDocument/2006/relationships/customXml" Target="../ink/ink1593.xml"/><Relationship Id="rId192" Type="http://schemas.openxmlformats.org/officeDocument/2006/relationships/customXml" Target="../ink/ink1604.xml"/><Relationship Id="rId206" Type="http://schemas.openxmlformats.org/officeDocument/2006/relationships/customXml" Target="../ink/ink1611.xml"/><Relationship Id="rId227" Type="http://schemas.openxmlformats.org/officeDocument/2006/relationships/image" Target="../media/image1542.png"/><Relationship Id="rId248" Type="http://schemas.openxmlformats.org/officeDocument/2006/relationships/image" Target="../media/image1552.png"/><Relationship Id="rId269" Type="http://schemas.openxmlformats.org/officeDocument/2006/relationships/image" Target="../media/image1562.png"/><Relationship Id="rId12" Type="http://schemas.openxmlformats.org/officeDocument/2006/relationships/customXml" Target="../ink/ink1512.xml"/><Relationship Id="rId33" Type="http://schemas.openxmlformats.org/officeDocument/2006/relationships/image" Target="../media/image1449.png"/><Relationship Id="rId108" Type="http://schemas.openxmlformats.org/officeDocument/2006/relationships/customXml" Target="../ink/ink1561.xml"/><Relationship Id="rId129" Type="http://schemas.openxmlformats.org/officeDocument/2006/relationships/image" Target="../media/image1494.png"/><Relationship Id="rId280" Type="http://schemas.openxmlformats.org/officeDocument/2006/relationships/customXml" Target="../ink/ink1649.xml"/><Relationship Id="rId54" Type="http://schemas.openxmlformats.org/officeDocument/2006/relationships/customXml" Target="../ink/ink1533.xml"/><Relationship Id="rId75" Type="http://schemas.openxmlformats.org/officeDocument/2006/relationships/customXml" Target="../ink/ink1544.xml"/><Relationship Id="rId96" Type="http://schemas.openxmlformats.org/officeDocument/2006/relationships/customXml" Target="../ink/ink1555.xml"/><Relationship Id="rId140" Type="http://schemas.openxmlformats.org/officeDocument/2006/relationships/customXml" Target="../ink/ink1577.xml"/><Relationship Id="rId161" Type="http://schemas.openxmlformats.org/officeDocument/2006/relationships/customXml" Target="../ink/ink1588.xml"/><Relationship Id="rId182" Type="http://schemas.openxmlformats.org/officeDocument/2006/relationships/image" Target="../media/image1520.png"/><Relationship Id="rId217" Type="http://schemas.openxmlformats.org/officeDocument/2006/relationships/image" Target="../media/image1537.png"/><Relationship Id="rId6" Type="http://schemas.openxmlformats.org/officeDocument/2006/relationships/customXml" Target="../ink/ink1509.xml"/><Relationship Id="rId238" Type="http://schemas.openxmlformats.org/officeDocument/2006/relationships/image" Target="../media/image1547.png"/><Relationship Id="rId259" Type="http://schemas.openxmlformats.org/officeDocument/2006/relationships/customXml" Target="../ink/ink1638.xml"/><Relationship Id="rId23" Type="http://schemas.openxmlformats.org/officeDocument/2006/relationships/image" Target="../media/image1444.png"/><Relationship Id="rId119" Type="http://schemas.openxmlformats.org/officeDocument/2006/relationships/image" Target="../media/image1490.png"/><Relationship Id="rId270" Type="http://schemas.openxmlformats.org/officeDocument/2006/relationships/customXml" Target="../ink/ink1644.xml"/><Relationship Id="rId291" Type="http://schemas.openxmlformats.org/officeDocument/2006/relationships/customXml" Target="../ink/ink1655.xml"/><Relationship Id="rId44" Type="http://schemas.openxmlformats.org/officeDocument/2006/relationships/customXml" Target="../ink/ink1528.xml"/><Relationship Id="rId65" Type="http://schemas.openxmlformats.org/officeDocument/2006/relationships/image" Target="../media/image1465.png"/><Relationship Id="rId86" Type="http://schemas.openxmlformats.org/officeDocument/2006/relationships/customXml" Target="../ink/ink1550.xml"/><Relationship Id="rId130" Type="http://schemas.openxmlformats.org/officeDocument/2006/relationships/customXml" Target="../ink/ink1572.xml"/><Relationship Id="rId151" Type="http://schemas.openxmlformats.org/officeDocument/2006/relationships/image" Target="../media/image1505.png"/><Relationship Id="rId172" Type="http://schemas.openxmlformats.org/officeDocument/2006/relationships/image" Target="../media/image1515.png"/><Relationship Id="rId193" Type="http://schemas.openxmlformats.org/officeDocument/2006/relationships/image" Target="../media/image1525.png"/><Relationship Id="rId207" Type="http://schemas.openxmlformats.org/officeDocument/2006/relationships/image" Target="../media/image1532.png"/><Relationship Id="rId228" Type="http://schemas.openxmlformats.org/officeDocument/2006/relationships/customXml" Target="../ink/ink1622.xml"/><Relationship Id="rId249" Type="http://schemas.openxmlformats.org/officeDocument/2006/relationships/customXml" Target="../ink/ink1633.xml"/><Relationship Id="rId13" Type="http://schemas.openxmlformats.org/officeDocument/2006/relationships/image" Target="../media/image1439.png"/><Relationship Id="rId109" Type="http://schemas.openxmlformats.org/officeDocument/2006/relationships/image" Target="../media/image1485.png"/><Relationship Id="rId260" Type="http://schemas.openxmlformats.org/officeDocument/2006/relationships/image" Target="../media/image1558.png"/><Relationship Id="rId281" Type="http://schemas.openxmlformats.org/officeDocument/2006/relationships/image" Target="../media/image1568.png"/><Relationship Id="rId34" Type="http://schemas.openxmlformats.org/officeDocument/2006/relationships/customXml" Target="../ink/ink1523.xml"/><Relationship Id="rId55" Type="http://schemas.openxmlformats.org/officeDocument/2006/relationships/image" Target="../media/image1460.png"/><Relationship Id="rId76" Type="http://schemas.openxmlformats.org/officeDocument/2006/relationships/image" Target="../media/image1470.png"/><Relationship Id="rId97" Type="http://schemas.openxmlformats.org/officeDocument/2006/relationships/image" Target="../media/image1480.png"/><Relationship Id="rId120" Type="http://schemas.openxmlformats.org/officeDocument/2006/relationships/customXml" Target="../ink/ink1567.xml"/><Relationship Id="rId141" Type="http://schemas.openxmlformats.org/officeDocument/2006/relationships/image" Target="../media/image1500.png"/><Relationship Id="rId7" Type="http://schemas.openxmlformats.org/officeDocument/2006/relationships/image" Target="../media/image1436.png"/><Relationship Id="rId71" Type="http://schemas.openxmlformats.org/officeDocument/2006/relationships/customXml" Target="../ink/ink1542.xml"/><Relationship Id="rId92" Type="http://schemas.openxmlformats.org/officeDocument/2006/relationships/customXml" Target="../ink/ink1553.xml"/><Relationship Id="rId162" Type="http://schemas.openxmlformats.org/officeDocument/2006/relationships/image" Target="../media/image1510.png"/><Relationship Id="rId183" Type="http://schemas.openxmlformats.org/officeDocument/2006/relationships/customXml" Target="../ink/ink1599.xml"/><Relationship Id="rId213" Type="http://schemas.openxmlformats.org/officeDocument/2006/relationships/image" Target="../media/image1535.png"/><Relationship Id="rId218" Type="http://schemas.openxmlformats.org/officeDocument/2006/relationships/customXml" Target="../ink/ink1617.xml"/><Relationship Id="rId234" Type="http://schemas.openxmlformats.org/officeDocument/2006/relationships/customXml" Target="../ink/ink1625.xml"/><Relationship Id="rId239" Type="http://schemas.openxmlformats.org/officeDocument/2006/relationships/customXml" Target="../ink/ink1628.xml"/><Relationship Id="rId2" Type="http://schemas.openxmlformats.org/officeDocument/2006/relationships/customXml" Target="../ink/ink1507.xml"/><Relationship Id="rId29" Type="http://schemas.openxmlformats.org/officeDocument/2006/relationships/image" Target="../media/image1447.png"/><Relationship Id="rId250" Type="http://schemas.openxmlformats.org/officeDocument/2006/relationships/image" Target="../media/image1553.png"/><Relationship Id="rId255" Type="http://schemas.openxmlformats.org/officeDocument/2006/relationships/customXml" Target="../ink/ink1636.xml"/><Relationship Id="rId271" Type="http://schemas.openxmlformats.org/officeDocument/2006/relationships/image" Target="../media/image1563.png"/><Relationship Id="rId276" Type="http://schemas.openxmlformats.org/officeDocument/2006/relationships/customXml" Target="../ink/ink1647.xml"/><Relationship Id="rId292" Type="http://schemas.openxmlformats.org/officeDocument/2006/relationships/image" Target="../media/image1573.png"/><Relationship Id="rId24" Type="http://schemas.openxmlformats.org/officeDocument/2006/relationships/customXml" Target="../ink/ink1518.xml"/><Relationship Id="rId40" Type="http://schemas.openxmlformats.org/officeDocument/2006/relationships/customXml" Target="../ink/ink1526.xml"/><Relationship Id="rId45" Type="http://schemas.openxmlformats.org/officeDocument/2006/relationships/image" Target="../media/image1455.png"/><Relationship Id="rId66" Type="http://schemas.openxmlformats.org/officeDocument/2006/relationships/customXml" Target="../ink/ink1539.xml"/><Relationship Id="rId87" Type="http://schemas.openxmlformats.org/officeDocument/2006/relationships/image" Target="../media/image1475.png"/><Relationship Id="rId110" Type="http://schemas.openxmlformats.org/officeDocument/2006/relationships/customXml" Target="../ink/ink1562.xml"/><Relationship Id="rId115" Type="http://schemas.openxmlformats.org/officeDocument/2006/relationships/image" Target="../media/image1488.png"/><Relationship Id="rId131" Type="http://schemas.openxmlformats.org/officeDocument/2006/relationships/image" Target="../media/image1495.png"/><Relationship Id="rId136" Type="http://schemas.openxmlformats.org/officeDocument/2006/relationships/customXml" Target="../ink/ink1575.xml"/><Relationship Id="rId157" Type="http://schemas.openxmlformats.org/officeDocument/2006/relationships/customXml" Target="../ink/ink1586.xml"/><Relationship Id="rId178" Type="http://schemas.openxmlformats.org/officeDocument/2006/relationships/image" Target="../media/image1518.png"/><Relationship Id="rId61" Type="http://schemas.openxmlformats.org/officeDocument/2006/relationships/image" Target="../media/image1463.png"/><Relationship Id="rId82" Type="http://schemas.openxmlformats.org/officeDocument/2006/relationships/customXml" Target="../ink/ink1548.xml"/><Relationship Id="rId152" Type="http://schemas.openxmlformats.org/officeDocument/2006/relationships/customXml" Target="../ink/ink1583.xml"/><Relationship Id="rId173" Type="http://schemas.openxmlformats.org/officeDocument/2006/relationships/customXml" Target="../ink/ink1594.xml"/><Relationship Id="rId194" Type="http://schemas.openxmlformats.org/officeDocument/2006/relationships/customXml" Target="../ink/ink1605.xml"/><Relationship Id="rId199" Type="http://schemas.openxmlformats.org/officeDocument/2006/relationships/image" Target="../media/image1528.png"/><Relationship Id="rId203" Type="http://schemas.openxmlformats.org/officeDocument/2006/relationships/image" Target="../media/image1530.png"/><Relationship Id="rId208" Type="http://schemas.openxmlformats.org/officeDocument/2006/relationships/customXml" Target="../ink/ink1612.xml"/><Relationship Id="rId229" Type="http://schemas.openxmlformats.org/officeDocument/2006/relationships/image" Target="../media/image1543.png"/><Relationship Id="rId19" Type="http://schemas.openxmlformats.org/officeDocument/2006/relationships/image" Target="../media/image1442.png"/><Relationship Id="rId224" Type="http://schemas.openxmlformats.org/officeDocument/2006/relationships/customXml" Target="../ink/ink1620.xml"/><Relationship Id="rId240" Type="http://schemas.openxmlformats.org/officeDocument/2006/relationships/image" Target="../media/image1548.png"/><Relationship Id="rId245" Type="http://schemas.openxmlformats.org/officeDocument/2006/relationships/customXml" Target="../ink/ink1631.xml"/><Relationship Id="rId261" Type="http://schemas.openxmlformats.org/officeDocument/2006/relationships/customXml" Target="../ink/ink1639.xml"/><Relationship Id="rId266" Type="http://schemas.openxmlformats.org/officeDocument/2006/relationships/customXml" Target="../ink/ink1642.xml"/><Relationship Id="rId287" Type="http://schemas.openxmlformats.org/officeDocument/2006/relationships/image" Target="../media/image1571.png"/><Relationship Id="rId14" Type="http://schemas.openxmlformats.org/officeDocument/2006/relationships/customXml" Target="../ink/ink1513.xml"/><Relationship Id="rId30" Type="http://schemas.openxmlformats.org/officeDocument/2006/relationships/customXml" Target="../ink/ink1521.xml"/><Relationship Id="rId35" Type="http://schemas.openxmlformats.org/officeDocument/2006/relationships/image" Target="../media/image1450.png"/><Relationship Id="rId56" Type="http://schemas.openxmlformats.org/officeDocument/2006/relationships/customXml" Target="../ink/ink1534.xml"/><Relationship Id="rId77" Type="http://schemas.openxmlformats.org/officeDocument/2006/relationships/customXml" Target="../ink/ink1545.xml"/><Relationship Id="rId100" Type="http://schemas.openxmlformats.org/officeDocument/2006/relationships/customXml" Target="../ink/ink1557.xml"/><Relationship Id="rId105" Type="http://schemas.openxmlformats.org/officeDocument/2006/relationships/image" Target="../media/image1483.png"/><Relationship Id="rId126" Type="http://schemas.openxmlformats.org/officeDocument/2006/relationships/customXml" Target="../ink/ink1570.xml"/><Relationship Id="rId147" Type="http://schemas.openxmlformats.org/officeDocument/2006/relationships/image" Target="../media/image1503.png"/><Relationship Id="rId168" Type="http://schemas.openxmlformats.org/officeDocument/2006/relationships/image" Target="../media/image1513.png"/><Relationship Id="rId282" Type="http://schemas.openxmlformats.org/officeDocument/2006/relationships/customXml" Target="../ink/ink1650.xml"/><Relationship Id="rId8" Type="http://schemas.openxmlformats.org/officeDocument/2006/relationships/customXml" Target="../ink/ink1510.xml"/><Relationship Id="rId51" Type="http://schemas.openxmlformats.org/officeDocument/2006/relationships/image" Target="../media/image1458.png"/><Relationship Id="rId72" Type="http://schemas.openxmlformats.org/officeDocument/2006/relationships/image" Target="../media/image1468.png"/><Relationship Id="rId93" Type="http://schemas.openxmlformats.org/officeDocument/2006/relationships/image" Target="../media/image1478.png"/><Relationship Id="rId98" Type="http://schemas.openxmlformats.org/officeDocument/2006/relationships/customXml" Target="../ink/ink1556.xml"/><Relationship Id="rId121" Type="http://schemas.openxmlformats.org/officeDocument/2006/relationships/image" Target="../media/image1491.png"/><Relationship Id="rId142" Type="http://schemas.openxmlformats.org/officeDocument/2006/relationships/customXml" Target="../ink/ink1578.xml"/><Relationship Id="rId163" Type="http://schemas.openxmlformats.org/officeDocument/2006/relationships/customXml" Target="../ink/ink1589.xml"/><Relationship Id="rId184" Type="http://schemas.openxmlformats.org/officeDocument/2006/relationships/customXml" Target="../ink/ink1600.xml"/><Relationship Id="rId189" Type="http://schemas.openxmlformats.org/officeDocument/2006/relationships/image" Target="../media/image1523.png"/><Relationship Id="rId219" Type="http://schemas.openxmlformats.org/officeDocument/2006/relationships/image" Target="../media/image1538.png"/><Relationship Id="rId3" Type="http://schemas.openxmlformats.org/officeDocument/2006/relationships/image" Target="../media/image1435.png"/><Relationship Id="rId214" Type="http://schemas.openxmlformats.org/officeDocument/2006/relationships/customXml" Target="../ink/ink1615.xml"/><Relationship Id="rId230" Type="http://schemas.openxmlformats.org/officeDocument/2006/relationships/customXml" Target="../ink/ink1623.xml"/><Relationship Id="rId235" Type="http://schemas.openxmlformats.org/officeDocument/2006/relationships/customXml" Target="../ink/ink1626.xml"/><Relationship Id="rId251" Type="http://schemas.openxmlformats.org/officeDocument/2006/relationships/customXml" Target="../ink/ink1634.xml"/><Relationship Id="rId256" Type="http://schemas.openxmlformats.org/officeDocument/2006/relationships/image" Target="../media/image1556.png"/><Relationship Id="rId277" Type="http://schemas.openxmlformats.org/officeDocument/2006/relationships/image" Target="../media/image1566.png"/><Relationship Id="rId25" Type="http://schemas.openxmlformats.org/officeDocument/2006/relationships/image" Target="../media/image1445.png"/><Relationship Id="rId46" Type="http://schemas.openxmlformats.org/officeDocument/2006/relationships/customXml" Target="../ink/ink1529.xml"/><Relationship Id="rId67" Type="http://schemas.openxmlformats.org/officeDocument/2006/relationships/image" Target="../media/image1466.png"/><Relationship Id="rId116" Type="http://schemas.openxmlformats.org/officeDocument/2006/relationships/customXml" Target="../ink/ink1565.xml"/><Relationship Id="rId137" Type="http://schemas.openxmlformats.org/officeDocument/2006/relationships/image" Target="../media/image1498.png"/><Relationship Id="rId158" Type="http://schemas.openxmlformats.org/officeDocument/2006/relationships/image" Target="../media/image1508.png"/><Relationship Id="rId272" Type="http://schemas.openxmlformats.org/officeDocument/2006/relationships/customXml" Target="../ink/ink1645.xml"/><Relationship Id="rId293" Type="http://schemas.openxmlformats.org/officeDocument/2006/relationships/customXml" Target="../ink/ink1656.xml"/><Relationship Id="rId20" Type="http://schemas.openxmlformats.org/officeDocument/2006/relationships/customXml" Target="../ink/ink1516.xml"/><Relationship Id="rId41" Type="http://schemas.openxmlformats.org/officeDocument/2006/relationships/image" Target="../media/image1453.png"/><Relationship Id="rId62" Type="http://schemas.openxmlformats.org/officeDocument/2006/relationships/customXml" Target="../ink/ink1537.xml"/><Relationship Id="rId83" Type="http://schemas.openxmlformats.org/officeDocument/2006/relationships/image" Target="../media/image1473.png"/><Relationship Id="rId88" Type="http://schemas.openxmlformats.org/officeDocument/2006/relationships/customXml" Target="../ink/ink1551.xml"/><Relationship Id="rId111" Type="http://schemas.openxmlformats.org/officeDocument/2006/relationships/image" Target="../media/image1486.png"/><Relationship Id="rId132" Type="http://schemas.openxmlformats.org/officeDocument/2006/relationships/customXml" Target="../ink/ink1573.xml"/><Relationship Id="rId153" Type="http://schemas.openxmlformats.org/officeDocument/2006/relationships/image" Target="../media/image1506.png"/><Relationship Id="rId174" Type="http://schemas.openxmlformats.org/officeDocument/2006/relationships/image" Target="../media/image1516.png"/><Relationship Id="rId179" Type="http://schemas.openxmlformats.org/officeDocument/2006/relationships/customXml" Target="../ink/ink1597.xml"/><Relationship Id="rId195" Type="http://schemas.openxmlformats.org/officeDocument/2006/relationships/image" Target="../media/image1526.png"/><Relationship Id="rId209" Type="http://schemas.openxmlformats.org/officeDocument/2006/relationships/image" Target="../media/image1533.png"/><Relationship Id="rId190" Type="http://schemas.openxmlformats.org/officeDocument/2006/relationships/customXml" Target="../ink/ink1603.xml"/><Relationship Id="rId204" Type="http://schemas.openxmlformats.org/officeDocument/2006/relationships/customXml" Target="../ink/ink1610.xml"/><Relationship Id="rId220" Type="http://schemas.openxmlformats.org/officeDocument/2006/relationships/customXml" Target="../ink/ink1618.xml"/><Relationship Id="rId225" Type="http://schemas.openxmlformats.org/officeDocument/2006/relationships/image" Target="../media/image1541.png"/><Relationship Id="rId241" Type="http://schemas.openxmlformats.org/officeDocument/2006/relationships/customXml" Target="../ink/ink1629.xml"/><Relationship Id="rId246" Type="http://schemas.openxmlformats.org/officeDocument/2006/relationships/image" Target="../media/image1551.png"/><Relationship Id="rId267" Type="http://schemas.openxmlformats.org/officeDocument/2006/relationships/image" Target="../media/image1561.png"/><Relationship Id="rId288" Type="http://schemas.openxmlformats.org/officeDocument/2006/relationships/customXml" Target="../ink/ink1653.xml"/><Relationship Id="rId15" Type="http://schemas.openxmlformats.org/officeDocument/2006/relationships/image" Target="../media/image1440.png"/><Relationship Id="rId36" Type="http://schemas.openxmlformats.org/officeDocument/2006/relationships/customXml" Target="../ink/ink1524.xml"/><Relationship Id="rId57" Type="http://schemas.openxmlformats.org/officeDocument/2006/relationships/image" Target="../media/image1461.png"/><Relationship Id="rId106" Type="http://schemas.openxmlformats.org/officeDocument/2006/relationships/customXml" Target="../ink/ink1560.xml"/><Relationship Id="rId127" Type="http://schemas.openxmlformats.org/officeDocument/2006/relationships/image" Target="../media/image708.png"/><Relationship Id="rId262" Type="http://schemas.openxmlformats.org/officeDocument/2006/relationships/customXml" Target="../ink/ink1640.xml"/><Relationship Id="rId283" Type="http://schemas.openxmlformats.org/officeDocument/2006/relationships/image" Target="../media/image1569.png"/><Relationship Id="rId10" Type="http://schemas.openxmlformats.org/officeDocument/2006/relationships/customXml" Target="../ink/ink1511.xml"/><Relationship Id="rId31" Type="http://schemas.openxmlformats.org/officeDocument/2006/relationships/image" Target="../media/image1448.png"/><Relationship Id="rId52" Type="http://schemas.openxmlformats.org/officeDocument/2006/relationships/customXml" Target="../ink/ink1532.xml"/><Relationship Id="rId73" Type="http://schemas.openxmlformats.org/officeDocument/2006/relationships/customXml" Target="../ink/ink1543.xml"/><Relationship Id="rId78" Type="http://schemas.openxmlformats.org/officeDocument/2006/relationships/image" Target="../media/image1471.png"/><Relationship Id="rId94" Type="http://schemas.openxmlformats.org/officeDocument/2006/relationships/customXml" Target="../ink/ink1554.xml"/><Relationship Id="rId99" Type="http://schemas.openxmlformats.org/officeDocument/2006/relationships/image" Target="../media/image1481.png"/><Relationship Id="rId101" Type="http://schemas.openxmlformats.org/officeDocument/2006/relationships/image" Target="../media/image1482.png"/><Relationship Id="rId122" Type="http://schemas.openxmlformats.org/officeDocument/2006/relationships/customXml" Target="../ink/ink1568.xml"/><Relationship Id="rId143" Type="http://schemas.openxmlformats.org/officeDocument/2006/relationships/image" Target="../media/image1501.png"/><Relationship Id="rId148" Type="http://schemas.openxmlformats.org/officeDocument/2006/relationships/customXml" Target="../ink/ink1581.xml"/><Relationship Id="rId164" Type="http://schemas.openxmlformats.org/officeDocument/2006/relationships/image" Target="../media/image1511.png"/><Relationship Id="rId169" Type="http://schemas.openxmlformats.org/officeDocument/2006/relationships/customXml" Target="../ink/ink1592.xml"/><Relationship Id="rId185" Type="http://schemas.openxmlformats.org/officeDocument/2006/relationships/image" Target="../media/image1521.png"/><Relationship Id="rId4" Type="http://schemas.openxmlformats.org/officeDocument/2006/relationships/customXml" Target="../ink/ink1508.xml"/><Relationship Id="rId9" Type="http://schemas.openxmlformats.org/officeDocument/2006/relationships/image" Target="../media/image1437.png"/><Relationship Id="rId180" Type="http://schemas.openxmlformats.org/officeDocument/2006/relationships/image" Target="../media/image1519.png"/><Relationship Id="rId210" Type="http://schemas.openxmlformats.org/officeDocument/2006/relationships/customXml" Target="../ink/ink1613.xml"/><Relationship Id="rId215" Type="http://schemas.openxmlformats.org/officeDocument/2006/relationships/image" Target="../media/image1536.png"/><Relationship Id="rId236" Type="http://schemas.openxmlformats.org/officeDocument/2006/relationships/image" Target="../media/image1546.png"/><Relationship Id="rId257" Type="http://schemas.openxmlformats.org/officeDocument/2006/relationships/customXml" Target="../ink/ink1637.xml"/><Relationship Id="rId278" Type="http://schemas.openxmlformats.org/officeDocument/2006/relationships/customXml" Target="../ink/ink1648.xml"/><Relationship Id="rId26" Type="http://schemas.openxmlformats.org/officeDocument/2006/relationships/customXml" Target="../ink/ink1519.xml"/><Relationship Id="rId231" Type="http://schemas.openxmlformats.org/officeDocument/2006/relationships/image" Target="../media/image1544.png"/><Relationship Id="rId252" Type="http://schemas.openxmlformats.org/officeDocument/2006/relationships/image" Target="../media/image1554.png"/><Relationship Id="rId273" Type="http://schemas.openxmlformats.org/officeDocument/2006/relationships/image" Target="../media/image1564.png"/><Relationship Id="rId294" Type="http://schemas.openxmlformats.org/officeDocument/2006/relationships/image" Target="../media/image1574.png"/><Relationship Id="rId47" Type="http://schemas.openxmlformats.org/officeDocument/2006/relationships/image" Target="../media/image1456.png"/><Relationship Id="rId68" Type="http://schemas.openxmlformats.org/officeDocument/2006/relationships/customXml" Target="../ink/ink1540.xml"/><Relationship Id="rId89" Type="http://schemas.openxmlformats.org/officeDocument/2006/relationships/image" Target="../media/image1476.png"/><Relationship Id="rId112" Type="http://schemas.openxmlformats.org/officeDocument/2006/relationships/customXml" Target="../ink/ink1563.xml"/><Relationship Id="rId133" Type="http://schemas.openxmlformats.org/officeDocument/2006/relationships/image" Target="../media/image1496.png"/><Relationship Id="rId154" Type="http://schemas.openxmlformats.org/officeDocument/2006/relationships/customXml" Target="../ink/ink1584.xml"/><Relationship Id="rId175" Type="http://schemas.openxmlformats.org/officeDocument/2006/relationships/customXml" Target="../ink/ink1595.xml"/><Relationship Id="rId196" Type="http://schemas.openxmlformats.org/officeDocument/2006/relationships/customXml" Target="../ink/ink1606.xml"/><Relationship Id="rId200" Type="http://schemas.openxmlformats.org/officeDocument/2006/relationships/customXml" Target="../ink/ink1608.xml"/><Relationship Id="rId16" Type="http://schemas.openxmlformats.org/officeDocument/2006/relationships/customXml" Target="../ink/ink1514.xml"/><Relationship Id="rId221" Type="http://schemas.openxmlformats.org/officeDocument/2006/relationships/image" Target="../media/image1539.png"/><Relationship Id="rId242" Type="http://schemas.openxmlformats.org/officeDocument/2006/relationships/image" Target="../media/image1549.png"/><Relationship Id="rId263" Type="http://schemas.openxmlformats.org/officeDocument/2006/relationships/image" Target="../media/image1559.png"/><Relationship Id="rId284" Type="http://schemas.openxmlformats.org/officeDocument/2006/relationships/customXml" Target="../ink/ink1651.xml"/><Relationship Id="rId37" Type="http://schemas.openxmlformats.org/officeDocument/2006/relationships/image" Target="../media/image1451.png"/><Relationship Id="rId58" Type="http://schemas.openxmlformats.org/officeDocument/2006/relationships/customXml" Target="../ink/ink1535.xml"/><Relationship Id="rId79" Type="http://schemas.openxmlformats.org/officeDocument/2006/relationships/customXml" Target="../ink/ink1546.xml"/><Relationship Id="rId102" Type="http://schemas.openxmlformats.org/officeDocument/2006/relationships/customXml" Target="../ink/ink1558.xml"/><Relationship Id="rId123" Type="http://schemas.openxmlformats.org/officeDocument/2006/relationships/image" Target="../media/image1492.png"/><Relationship Id="rId144" Type="http://schemas.openxmlformats.org/officeDocument/2006/relationships/customXml" Target="../ink/ink1579.xml"/><Relationship Id="rId90" Type="http://schemas.openxmlformats.org/officeDocument/2006/relationships/customXml" Target="../ink/ink1552.xml"/><Relationship Id="rId165" Type="http://schemas.openxmlformats.org/officeDocument/2006/relationships/customXml" Target="../ink/ink1590.xml"/><Relationship Id="rId186" Type="http://schemas.openxmlformats.org/officeDocument/2006/relationships/customXml" Target="../ink/ink1601.xml"/><Relationship Id="rId211" Type="http://schemas.openxmlformats.org/officeDocument/2006/relationships/image" Target="../media/image1534.png"/><Relationship Id="rId232" Type="http://schemas.openxmlformats.org/officeDocument/2006/relationships/customXml" Target="../ink/ink1624.xml"/><Relationship Id="rId253" Type="http://schemas.openxmlformats.org/officeDocument/2006/relationships/customXml" Target="../ink/ink1635.xml"/><Relationship Id="rId274" Type="http://schemas.openxmlformats.org/officeDocument/2006/relationships/customXml" Target="../ink/ink1646.xml"/><Relationship Id="rId295" Type="http://schemas.openxmlformats.org/officeDocument/2006/relationships/customXml" Target="../ink/ink1657.xml"/><Relationship Id="rId27" Type="http://schemas.openxmlformats.org/officeDocument/2006/relationships/image" Target="../media/image1446.png"/><Relationship Id="rId48" Type="http://schemas.openxmlformats.org/officeDocument/2006/relationships/customXml" Target="../ink/ink1530.xml"/><Relationship Id="rId69" Type="http://schemas.openxmlformats.org/officeDocument/2006/relationships/customXml" Target="../ink/ink1541.xml"/><Relationship Id="rId113" Type="http://schemas.openxmlformats.org/officeDocument/2006/relationships/image" Target="../media/image1487.png"/><Relationship Id="rId134" Type="http://schemas.openxmlformats.org/officeDocument/2006/relationships/customXml" Target="../ink/ink1574.xml"/><Relationship Id="rId80" Type="http://schemas.openxmlformats.org/officeDocument/2006/relationships/image" Target="../media/image1472.png"/><Relationship Id="rId155" Type="http://schemas.openxmlformats.org/officeDocument/2006/relationships/customXml" Target="../ink/ink1585.xml"/><Relationship Id="rId176" Type="http://schemas.openxmlformats.org/officeDocument/2006/relationships/image" Target="../media/image1517.png"/><Relationship Id="rId197" Type="http://schemas.openxmlformats.org/officeDocument/2006/relationships/image" Target="../media/image1527.png"/><Relationship Id="rId201" Type="http://schemas.openxmlformats.org/officeDocument/2006/relationships/image" Target="../media/image1529.png"/><Relationship Id="rId222" Type="http://schemas.openxmlformats.org/officeDocument/2006/relationships/customXml" Target="../ink/ink1619.xml"/><Relationship Id="rId243" Type="http://schemas.openxmlformats.org/officeDocument/2006/relationships/customXml" Target="../ink/ink1630.xml"/><Relationship Id="rId264" Type="http://schemas.openxmlformats.org/officeDocument/2006/relationships/customXml" Target="../ink/ink1641.xml"/><Relationship Id="rId285" Type="http://schemas.openxmlformats.org/officeDocument/2006/relationships/image" Target="../media/image1570.png"/><Relationship Id="rId17" Type="http://schemas.openxmlformats.org/officeDocument/2006/relationships/image" Target="../media/image1441.png"/><Relationship Id="rId38" Type="http://schemas.openxmlformats.org/officeDocument/2006/relationships/customXml" Target="../ink/ink1525.xml"/><Relationship Id="rId59" Type="http://schemas.openxmlformats.org/officeDocument/2006/relationships/image" Target="../media/image1462.png"/><Relationship Id="rId103" Type="http://schemas.openxmlformats.org/officeDocument/2006/relationships/image" Target="../media/image99.png"/><Relationship Id="rId124" Type="http://schemas.openxmlformats.org/officeDocument/2006/relationships/customXml" Target="../ink/ink1569.xml"/><Relationship Id="rId70" Type="http://schemas.openxmlformats.org/officeDocument/2006/relationships/image" Target="../media/image1467.png"/><Relationship Id="rId91" Type="http://schemas.openxmlformats.org/officeDocument/2006/relationships/image" Target="../media/image1477.png"/><Relationship Id="rId145" Type="http://schemas.openxmlformats.org/officeDocument/2006/relationships/image" Target="../media/image1502.png"/><Relationship Id="rId166" Type="http://schemas.openxmlformats.org/officeDocument/2006/relationships/image" Target="../media/image1512.png"/><Relationship Id="rId187" Type="http://schemas.openxmlformats.org/officeDocument/2006/relationships/image" Target="../media/image15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14.xml"/><Relationship Id="rId233" Type="http://schemas.openxmlformats.org/officeDocument/2006/relationships/image" Target="../media/image1545.png"/><Relationship Id="rId254" Type="http://schemas.openxmlformats.org/officeDocument/2006/relationships/image" Target="../media/image1555.png"/><Relationship Id="rId28" Type="http://schemas.openxmlformats.org/officeDocument/2006/relationships/customXml" Target="../ink/ink1520.xml"/><Relationship Id="rId49" Type="http://schemas.openxmlformats.org/officeDocument/2006/relationships/image" Target="../media/image1457.png"/><Relationship Id="rId114" Type="http://schemas.openxmlformats.org/officeDocument/2006/relationships/customXml" Target="../ink/ink1564.xml"/><Relationship Id="rId275" Type="http://schemas.openxmlformats.org/officeDocument/2006/relationships/image" Target="../media/image1565.png"/><Relationship Id="rId60" Type="http://schemas.openxmlformats.org/officeDocument/2006/relationships/customXml" Target="../ink/ink1536.xml"/><Relationship Id="rId81" Type="http://schemas.openxmlformats.org/officeDocument/2006/relationships/customXml" Target="../ink/ink1547.xml"/><Relationship Id="rId135" Type="http://schemas.openxmlformats.org/officeDocument/2006/relationships/image" Target="../media/image1497.png"/><Relationship Id="rId156" Type="http://schemas.openxmlformats.org/officeDocument/2006/relationships/image" Target="../media/image1507.png"/><Relationship Id="rId177" Type="http://schemas.openxmlformats.org/officeDocument/2006/relationships/customXml" Target="../ink/ink1596.xml"/><Relationship Id="rId198" Type="http://schemas.openxmlformats.org/officeDocument/2006/relationships/customXml" Target="../ink/ink1607.xml"/><Relationship Id="rId202" Type="http://schemas.openxmlformats.org/officeDocument/2006/relationships/customXml" Target="../ink/ink1609.xml"/><Relationship Id="rId223" Type="http://schemas.openxmlformats.org/officeDocument/2006/relationships/image" Target="../media/image1540.png"/><Relationship Id="rId244" Type="http://schemas.openxmlformats.org/officeDocument/2006/relationships/image" Target="../media/image1550.png"/><Relationship Id="rId18" Type="http://schemas.openxmlformats.org/officeDocument/2006/relationships/customXml" Target="../ink/ink1515.xml"/><Relationship Id="rId39" Type="http://schemas.openxmlformats.org/officeDocument/2006/relationships/image" Target="../media/image1452.png"/><Relationship Id="rId265" Type="http://schemas.openxmlformats.org/officeDocument/2006/relationships/image" Target="../media/image1560.png"/><Relationship Id="rId286" Type="http://schemas.openxmlformats.org/officeDocument/2006/relationships/customXml" Target="../ink/ink1652.xml"/><Relationship Id="rId50" Type="http://schemas.openxmlformats.org/officeDocument/2006/relationships/customXml" Target="../ink/ink1531.xml"/><Relationship Id="rId104" Type="http://schemas.openxmlformats.org/officeDocument/2006/relationships/customXml" Target="../ink/ink1559.xml"/><Relationship Id="rId125" Type="http://schemas.openxmlformats.org/officeDocument/2006/relationships/image" Target="../media/image1493.png"/><Relationship Id="rId146" Type="http://schemas.openxmlformats.org/officeDocument/2006/relationships/customXml" Target="../ink/ink1580.xml"/><Relationship Id="rId167" Type="http://schemas.openxmlformats.org/officeDocument/2006/relationships/customXml" Target="../ink/ink1591.xml"/><Relationship Id="rId188" Type="http://schemas.openxmlformats.org/officeDocument/2006/relationships/customXml" Target="../ink/ink160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1" Type="http://schemas.openxmlformats.org/officeDocument/2006/relationships/image" Target="../media/image63.png"/><Relationship Id="rId42" Type="http://schemas.openxmlformats.org/officeDocument/2006/relationships/image" Target="../media/image73.png"/><Relationship Id="rId63" Type="http://schemas.openxmlformats.org/officeDocument/2006/relationships/customXml" Target="../ink/ink87.xml"/><Relationship Id="rId84" Type="http://schemas.openxmlformats.org/officeDocument/2006/relationships/image" Target="../media/image94.png"/><Relationship Id="rId138" Type="http://schemas.openxmlformats.org/officeDocument/2006/relationships/customXml" Target="../ink/ink125.xml"/><Relationship Id="rId159" Type="http://schemas.openxmlformats.org/officeDocument/2006/relationships/image" Target="../media/image131.png"/><Relationship Id="rId170" Type="http://schemas.openxmlformats.org/officeDocument/2006/relationships/image" Target="../media/image136.png"/><Relationship Id="rId191" Type="http://schemas.openxmlformats.org/officeDocument/2006/relationships/customXml" Target="../ink/ink152.xml"/><Relationship Id="rId205" Type="http://schemas.openxmlformats.org/officeDocument/2006/relationships/customXml" Target="../ink/ink159.xml"/><Relationship Id="rId226" Type="http://schemas.openxmlformats.org/officeDocument/2006/relationships/image" Target="../media/image164.png"/><Relationship Id="rId247" Type="http://schemas.openxmlformats.org/officeDocument/2006/relationships/customXml" Target="../ink/ink180.xml"/><Relationship Id="rId107" Type="http://schemas.openxmlformats.org/officeDocument/2006/relationships/image" Target="../media/image105.png"/><Relationship Id="rId268" Type="http://schemas.openxmlformats.org/officeDocument/2006/relationships/customXml" Target="../ink/ink191.xml"/><Relationship Id="rId11" Type="http://schemas.openxmlformats.org/officeDocument/2006/relationships/image" Target="../media/image58.png"/><Relationship Id="rId32" Type="http://schemas.openxmlformats.org/officeDocument/2006/relationships/image" Target="../media/image68.png"/><Relationship Id="rId53" Type="http://schemas.openxmlformats.org/officeDocument/2006/relationships/customXml" Target="../ink/ink82.xml"/><Relationship Id="rId74" Type="http://schemas.openxmlformats.org/officeDocument/2006/relationships/image" Target="../media/image89.png"/><Relationship Id="rId128" Type="http://schemas.openxmlformats.org/officeDocument/2006/relationships/customXml" Target="../ink/ink120.xml"/><Relationship Id="rId149" Type="http://schemas.openxmlformats.org/officeDocument/2006/relationships/image" Target="../media/image126.png"/><Relationship Id="rId5" Type="http://schemas.openxmlformats.org/officeDocument/2006/relationships/image" Target="../media/image55.png"/><Relationship Id="rId95" Type="http://schemas.openxmlformats.org/officeDocument/2006/relationships/image" Target="../media/image99.png"/><Relationship Id="rId160" Type="http://schemas.openxmlformats.org/officeDocument/2006/relationships/customXml" Target="../ink/ink136.xml"/><Relationship Id="rId181" Type="http://schemas.openxmlformats.org/officeDocument/2006/relationships/customXml" Target="../ink/ink147.xml"/><Relationship Id="rId216" Type="http://schemas.openxmlformats.org/officeDocument/2006/relationships/image" Target="../media/image159.png"/><Relationship Id="rId237" Type="http://schemas.openxmlformats.org/officeDocument/2006/relationships/customXml" Target="../ink/ink175.xml"/><Relationship Id="rId258" Type="http://schemas.openxmlformats.org/officeDocument/2006/relationships/customXml" Target="../ink/ink186.xml"/><Relationship Id="rId22" Type="http://schemas.openxmlformats.org/officeDocument/2006/relationships/customXml" Target="../ink/ink66.xml"/><Relationship Id="rId43" Type="http://schemas.openxmlformats.org/officeDocument/2006/relationships/customXml" Target="../ink/ink77.xml"/><Relationship Id="rId64" Type="http://schemas.openxmlformats.org/officeDocument/2006/relationships/image" Target="../media/image84.png"/><Relationship Id="rId118" Type="http://schemas.openxmlformats.org/officeDocument/2006/relationships/customXml" Target="../ink/ink115.xml"/><Relationship Id="rId139" Type="http://schemas.openxmlformats.org/officeDocument/2006/relationships/image" Target="../media/image121.png"/><Relationship Id="rId85" Type="http://schemas.openxmlformats.org/officeDocument/2006/relationships/customXml" Target="../ink/ink98.xml"/><Relationship Id="rId150" Type="http://schemas.openxmlformats.org/officeDocument/2006/relationships/customXml" Target="../ink/ink131.xml"/><Relationship Id="rId171" Type="http://schemas.openxmlformats.org/officeDocument/2006/relationships/customXml" Target="../ink/ink142.xml"/><Relationship Id="rId192" Type="http://schemas.openxmlformats.org/officeDocument/2006/relationships/image" Target="../media/image147.png"/><Relationship Id="rId206" Type="http://schemas.openxmlformats.org/officeDocument/2006/relationships/image" Target="../media/image154.png"/><Relationship Id="rId227" Type="http://schemas.openxmlformats.org/officeDocument/2006/relationships/customXml" Target="../ink/ink170.xml"/><Relationship Id="rId248" Type="http://schemas.openxmlformats.org/officeDocument/2006/relationships/image" Target="../media/image175.png"/><Relationship Id="rId269" Type="http://schemas.openxmlformats.org/officeDocument/2006/relationships/image" Target="../media/image185.png"/><Relationship Id="rId12" Type="http://schemas.openxmlformats.org/officeDocument/2006/relationships/customXml" Target="../ink/ink61.xml"/><Relationship Id="rId33" Type="http://schemas.openxmlformats.org/officeDocument/2006/relationships/customXml" Target="../ink/ink72.xml"/><Relationship Id="rId108" Type="http://schemas.openxmlformats.org/officeDocument/2006/relationships/customXml" Target="../ink/ink110.xml"/><Relationship Id="rId129" Type="http://schemas.openxmlformats.org/officeDocument/2006/relationships/image" Target="../media/image116.png"/><Relationship Id="rId54" Type="http://schemas.openxmlformats.org/officeDocument/2006/relationships/image" Target="../media/image79.png"/><Relationship Id="rId75" Type="http://schemas.openxmlformats.org/officeDocument/2006/relationships/customXml" Target="../ink/ink93.xml"/><Relationship Id="rId96" Type="http://schemas.openxmlformats.org/officeDocument/2006/relationships/customXml" Target="../ink/ink104.xml"/><Relationship Id="rId140" Type="http://schemas.openxmlformats.org/officeDocument/2006/relationships/customXml" Target="../ink/ink126.xml"/><Relationship Id="rId161" Type="http://schemas.openxmlformats.org/officeDocument/2006/relationships/image" Target="../media/image132.png"/><Relationship Id="rId182" Type="http://schemas.openxmlformats.org/officeDocument/2006/relationships/image" Target="../media/image142.png"/><Relationship Id="rId217" Type="http://schemas.openxmlformats.org/officeDocument/2006/relationships/customXml" Target="../ink/ink165.xml"/><Relationship Id="rId6" Type="http://schemas.openxmlformats.org/officeDocument/2006/relationships/customXml" Target="../ink/ink58.xml"/><Relationship Id="rId238" Type="http://schemas.openxmlformats.org/officeDocument/2006/relationships/image" Target="../media/image170.png"/><Relationship Id="rId259" Type="http://schemas.openxmlformats.org/officeDocument/2006/relationships/image" Target="../media/image180.png"/><Relationship Id="rId23" Type="http://schemas.openxmlformats.org/officeDocument/2006/relationships/image" Target="../media/image64.png"/><Relationship Id="rId119" Type="http://schemas.openxmlformats.org/officeDocument/2006/relationships/image" Target="../media/image111.png"/><Relationship Id="rId270" Type="http://schemas.openxmlformats.org/officeDocument/2006/relationships/customXml" Target="../ink/ink192.xml"/><Relationship Id="rId44" Type="http://schemas.openxmlformats.org/officeDocument/2006/relationships/image" Target="../media/image74.png"/><Relationship Id="rId60" Type="http://schemas.openxmlformats.org/officeDocument/2006/relationships/image" Target="../media/image82.png"/><Relationship Id="rId65" Type="http://schemas.openxmlformats.org/officeDocument/2006/relationships/customXml" Target="../ink/ink88.xml"/><Relationship Id="rId81" Type="http://schemas.openxmlformats.org/officeDocument/2006/relationships/customXml" Target="../ink/ink96.xml"/><Relationship Id="rId86" Type="http://schemas.openxmlformats.org/officeDocument/2006/relationships/customXml" Target="../ink/ink99.xml"/><Relationship Id="rId130" Type="http://schemas.openxmlformats.org/officeDocument/2006/relationships/customXml" Target="../ink/ink121.xml"/><Relationship Id="rId135" Type="http://schemas.openxmlformats.org/officeDocument/2006/relationships/image" Target="../media/image119.png"/><Relationship Id="rId151" Type="http://schemas.openxmlformats.org/officeDocument/2006/relationships/image" Target="../media/image127.png"/><Relationship Id="rId156" Type="http://schemas.openxmlformats.org/officeDocument/2006/relationships/customXml" Target="../ink/ink134.xml"/><Relationship Id="rId177" Type="http://schemas.openxmlformats.org/officeDocument/2006/relationships/customXml" Target="../ink/ink145.xml"/><Relationship Id="rId198" Type="http://schemas.openxmlformats.org/officeDocument/2006/relationships/image" Target="../media/image150.png"/><Relationship Id="rId172" Type="http://schemas.openxmlformats.org/officeDocument/2006/relationships/image" Target="../media/image137.png"/><Relationship Id="rId193" Type="http://schemas.openxmlformats.org/officeDocument/2006/relationships/customXml" Target="../ink/ink153.xml"/><Relationship Id="rId202" Type="http://schemas.openxmlformats.org/officeDocument/2006/relationships/image" Target="../media/image152.png"/><Relationship Id="rId207" Type="http://schemas.openxmlformats.org/officeDocument/2006/relationships/customXml" Target="../ink/ink160.xml"/><Relationship Id="rId223" Type="http://schemas.openxmlformats.org/officeDocument/2006/relationships/customXml" Target="../ink/ink168.xml"/><Relationship Id="rId228" Type="http://schemas.openxmlformats.org/officeDocument/2006/relationships/image" Target="../media/image165.png"/><Relationship Id="rId244" Type="http://schemas.openxmlformats.org/officeDocument/2006/relationships/image" Target="../media/image173.png"/><Relationship Id="rId249" Type="http://schemas.openxmlformats.org/officeDocument/2006/relationships/customXml" Target="../ink/ink181.xml"/><Relationship Id="rId13" Type="http://schemas.openxmlformats.org/officeDocument/2006/relationships/image" Target="../media/image59.png"/><Relationship Id="rId18" Type="http://schemas.openxmlformats.org/officeDocument/2006/relationships/customXml" Target="../ink/ink64.xml"/><Relationship Id="rId39" Type="http://schemas.openxmlformats.org/officeDocument/2006/relationships/customXml" Target="../ink/ink75.xml"/><Relationship Id="rId109" Type="http://schemas.openxmlformats.org/officeDocument/2006/relationships/image" Target="../media/image106.png"/><Relationship Id="rId260" Type="http://schemas.openxmlformats.org/officeDocument/2006/relationships/customXml" Target="../ink/ink187.xml"/><Relationship Id="rId265" Type="http://schemas.openxmlformats.org/officeDocument/2006/relationships/image" Target="../media/image183.png"/><Relationship Id="rId34" Type="http://schemas.openxmlformats.org/officeDocument/2006/relationships/image" Target="../media/image69.png"/><Relationship Id="rId50" Type="http://schemas.openxmlformats.org/officeDocument/2006/relationships/image" Target="../media/image77.png"/><Relationship Id="rId55" Type="http://schemas.openxmlformats.org/officeDocument/2006/relationships/customXml" Target="../ink/ink83.xml"/><Relationship Id="rId76" Type="http://schemas.openxmlformats.org/officeDocument/2006/relationships/image" Target="../media/image90.png"/><Relationship Id="rId97" Type="http://schemas.openxmlformats.org/officeDocument/2006/relationships/image" Target="../media/image100.png"/><Relationship Id="rId104" Type="http://schemas.openxmlformats.org/officeDocument/2006/relationships/customXml" Target="../ink/ink108.xml"/><Relationship Id="rId120" Type="http://schemas.openxmlformats.org/officeDocument/2006/relationships/customXml" Target="../ink/ink116.xml"/><Relationship Id="rId125" Type="http://schemas.openxmlformats.org/officeDocument/2006/relationships/image" Target="../media/image114.png"/><Relationship Id="rId141" Type="http://schemas.openxmlformats.org/officeDocument/2006/relationships/image" Target="../media/image122.png"/><Relationship Id="rId146" Type="http://schemas.openxmlformats.org/officeDocument/2006/relationships/customXml" Target="../ink/ink129.xml"/><Relationship Id="rId167" Type="http://schemas.openxmlformats.org/officeDocument/2006/relationships/customXml" Target="../ink/ink140.xml"/><Relationship Id="rId188" Type="http://schemas.openxmlformats.org/officeDocument/2006/relationships/image" Target="../media/image145.png"/><Relationship Id="rId7" Type="http://schemas.openxmlformats.org/officeDocument/2006/relationships/image" Target="../media/image56.png"/><Relationship Id="rId71" Type="http://schemas.openxmlformats.org/officeDocument/2006/relationships/customXml" Target="../ink/ink91.xml"/><Relationship Id="rId92" Type="http://schemas.openxmlformats.org/officeDocument/2006/relationships/customXml" Target="../ink/ink102.xml"/><Relationship Id="rId162" Type="http://schemas.openxmlformats.org/officeDocument/2006/relationships/customXml" Target="../ink/ink137.xml"/><Relationship Id="rId183" Type="http://schemas.openxmlformats.org/officeDocument/2006/relationships/customXml" Target="../ink/ink148.xml"/><Relationship Id="rId213" Type="http://schemas.openxmlformats.org/officeDocument/2006/relationships/customXml" Target="../ink/ink163.xml"/><Relationship Id="rId218" Type="http://schemas.openxmlformats.org/officeDocument/2006/relationships/image" Target="../media/image160.png"/><Relationship Id="rId234" Type="http://schemas.openxmlformats.org/officeDocument/2006/relationships/image" Target="../media/image168.png"/><Relationship Id="rId239" Type="http://schemas.openxmlformats.org/officeDocument/2006/relationships/customXml" Target="../ink/ink176.xml"/><Relationship Id="rId2" Type="http://schemas.openxmlformats.org/officeDocument/2006/relationships/customXml" Target="../ink/ink56.xml"/><Relationship Id="rId29" Type="http://schemas.openxmlformats.org/officeDocument/2006/relationships/customXml" Target="../ink/ink70.xml"/><Relationship Id="rId250" Type="http://schemas.openxmlformats.org/officeDocument/2006/relationships/image" Target="../media/image176.png"/><Relationship Id="rId255" Type="http://schemas.openxmlformats.org/officeDocument/2006/relationships/customXml" Target="../ink/ink184.xml"/><Relationship Id="rId271" Type="http://schemas.openxmlformats.org/officeDocument/2006/relationships/image" Target="../media/image186.png"/><Relationship Id="rId24" Type="http://schemas.openxmlformats.org/officeDocument/2006/relationships/customXml" Target="../ink/ink67.xml"/><Relationship Id="rId40" Type="http://schemas.openxmlformats.org/officeDocument/2006/relationships/image" Target="../media/image72.png"/><Relationship Id="rId45" Type="http://schemas.openxmlformats.org/officeDocument/2006/relationships/customXml" Target="../ink/ink78.xml"/><Relationship Id="rId66" Type="http://schemas.openxmlformats.org/officeDocument/2006/relationships/image" Target="../media/image85.png"/><Relationship Id="rId87" Type="http://schemas.openxmlformats.org/officeDocument/2006/relationships/image" Target="../media/image95.png"/><Relationship Id="rId110" Type="http://schemas.openxmlformats.org/officeDocument/2006/relationships/customXml" Target="../ink/ink111.xml"/><Relationship Id="rId115" Type="http://schemas.openxmlformats.org/officeDocument/2006/relationships/image" Target="../media/image109.png"/><Relationship Id="rId131" Type="http://schemas.openxmlformats.org/officeDocument/2006/relationships/image" Target="../media/image117.png"/><Relationship Id="rId136" Type="http://schemas.openxmlformats.org/officeDocument/2006/relationships/customXml" Target="../ink/ink124.xml"/><Relationship Id="rId157" Type="http://schemas.openxmlformats.org/officeDocument/2006/relationships/image" Target="../media/image130.png"/><Relationship Id="rId178" Type="http://schemas.openxmlformats.org/officeDocument/2006/relationships/image" Target="../media/image140.png"/><Relationship Id="rId61" Type="http://schemas.openxmlformats.org/officeDocument/2006/relationships/customXml" Target="../ink/ink86.xml"/><Relationship Id="rId82" Type="http://schemas.openxmlformats.org/officeDocument/2006/relationships/image" Target="../media/image93.png"/><Relationship Id="rId152" Type="http://schemas.openxmlformats.org/officeDocument/2006/relationships/customXml" Target="../ink/ink132.xml"/><Relationship Id="rId173" Type="http://schemas.openxmlformats.org/officeDocument/2006/relationships/customXml" Target="../ink/ink143.xml"/><Relationship Id="rId194" Type="http://schemas.openxmlformats.org/officeDocument/2006/relationships/image" Target="../media/image148.png"/><Relationship Id="rId199" Type="http://schemas.openxmlformats.org/officeDocument/2006/relationships/customXml" Target="../ink/ink156.xml"/><Relationship Id="rId203" Type="http://schemas.openxmlformats.org/officeDocument/2006/relationships/customXml" Target="../ink/ink158.xml"/><Relationship Id="rId208" Type="http://schemas.openxmlformats.org/officeDocument/2006/relationships/image" Target="../media/image155.png"/><Relationship Id="rId229" Type="http://schemas.openxmlformats.org/officeDocument/2006/relationships/customXml" Target="../ink/ink171.xml"/><Relationship Id="rId19" Type="http://schemas.openxmlformats.org/officeDocument/2006/relationships/image" Target="../media/image62.png"/><Relationship Id="rId224" Type="http://schemas.openxmlformats.org/officeDocument/2006/relationships/image" Target="../media/image163.png"/><Relationship Id="rId240" Type="http://schemas.openxmlformats.org/officeDocument/2006/relationships/image" Target="../media/image171.png"/><Relationship Id="rId245" Type="http://schemas.openxmlformats.org/officeDocument/2006/relationships/customXml" Target="../ink/ink179.xml"/><Relationship Id="rId261" Type="http://schemas.openxmlformats.org/officeDocument/2006/relationships/image" Target="../media/image181.png"/><Relationship Id="rId266" Type="http://schemas.openxmlformats.org/officeDocument/2006/relationships/customXml" Target="../ink/ink190.xml"/><Relationship Id="rId14" Type="http://schemas.openxmlformats.org/officeDocument/2006/relationships/customXml" Target="../ink/ink62.xml"/><Relationship Id="rId30" Type="http://schemas.openxmlformats.org/officeDocument/2006/relationships/image" Target="../media/image67.png"/><Relationship Id="rId35" Type="http://schemas.openxmlformats.org/officeDocument/2006/relationships/customXml" Target="../ink/ink73.xml"/><Relationship Id="rId56" Type="http://schemas.openxmlformats.org/officeDocument/2006/relationships/image" Target="../media/image80.png"/><Relationship Id="rId77" Type="http://schemas.openxmlformats.org/officeDocument/2006/relationships/customXml" Target="../ink/ink94.xml"/><Relationship Id="rId100" Type="http://schemas.openxmlformats.org/officeDocument/2006/relationships/customXml" Target="../ink/ink106.xml"/><Relationship Id="rId105" Type="http://schemas.openxmlformats.org/officeDocument/2006/relationships/image" Target="../media/image104.png"/><Relationship Id="rId126" Type="http://schemas.openxmlformats.org/officeDocument/2006/relationships/customXml" Target="../ink/ink119.xml"/><Relationship Id="rId147" Type="http://schemas.openxmlformats.org/officeDocument/2006/relationships/image" Target="../media/image125.png"/><Relationship Id="rId168" Type="http://schemas.openxmlformats.org/officeDocument/2006/relationships/image" Target="../media/image135.png"/><Relationship Id="rId8" Type="http://schemas.openxmlformats.org/officeDocument/2006/relationships/customXml" Target="../ink/ink59.xml"/><Relationship Id="rId51" Type="http://schemas.openxmlformats.org/officeDocument/2006/relationships/customXml" Target="../ink/ink81.xml"/><Relationship Id="rId72" Type="http://schemas.openxmlformats.org/officeDocument/2006/relationships/image" Target="../media/image88.png"/><Relationship Id="rId93" Type="http://schemas.openxmlformats.org/officeDocument/2006/relationships/image" Target="../media/image98.png"/><Relationship Id="rId98" Type="http://schemas.openxmlformats.org/officeDocument/2006/relationships/customXml" Target="../ink/ink105.xml"/><Relationship Id="rId121" Type="http://schemas.openxmlformats.org/officeDocument/2006/relationships/image" Target="../media/image112.png"/><Relationship Id="rId142" Type="http://schemas.openxmlformats.org/officeDocument/2006/relationships/customXml" Target="../ink/ink127.xml"/><Relationship Id="rId163" Type="http://schemas.openxmlformats.org/officeDocument/2006/relationships/image" Target="../media/image133.png"/><Relationship Id="rId184" Type="http://schemas.openxmlformats.org/officeDocument/2006/relationships/image" Target="../media/image143.png"/><Relationship Id="rId189" Type="http://schemas.openxmlformats.org/officeDocument/2006/relationships/customXml" Target="../ink/ink151.xml"/><Relationship Id="rId219" Type="http://schemas.openxmlformats.org/officeDocument/2006/relationships/customXml" Target="../ink/ink166.xml"/><Relationship Id="rId3" Type="http://schemas.openxmlformats.org/officeDocument/2006/relationships/image" Target="../media/image54.png"/><Relationship Id="rId214" Type="http://schemas.openxmlformats.org/officeDocument/2006/relationships/image" Target="../media/image158.png"/><Relationship Id="rId230" Type="http://schemas.openxmlformats.org/officeDocument/2006/relationships/image" Target="../media/image166.png"/><Relationship Id="rId235" Type="http://schemas.openxmlformats.org/officeDocument/2006/relationships/customXml" Target="../ink/ink174.xml"/><Relationship Id="rId251" Type="http://schemas.openxmlformats.org/officeDocument/2006/relationships/customXml" Target="../ink/ink182.xml"/><Relationship Id="rId256" Type="http://schemas.openxmlformats.org/officeDocument/2006/relationships/image" Target="../media/image179.png"/><Relationship Id="rId25" Type="http://schemas.openxmlformats.org/officeDocument/2006/relationships/image" Target="../media/image65.png"/><Relationship Id="rId46" Type="http://schemas.openxmlformats.org/officeDocument/2006/relationships/image" Target="../media/image75.png"/><Relationship Id="rId67" Type="http://schemas.openxmlformats.org/officeDocument/2006/relationships/customXml" Target="../ink/ink89.xml"/><Relationship Id="rId116" Type="http://schemas.openxmlformats.org/officeDocument/2006/relationships/customXml" Target="../ink/ink114.xml"/><Relationship Id="rId137" Type="http://schemas.openxmlformats.org/officeDocument/2006/relationships/image" Target="../media/image120.png"/><Relationship Id="rId158" Type="http://schemas.openxmlformats.org/officeDocument/2006/relationships/customXml" Target="../ink/ink135.xml"/><Relationship Id="rId20" Type="http://schemas.openxmlformats.org/officeDocument/2006/relationships/customXml" Target="../ink/ink65.xml"/><Relationship Id="rId41" Type="http://schemas.openxmlformats.org/officeDocument/2006/relationships/customXml" Target="../ink/ink76.xml"/><Relationship Id="rId62" Type="http://schemas.openxmlformats.org/officeDocument/2006/relationships/image" Target="../media/image83.png"/><Relationship Id="rId83" Type="http://schemas.openxmlformats.org/officeDocument/2006/relationships/customXml" Target="../ink/ink97.xml"/><Relationship Id="rId88" Type="http://schemas.openxmlformats.org/officeDocument/2006/relationships/customXml" Target="../ink/ink100.xml"/><Relationship Id="rId111" Type="http://schemas.openxmlformats.org/officeDocument/2006/relationships/image" Target="../media/image107.png"/><Relationship Id="rId132" Type="http://schemas.openxmlformats.org/officeDocument/2006/relationships/customXml" Target="../ink/ink122.xml"/><Relationship Id="rId153" Type="http://schemas.openxmlformats.org/officeDocument/2006/relationships/image" Target="../media/image128.png"/><Relationship Id="rId174" Type="http://schemas.openxmlformats.org/officeDocument/2006/relationships/image" Target="../media/image138.png"/><Relationship Id="rId179" Type="http://schemas.openxmlformats.org/officeDocument/2006/relationships/customXml" Target="../ink/ink146.xml"/><Relationship Id="rId195" Type="http://schemas.openxmlformats.org/officeDocument/2006/relationships/customXml" Target="../ink/ink154.xml"/><Relationship Id="rId209" Type="http://schemas.openxmlformats.org/officeDocument/2006/relationships/customXml" Target="../ink/ink161.xml"/><Relationship Id="rId190" Type="http://schemas.openxmlformats.org/officeDocument/2006/relationships/image" Target="../media/image146.png"/><Relationship Id="rId204" Type="http://schemas.openxmlformats.org/officeDocument/2006/relationships/image" Target="../media/image153.png"/><Relationship Id="rId220" Type="http://schemas.openxmlformats.org/officeDocument/2006/relationships/image" Target="../media/image161.png"/><Relationship Id="rId225" Type="http://schemas.openxmlformats.org/officeDocument/2006/relationships/customXml" Target="../ink/ink169.xml"/><Relationship Id="rId241" Type="http://schemas.openxmlformats.org/officeDocument/2006/relationships/customXml" Target="../ink/ink177.xml"/><Relationship Id="rId246" Type="http://schemas.openxmlformats.org/officeDocument/2006/relationships/image" Target="../media/image174.png"/><Relationship Id="rId267" Type="http://schemas.openxmlformats.org/officeDocument/2006/relationships/image" Target="../media/image184.png"/><Relationship Id="rId15" Type="http://schemas.openxmlformats.org/officeDocument/2006/relationships/image" Target="../media/image60.png"/><Relationship Id="rId36" Type="http://schemas.openxmlformats.org/officeDocument/2006/relationships/image" Target="../media/image70.png"/><Relationship Id="rId57" Type="http://schemas.openxmlformats.org/officeDocument/2006/relationships/customXml" Target="../ink/ink84.xml"/><Relationship Id="rId106" Type="http://schemas.openxmlformats.org/officeDocument/2006/relationships/customXml" Target="../ink/ink109.xml"/><Relationship Id="rId127" Type="http://schemas.openxmlformats.org/officeDocument/2006/relationships/image" Target="../media/image115.png"/><Relationship Id="rId262" Type="http://schemas.openxmlformats.org/officeDocument/2006/relationships/customXml" Target="../ink/ink188.xml"/><Relationship Id="rId10" Type="http://schemas.openxmlformats.org/officeDocument/2006/relationships/customXml" Target="../ink/ink60.xml"/><Relationship Id="rId31" Type="http://schemas.openxmlformats.org/officeDocument/2006/relationships/customXml" Target="../ink/ink71.xml"/><Relationship Id="rId52" Type="http://schemas.openxmlformats.org/officeDocument/2006/relationships/image" Target="../media/image78.png"/><Relationship Id="rId73" Type="http://schemas.openxmlformats.org/officeDocument/2006/relationships/customXml" Target="../ink/ink92.xml"/><Relationship Id="rId78" Type="http://schemas.openxmlformats.org/officeDocument/2006/relationships/image" Target="../media/image91.png"/><Relationship Id="rId94" Type="http://schemas.openxmlformats.org/officeDocument/2006/relationships/customXml" Target="../ink/ink103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17.xml"/><Relationship Id="rId143" Type="http://schemas.openxmlformats.org/officeDocument/2006/relationships/image" Target="../media/image123.png"/><Relationship Id="rId148" Type="http://schemas.openxmlformats.org/officeDocument/2006/relationships/customXml" Target="../ink/ink130.xml"/><Relationship Id="rId164" Type="http://schemas.openxmlformats.org/officeDocument/2006/relationships/customXml" Target="../ink/ink138.xml"/><Relationship Id="rId169" Type="http://schemas.openxmlformats.org/officeDocument/2006/relationships/customXml" Target="../ink/ink141.xml"/><Relationship Id="rId185" Type="http://schemas.openxmlformats.org/officeDocument/2006/relationships/customXml" Target="../ink/ink149.xml"/><Relationship Id="rId4" Type="http://schemas.openxmlformats.org/officeDocument/2006/relationships/customXml" Target="../ink/ink57.xml"/><Relationship Id="rId9" Type="http://schemas.openxmlformats.org/officeDocument/2006/relationships/image" Target="../media/image57.png"/><Relationship Id="rId180" Type="http://schemas.openxmlformats.org/officeDocument/2006/relationships/image" Target="../media/image141.png"/><Relationship Id="rId210" Type="http://schemas.openxmlformats.org/officeDocument/2006/relationships/image" Target="../media/image156.png"/><Relationship Id="rId215" Type="http://schemas.openxmlformats.org/officeDocument/2006/relationships/customXml" Target="../ink/ink164.xml"/><Relationship Id="rId236" Type="http://schemas.openxmlformats.org/officeDocument/2006/relationships/image" Target="../media/image169.png"/><Relationship Id="rId257" Type="http://schemas.openxmlformats.org/officeDocument/2006/relationships/customXml" Target="../ink/ink185.xml"/><Relationship Id="rId26" Type="http://schemas.openxmlformats.org/officeDocument/2006/relationships/customXml" Target="../ink/ink68.xml"/><Relationship Id="rId231" Type="http://schemas.openxmlformats.org/officeDocument/2006/relationships/customXml" Target="../ink/ink172.xml"/><Relationship Id="rId252" Type="http://schemas.openxmlformats.org/officeDocument/2006/relationships/image" Target="../media/image177.png"/><Relationship Id="rId47" Type="http://schemas.openxmlformats.org/officeDocument/2006/relationships/customXml" Target="../ink/ink79.xml"/><Relationship Id="rId68" Type="http://schemas.openxmlformats.org/officeDocument/2006/relationships/image" Target="../media/image86.png"/><Relationship Id="rId89" Type="http://schemas.openxmlformats.org/officeDocument/2006/relationships/image" Target="../media/image96.png"/><Relationship Id="rId112" Type="http://schemas.openxmlformats.org/officeDocument/2006/relationships/customXml" Target="../ink/ink112.xml"/><Relationship Id="rId133" Type="http://schemas.openxmlformats.org/officeDocument/2006/relationships/image" Target="../media/image118.png"/><Relationship Id="rId154" Type="http://schemas.openxmlformats.org/officeDocument/2006/relationships/customXml" Target="../ink/ink133.xml"/><Relationship Id="rId175" Type="http://schemas.openxmlformats.org/officeDocument/2006/relationships/customXml" Target="../ink/ink144.xml"/><Relationship Id="rId196" Type="http://schemas.openxmlformats.org/officeDocument/2006/relationships/image" Target="../media/image149.png"/><Relationship Id="rId200" Type="http://schemas.openxmlformats.org/officeDocument/2006/relationships/image" Target="../media/image151.png"/><Relationship Id="rId16" Type="http://schemas.openxmlformats.org/officeDocument/2006/relationships/customXml" Target="../ink/ink63.xml"/><Relationship Id="rId221" Type="http://schemas.openxmlformats.org/officeDocument/2006/relationships/customXml" Target="../ink/ink167.xml"/><Relationship Id="rId242" Type="http://schemas.openxmlformats.org/officeDocument/2006/relationships/image" Target="../media/image172.png"/><Relationship Id="rId263" Type="http://schemas.openxmlformats.org/officeDocument/2006/relationships/image" Target="../media/image182.png"/><Relationship Id="rId37" Type="http://schemas.openxmlformats.org/officeDocument/2006/relationships/customXml" Target="../ink/ink74.xml"/><Relationship Id="rId58" Type="http://schemas.openxmlformats.org/officeDocument/2006/relationships/image" Target="../media/image81.png"/><Relationship Id="rId79" Type="http://schemas.openxmlformats.org/officeDocument/2006/relationships/customXml" Target="../ink/ink95.xml"/><Relationship Id="rId102" Type="http://schemas.openxmlformats.org/officeDocument/2006/relationships/customXml" Target="../ink/ink107.xml"/><Relationship Id="rId123" Type="http://schemas.openxmlformats.org/officeDocument/2006/relationships/image" Target="../media/image113.png"/><Relationship Id="rId144" Type="http://schemas.openxmlformats.org/officeDocument/2006/relationships/customXml" Target="../ink/ink128.xml"/><Relationship Id="rId90" Type="http://schemas.openxmlformats.org/officeDocument/2006/relationships/customXml" Target="../ink/ink101.xml"/><Relationship Id="rId165" Type="http://schemas.openxmlformats.org/officeDocument/2006/relationships/image" Target="../media/image134.png"/><Relationship Id="rId186" Type="http://schemas.openxmlformats.org/officeDocument/2006/relationships/image" Target="../media/image144.png"/><Relationship Id="rId211" Type="http://schemas.openxmlformats.org/officeDocument/2006/relationships/customXml" Target="../ink/ink162.xml"/><Relationship Id="rId232" Type="http://schemas.openxmlformats.org/officeDocument/2006/relationships/image" Target="../media/image167.png"/><Relationship Id="rId253" Type="http://schemas.openxmlformats.org/officeDocument/2006/relationships/customXml" Target="../ink/ink183.xml"/><Relationship Id="rId27" Type="http://schemas.openxmlformats.org/officeDocument/2006/relationships/customXml" Target="../ink/ink69.xml"/><Relationship Id="rId48" Type="http://schemas.openxmlformats.org/officeDocument/2006/relationships/image" Target="../media/image76.png"/><Relationship Id="rId69" Type="http://schemas.openxmlformats.org/officeDocument/2006/relationships/customXml" Target="../ink/ink90.xml"/><Relationship Id="rId113" Type="http://schemas.openxmlformats.org/officeDocument/2006/relationships/image" Target="../media/image108.png"/><Relationship Id="rId134" Type="http://schemas.openxmlformats.org/officeDocument/2006/relationships/customXml" Target="../ink/ink123.xml"/><Relationship Id="rId80" Type="http://schemas.openxmlformats.org/officeDocument/2006/relationships/image" Target="../media/image92.png"/><Relationship Id="rId155" Type="http://schemas.openxmlformats.org/officeDocument/2006/relationships/image" Target="../media/image129.png"/><Relationship Id="rId176" Type="http://schemas.openxmlformats.org/officeDocument/2006/relationships/image" Target="../media/image139.png"/><Relationship Id="rId197" Type="http://schemas.openxmlformats.org/officeDocument/2006/relationships/customXml" Target="../ink/ink155.xml"/><Relationship Id="rId201" Type="http://schemas.openxmlformats.org/officeDocument/2006/relationships/customXml" Target="../ink/ink157.xml"/><Relationship Id="rId222" Type="http://schemas.openxmlformats.org/officeDocument/2006/relationships/image" Target="../media/image162.png"/><Relationship Id="rId243" Type="http://schemas.openxmlformats.org/officeDocument/2006/relationships/customXml" Target="../ink/ink178.xml"/><Relationship Id="rId264" Type="http://schemas.openxmlformats.org/officeDocument/2006/relationships/customXml" Target="../ink/ink189.xml"/><Relationship Id="rId17" Type="http://schemas.openxmlformats.org/officeDocument/2006/relationships/image" Target="../media/image61.png"/><Relationship Id="rId38" Type="http://schemas.openxmlformats.org/officeDocument/2006/relationships/image" Target="../media/image71.png"/><Relationship Id="rId59" Type="http://schemas.openxmlformats.org/officeDocument/2006/relationships/customXml" Target="../ink/ink85.xml"/><Relationship Id="rId103" Type="http://schemas.openxmlformats.org/officeDocument/2006/relationships/image" Target="../media/image103.png"/><Relationship Id="rId124" Type="http://schemas.openxmlformats.org/officeDocument/2006/relationships/customXml" Target="../ink/ink118.xml"/><Relationship Id="rId70" Type="http://schemas.openxmlformats.org/officeDocument/2006/relationships/image" Target="../media/image87.png"/><Relationship Id="rId91" Type="http://schemas.openxmlformats.org/officeDocument/2006/relationships/image" Target="../media/image97.png"/><Relationship Id="rId145" Type="http://schemas.openxmlformats.org/officeDocument/2006/relationships/image" Target="../media/image124.png"/><Relationship Id="rId166" Type="http://schemas.openxmlformats.org/officeDocument/2006/relationships/customXml" Target="../ink/ink139.xml"/><Relationship Id="rId187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7.png"/><Relationship Id="rId233" Type="http://schemas.openxmlformats.org/officeDocument/2006/relationships/customXml" Target="../ink/ink173.xml"/><Relationship Id="rId254" Type="http://schemas.openxmlformats.org/officeDocument/2006/relationships/image" Target="../media/image178.png"/><Relationship Id="rId28" Type="http://schemas.openxmlformats.org/officeDocument/2006/relationships/image" Target="../media/image66.png"/><Relationship Id="rId49" Type="http://schemas.openxmlformats.org/officeDocument/2006/relationships/customXml" Target="../ink/ink80.xml"/><Relationship Id="rId114" Type="http://schemas.openxmlformats.org/officeDocument/2006/relationships/customXml" Target="../ink/ink11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.xml"/><Relationship Id="rId117" Type="http://schemas.openxmlformats.org/officeDocument/2006/relationships/image" Target="../media/image244.png"/><Relationship Id="rId21" Type="http://schemas.openxmlformats.org/officeDocument/2006/relationships/image" Target="../media/image196.png"/><Relationship Id="rId42" Type="http://schemas.openxmlformats.org/officeDocument/2006/relationships/customXml" Target="../ink/ink213.xml"/><Relationship Id="rId47" Type="http://schemas.openxmlformats.org/officeDocument/2006/relationships/image" Target="../media/image209.png"/><Relationship Id="rId63" Type="http://schemas.openxmlformats.org/officeDocument/2006/relationships/image" Target="../media/image217.png"/><Relationship Id="rId68" Type="http://schemas.openxmlformats.org/officeDocument/2006/relationships/customXml" Target="../ink/ink226.xml"/><Relationship Id="rId84" Type="http://schemas.openxmlformats.org/officeDocument/2006/relationships/customXml" Target="../ink/ink234.xml"/><Relationship Id="rId89" Type="http://schemas.openxmlformats.org/officeDocument/2006/relationships/image" Target="../media/image230.png"/><Relationship Id="rId112" Type="http://schemas.openxmlformats.org/officeDocument/2006/relationships/customXml" Target="../ink/ink248.xml"/><Relationship Id="rId133" Type="http://schemas.openxmlformats.org/officeDocument/2006/relationships/image" Target="../media/image252.png"/><Relationship Id="rId138" Type="http://schemas.openxmlformats.org/officeDocument/2006/relationships/customXml" Target="../ink/ink261.xml"/><Relationship Id="rId154" Type="http://schemas.openxmlformats.org/officeDocument/2006/relationships/customXml" Target="../ink/ink269.xml"/><Relationship Id="rId159" Type="http://schemas.openxmlformats.org/officeDocument/2006/relationships/image" Target="../media/image265.png"/><Relationship Id="rId175" Type="http://schemas.openxmlformats.org/officeDocument/2006/relationships/image" Target="../media/image273.png"/><Relationship Id="rId170" Type="http://schemas.openxmlformats.org/officeDocument/2006/relationships/customXml" Target="../ink/ink277.xml"/><Relationship Id="rId16" Type="http://schemas.openxmlformats.org/officeDocument/2006/relationships/customXml" Target="../ink/ink200.xml"/><Relationship Id="rId107" Type="http://schemas.openxmlformats.org/officeDocument/2006/relationships/image" Target="../media/image239.png"/><Relationship Id="rId11" Type="http://schemas.openxmlformats.org/officeDocument/2006/relationships/image" Target="../media/image191.png"/><Relationship Id="rId32" Type="http://schemas.openxmlformats.org/officeDocument/2006/relationships/customXml" Target="../ink/ink208.xml"/><Relationship Id="rId37" Type="http://schemas.openxmlformats.org/officeDocument/2006/relationships/image" Target="../media/image204.png"/><Relationship Id="rId53" Type="http://schemas.openxmlformats.org/officeDocument/2006/relationships/image" Target="../media/image212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225.png"/><Relationship Id="rId102" Type="http://schemas.openxmlformats.org/officeDocument/2006/relationships/customXml" Target="../ink/ink243.xml"/><Relationship Id="rId123" Type="http://schemas.openxmlformats.org/officeDocument/2006/relationships/image" Target="../media/image247.png"/><Relationship Id="rId128" Type="http://schemas.openxmlformats.org/officeDocument/2006/relationships/customXml" Target="../ink/ink256.xml"/><Relationship Id="rId144" Type="http://schemas.openxmlformats.org/officeDocument/2006/relationships/customXml" Target="../ink/ink264.xml"/><Relationship Id="rId149" Type="http://schemas.openxmlformats.org/officeDocument/2006/relationships/image" Target="../media/image260.png"/><Relationship Id="rId5" Type="http://schemas.openxmlformats.org/officeDocument/2006/relationships/image" Target="../media/image188.png"/><Relationship Id="rId90" Type="http://schemas.openxmlformats.org/officeDocument/2006/relationships/customXml" Target="../ink/ink237.xml"/><Relationship Id="rId95" Type="http://schemas.openxmlformats.org/officeDocument/2006/relationships/image" Target="../media/image233.png"/><Relationship Id="rId160" Type="http://schemas.openxmlformats.org/officeDocument/2006/relationships/customXml" Target="../ink/ink272.xml"/><Relationship Id="rId165" Type="http://schemas.openxmlformats.org/officeDocument/2006/relationships/image" Target="../media/image268.png"/><Relationship Id="rId181" Type="http://schemas.openxmlformats.org/officeDocument/2006/relationships/image" Target="../media/image276.png"/><Relationship Id="rId22" Type="http://schemas.openxmlformats.org/officeDocument/2006/relationships/customXml" Target="../ink/ink203.xml"/><Relationship Id="rId27" Type="http://schemas.openxmlformats.org/officeDocument/2006/relationships/image" Target="../media/image199.png"/><Relationship Id="rId43" Type="http://schemas.openxmlformats.org/officeDocument/2006/relationships/image" Target="../media/image207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220.png"/><Relationship Id="rId113" Type="http://schemas.openxmlformats.org/officeDocument/2006/relationships/image" Target="../media/image242.png"/><Relationship Id="rId118" Type="http://schemas.openxmlformats.org/officeDocument/2006/relationships/customXml" Target="../ink/ink251.xml"/><Relationship Id="rId134" Type="http://schemas.openxmlformats.org/officeDocument/2006/relationships/customXml" Target="../ink/ink259.xml"/><Relationship Id="rId139" Type="http://schemas.openxmlformats.org/officeDocument/2006/relationships/image" Target="../media/image255.png"/><Relationship Id="rId80" Type="http://schemas.openxmlformats.org/officeDocument/2006/relationships/customXml" Target="../ink/ink232.xml"/><Relationship Id="rId85" Type="http://schemas.openxmlformats.org/officeDocument/2006/relationships/image" Target="../media/image228.png"/><Relationship Id="rId150" Type="http://schemas.openxmlformats.org/officeDocument/2006/relationships/customXml" Target="../ink/ink267.xml"/><Relationship Id="rId155" Type="http://schemas.openxmlformats.org/officeDocument/2006/relationships/image" Target="../media/image263.png"/><Relationship Id="rId171" Type="http://schemas.openxmlformats.org/officeDocument/2006/relationships/image" Target="../media/image271.png"/><Relationship Id="rId176" Type="http://schemas.openxmlformats.org/officeDocument/2006/relationships/customXml" Target="../ink/ink280.xml"/><Relationship Id="rId12" Type="http://schemas.openxmlformats.org/officeDocument/2006/relationships/customXml" Target="../ink/ink198.xml"/><Relationship Id="rId17" Type="http://schemas.openxmlformats.org/officeDocument/2006/relationships/image" Target="../media/image194.png"/><Relationship Id="rId33" Type="http://schemas.openxmlformats.org/officeDocument/2006/relationships/image" Target="../media/image202.png"/><Relationship Id="rId38" Type="http://schemas.openxmlformats.org/officeDocument/2006/relationships/customXml" Target="../ink/ink211.xml"/><Relationship Id="rId59" Type="http://schemas.openxmlformats.org/officeDocument/2006/relationships/image" Target="../media/image215.png"/><Relationship Id="rId103" Type="http://schemas.openxmlformats.org/officeDocument/2006/relationships/image" Target="../media/image237.png"/><Relationship Id="rId108" Type="http://schemas.openxmlformats.org/officeDocument/2006/relationships/customXml" Target="../ink/ink246.xml"/><Relationship Id="rId124" Type="http://schemas.openxmlformats.org/officeDocument/2006/relationships/customXml" Target="../ink/ink254.xml"/><Relationship Id="rId129" Type="http://schemas.openxmlformats.org/officeDocument/2006/relationships/image" Target="../media/image250.png"/><Relationship Id="rId54" Type="http://schemas.openxmlformats.org/officeDocument/2006/relationships/customXml" Target="../ink/ink219.xml"/><Relationship Id="rId70" Type="http://schemas.openxmlformats.org/officeDocument/2006/relationships/customXml" Target="../ink/ink227.xml"/><Relationship Id="rId75" Type="http://schemas.openxmlformats.org/officeDocument/2006/relationships/image" Target="../media/image223.png"/><Relationship Id="rId91" Type="http://schemas.openxmlformats.org/officeDocument/2006/relationships/image" Target="../media/image231.png"/><Relationship Id="rId96" Type="http://schemas.openxmlformats.org/officeDocument/2006/relationships/customXml" Target="../ink/ink240.xml"/><Relationship Id="rId140" Type="http://schemas.openxmlformats.org/officeDocument/2006/relationships/customXml" Target="../ink/ink262.xml"/><Relationship Id="rId145" Type="http://schemas.openxmlformats.org/officeDocument/2006/relationships/image" Target="../media/image258.png"/><Relationship Id="rId161" Type="http://schemas.openxmlformats.org/officeDocument/2006/relationships/image" Target="../media/image266.png"/><Relationship Id="rId166" Type="http://schemas.openxmlformats.org/officeDocument/2006/relationships/customXml" Target="../ink/ink275.xml"/><Relationship Id="rId182" Type="http://schemas.openxmlformats.org/officeDocument/2006/relationships/customXml" Target="../ink/ink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23" Type="http://schemas.openxmlformats.org/officeDocument/2006/relationships/image" Target="../media/image197.png"/><Relationship Id="rId28" Type="http://schemas.openxmlformats.org/officeDocument/2006/relationships/customXml" Target="../ink/ink206.xml"/><Relationship Id="rId49" Type="http://schemas.openxmlformats.org/officeDocument/2006/relationships/image" Target="../media/image210.png"/><Relationship Id="rId114" Type="http://schemas.openxmlformats.org/officeDocument/2006/relationships/customXml" Target="../ink/ink249.xml"/><Relationship Id="rId119" Type="http://schemas.openxmlformats.org/officeDocument/2006/relationships/image" Target="../media/image245.png"/><Relationship Id="rId44" Type="http://schemas.openxmlformats.org/officeDocument/2006/relationships/customXml" Target="../ink/ink214.xml"/><Relationship Id="rId60" Type="http://schemas.openxmlformats.org/officeDocument/2006/relationships/customXml" Target="../ink/ink222.xml"/><Relationship Id="rId65" Type="http://schemas.openxmlformats.org/officeDocument/2006/relationships/image" Target="../media/image218.png"/><Relationship Id="rId81" Type="http://schemas.openxmlformats.org/officeDocument/2006/relationships/image" Target="../media/image226.png"/><Relationship Id="rId86" Type="http://schemas.openxmlformats.org/officeDocument/2006/relationships/customXml" Target="../ink/ink235.xml"/><Relationship Id="rId130" Type="http://schemas.openxmlformats.org/officeDocument/2006/relationships/customXml" Target="../ink/ink257.xml"/><Relationship Id="rId135" Type="http://schemas.openxmlformats.org/officeDocument/2006/relationships/image" Target="../media/image253.png"/><Relationship Id="rId151" Type="http://schemas.openxmlformats.org/officeDocument/2006/relationships/image" Target="../media/image261.png"/><Relationship Id="rId156" Type="http://schemas.openxmlformats.org/officeDocument/2006/relationships/customXml" Target="../ink/ink270.xml"/><Relationship Id="rId177" Type="http://schemas.openxmlformats.org/officeDocument/2006/relationships/image" Target="../media/image274.png"/><Relationship Id="rId4" Type="http://schemas.openxmlformats.org/officeDocument/2006/relationships/customXml" Target="../ink/ink194.xml"/><Relationship Id="rId9" Type="http://schemas.openxmlformats.org/officeDocument/2006/relationships/image" Target="../media/image190.png"/><Relationship Id="rId172" Type="http://schemas.openxmlformats.org/officeDocument/2006/relationships/customXml" Target="../ink/ink278.xml"/><Relationship Id="rId180" Type="http://schemas.openxmlformats.org/officeDocument/2006/relationships/customXml" Target="../ink/ink282.xml"/><Relationship Id="rId13" Type="http://schemas.openxmlformats.org/officeDocument/2006/relationships/image" Target="../media/image192.png"/><Relationship Id="rId18" Type="http://schemas.openxmlformats.org/officeDocument/2006/relationships/customXml" Target="../ink/ink201.xml"/><Relationship Id="rId39" Type="http://schemas.openxmlformats.org/officeDocument/2006/relationships/image" Target="../media/image205.png"/><Relationship Id="rId109" Type="http://schemas.openxmlformats.org/officeDocument/2006/relationships/image" Target="../media/image240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13.png"/><Relationship Id="rId76" Type="http://schemas.openxmlformats.org/officeDocument/2006/relationships/customXml" Target="../ink/ink230.xml"/><Relationship Id="rId97" Type="http://schemas.openxmlformats.org/officeDocument/2006/relationships/image" Target="../media/image234.png"/><Relationship Id="rId104" Type="http://schemas.openxmlformats.org/officeDocument/2006/relationships/customXml" Target="../ink/ink244.xml"/><Relationship Id="rId120" Type="http://schemas.openxmlformats.org/officeDocument/2006/relationships/customXml" Target="../ink/ink252.xml"/><Relationship Id="rId125" Type="http://schemas.openxmlformats.org/officeDocument/2006/relationships/image" Target="../media/image248.png"/><Relationship Id="rId141" Type="http://schemas.openxmlformats.org/officeDocument/2006/relationships/image" Target="../media/image256.png"/><Relationship Id="rId146" Type="http://schemas.openxmlformats.org/officeDocument/2006/relationships/customXml" Target="../ink/ink265.xml"/><Relationship Id="rId167" Type="http://schemas.openxmlformats.org/officeDocument/2006/relationships/image" Target="../media/image269.png"/><Relationship Id="rId7" Type="http://schemas.openxmlformats.org/officeDocument/2006/relationships/image" Target="../media/image189.png"/><Relationship Id="rId71" Type="http://schemas.openxmlformats.org/officeDocument/2006/relationships/image" Target="../media/image221.png"/><Relationship Id="rId92" Type="http://schemas.openxmlformats.org/officeDocument/2006/relationships/customXml" Target="../ink/ink238.xml"/><Relationship Id="rId162" Type="http://schemas.openxmlformats.org/officeDocument/2006/relationships/customXml" Target="../ink/ink273.xml"/><Relationship Id="rId183" Type="http://schemas.openxmlformats.org/officeDocument/2006/relationships/image" Target="../media/image277.png"/><Relationship Id="rId2" Type="http://schemas.openxmlformats.org/officeDocument/2006/relationships/customXml" Target="../ink/ink193.xml"/><Relationship Id="rId29" Type="http://schemas.openxmlformats.org/officeDocument/2006/relationships/image" Target="../media/image200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08.png"/><Relationship Id="rId66" Type="http://schemas.openxmlformats.org/officeDocument/2006/relationships/customXml" Target="../ink/ink225.xml"/><Relationship Id="rId87" Type="http://schemas.openxmlformats.org/officeDocument/2006/relationships/image" Target="../media/image229.png"/><Relationship Id="rId110" Type="http://schemas.openxmlformats.org/officeDocument/2006/relationships/customXml" Target="../ink/ink247.xml"/><Relationship Id="rId115" Type="http://schemas.openxmlformats.org/officeDocument/2006/relationships/image" Target="../media/image243.png"/><Relationship Id="rId131" Type="http://schemas.openxmlformats.org/officeDocument/2006/relationships/image" Target="../media/image251.png"/><Relationship Id="rId136" Type="http://schemas.openxmlformats.org/officeDocument/2006/relationships/customXml" Target="../ink/ink260.xml"/><Relationship Id="rId157" Type="http://schemas.openxmlformats.org/officeDocument/2006/relationships/image" Target="../media/image264.png"/><Relationship Id="rId178" Type="http://schemas.openxmlformats.org/officeDocument/2006/relationships/customXml" Target="../ink/ink281.xml"/><Relationship Id="rId61" Type="http://schemas.openxmlformats.org/officeDocument/2006/relationships/image" Target="../media/image216.png"/><Relationship Id="rId82" Type="http://schemas.openxmlformats.org/officeDocument/2006/relationships/customXml" Target="../ink/ink233.xml"/><Relationship Id="rId152" Type="http://schemas.openxmlformats.org/officeDocument/2006/relationships/customXml" Target="../ink/ink268.xml"/><Relationship Id="rId173" Type="http://schemas.openxmlformats.org/officeDocument/2006/relationships/image" Target="../media/image272.png"/><Relationship Id="rId19" Type="http://schemas.openxmlformats.org/officeDocument/2006/relationships/image" Target="../media/image195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203.png"/><Relationship Id="rId56" Type="http://schemas.openxmlformats.org/officeDocument/2006/relationships/customXml" Target="../ink/ink220.xml"/><Relationship Id="rId77" Type="http://schemas.openxmlformats.org/officeDocument/2006/relationships/image" Target="../media/image224.png"/><Relationship Id="rId100" Type="http://schemas.openxmlformats.org/officeDocument/2006/relationships/customXml" Target="../ink/ink242.xml"/><Relationship Id="rId105" Type="http://schemas.openxmlformats.org/officeDocument/2006/relationships/image" Target="../media/image238.png"/><Relationship Id="rId126" Type="http://schemas.openxmlformats.org/officeDocument/2006/relationships/customXml" Target="../ink/ink255.xml"/><Relationship Id="rId147" Type="http://schemas.openxmlformats.org/officeDocument/2006/relationships/image" Target="../media/image259.png"/><Relationship Id="rId168" Type="http://schemas.openxmlformats.org/officeDocument/2006/relationships/customXml" Target="../ink/ink276.xml"/><Relationship Id="rId8" Type="http://schemas.openxmlformats.org/officeDocument/2006/relationships/customXml" Target="../ink/ink196.xml"/><Relationship Id="rId51" Type="http://schemas.openxmlformats.org/officeDocument/2006/relationships/image" Target="../media/image211.png"/><Relationship Id="rId72" Type="http://schemas.openxmlformats.org/officeDocument/2006/relationships/customXml" Target="../ink/ink228.xml"/><Relationship Id="rId93" Type="http://schemas.openxmlformats.org/officeDocument/2006/relationships/image" Target="../media/image232.png"/><Relationship Id="rId98" Type="http://schemas.openxmlformats.org/officeDocument/2006/relationships/customXml" Target="../ink/ink241.xml"/><Relationship Id="rId121" Type="http://schemas.openxmlformats.org/officeDocument/2006/relationships/image" Target="../media/image246.png"/><Relationship Id="rId142" Type="http://schemas.openxmlformats.org/officeDocument/2006/relationships/customXml" Target="../ink/ink263.xml"/><Relationship Id="rId163" Type="http://schemas.openxmlformats.org/officeDocument/2006/relationships/image" Target="../media/image267.png"/><Relationship Id="rId184" Type="http://schemas.openxmlformats.org/officeDocument/2006/relationships/customXml" Target="../ink/ink284.xml"/><Relationship Id="rId3" Type="http://schemas.openxmlformats.org/officeDocument/2006/relationships/image" Target="../media/image187.png"/><Relationship Id="rId25" Type="http://schemas.openxmlformats.org/officeDocument/2006/relationships/image" Target="../media/image198.png"/><Relationship Id="rId46" Type="http://schemas.openxmlformats.org/officeDocument/2006/relationships/customXml" Target="../ink/ink215.xml"/><Relationship Id="rId67" Type="http://schemas.openxmlformats.org/officeDocument/2006/relationships/image" Target="../media/image219.png"/><Relationship Id="rId116" Type="http://schemas.openxmlformats.org/officeDocument/2006/relationships/customXml" Target="../ink/ink250.xml"/><Relationship Id="rId137" Type="http://schemas.openxmlformats.org/officeDocument/2006/relationships/image" Target="../media/image254.png"/><Relationship Id="rId158" Type="http://schemas.openxmlformats.org/officeDocument/2006/relationships/customXml" Target="../ink/ink271.xml"/><Relationship Id="rId20" Type="http://schemas.openxmlformats.org/officeDocument/2006/relationships/customXml" Target="../ink/ink202.xml"/><Relationship Id="rId41" Type="http://schemas.openxmlformats.org/officeDocument/2006/relationships/image" Target="../media/image206.png"/><Relationship Id="rId62" Type="http://schemas.openxmlformats.org/officeDocument/2006/relationships/customXml" Target="../ink/ink223.xml"/><Relationship Id="rId83" Type="http://schemas.openxmlformats.org/officeDocument/2006/relationships/image" Target="../media/image227.png"/><Relationship Id="rId88" Type="http://schemas.openxmlformats.org/officeDocument/2006/relationships/customXml" Target="../ink/ink236.xml"/><Relationship Id="rId111" Type="http://schemas.openxmlformats.org/officeDocument/2006/relationships/image" Target="../media/image241.png"/><Relationship Id="rId132" Type="http://schemas.openxmlformats.org/officeDocument/2006/relationships/customXml" Target="../ink/ink258.xml"/><Relationship Id="rId153" Type="http://schemas.openxmlformats.org/officeDocument/2006/relationships/image" Target="../media/image262.png"/><Relationship Id="rId174" Type="http://schemas.openxmlformats.org/officeDocument/2006/relationships/customXml" Target="../ink/ink279.xml"/><Relationship Id="rId179" Type="http://schemas.openxmlformats.org/officeDocument/2006/relationships/image" Target="../media/image275.png"/><Relationship Id="rId15" Type="http://schemas.openxmlformats.org/officeDocument/2006/relationships/image" Target="../media/image193.png"/><Relationship Id="rId36" Type="http://schemas.openxmlformats.org/officeDocument/2006/relationships/customXml" Target="../ink/ink210.xml"/><Relationship Id="rId57" Type="http://schemas.openxmlformats.org/officeDocument/2006/relationships/image" Target="../media/image214.png"/><Relationship Id="rId106" Type="http://schemas.openxmlformats.org/officeDocument/2006/relationships/customXml" Target="../ink/ink245.xml"/><Relationship Id="rId127" Type="http://schemas.openxmlformats.org/officeDocument/2006/relationships/image" Target="../media/image249.png"/><Relationship Id="rId10" Type="http://schemas.openxmlformats.org/officeDocument/2006/relationships/customXml" Target="../ink/ink197.xml"/><Relationship Id="rId31" Type="http://schemas.openxmlformats.org/officeDocument/2006/relationships/image" Target="../media/image201.png"/><Relationship Id="rId52" Type="http://schemas.openxmlformats.org/officeDocument/2006/relationships/customXml" Target="../ink/ink218.xml"/><Relationship Id="rId73" Type="http://schemas.openxmlformats.org/officeDocument/2006/relationships/image" Target="../media/image222.png"/><Relationship Id="rId78" Type="http://schemas.openxmlformats.org/officeDocument/2006/relationships/customXml" Target="../ink/ink231.xml"/><Relationship Id="rId94" Type="http://schemas.openxmlformats.org/officeDocument/2006/relationships/customXml" Target="../ink/ink239.xml"/><Relationship Id="rId99" Type="http://schemas.openxmlformats.org/officeDocument/2006/relationships/image" Target="../media/image235.png"/><Relationship Id="rId101" Type="http://schemas.openxmlformats.org/officeDocument/2006/relationships/image" Target="../media/image236.png"/><Relationship Id="rId122" Type="http://schemas.openxmlformats.org/officeDocument/2006/relationships/customXml" Target="../ink/ink253.xml"/><Relationship Id="rId143" Type="http://schemas.openxmlformats.org/officeDocument/2006/relationships/image" Target="../media/image257.png"/><Relationship Id="rId148" Type="http://schemas.openxmlformats.org/officeDocument/2006/relationships/customXml" Target="../ink/ink266.xml"/><Relationship Id="rId164" Type="http://schemas.openxmlformats.org/officeDocument/2006/relationships/customXml" Target="../ink/ink274.xml"/><Relationship Id="rId169" Type="http://schemas.openxmlformats.org/officeDocument/2006/relationships/image" Target="../media/image270.png"/><Relationship Id="rId185" Type="http://schemas.openxmlformats.org/officeDocument/2006/relationships/image" Target="../media/image27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5.png"/><Relationship Id="rId299" Type="http://schemas.openxmlformats.org/officeDocument/2006/relationships/customXml" Target="../ink/ink434.xml"/><Relationship Id="rId303" Type="http://schemas.openxmlformats.org/officeDocument/2006/relationships/customXml" Target="../ink/ink436.xml"/><Relationship Id="rId21" Type="http://schemas.openxmlformats.org/officeDocument/2006/relationships/image" Target="../media/image288.png"/><Relationship Id="rId42" Type="http://schemas.openxmlformats.org/officeDocument/2006/relationships/customXml" Target="../ink/ink305.xml"/><Relationship Id="rId63" Type="http://schemas.openxmlformats.org/officeDocument/2006/relationships/image" Target="../media/image309.png"/><Relationship Id="rId84" Type="http://schemas.openxmlformats.org/officeDocument/2006/relationships/customXml" Target="../ink/ink326.xml"/><Relationship Id="rId138" Type="http://schemas.openxmlformats.org/officeDocument/2006/relationships/customXml" Target="../ink/ink353.xml"/><Relationship Id="rId159" Type="http://schemas.openxmlformats.org/officeDocument/2006/relationships/image" Target="../media/image356.png"/><Relationship Id="rId324" Type="http://schemas.openxmlformats.org/officeDocument/2006/relationships/image" Target="../media/image438.png"/><Relationship Id="rId170" Type="http://schemas.openxmlformats.org/officeDocument/2006/relationships/customXml" Target="../ink/ink369.xml"/><Relationship Id="rId191" Type="http://schemas.openxmlformats.org/officeDocument/2006/relationships/image" Target="../media/image372.png"/><Relationship Id="rId205" Type="http://schemas.openxmlformats.org/officeDocument/2006/relationships/image" Target="../media/image379.png"/><Relationship Id="rId226" Type="http://schemas.openxmlformats.org/officeDocument/2006/relationships/customXml" Target="../ink/ink397.xml"/><Relationship Id="rId247" Type="http://schemas.openxmlformats.org/officeDocument/2006/relationships/image" Target="../media/image400.png"/><Relationship Id="rId107" Type="http://schemas.openxmlformats.org/officeDocument/2006/relationships/image" Target="../media/image330.png"/><Relationship Id="rId268" Type="http://schemas.openxmlformats.org/officeDocument/2006/relationships/customXml" Target="../ink/ink418.xml"/><Relationship Id="rId289" Type="http://schemas.openxmlformats.org/officeDocument/2006/relationships/image" Target="../media/image421.png"/><Relationship Id="rId11" Type="http://schemas.openxmlformats.org/officeDocument/2006/relationships/image" Target="../media/image283.png"/><Relationship Id="rId32" Type="http://schemas.openxmlformats.org/officeDocument/2006/relationships/customXml" Target="../ink/ink300.xml"/><Relationship Id="rId53" Type="http://schemas.openxmlformats.org/officeDocument/2006/relationships/image" Target="../media/image304.png"/><Relationship Id="rId74" Type="http://schemas.openxmlformats.org/officeDocument/2006/relationships/customXml" Target="../ink/ink321.xml"/><Relationship Id="rId128" Type="http://schemas.openxmlformats.org/officeDocument/2006/relationships/customXml" Target="../ink/ink348.xml"/><Relationship Id="rId149" Type="http://schemas.openxmlformats.org/officeDocument/2006/relationships/image" Target="../media/image351.png"/><Relationship Id="rId314" Type="http://schemas.openxmlformats.org/officeDocument/2006/relationships/image" Target="../media/image433.png"/><Relationship Id="rId5" Type="http://schemas.openxmlformats.org/officeDocument/2006/relationships/image" Target="../media/image280.png"/><Relationship Id="rId95" Type="http://schemas.openxmlformats.org/officeDocument/2006/relationships/image" Target="../media/image324.png"/><Relationship Id="rId160" Type="http://schemas.openxmlformats.org/officeDocument/2006/relationships/customXml" Target="../ink/ink364.xml"/><Relationship Id="rId181" Type="http://schemas.openxmlformats.org/officeDocument/2006/relationships/image" Target="../media/image367.png"/><Relationship Id="rId216" Type="http://schemas.openxmlformats.org/officeDocument/2006/relationships/customXml" Target="../ink/ink392.xml"/><Relationship Id="rId237" Type="http://schemas.openxmlformats.org/officeDocument/2006/relationships/image" Target="../media/image395.png"/><Relationship Id="rId258" Type="http://schemas.openxmlformats.org/officeDocument/2006/relationships/customXml" Target="../ink/ink413.xml"/><Relationship Id="rId279" Type="http://schemas.openxmlformats.org/officeDocument/2006/relationships/image" Target="../media/image416.png"/><Relationship Id="rId22" Type="http://schemas.openxmlformats.org/officeDocument/2006/relationships/customXml" Target="../ink/ink295.xml"/><Relationship Id="rId43" Type="http://schemas.openxmlformats.org/officeDocument/2006/relationships/image" Target="../media/image299.png"/><Relationship Id="rId64" Type="http://schemas.openxmlformats.org/officeDocument/2006/relationships/customXml" Target="../ink/ink316.xml"/><Relationship Id="rId118" Type="http://schemas.openxmlformats.org/officeDocument/2006/relationships/customXml" Target="../ink/ink343.xml"/><Relationship Id="rId139" Type="http://schemas.openxmlformats.org/officeDocument/2006/relationships/image" Target="../media/image346.png"/><Relationship Id="rId290" Type="http://schemas.openxmlformats.org/officeDocument/2006/relationships/customXml" Target="../ink/ink429.xml"/><Relationship Id="rId304" Type="http://schemas.openxmlformats.org/officeDocument/2006/relationships/image" Target="../media/image428.png"/><Relationship Id="rId85" Type="http://schemas.openxmlformats.org/officeDocument/2006/relationships/image" Target="../media/image320.png"/><Relationship Id="rId150" Type="http://schemas.openxmlformats.org/officeDocument/2006/relationships/customXml" Target="../ink/ink359.xml"/><Relationship Id="rId171" Type="http://schemas.openxmlformats.org/officeDocument/2006/relationships/image" Target="../media/image362.png"/><Relationship Id="rId192" Type="http://schemas.openxmlformats.org/officeDocument/2006/relationships/customXml" Target="../ink/ink380.xml"/><Relationship Id="rId206" Type="http://schemas.openxmlformats.org/officeDocument/2006/relationships/customXml" Target="../ink/ink387.xml"/><Relationship Id="rId227" Type="http://schemas.openxmlformats.org/officeDocument/2006/relationships/image" Target="../media/image390.png"/><Relationship Id="rId248" Type="http://schemas.openxmlformats.org/officeDocument/2006/relationships/customXml" Target="../ink/ink408.xml"/><Relationship Id="rId269" Type="http://schemas.openxmlformats.org/officeDocument/2006/relationships/image" Target="../media/image411.png"/><Relationship Id="rId12" Type="http://schemas.openxmlformats.org/officeDocument/2006/relationships/customXml" Target="../ink/ink290.xml"/><Relationship Id="rId33" Type="http://schemas.openxmlformats.org/officeDocument/2006/relationships/image" Target="../media/image294.png"/><Relationship Id="rId108" Type="http://schemas.openxmlformats.org/officeDocument/2006/relationships/customXml" Target="../ink/ink338.xml"/><Relationship Id="rId129" Type="http://schemas.openxmlformats.org/officeDocument/2006/relationships/image" Target="../media/image341.png"/><Relationship Id="rId280" Type="http://schemas.openxmlformats.org/officeDocument/2006/relationships/customXml" Target="../ink/ink424.xml"/><Relationship Id="rId315" Type="http://schemas.openxmlformats.org/officeDocument/2006/relationships/customXml" Target="../ink/ink442.xml"/><Relationship Id="rId54" Type="http://schemas.openxmlformats.org/officeDocument/2006/relationships/customXml" Target="../ink/ink311.xml"/><Relationship Id="rId75" Type="http://schemas.openxmlformats.org/officeDocument/2006/relationships/image" Target="../media/image315.png"/><Relationship Id="rId96" Type="http://schemas.openxmlformats.org/officeDocument/2006/relationships/customXml" Target="../ink/ink332.xml"/><Relationship Id="rId140" Type="http://schemas.openxmlformats.org/officeDocument/2006/relationships/customXml" Target="../ink/ink354.xml"/><Relationship Id="rId161" Type="http://schemas.openxmlformats.org/officeDocument/2006/relationships/image" Target="../media/image357.png"/><Relationship Id="rId182" Type="http://schemas.openxmlformats.org/officeDocument/2006/relationships/customXml" Target="../ink/ink375.xml"/><Relationship Id="rId217" Type="http://schemas.openxmlformats.org/officeDocument/2006/relationships/image" Target="../media/image385.png"/><Relationship Id="rId6" Type="http://schemas.openxmlformats.org/officeDocument/2006/relationships/customXml" Target="../ink/ink287.xml"/><Relationship Id="rId238" Type="http://schemas.openxmlformats.org/officeDocument/2006/relationships/customXml" Target="../ink/ink403.xml"/><Relationship Id="rId259" Type="http://schemas.openxmlformats.org/officeDocument/2006/relationships/image" Target="../media/image406.png"/><Relationship Id="rId23" Type="http://schemas.openxmlformats.org/officeDocument/2006/relationships/image" Target="../media/image289.png"/><Relationship Id="rId119" Type="http://schemas.openxmlformats.org/officeDocument/2006/relationships/image" Target="../media/image336.png"/><Relationship Id="rId270" Type="http://schemas.openxmlformats.org/officeDocument/2006/relationships/customXml" Target="../ink/ink419.xml"/><Relationship Id="rId291" Type="http://schemas.openxmlformats.org/officeDocument/2006/relationships/image" Target="../media/image422.png"/><Relationship Id="rId305" Type="http://schemas.openxmlformats.org/officeDocument/2006/relationships/customXml" Target="../ink/ink437.xml"/><Relationship Id="rId44" Type="http://schemas.openxmlformats.org/officeDocument/2006/relationships/customXml" Target="../ink/ink306.xml"/><Relationship Id="rId65" Type="http://schemas.openxmlformats.org/officeDocument/2006/relationships/image" Target="../media/image310.png"/><Relationship Id="rId86" Type="http://schemas.openxmlformats.org/officeDocument/2006/relationships/customXml" Target="../ink/ink327.xml"/><Relationship Id="rId130" Type="http://schemas.openxmlformats.org/officeDocument/2006/relationships/customXml" Target="../ink/ink349.xml"/><Relationship Id="rId151" Type="http://schemas.openxmlformats.org/officeDocument/2006/relationships/image" Target="../media/image352.png"/><Relationship Id="rId172" Type="http://schemas.openxmlformats.org/officeDocument/2006/relationships/customXml" Target="../ink/ink370.xml"/><Relationship Id="rId193" Type="http://schemas.openxmlformats.org/officeDocument/2006/relationships/image" Target="../media/image373.png"/><Relationship Id="rId207" Type="http://schemas.openxmlformats.org/officeDocument/2006/relationships/image" Target="../media/image380.png"/><Relationship Id="rId228" Type="http://schemas.openxmlformats.org/officeDocument/2006/relationships/customXml" Target="../ink/ink398.xml"/><Relationship Id="rId249" Type="http://schemas.openxmlformats.org/officeDocument/2006/relationships/image" Target="../media/image401.png"/><Relationship Id="rId13" Type="http://schemas.openxmlformats.org/officeDocument/2006/relationships/image" Target="../media/image284.png"/><Relationship Id="rId109" Type="http://schemas.openxmlformats.org/officeDocument/2006/relationships/image" Target="../media/image331.png"/><Relationship Id="rId260" Type="http://schemas.openxmlformats.org/officeDocument/2006/relationships/customXml" Target="../ink/ink414.xml"/><Relationship Id="rId281" Type="http://schemas.openxmlformats.org/officeDocument/2006/relationships/image" Target="../media/image417.png"/><Relationship Id="rId316" Type="http://schemas.openxmlformats.org/officeDocument/2006/relationships/image" Target="../media/image434.png"/><Relationship Id="rId34" Type="http://schemas.openxmlformats.org/officeDocument/2006/relationships/customXml" Target="../ink/ink301.xml"/><Relationship Id="rId55" Type="http://schemas.openxmlformats.org/officeDocument/2006/relationships/image" Target="../media/image305.png"/><Relationship Id="rId76" Type="http://schemas.openxmlformats.org/officeDocument/2006/relationships/customXml" Target="../ink/ink322.xml"/><Relationship Id="rId97" Type="http://schemas.openxmlformats.org/officeDocument/2006/relationships/image" Target="../media/image325.png"/><Relationship Id="rId120" Type="http://schemas.openxmlformats.org/officeDocument/2006/relationships/customXml" Target="../ink/ink344.xml"/><Relationship Id="rId141" Type="http://schemas.openxmlformats.org/officeDocument/2006/relationships/image" Target="../media/image347.png"/><Relationship Id="rId7" Type="http://schemas.openxmlformats.org/officeDocument/2006/relationships/image" Target="../media/image281.png"/><Relationship Id="rId162" Type="http://schemas.openxmlformats.org/officeDocument/2006/relationships/customXml" Target="../ink/ink365.xml"/><Relationship Id="rId183" Type="http://schemas.openxmlformats.org/officeDocument/2006/relationships/image" Target="../media/image368.png"/><Relationship Id="rId218" Type="http://schemas.openxmlformats.org/officeDocument/2006/relationships/customXml" Target="../ink/ink393.xml"/><Relationship Id="rId239" Type="http://schemas.openxmlformats.org/officeDocument/2006/relationships/image" Target="../media/image396.png"/><Relationship Id="rId250" Type="http://schemas.openxmlformats.org/officeDocument/2006/relationships/customXml" Target="../ink/ink409.xml"/><Relationship Id="rId271" Type="http://schemas.openxmlformats.org/officeDocument/2006/relationships/image" Target="../media/image412.png"/><Relationship Id="rId292" Type="http://schemas.openxmlformats.org/officeDocument/2006/relationships/customXml" Target="../ink/ink430.xml"/><Relationship Id="rId306" Type="http://schemas.openxmlformats.org/officeDocument/2006/relationships/image" Target="../media/image429.png"/><Relationship Id="rId24" Type="http://schemas.openxmlformats.org/officeDocument/2006/relationships/customXml" Target="../ink/ink296.xml"/><Relationship Id="rId45" Type="http://schemas.openxmlformats.org/officeDocument/2006/relationships/image" Target="../media/image300.png"/><Relationship Id="rId66" Type="http://schemas.openxmlformats.org/officeDocument/2006/relationships/customXml" Target="../ink/ink317.xml"/><Relationship Id="rId87" Type="http://schemas.openxmlformats.org/officeDocument/2006/relationships/image" Target="../media/image321.png"/><Relationship Id="rId110" Type="http://schemas.openxmlformats.org/officeDocument/2006/relationships/customXml" Target="../ink/ink339.xml"/><Relationship Id="rId131" Type="http://schemas.openxmlformats.org/officeDocument/2006/relationships/image" Target="../media/image342.png"/><Relationship Id="rId152" Type="http://schemas.openxmlformats.org/officeDocument/2006/relationships/customXml" Target="../ink/ink360.xml"/><Relationship Id="rId173" Type="http://schemas.openxmlformats.org/officeDocument/2006/relationships/image" Target="../media/image363.png"/><Relationship Id="rId194" Type="http://schemas.openxmlformats.org/officeDocument/2006/relationships/customXml" Target="../ink/ink381.xml"/><Relationship Id="rId208" Type="http://schemas.openxmlformats.org/officeDocument/2006/relationships/customXml" Target="../ink/ink388.xml"/><Relationship Id="rId229" Type="http://schemas.openxmlformats.org/officeDocument/2006/relationships/image" Target="../media/image391.png"/><Relationship Id="rId19" Type="http://schemas.openxmlformats.org/officeDocument/2006/relationships/image" Target="../media/image287.png"/><Relationship Id="rId224" Type="http://schemas.openxmlformats.org/officeDocument/2006/relationships/customXml" Target="../ink/ink396.xml"/><Relationship Id="rId240" Type="http://schemas.openxmlformats.org/officeDocument/2006/relationships/customXml" Target="../ink/ink404.xml"/><Relationship Id="rId245" Type="http://schemas.openxmlformats.org/officeDocument/2006/relationships/image" Target="../media/image399.png"/><Relationship Id="rId261" Type="http://schemas.openxmlformats.org/officeDocument/2006/relationships/image" Target="../media/image407.png"/><Relationship Id="rId266" Type="http://schemas.openxmlformats.org/officeDocument/2006/relationships/customXml" Target="../ink/ink417.xml"/><Relationship Id="rId287" Type="http://schemas.openxmlformats.org/officeDocument/2006/relationships/image" Target="../media/image420.png"/><Relationship Id="rId14" Type="http://schemas.openxmlformats.org/officeDocument/2006/relationships/customXml" Target="../ink/ink291.xml"/><Relationship Id="rId30" Type="http://schemas.openxmlformats.org/officeDocument/2006/relationships/customXml" Target="../ink/ink299.xml"/><Relationship Id="rId35" Type="http://schemas.openxmlformats.org/officeDocument/2006/relationships/image" Target="../media/image295.png"/><Relationship Id="rId56" Type="http://schemas.openxmlformats.org/officeDocument/2006/relationships/customXml" Target="../ink/ink312.xml"/><Relationship Id="rId77" Type="http://schemas.openxmlformats.org/officeDocument/2006/relationships/image" Target="../media/image316.png"/><Relationship Id="rId100" Type="http://schemas.openxmlformats.org/officeDocument/2006/relationships/customXml" Target="../ink/ink334.xml"/><Relationship Id="rId105" Type="http://schemas.openxmlformats.org/officeDocument/2006/relationships/image" Target="../media/image329.png"/><Relationship Id="rId126" Type="http://schemas.openxmlformats.org/officeDocument/2006/relationships/customXml" Target="../ink/ink347.xml"/><Relationship Id="rId147" Type="http://schemas.openxmlformats.org/officeDocument/2006/relationships/image" Target="../media/image350.png"/><Relationship Id="rId168" Type="http://schemas.openxmlformats.org/officeDocument/2006/relationships/customXml" Target="../ink/ink368.xml"/><Relationship Id="rId282" Type="http://schemas.openxmlformats.org/officeDocument/2006/relationships/customXml" Target="../ink/ink425.xml"/><Relationship Id="rId312" Type="http://schemas.openxmlformats.org/officeDocument/2006/relationships/image" Target="../media/image432.png"/><Relationship Id="rId317" Type="http://schemas.openxmlformats.org/officeDocument/2006/relationships/customXml" Target="../ink/ink443.xml"/><Relationship Id="rId8" Type="http://schemas.openxmlformats.org/officeDocument/2006/relationships/customXml" Target="../ink/ink288.xml"/><Relationship Id="rId51" Type="http://schemas.openxmlformats.org/officeDocument/2006/relationships/image" Target="../media/image303.png"/><Relationship Id="rId72" Type="http://schemas.openxmlformats.org/officeDocument/2006/relationships/customXml" Target="../ink/ink320.xml"/><Relationship Id="rId93" Type="http://schemas.openxmlformats.org/officeDocument/2006/relationships/image" Target="../media/image323.png"/><Relationship Id="rId98" Type="http://schemas.openxmlformats.org/officeDocument/2006/relationships/customXml" Target="../ink/ink333.xml"/><Relationship Id="rId121" Type="http://schemas.openxmlformats.org/officeDocument/2006/relationships/image" Target="../media/image337.png"/><Relationship Id="rId142" Type="http://schemas.openxmlformats.org/officeDocument/2006/relationships/customXml" Target="../ink/ink355.xml"/><Relationship Id="rId163" Type="http://schemas.openxmlformats.org/officeDocument/2006/relationships/image" Target="../media/image358.png"/><Relationship Id="rId184" Type="http://schemas.openxmlformats.org/officeDocument/2006/relationships/customXml" Target="../ink/ink376.xml"/><Relationship Id="rId189" Type="http://schemas.openxmlformats.org/officeDocument/2006/relationships/image" Target="../media/image371.png"/><Relationship Id="rId219" Type="http://schemas.openxmlformats.org/officeDocument/2006/relationships/image" Target="../media/image386.png"/><Relationship Id="rId3" Type="http://schemas.openxmlformats.org/officeDocument/2006/relationships/image" Target="../media/image279.png"/><Relationship Id="rId214" Type="http://schemas.openxmlformats.org/officeDocument/2006/relationships/customXml" Target="../ink/ink391.xml"/><Relationship Id="rId230" Type="http://schemas.openxmlformats.org/officeDocument/2006/relationships/customXml" Target="../ink/ink399.xml"/><Relationship Id="rId235" Type="http://schemas.openxmlformats.org/officeDocument/2006/relationships/image" Target="../media/image394.png"/><Relationship Id="rId251" Type="http://schemas.openxmlformats.org/officeDocument/2006/relationships/image" Target="../media/image402.png"/><Relationship Id="rId256" Type="http://schemas.openxmlformats.org/officeDocument/2006/relationships/customXml" Target="../ink/ink412.xml"/><Relationship Id="rId277" Type="http://schemas.openxmlformats.org/officeDocument/2006/relationships/image" Target="../media/image415.png"/><Relationship Id="rId298" Type="http://schemas.openxmlformats.org/officeDocument/2006/relationships/customXml" Target="../ink/ink433.xml"/><Relationship Id="rId25" Type="http://schemas.openxmlformats.org/officeDocument/2006/relationships/image" Target="../media/image290.png"/><Relationship Id="rId46" Type="http://schemas.openxmlformats.org/officeDocument/2006/relationships/customXml" Target="../ink/ink307.xml"/><Relationship Id="rId67" Type="http://schemas.openxmlformats.org/officeDocument/2006/relationships/image" Target="../media/image311.png"/><Relationship Id="rId116" Type="http://schemas.openxmlformats.org/officeDocument/2006/relationships/customXml" Target="../ink/ink342.xml"/><Relationship Id="rId137" Type="http://schemas.openxmlformats.org/officeDocument/2006/relationships/image" Target="../media/image345.png"/><Relationship Id="rId158" Type="http://schemas.openxmlformats.org/officeDocument/2006/relationships/customXml" Target="../ink/ink363.xml"/><Relationship Id="rId272" Type="http://schemas.openxmlformats.org/officeDocument/2006/relationships/customXml" Target="../ink/ink420.xml"/><Relationship Id="rId293" Type="http://schemas.openxmlformats.org/officeDocument/2006/relationships/image" Target="../media/image423.png"/><Relationship Id="rId302" Type="http://schemas.openxmlformats.org/officeDocument/2006/relationships/image" Target="../media/image427.png"/><Relationship Id="rId307" Type="http://schemas.openxmlformats.org/officeDocument/2006/relationships/customXml" Target="../ink/ink438.xml"/><Relationship Id="rId323" Type="http://schemas.openxmlformats.org/officeDocument/2006/relationships/customXml" Target="../ink/ink446.xml"/><Relationship Id="rId20" Type="http://schemas.openxmlformats.org/officeDocument/2006/relationships/customXml" Target="../ink/ink294.xml"/><Relationship Id="rId41" Type="http://schemas.openxmlformats.org/officeDocument/2006/relationships/image" Target="../media/image298.png"/><Relationship Id="rId62" Type="http://schemas.openxmlformats.org/officeDocument/2006/relationships/customXml" Target="../ink/ink315.xml"/><Relationship Id="rId83" Type="http://schemas.openxmlformats.org/officeDocument/2006/relationships/image" Target="../media/image319.png"/><Relationship Id="rId88" Type="http://schemas.openxmlformats.org/officeDocument/2006/relationships/customXml" Target="../ink/ink328.xml"/><Relationship Id="rId111" Type="http://schemas.openxmlformats.org/officeDocument/2006/relationships/image" Target="../media/image332.png"/><Relationship Id="rId132" Type="http://schemas.openxmlformats.org/officeDocument/2006/relationships/customXml" Target="../ink/ink350.xml"/><Relationship Id="rId153" Type="http://schemas.openxmlformats.org/officeDocument/2006/relationships/image" Target="../media/image353.png"/><Relationship Id="rId174" Type="http://schemas.openxmlformats.org/officeDocument/2006/relationships/customXml" Target="../ink/ink371.xml"/><Relationship Id="rId179" Type="http://schemas.openxmlformats.org/officeDocument/2006/relationships/image" Target="../media/image366.png"/><Relationship Id="rId195" Type="http://schemas.openxmlformats.org/officeDocument/2006/relationships/image" Target="../media/image374.png"/><Relationship Id="rId209" Type="http://schemas.openxmlformats.org/officeDocument/2006/relationships/image" Target="../media/image381.png"/><Relationship Id="rId190" Type="http://schemas.openxmlformats.org/officeDocument/2006/relationships/customXml" Target="../ink/ink379.xml"/><Relationship Id="rId204" Type="http://schemas.openxmlformats.org/officeDocument/2006/relationships/customXml" Target="../ink/ink386.xml"/><Relationship Id="rId220" Type="http://schemas.openxmlformats.org/officeDocument/2006/relationships/customXml" Target="../ink/ink394.xml"/><Relationship Id="rId225" Type="http://schemas.openxmlformats.org/officeDocument/2006/relationships/image" Target="../media/image389.png"/><Relationship Id="rId241" Type="http://schemas.openxmlformats.org/officeDocument/2006/relationships/image" Target="../media/image397.png"/><Relationship Id="rId246" Type="http://schemas.openxmlformats.org/officeDocument/2006/relationships/customXml" Target="../ink/ink407.xml"/><Relationship Id="rId267" Type="http://schemas.openxmlformats.org/officeDocument/2006/relationships/image" Target="../media/image410.png"/><Relationship Id="rId288" Type="http://schemas.openxmlformats.org/officeDocument/2006/relationships/customXml" Target="../ink/ink428.xml"/><Relationship Id="rId15" Type="http://schemas.openxmlformats.org/officeDocument/2006/relationships/image" Target="../media/image285.png"/><Relationship Id="rId36" Type="http://schemas.openxmlformats.org/officeDocument/2006/relationships/customXml" Target="../ink/ink302.xml"/><Relationship Id="rId57" Type="http://schemas.openxmlformats.org/officeDocument/2006/relationships/image" Target="../media/image306.png"/><Relationship Id="rId106" Type="http://schemas.openxmlformats.org/officeDocument/2006/relationships/customXml" Target="../ink/ink337.xml"/><Relationship Id="rId127" Type="http://schemas.openxmlformats.org/officeDocument/2006/relationships/image" Target="../media/image340.png"/><Relationship Id="rId262" Type="http://schemas.openxmlformats.org/officeDocument/2006/relationships/customXml" Target="../ink/ink415.xml"/><Relationship Id="rId283" Type="http://schemas.openxmlformats.org/officeDocument/2006/relationships/image" Target="../media/image418.png"/><Relationship Id="rId313" Type="http://schemas.openxmlformats.org/officeDocument/2006/relationships/customXml" Target="../ink/ink441.xml"/><Relationship Id="rId318" Type="http://schemas.openxmlformats.org/officeDocument/2006/relationships/image" Target="../media/image435.png"/><Relationship Id="rId10" Type="http://schemas.openxmlformats.org/officeDocument/2006/relationships/customXml" Target="../ink/ink289.xml"/><Relationship Id="rId31" Type="http://schemas.openxmlformats.org/officeDocument/2006/relationships/image" Target="../media/image293.png"/><Relationship Id="rId52" Type="http://schemas.openxmlformats.org/officeDocument/2006/relationships/customXml" Target="../ink/ink310.xml"/><Relationship Id="rId73" Type="http://schemas.openxmlformats.org/officeDocument/2006/relationships/image" Target="../media/image314.png"/><Relationship Id="rId78" Type="http://schemas.openxmlformats.org/officeDocument/2006/relationships/customXml" Target="../ink/ink323.xml"/><Relationship Id="rId94" Type="http://schemas.openxmlformats.org/officeDocument/2006/relationships/customXml" Target="../ink/ink331.xml"/><Relationship Id="rId99" Type="http://schemas.openxmlformats.org/officeDocument/2006/relationships/image" Target="../media/image326.png"/><Relationship Id="rId101" Type="http://schemas.openxmlformats.org/officeDocument/2006/relationships/image" Target="../media/image327.png"/><Relationship Id="rId122" Type="http://schemas.openxmlformats.org/officeDocument/2006/relationships/customXml" Target="../ink/ink345.xml"/><Relationship Id="rId143" Type="http://schemas.openxmlformats.org/officeDocument/2006/relationships/image" Target="../media/image348.png"/><Relationship Id="rId148" Type="http://schemas.openxmlformats.org/officeDocument/2006/relationships/customXml" Target="../ink/ink358.xml"/><Relationship Id="rId164" Type="http://schemas.openxmlformats.org/officeDocument/2006/relationships/customXml" Target="../ink/ink366.xml"/><Relationship Id="rId169" Type="http://schemas.openxmlformats.org/officeDocument/2006/relationships/image" Target="../media/image361.png"/><Relationship Id="rId185" Type="http://schemas.openxmlformats.org/officeDocument/2006/relationships/image" Target="../media/image369.png"/><Relationship Id="rId4" Type="http://schemas.openxmlformats.org/officeDocument/2006/relationships/customXml" Target="../ink/ink286.xml"/><Relationship Id="rId9" Type="http://schemas.openxmlformats.org/officeDocument/2006/relationships/image" Target="../media/image282.png"/><Relationship Id="rId180" Type="http://schemas.openxmlformats.org/officeDocument/2006/relationships/customXml" Target="../ink/ink374.xml"/><Relationship Id="rId210" Type="http://schemas.openxmlformats.org/officeDocument/2006/relationships/customXml" Target="../ink/ink389.xml"/><Relationship Id="rId215" Type="http://schemas.openxmlformats.org/officeDocument/2006/relationships/image" Target="../media/image384.png"/><Relationship Id="rId236" Type="http://schemas.openxmlformats.org/officeDocument/2006/relationships/customXml" Target="../ink/ink402.xml"/><Relationship Id="rId257" Type="http://schemas.openxmlformats.org/officeDocument/2006/relationships/image" Target="../media/image405.png"/><Relationship Id="rId278" Type="http://schemas.openxmlformats.org/officeDocument/2006/relationships/customXml" Target="../ink/ink423.xml"/><Relationship Id="rId26" Type="http://schemas.openxmlformats.org/officeDocument/2006/relationships/customXml" Target="../ink/ink297.xml"/><Relationship Id="rId231" Type="http://schemas.openxmlformats.org/officeDocument/2006/relationships/image" Target="../media/image392.png"/><Relationship Id="rId252" Type="http://schemas.openxmlformats.org/officeDocument/2006/relationships/customXml" Target="../ink/ink410.xml"/><Relationship Id="rId273" Type="http://schemas.openxmlformats.org/officeDocument/2006/relationships/image" Target="../media/image413.png"/><Relationship Id="rId294" Type="http://schemas.openxmlformats.org/officeDocument/2006/relationships/customXml" Target="../ink/ink431.xml"/><Relationship Id="rId308" Type="http://schemas.openxmlformats.org/officeDocument/2006/relationships/image" Target="../media/image430.png"/><Relationship Id="rId47" Type="http://schemas.openxmlformats.org/officeDocument/2006/relationships/image" Target="../media/image301.png"/><Relationship Id="rId68" Type="http://schemas.openxmlformats.org/officeDocument/2006/relationships/customXml" Target="../ink/ink318.xml"/><Relationship Id="rId89" Type="http://schemas.openxmlformats.org/officeDocument/2006/relationships/image" Target="../media/image50.png"/><Relationship Id="rId112" Type="http://schemas.openxmlformats.org/officeDocument/2006/relationships/customXml" Target="../ink/ink340.xml"/><Relationship Id="rId133" Type="http://schemas.openxmlformats.org/officeDocument/2006/relationships/image" Target="../media/image343.png"/><Relationship Id="rId154" Type="http://schemas.openxmlformats.org/officeDocument/2006/relationships/customXml" Target="../ink/ink361.xml"/><Relationship Id="rId175" Type="http://schemas.openxmlformats.org/officeDocument/2006/relationships/image" Target="../media/image364.png"/><Relationship Id="rId196" Type="http://schemas.openxmlformats.org/officeDocument/2006/relationships/customXml" Target="../ink/ink382.xml"/><Relationship Id="rId200" Type="http://schemas.openxmlformats.org/officeDocument/2006/relationships/customXml" Target="../ink/ink384.xml"/><Relationship Id="rId16" Type="http://schemas.openxmlformats.org/officeDocument/2006/relationships/customXml" Target="../ink/ink292.xml"/><Relationship Id="rId221" Type="http://schemas.openxmlformats.org/officeDocument/2006/relationships/image" Target="../media/image387.png"/><Relationship Id="rId242" Type="http://schemas.openxmlformats.org/officeDocument/2006/relationships/customXml" Target="../ink/ink405.xml"/><Relationship Id="rId263" Type="http://schemas.openxmlformats.org/officeDocument/2006/relationships/image" Target="../media/image408.png"/><Relationship Id="rId284" Type="http://schemas.openxmlformats.org/officeDocument/2006/relationships/customXml" Target="../ink/ink426.xml"/><Relationship Id="rId319" Type="http://schemas.openxmlformats.org/officeDocument/2006/relationships/customXml" Target="../ink/ink444.xml"/><Relationship Id="rId37" Type="http://schemas.openxmlformats.org/officeDocument/2006/relationships/image" Target="../media/image296.png"/><Relationship Id="rId58" Type="http://schemas.openxmlformats.org/officeDocument/2006/relationships/customXml" Target="../ink/ink313.xml"/><Relationship Id="rId79" Type="http://schemas.openxmlformats.org/officeDocument/2006/relationships/image" Target="../media/image317.png"/><Relationship Id="rId102" Type="http://schemas.openxmlformats.org/officeDocument/2006/relationships/customXml" Target="../ink/ink335.xml"/><Relationship Id="rId123" Type="http://schemas.openxmlformats.org/officeDocument/2006/relationships/image" Target="../media/image338.png"/><Relationship Id="rId144" Type="http://schemas.openxmlformats.org/officeDocument/2006/relationships/customXml" Target="../ink/ink356.xml"/><Relationship Id="rId90" Type="http://schemas.openxmlformats.org/officeDocument/2006/relationships/customXml" Target="../ink/ink329.xml"/><Relationship Id="rId165" Type="http://schemas.openxmlformats.org/officeDocument/2006/relationships/image" Target="../media/image359.png"/><Relationship Id="rId186" Type="http://schemas.openxmlformats.org/officeDocument/2006/relationships/customXml" Target="../ink/ink377.xml"/><Relationship Id="rId211" Type="http://schemas.openxmlformats.org/officeDocument/2006/relationships/image" Target="../media/image382.png"/><Relationship Id="rId232" Type="http://schemas.openxmlformats.org/officeDocument/2006/relationships/customXml" Target="../ink/ink400.xml"/><Relationship Id="rId253" Type="http://schemas.openxmlformats.org/officeDocument/2006/relationships/image" Target="../media/image403.png"/><Relationship Id="rId274" Type="http://schemas.openxmlformats.org/officeDocument/2006/relationships/customXml" Target="../ink/ink421.xml"/><Relationship Id="rId295" Type="http://schemas.openxmlformats.org/officeDocument/2006/relationships/image" Target="../media/image424.png"/><Relationship Id="rId309" Type="http://schemas.openxmlformats.org/officeDocument/2006/relationships/customXml" Target="../ink/ink439.xml"/><Relationship Id="rId27" Type="http://schemas.openxmlformats.org/officeDocument/2006/relationships/image" Target="../media/image291.png"/><Relationship Id="rId48" Type="http://schemas.openxmlformats.org/officeDocument/2006/relationships/customXml" Target="../ink/ink308.xml"/><Relationship Id="rId69" Type="http://schemas.openxmlformats.org/officeDocument/2006/relationships/image" Target="../media/image312.png"/><Relationship Id="rId113" Type="http://schemas.openxmlformats.org/officeDocument/2006/relationships/image" Target="../media/image333.png"/><Relationship Id="rId134" Type="http://schemas.openxmlformats.org/officeDocument/2006/relationships/customXml" Target="../ink/ink351.xml"/><Relationship Id="rId320" Type="http://schemas.openxmlformats.org/officeDocument/2006/relationships/image" Target="../media/image436.png"/><Relationship Id="rId80" Type="http://schemas.openxmlformats.org/officeDocument/2006/relationships/customXml" Target="../ink/ink324.xml"/><Relationship Id="rId155" Type="http://schemas.openxmlformats.org/officeDocument/2006/relationships/image" Target="../media/image354.png"/><Relationship Id="rId176" Type="http://schemas.openxmlformats.org/officeDocument/2006/relationships/customXml" Target="../ink/ink372.xml"/><Relationship Id="rId197" Type="http://schemas.openxmlformats.org/officeDocument/2006/relationships/image" Target="../media/image375.png"/><Relationship Id="rId201" Type="http://schemas.openxmlformats.org/officeDocument/2006/relationships/image" Target="../media/image377.png"/><Relationship Id="rId222" Type="http://schemas.openxmlformats.org/officeDocument/2006/relationships/customXml" Target="../ink/ink395.xml"/><Relationship Id="rId243" Type="http://schemas.openxmlformats.org/officeDocument/2006/relationships/image" Target="../media/image398.png"/><Relationship Id="rId264" Type="http://schemas.openxmlformats.org/officeDocument/2006/relationships/customXml" Target="../ink/ink416.xml"/><Relationship Id="rId285" Type="http://schemas.openxmlformats.org/officeDocument/2006/relationships/image" Target="../media/image419.png"/><Relationship Id="rId17" Type="http://schemas.openxmlformats.org/officeDocument/2006/relationships/image" Target="../media/image286.png"/><Relationship Id="rId38" Type="http://schemas.openxmlformats.org/officeDocument/2006/relationships/customXml" Target="../ink/ink303.xml"/><Relationship Id="rId59" Type="http://schemas.openxmlformats.org/officeDocument/2006/relationships/image" Target="../media/image307.png"/><Relationship Id="rId103" Type="http://schemas.openxmlformats.org/officeDocument/2006/relationships/image" Target="../media/image328.png"/><Relationship Id="rId124" Type="http://schemas.openxmlformats.org/officeDocument/2006/relationships/customXml" Target="../ink/ink346.xml"/><Relationship Id="rId310" Type="http://schemas.openxmlformats.org/officeDocument/2006/relationships/image" Target="../media/image431.png"/><Relationship Id="rId70" Type="http://schemas.openxmlformats.org/officeDocument/2006/relationships/customXml" Target="../ink/ink319.xml"/><Relationship Id="rId91" Type="http://schemas.openxmlformats.org/officeDocument/2006/relationships/image" Target="../media/image322.png"/><Relationship Id="rId145" Type="http://schemas.openxmlformats.org/officeDocument/2006/relationships/image" Target="../media/image349.png"/><Relationship Id="rId166" Type="http://schemas.openxmlformats.org/officeDocument/2006/relationships/customXml" Target="../ink/ink367.xml"/><Relationship Id="rId187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90.xml"/><Relationship Id="rId233" Type="http://schemas.openxmlformats.org/officeDocument/2006/relationships/image" Target="../media/image393.png"/><Relationship Id="rId254" Type="http://schemas.openxmlformats.org/officeDocument/2006/relationships/customXml" Target="../ink/ink411.xml"/><Relationship Id="rId28" Type="http://schemas.openxmlformats.org/officeDocument/2006/relationships/customXml" Target="../ink/ink298.xml"/><Relationship Id="rId49" Type="http://schemas.openxmlformats.org/officeDocument/2006/relationships/image" Target="../media/image302.png"/><Relationship Id="rId114" Type="http://schemas.openxmlformats.org/officeDocument/2006/relationships/customXml" Target="../ink/ink341.xml"/><Relationship Id="rId275" Type="http://schemas.openxmlformats.org/officeDocument/2006/relationships/image" Target="../media/image414.png"/><Relationship Id="rId296" Type="http://schemas.openxmlformats.org/officeDocument/2006/relationships/customXml" Target="../ink/ink432.xml"/><Relationship Id="rId300" Type="http://schemas.openxmlformats.org/officeDocument/2006/relationships/image" Target="../media/image426.png"/><Relationship Id="rId60" Type="http://schemas.openxmlformats.org/officeDocument/2006/relationships/customXml" Target="../ink/ink314.xml"/><Relationship Id="rId81" Type="http://schemas.openxmlformats.org/officeDocument/2006/relationships/image" Target="../media/image318.png"/><Relationship Id="rId135" Type="http://schemas.openxmlformats.org/officeDocument/2006/relationships/image" Target="../media/image344.png"/><Relationship Id="rId156" Type="http://schemas.openxmlformats.org/officeDocument/2006/relationships/customXml" Target="../ink/ink362.xml"/><Relationship Id="rId177" Type="http://schemas.openxmlformats.org/officeDocument/2006/relationships/image" Target="../media/image365.png"/><Relationship Id="rId198" Type="http://schemas.openxmlformats.org/officeDocument/2006/relationships/customXml" Target="../ink/ink383.xml"/><Relationship Id="rId321" Type="http://schemas.openxmlformats.org/officeDocument/2006/relationships/customXml" Target="../ink/ink445.xml"/><Relationship Id="rId202" Type="http://schemas.openxmlformats.org/officeDocument/2006/relationships/customXml" Target="../ink/ink385.xml"/><Relationship Id="rId223" Type="http://schemas.openxmlformats.org/officeDocument/2006/relationships/image" Target="../media/image388.png"/><Relationship Id="rId244" Type="http://schemas.openxmlformats.org/officeDocument/2006/relationships/customXml" Target="../ink/ink406.xml"/><Relationship Id="rId18" Type="http://schemas.openxmlformats.org/officeDocument/2006/relationships/customXml" Target="../ink/ink293.xml"/><Relationship Id="rId39" Type="http://schemas.openxmlformats.org/officeDocument/2006/relationships/image" Target="../media/image297.png"/><Relationship Id="rId265" Type="http://schemas.openxmlformats.org/officeDocument/2006/relationships/image" Target="../media/image409.png"/><Relationship Id="rId286" Type="http://schemas.openxmlformats.org/officeDocument/2006/relationships/customXml" Target="../ink/ink427.xml"/><Relationship Id="rId50" Type="http://schemas.openxmlformats.org/officeDocument/2006/relationships/customXml" Target="../ink/ink309.xml"/><Relationship Id="rId104" Type="http://schemas.openxmlformats.org/officeDocument/2006/relationships/customXml" Target="../ink/ink336.xml"/><Relationship Id="rId125" Type="http://schemas.openxmlformats.org/officeDocument/2006/relationships/image" Target="../media/image339.png"/><Relationship Id="rId146" Type="http://schemas.openxmlformats.org/officeDocument/2006/relationships/customXml" Target="../ink/ink357.xml"/><Relationship Id="rId167" Type="http://schemas.openxmlformats.org/officeDocument/2006/relationships/image" Target="../media/image360.png"/><Relationship Id="rId188" Type="http://schemas.openxmlformats.org/officeDocument/2006/relationships/customXml" Target="../ink/ink378.xml"/><Relationship Id="rId311" Type="http://schemas.openxmlformats.org/officeDocument/2006/relationships/customXml" Target="../ink/ink440.xml"/><Relationship Id="rId71" Type="http://schemas.openxmlformats.org/officeDocument/2006/relationships/image" Target="../media/image313.png"/><Relationship Id="rId92" Type="http://schemas.openxmlformats.org/officeDocument/2006/relationships/customXml" Target="../ink/ink330.xml"/><Relationship Id="rId213" Type="http://schemas.openxmlformats.org/officeDocument/2006/relationships/image" Target="../media/image383.png"/><Relationship Id="rId234" Type="http://schemas.openxmlformats.org/officeDocument/2006/relationships/customXml" Target="../ink/ink401.xml"/><Relationship Id="rId2" Type="http://schemas.openxmlformats.org/officeDocument/2006/relationships/customXml" Target="../ink/ink285.xml"/><Relationship Id="rId29" Type="http://schemas.openxmlformats.org/officeDocument/2006/relationships/image" Target="../media/image292.png"/><Relationship Id="rId255" Type="http://schemas.openxmlformats.org/officeDocument/2006/relationships/image" Target="../media/image404.png"/><Relationship Id="rId276" Type="http://schemas.openxmlformats.org/officeDocument/2006/relationships/customXml" Target="../ink/ink422.xml"/><Relationship Id="rId297" Type="http://schemas.openxmlformats.org/officeDocument/2006/relationships/image" Target="../media/image425.png"/><Relationship Id="rId40" Type="http://schemas.openxmlformats.org/officeDocument/2006/relationships/customXml" Target="../ink/ink304.xml"/><Relationship Id="rId115" Type="http://schemas.openxmlformats.org/officeDocument/2006/relationships/image" Target="../media/image334.png"/><Relationship Id="rId136" Type="http://schemas.openxmlformats.org/officeDocument/2006/relationships/customXml" Target="../ink/ink352.xml"/><Relationship Id="rId157" Type="http://schemas.openxmlformats.org/officeDocument/2006/relationships/image" Target="../media/image355.png"/><Relationship Id="rId178" Type="http://schemas.openxmlformats.org/officeDocument/2006/relationships/customXml" Target="../ink/ink373.xml"/><Relationship Id="rId301" Type="http://schemas.openxmlformats.org/officeDocument/2006/relationships/customXml" Target="../ink/ink435.xml"/><Relationship Id="rId322" Type="http://schemas.openxmlformats.org/officeDocument/2006/relationships/image" Target="../media/image437.png"/><Relationship Id="rId61" Type="http://schemas.openxmlformats.org/officeDocument/2006/relationships/image" Target="../media/image308.png"/><Relationship Id="rId82" Type="http://schemas.openxmlformats.org/officeDocument/2006/relationships/customXml" Target="../ink/ink325.xml"/><Relationship Id="rId199" Type="http://schemas.openxmlformats.org/officeDocument/2006/relationships/image" Target="../media/image376.png"/><Relationship Id="rId203" Type="http://schemas.openxmlformats.org/officeDocument/2006/relationships/image" Target="../media/image37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4.png"/><Relationship Id="rId18" Type="http://schemas.openxmlformats.org/officeDocument/2006/relationships/customXml" Target="../ink/ink455.xml"/><Relationship Id="rId26" Type="http://schemas.openxmlformats.org/officeDocument/2006/relationships/customXml" Target="../ink/ink459.xml"/><Relationship Id="rId39" Type="http://schemas.openxmlformats.org/officeDocument/2006/relationships/image" Target="../media/image457.png"/><Relationship Id="rId21" Type="http://schemas.openxmlformats.org/officeDocument/2006/relationships/image" Target="../media/image448.png"/><Relationship Id="rId34" Type="http://schemas.openxmlformats.org/officeDocument/2006/relationships/customXml" Target="../ink/ink463.xml"/><Relationship Id="rId42" Type="http://schemas.openxmlformats.org/officeDocument/2006/relationships/customXml" Target="../ink/ink467.xml"/><Relationship Id="rId47" Type="http://schemas.openxmlformats.org/officeDocument/2006/relationships/image" Target="../media/image461.png"/><Relationship Id="rId50" Type="http://schemas.openxmlformats.org/officeDocument/2006/relationships/customXml" Target="../ink/ink471.xml"/><Relationship Id="rId55" Type="http://schemas.openxmlformats.org/officeDocument/2006/relationships/image" Target="../media/image465.png"/><Relationship Id="rId63" Type="http://schemas.openxmlformats.org/officeDocument/2006/relationships/image" Target="../media/image469.png"/><Relationship Id="rId68" Type="http://schemas.openxmlformats.org/officeDocument/2006/relationships/customXml" Target="../ink/ink480.xml"/><Relationship Id="rId76" Type="http://schemas.openxmlformats.org/officeDocument/2006/relationships/customXml" Target="../ink/ink484.xml"/><Relationship Id="rId84" Type="http://schemas.openxmlformats.org/officeDocument/2006/relationships/customXml" Target="../ink/ink488.xml"/><Relationship Id="rId89" Type="http://schemas.openxmlformats.org/officeDocument/2006/relationships/image" Target="../media/image482.png"/><Relationship Id="rId7" Type="http://schemas.openxmlformats.org/officeDocument/2006/relationships/image" Target="../media/image441.png"/><Relationship Id="rId71" Type="http://schemas.openxmlformats.org/officeDocument/2006/relationships/image" Target="../media/image473.png"/><Relationship Id="rId2" Type="http://schemas.openxmlformats.org/officeDocument/2006/relationships/customXml" Target="../ink/ink447.xml"/><Relationship Id="rId16" Type="http://schemas.openxmlformats.org/officeDocument/2006/relationships/customXml" Target="../ink/ink454.xml"/><Relationship Id="rId29" Type="http://schemas.openxmlformats.org/officeDocument/2006/relationships/image" Target="../media/image452.png"/><Relationship Id="rId11" Type="http://schemas.openxmlformats.org/officeDocument/2006/relationships/image" Target="../media/image443.png"/><Relationship Id="rId24" Type="http://schemas.openxmlformats.org/officeDocument/2006/relationships/customXml" Target="../ink/ink458.xml"/><Relationship Id="rId32" Type="http://schemas.openxmlformats.org/officeDocument/2006/relationships/customXml" Target="../ink/ink462.xml"/><Relationship Id="rId37" Type="http://schemas.openxmlformats.org/officeDocument/2006/relationships/image" Target="../media/image456.png"/><Relationship Id="rId40" Type="http://schemas.openxmlformats.org/officeDocument/2006/relationships/customXml" Target="../ink/ink466.xml"/><Relationship Id="rId45" Type="http://schemas.openxmlformats.org/officeDocument/2006/relationships/image" Target="../media/image460.png"/><Relationship Id="rId53" Type="http://schemas.openxmlformats.org/officeDocument/2006/relationships/image" Target="../media/image464.png"/><Relationship Id="rId58" Type="http://schemas.openxmlformats.org/officeDocument/2006/relationships/customXml" Target="../ink/ink475.xml"/><Relationship Id="rId66" Type="http://schemas.openxmlformats.org/officeDocument/2006/relationships/customXml" Target="../ink/ink479.xml"/><Relationship Id="rId74" Type="http://schemas.openxmlformats.org/officeDocument/2006/relationships/customXml" Target="../ink/ink483.xml"/><Relationship Id="rId79" Type="http://schemas.openxmlformats.org/officeDocument/2006/relationships/image" Target="../media/image477.png"/><Relationship Id="rId87" Type="http://schemas.openxmlformats.org/officeDocument/2006/relationships/image" Target="../media/image481.png"/><Relationship Id="rId5" Type="http://schemas.openxmlformats.org/officeDocument/2006/relationships/image" Target="../media/image440.png"/><Relationship Id="rId61" Type="http://schemas.openxmlformats.org/officeDocument/2006/relationships/image" Target="../media/image468.png"/><Relationship Id="rId82" Type="http://schemas.openxmlformats.org/officeDocument/2006/relationships/customXml" Target="../ink/ink487.xml"/><Relationship Id="rId19" Type="http://schemas.openxmlformats.org/officeDocument/2006/relationships/image" Target="../media/image447.png"/><Relationship Id="rId4" Type="http://schemas.openxmlformats.org/officeDocument/2006/relationships/customXml" Target="../ink/ink448.xml"/><Relationship Id="rId9" Type="http://schemas.openxmlformats.org/officeDocument/2006/relationships/image" Target="../media/image442.png"/><Relationship Id="rId14" Type="http://schemas.openxmlformats.org/officeDocument/2006/relationships/customXml" Target="../ink/ink453.xml"/><Relationship Id="rId22" Type="http://schemas.openxmlformats.org/officeDocument/2006/relationships/customXml" Target="../ink/ink457.xml"/><Relationship Id="rId27" Type="http://schemas.openxmlformats.org/officeDocument/2006/relationships/image" Target="../media/image451.png"/><Relationship Id="rId30" Type="http://schemas.openxmlformats.org/officeDocument/2006/relationships/customXml" Target="../ink/ink461.xml"/><Relationship Id="rId35" Type="http://schemas.openxmlformats.org/officeDocument/2006/relationships/image" Target="../media/image455.png"/><Relationship Id="rId43" Type="http://schemas.openxmlformats.org/officeDocument/2006/relationships/image" Target="../media/image459.png"/><Relationship Id="rId48" Type="http://schemas.openxmlformats.org/officeDocument/2006/relationships/customXml" Target="../ink/ink470.xml"/><Relationship Id="rId56" Type="http://schemas.openxmlformats.org/officeDocument/2006/relationships/customXml" Target="../ink/ink474.xml"/><Relationship Id="rId64" Type="http://schemas.openxmlformats.org/officeDocument/2006/relationships/customXml" Target="../ink/ink478.xml"/><Relationship Id="rId69" Type="http://schemas.openxmlformats.org/officeDocument/2006/relationships/image" Target="../media/image472.png"/><Relationship Id="rId77" Type="http://schemas.openxmlformats.org/officeDocument/2006/relationships/image" Target="../media/image476.png"/><Relationship Id="rId8" Type="http://schemas.openxmlformats.org/officeDocument/2006/relationships/customXml" Target="../ink/ink450.xml"/><Relationship Id="rId51" Type="http://schemas.openxmlformats.org/officeDocument/2006/relationships/image" Target="../media/image463.png"/><Relationship Id="rId72" Type="http://schemas.openxmlformats.org/officeDocument/2006/relationships/customXml" Target="../ink/ink482.xml"/><Relationship Id="rId80" Type="http://schemas.openxmlformats.org/officeDocument/2006/relationships/customXml" Target="../ink/ink486.xml"/><Relationship Id="rId85" Type="http://schemas.openxmlformats.org/officeDocument/2006/relationships/image" Target="../media/image480.png"/><Relationship Id="rId3" Type="http://schemas.openxmlformats.org/officeDocument/2006/relationships/image" Target="../media/image439.png"/><Relationship Id="rId12" Type="http://schemas.openxmlformats.org/officeDocument/2006/relationships/customXml" Target="../ink/ink452.xml"/><Relationship Id="rId17" Type="http://schemas.openxmlformats.org/officeDocument/2006/relationships/image" Target="../media/image446.png"/><Relationship Id="rId25" Type="http://schemas.openxmlformats.org/officeDocument/2006/relationships/image" Target="../media/image450.png"/><Relationship Id="rId33" Type="http://schemas.openxmlformats.org/officeDocument/2006/relationships/image" Target="../media/image454.png"/><Relationship Id="rId38" Type="http://schemas.openxmlformats.org/officeDocument/2006/relationships/customXml" Target="../ink/ink465.xml"/><Relationship Id="rId46" Type="http://schemas.openxmlformats.org/officeDocument/2006/relationships/customXml" Target="../ink/ink469.xml"/><Relationship Id="rId59" Type="http://schemas.openxmlformats.org/officeDocument/2006/relationships/image" Target="../media/image467.png"/><Relationship Id="rId67" Type="http://schemas.openxmlformats.org/officeDocument/2006/relationships/image" Target="../media/image471.png"/><Relationship Id="rId20" Type="http://schemas.openxmlformats.org/officeDocument/2006/relationships/customXml" Target="../ink/ink456.xml"/><Relationship Id="rId41" Type="http://schemas.openxmlformats.org/officeDocument/2006/relationships/image" Target="../media/image458.png"/><Relationship Id="rId54" Type="http://schemas.openxmlformats.org/officeDocument/2006/relationships/customXml" Target="../ink/ink473.xml"/><Relationship Id="rId62" Type="http://schemas.openxmlformats.org/officeDocument/2006/relationships/customXml" Target="../ink/ink477.xml"/><Relationship Id="rId70" Type="http://schemas.openxmlformats.org/officeDocument/2006/relationships/customXml" Target="../ink/ink481.xml"/><Relationship Id="rId75" Type="http://schemas.openxmlformats.org/officeDocument/2006/relationships/image" Target="../media/image475.png"/><Relationship Id="rId83" Type="http://schemas.openxmlformats.org/officeDocument/2006/relationships/image" Target="../media/image479.png"/><Relationship Id="rId88" Type="http://schemas.openxmlformats.org/officeDocument/2006/relationships/customXml" Target="../ink/ink4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9.xml"/><Relationship Id="rId15" Type="http://schemas.openxmlformats.org/officeDocument/2006/relationships/image" Target="../media/image445.png"/><Relationship Id="rId23" Type="http://schemas.openxmlformats.org/officeDocument/2006/relationships/image" Target="../media/image449.png"/><Relationship Id="rId28" Type="http://schemas.openxmlformats.org/officeDocument/2006/relationships/customXml" Target="../ink/ink460.xml"/><Relationship Id="rId36" Type="http://schemas.openxmlformats.org/officeDocument/2006/relationships/customXml" Target="../ink/ink464.xml"/><Relationship Id="rId49" Type="http://schemas.openxmlformats.org/officeDocument/2006/relationships/image" Target="../media/image462.png"/><Relationship Id="rId57" Type="http://schemas.openxmlformats.org/officeDocument/2006/relationships/image" Target="../media/image466.png"/><Relationship Id="rId10" Type="http://schemas.openxmlformats.org/officeDocument/2006/relationships/customXml" Target="../ink/ink451.xml"/><Relationship Id="rId31" Type="http://schemas.openxmlformats.org/officeDocument/2006/relationships/image" Target="../media/image453.png"/><Relationship Id="rId44" Type="http://schemas.openxmlformats.org/officeDocument/2006/relationships/customXml" Target="../ink/ink468.xml"/><Relationship Id="rId52" Type="http://schemas.openxmlformats.org/officeDocument/2006/relationships/customXml" Target="../ink/ink472.xml"/><Relationship Id="rId60" Type="http://schemas.openxmlformats.org/officeDocument/2006/relationships/customXml" Target="../ink/ink476.xml"/><Relationship Id="rId65" Type="http://schemas.openxmlformats.org/officeDocument/2006/relationships/image" Target="../media/image470.png"/><Relationship Id="rId73" Type="http://schemas.openxmlformats.org/officeDocument/2006/relationships/image" Target="../media/image474.png"/><Relationship Id="rId78" Type="http://schemas.openxmlformats.org/officeDocument/2006/relationships/customXml" Target="../ink/ink485.xml"/><Relationship Id="rId81" Type="http://schemas.openxmlformats.org/officeDocument/2006/relationships/image" Target="../media/image478.png"/><Relationship Id="rId86" Type="http://schemas.openxmlformats.org/officeDocument/2006/relationships/customXml" Target="../ink/ink48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9.png"/><Relationship Id="rId21" Type="http://schemas.openxmlformats.org/officeDocument/2006/relationships/image" Target="../media/image492.png"/><Relationship Id="rId42" Type="http://schemas.openxmlformats.org/officeDocument/2006/relationships/customXml" Target="../ink/ink511.xml"/><Relationship Id="rId63" Type="http://schemas.openxmlformats.org/officeDocument/2006/relationships/image" Target="../media/image513.png"/><Relationship Id="rId84" Type="http://schemas.openxmlformats.org/officeDocument/2006/relationships/customXml" Target="../ink/ink532.xml"/><Relationship Id="rId138" Type="http://schemas.openxmlformats.org/officeDocument/2006/relationships/customXml" Target="../ink/ink559.xml"/><Relationship Id="rId159" Type="http://schemas.openxmlformats.org/officeDocument/2006/relationships/image" Target="../media/image560.png"/><Relationship Id="rId170" Type="http://schemas.openxmlformats.org/officeDocument/2006/relationships/customXml" Target="../ink/ink575.xml"/><Relationship Id="rId191" Type="http://schemas.openxmlformats.org/officeDocument/2006/relationships/image" Target="../media/image576.png"/><Relationship Id="rId205" Type="http://schemas.openxmlformats.org/officeDocument/2006/relationships/image" Target="../media/image583.png"/><Relationship Id="rId226" Type="http://schemas.openxmlformats.org/officeDocument/2006/relationships/customXml" Target="../ink/ink603.xml"/><Relationship Id="rId247" Type="http://schemas.openxmlformats.org/officeDocument/2006/relationships/image" Target="../media/image604.png"/><Relationship Id="rId107" Type="http://schemas.openxmlformats.org/officeDocument/2006/relationships/image" Target="../media/image55.png"/><Relationship Id="rId11" Type="http://schemas.openxmlformats.org/officeDocument/2006/relationships/image" Target="../media/image487.png"/><Relationship Id="rId32" Type="http://schemas.openxmlformats.org/officeDocument/2006/relationships/customXml" Target="../ink/ink506.xml"/><Relationship Id="rId53" Type="http://schemas.openxmlformats.org/officeDocument/2006/relationships/image" Target="../media/image508.png"/><Relationship Id="rId74" Type="http://schemas.openxmlformats.org/officeDocument/2006/relationships/customXml" Target="../ink/ink527.xml"/><Relationship Id="rId128" Type="http://schemas.openxmlformats.org/officeDocument/2006/relationships/customXml" Target="../ink/ink554.xml"/><Relationship Id="rId149" Type="http://schemas.openxmlformats.org/officeDocument/2006/relationships/image" Target="../media/image555.png"/><Relationship Id="rId5" Type="http://schemas.openxmlformats.org/officeDocument/2006/relationships/image" Target="../media/image484.png"/><Relationship Id="rId95" Type="http://schemas.openxmlformats.org/officeDocument/2006/relationships/image" Target="../media/image529.png"/><Relationship Id="rId160" Type="http://schemas.openxmlformats.org/officeDocument/2006/relationships/customXml" Target="../ink/ink570.xml"/><Relationship Id="rId181" Type="http://schemas.openxmlformats.org/officeDocument/2006/relationships/image" Target="../media/image571.png"/><Relationship Id="rId216" Type="http://schemas.openxmlformats.org/officeDocument/2006/relationships/customXml" Target="../ink/ink598.xml"/><Relationship Id="rId237" Type="http://schemas.openxmlformats.org/officeDocument/2006/relationships/image" Target="../media/image599.png"/><Relationship Id="rId22" Type="http://schemas.openxmlformats.org/officeDocument/2006/relationships/customXml" Target="../ink/ink501.xml"/><Relationship Id="rId43" Type="http://schemas.openxmlformats.org/officeDocument/2006/relationships/image" Target="../media/image503.png"/><Relationship Id="rId64" Type="http://schemas.openxmlformats.org/officeDocument/2006/relationships/customXml" Target="../ink/ink522.xml"/><Relationship Id="rId118" Type="http://schemas.openxmlformats.org/officeDocument/2006/relationships/customXml" Target="../ink/ink549.xml"/><Relationship Id="rId139" Type="http://schemas.openxmlformats.org/officeDocument/2006/relationships/image" Target="../media/image550.png"/><Relationship Id="rId85" Type="http://schemas.openxmlformats.org/officeDocument/2006/relationships/image" Target="../media/image524.png"/><Relationship Id="rId150" Type="http://schemas.openxmlformats.org/officeDocument/2006/relationships/customXml" Target="../ink/ink565.xml"/><Relationship Id="rId171" Type="http://schemas.openxmlformats.org/officeDocument/2006/relationships/image" Target="../media/image566.png"/><Relationship Id="rId192" Type="http://schemas.openxmlformats.org/officeDocument/2006/relationships/customXml" Target="../ink/ink586.xml"/><Relationship Id="rId206" Type="http://schemas.openxmlformats.org/officeDocument/2006/relationships/customXml" Target="../ink/ink593.xml"/><Relationship Id="rId227" Type="http://schemas.openxmlformats.org/officeDocument/2006/relationships/image" Target="../media/image594.png"/><Relationship Id="rId248" Type="http://schemas.openxmlformats.org/officeDocument/2006/relationships/customXml" Target="../ink/ink614.xml"/><Relationship Id="rId12" Type="http://schemas.openxmlformats.org/officeDocument/2006/relationships/customXml" Target="../ink/ink496.xml"/><Relationship Id="rId33" Type="http://schemas.openxmlformats.org/officeDocument/2006/relationships/image" Target="../media/image498.png"/><Relationship Id="rId108" Type="http://schemas.openxmlformats.org/officeDocument/2006/relationships/customXml" Target="../ink/ink544.xml"/><Relationship Id="rId129" Type="http://schemas.openxmlformats.org/officeDocument/2006/relationships/image" Target="../media/image545.png"/><Relationship Id="rId54" Type="http://schemas.openxmlformats.org/officeDocument/2006/relationships/customXml" Target="../ink/ink517.xml"/><Relationship Id="rId70" Type="http://schemas.openxmlformats.org/officeDocument/2006/relationships/customXml" Target="../ink/ink525.xml"/><Relationship Id="rId75" Type="http://schemas.openxmlformats.org/officeDocument/2006/relationships/image" Target="../media/image519.png"/><Relationship Id="rId91" Type="http://schemas.openxmlformats.org/officeDocument/2006/relationships/image" Target="../media/image527.png"/><Relationship Id="rId96" Type="http://schemas.openxmlformats.org/officeDocument/2006/relationships/customXml" Target="../ink/ink538.xml"/><Relationship Id="rId140" Type="http://schemas.openxmlformats.org/officeDocument/2006/relationships/customXml" Target="../ink/ink560.xml"/><Relationship Id="rId145" Type="http://schemas.openxmlformats.org/officeDocument/2006/relationships/image" Target="../media/image553.png"/><Relationship Id="rId161" Type="http://schemas.openxmlformats.org/officeDocument/2006/relationships/image" Target="../media/image561.png"/><Relationship Id="rId166" Type="http://schemas.openxmlformats.org/officeDocument/2006/relationships/customXml" Target="../ink/ink573.xml"/><Relationship Id="rId182" Type="http://schemas.openxmlformats.org/officeDocument/2006/relationships/customXml" Target="../ink/ink581.xml"/><Relationship Id="rId187" Type="http://schemas.openxmlformats.org/officeDocument/2006/relationships/image" Target="../media/image574.png"/><Relationship Id="rId217" Type="http://schemas.openxmlformats.org/officeDocument/2006/relationships/image" Target="../media/image5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3.xml"/><Relationship Id="rId212" Type="http://schemas.openxmlformats.org/officeDocument/2006/relationships/customXml" Target="../ink/ink596.xml"/><Relationship Id="rId233" Type="http://schemas.openxmlformats.org/officeDocument/2006/relationships/image" Target="../media/image597.png"/><Relationship Id="rId238" Type="http://schemas.openxmlformats.org/officeDocument/2006/relationships/customXml" Target="../ink/ink609.xml"/><Relationship Id="rId23" Type="http://schemas.openxmlformats.org/officeDocument/2006/relationships/image" Target="../media/image493.png"/><Relationship Id="rId28" Type="http://schemas.openxmlformats.org/officeDocument/2006/relationships/customXml" Target="../ink/ink504.xml"/><Relationship Id="rId49" Type="http://schemas.openxmlformats.org/officeDocument/2006/relationships/image" Target="../media/image506.png"/><Relationship Id="rId114" Type="http://schemas.openxmlformats.org/officeDocument/2006/relationships/customXml" Target="../ink/ink547.xml"/><Relationship Id="rId119" Type="http://schemas.openxmlformats.org/officeDocument/2006/relationships/image" Target="../media/image540.png"/><Relationship Id="rId44" Type="http://schemas.openxmlformats.org/officeDocument/2006/relationships/customXml" Target="../ink/ink512.xml"/><Relationship Id="rId60" Type="http://schemas.openxmlformats.org/officeDocument/2006/relationships/customXml" Target="../ink/ink520.xml"/><Relationship Id="rId65" Type="http://schemas.openxmlformats.org/officeDocument/2006/relationships/image" Target="../media/image514.png"/><Relationship Id="rId81" Type="http://schemas.openxmlformats.org/officeDocument/2006/relationships/image" Target="../media/image522.png"/><Relationship Id="rId86" Type="http://schemas.openxmlformats.org/officeDocument/2006/relationships/customXml" Target="../ink/ink533.xml"/><Relationship Id="rId130" Type="http://schemas.openxmlformats.org/officeDocument/2006/relationships/customXml" Target="../ink/ink555.xml"/><Relationship Id="rId135" Type="http://schemas.openxmlformats.org/officeDocument/2006/relationships/image" Target="../media/image548.png"/><Relationship Id="rId151" Type="http://schemas.openxmlformats.org/officeDocument/2006/relationships/image" Target="../media/image556.png"/><Relationship Id="rId156" Type="http://schemas.openxmlformats.org/officeDocument/2006/relationships/customXml" Target="../ink/ink568.xml"/><Relationship Id="rId177" Type="http://schemas.openxmlformats.org/officeDocument/2006/relationships/image" Target="../media/image569.png"/><Relationship Id="rId198" Type="http://schemas.openxmlformats.org/officeDocument/2006/relationships/customXml" Target="../ink/ink589.xml"/><Relationship Id="rId172" Type="http://schemas.openxmlformats.org/officeDocument/2006/relationships/customXml" Target="../ink/ink576.xml"/><Relationship Id="rId193" Type="http://schemas.openxmlformats.org/officeDocument/2006/relationships/image" Target="../media/image577.png"/><Relationship Id="rId202" Type="http://schemas.openxmlformats.org/officeDocument/2006/relationships/customXml" Target="../ink/ink591.xml"/><Relationship Id="rId207" Type="http://schemas.openxmlformats.org/officeDocument/2006/relationships/image" Target="../media/image584.png"/><Relationship Id="rId223" Type="http://schemas.openxmlformats.org/officeDocument/2006/relationships/image" Target="../media/image592.png"/><Relationship Id="rId228" Type="http://schemas.openxmlformats.org/officeDocument/2006/relationships/customXml" Target="../ink/ink604.xml"/><Relationship Id="rId244" Type="http://schemas.openxmlformats.org/officeDocument/2006/relationships/customXml" Target="../ink/ink612.xml"/><Relationship Id="rId249" Type="http://schemas.openxmlformats.org/officeDocument/2006/relationships/image" Target="../media/image605.png"/><Relationship Id="rId13" Type="http://schemas.openxmlformats.org/officeDocument/2006/relationships/image" Target="../media/image488.png"/><Relationship Id="rId18" Type="http://schemas.openxmlformats.org/officeDocument/2006/relationships/customXml" Target="../ink/ink499.xml"/><Relationship Id="rId39" Type="http://schemas.openxmlformats.org/officeDocument/2006/relationships/image" Target="../media/image501.png"/><Relationship Id="rId109" Type="http://schemas.openxmlformats.org/officeDocument/2006/relationships/image" Target="../media/image535.png"/><Relationship Id="rId34" Type="http://schemas.openxmlformats.org/officeDocument/2006/relationships/customXml" Target="../ink/ink507.xml"/><Relationship Id="rId50" Type="http://schemas.openxmlformats.org/officeDocument/2006/relationships/customXml" Target="../ink/ink515.xml"/><Relationship Id="rId55" Type="http://schemas.openxmlformats.org/officeDocument/2006/relationships/image" Target="../media/image509.png"/><Relationship Id="rId76" Type="http://schemas.openxmlformats.org/officeDocument/2006/relationships/customXml" Target="../ink/ink528.xml"/><Relationship Id="rId97" Type="http://schemas.openxmlformats.org/officeDocument/2006/relationships/image" Target="../media/image530.png"/><Relationship Id="rId104" Type="http://schemas.openxmlformats.org/officeDocument/2006/relationships/customXml" Target="../ink/ink542.xml"/><Relationship Id="rId120" Type="http://schemas.openxmlformats.org/officeDocument/2006/relationships/customXml" Target="../ink/ink550.xml"/><Relationship Id="rId125" Type="http://schemas.openxmlformats.org/officeDocument/2006/relationships/image" Target="../media/image543.png"/><Relationship Id="rId141" Type="http://schemas.openxmlformats.org/officeDocument/2006/relationships/image" Target="../media/image551.png"/><Relationship Id="rId146" Type="http://schemas.openxmlformats.org/officeDocument/2006/relationships/customXml" Target="../ink/ink563.xml"/><Relationship Id="rId167" Type="http://schemas.openxmlformats.org/officeDocument/2006/relationships/image" Target="../media/image564.png"/><Relationship Id="rId188" Type="http://schemas.openxmlformats.org/officeDocument/2006/relationships/customXml" Target="../ink/ink584.xml"/><Relationship Id="rId7" Type="http://schemas.openxmlformats.org/officeDocument/2006/relationships/image" Target="../media/image485.png"/><Relationship Id="rId71" Type="http://schemas.openxmlformats.org/officeDocument/2006/relationships/image" Target="../media/image517.png"/><Relationship Id="rId92" Type="http://schemas.openxmlformats.org/officeDocument/2006/relationships/customXml" Target="../ink/ink536.xml"/><Relationship Id="rId162" Type="http://schemas.openxmlformats.org/officeDocument/2006/relationships/customXml" Target="../ink/ink571.xml"/><Relationship Id="rId183" Type="http://schemas.openxmlformats.org/officeDocument/2006/relationships/image" Target="../media/image572.png"/><Relationship Id="rId213" Type="http://schemas.openxmlformats.org/officeDocument/2006/relationships/image" Target="../media/image587.png"/><Relationship Id="rId218" Type="http://schemas.openxmlformats.org/officeDocument/2006/relationships/customXml" Target="../ink/ink599.xml"/><Relationship Id="rId234" Type="http://schemas.openxmlformats.org/officeDocument/2006/relationships/customXml" Target="../ink/ink607.xml"/><Relationship Id="rId239" Type="http://schemas.openxmlformats.org/officeDocument/2006/relationships/image" Target="../media/image600.png"/><Relationship Id="rId2" Type="http://schemas.openxmlformats.org/officeDocument/2006/relationships/customXml" Target="../ink/ink491.xml"/><Relationship Id="rId29" Type="http://schemas.openxmlformats.org/officeDocument/2006/relationships/image" Target="../media/image496.png"/><Relationship Id="rId250" Type="http://schemas.openxmlformats.org/officeDocument/2006/relationships/customXml" Target="../ink/ink615.xml"/><Relationship Id="rId24" Type="http://schemas.openxmlformats.org/officeDocument/2006/relationships/customXml" Target="../ink/ink502.xml"/><Relationship Id="rId40" Type="http://schemas.openxmlformats.org/officeDocument/2006/relationships/customXml" Target="../ink/ink510.xml"/><Relationship Id="rId45" Type="http://schemas.openxmlformats.org/officeDocument/2006/relationships/image" Target="../media/image504.png"/><Relationship Id="rId66" Type="http://schemas.openxmlformats.org/officeDocument/2006/relationships/customXml" Target="../ink/ink523.xml"/><Relationship Id="rId87" Type="http://schemas.openxmlformats.org/officeDocument/2006/relationships/image" Target="../media/image525.png"/><Relationship Id="rId110" Type="http://schemas.openxmlformats.org/officeDocument/2006/relationships/customXml" Target="../ink/ink545.xml"/><Relationship Id="rId115" Type="http://schemas.openxmlformats.org/officeDocument/2006/relationships/image" Target="../media/image538.png"/><Relationship Id="rId131" Type="http://schemas.openxmlformats.org/officeDocument/2006/relationships/image" Target="../media/image546.png"/><Relationship Id="rId136" Type="http://schemas.openxmlformats.org/officeDocument/2006/relationships/customXml" Target="../ink/ink558.xml"/><Relationship Id="rId157" Type="http://schemas.openxmlformats.org/officeDocument/2006/relationships/image" Target="../media/image559.png"/><Relationship Id="rId178" Type="http://schemas.openxmlformats.org/officeDocument/2006/relationships/customXml" Target="../ink/ink579.xml"/><Relationship Id="rId61" Type="http://schemas.openxmlformats.org/officeDocument/2006/relationships/image" Target="../media/image512.png"/><Relationship Id="rId82" Type="http://schemas.openxmlformats.org/officeDocument/2006/relationships/customXml" Target="../ink/ink531.xml"/><Relationship Id="rId152" Type="http://schemas.openxmlformats.org/officeDocument/2006/relationships/customXml" Target="../ink/ink566.xml"/><Relationship Id="rId173" Type="http://schemas.openxmlformats.org/officeDocument/2006/relationships/image" Target="../media/image567.png"/><Relationship Id="rId194" Type="http://schemas.openxmlformats.org/officeDocument/2006/relationships/customXml" Target="../ink/ink587.xml"/><Relationship Id="rId199" Type="http://schemas.openxmlformats.org/officeDocument/2006/relationships/image" Target="../media/image580.png"/><Relationship Id="rId203" Type="http://schemas.openxmlformats.org/officeDocument/2006/relationships/image" Target="../media/image582.png"/><Relationship Id="rId208" Type="http://schemas.openxmlformats.org/officeDocument/2006/relationships/customXml" Target="../ink/ink594.xml"/><Relationship Id="rId229" Type="http://schemas.openxmlformats.org/officeDocument/2006/relationships/image" Target="../media/image595.png"/><Relationship Id="rId19" Type="http://schemas.openxmlformats.org/officeDocument/2006/relationships/image" Target="../media/image491.png"/><Relationship Id="rId224" Type="http://schemas.openxmlformats.org/officeDocument/2006/relationships/customXml" Target="../ink/ink602.xml"/><Relationship Id="rId240" Type="http://schemas.openxmlformats.org/officeDocument/2006/relationships/customXml" Target="../ink/ink610.xml"/><Relationship Id="rId245" Type="http://schemas.openxmlformats.org/officeDocument/2006/relationships/image" Target="../media/image603.png"/><Relationship Id="rId14" Type="http://schemas.openxmlformats.org/officeDocument/2006/relationships/customXml" Target="../ink/ink497.xml"/><Relationship Id="rId30" Type="http://schemas.openxmlformats.org/officeDocument/2006/relationships/customXml" Target="../ink/ink505.xml"/><Relationship Id="rId35" Type="http://schemas.openxmlformats.org/officeDocument/2006/relationships/image" Target="../media/image499.png"/><Relationship Id="rId56" Type="http://schemas.openxmlformats.org/officeDocument/2006/relationships/customXml" Target="../ink/ink518.xml"/><Relationship Id="rId77" Type="http://schemas.openxmlformats.org/officeDocument/2006/relationships/image" Target="../media/image520.png"/><Relationship Id="rId100" Type="http://schemas.openxmlformats.org/officeDocument/2006/relationships/customXml" Target="../ink/ink540.xml"/><Relationship Id="rId105" Type="http://schemas.openxmlformats.org/officeDocument/2006/relationships/image" Target="../media/image534.png"/><Relationship Id="rId126" Type="http://schemas.openxmlformats.org/officeDocument/2006/relationships/customXml" Target="../ink/ink553.xml"/><Relationship Id="rId147" Type="http://schemas.openxmlformats.org/officeDocument/2006/relationships/image" Target="../media/image554.png"/><Relationship Id="rId168" Type="http://schemas.openxmlformats.org/officeDocument/2006/relationships/customXml" Target="../ink/ink574.xml"/><Relationship Id="rId8" Type="http://schemas.openxmlformats.org/officeDocument/2006/relationships/customXml" Target="../ink/ink494.xml"/><Relationship Id="rId51" Type="http://schemas.openxmlformats.org/officeDocument/2006/relationships/image" Target="../media/image507.png"/><Relationship Id="rId72" Type="http://schemas.openxmlformats.org/officeDocument/2006/relationships/customXml" Target="../ink/ink526.xml"/><Relationship Id="rId93" Type="http://schemas.openxmlformats.org/officeDocument/2006/relationships/image" Target="../media/image528.png"/><Relationship Id="rId98" Type="http://schemas.openxmlformats.org/officeDocument/2006/relationships/customXml" Target="../ink/ink539.xml"/><Relationship Id="rId121" Type="http://schemas.openxmlformats.org/officeDocument/2006/relationships/image" Target="../media/image541.png"/><Relationship Id="rId142" Type="http://schemas.openxmlformats.org/officeDocument/2006/relationships/customXml" Target="../ink/ink561.xml"/><Relationship Id="rId163" Type="http://schemas.openxmlformats.org/officeDocument/2006/relationships/image" Target="../media/image562.png"/><Relationship Id="rId184" Type="http://schemas.openxmlformats.org/officeDocument/2006/relationships/customXml" Target="../ink/ink582.xml"/><Relationship Id="rId189" Type="http://schemas.openxmlformats.org/officeDocument/2006/relationships/image" Target="../media/image575.png"/><Relationship Id="rId219" Type="http://schemas.openxmlformats.org/officeDocument/2006/relationships/image" Target="../media/image590.png"/><Relationship Id="rId3" Type="http://schemas.openxmlformats.org/officeDocument/2006/relationships/image" Target="../media/image483.png"/><Relationship Id="rId214" Type="http://schemas.openxmlformats.org/officeDocument/2006/relationships/customXml" Target="../ink/ink597.xml"/><Relationship Id="rId230" Type="http://schemas.openxmlformats.org/officeDocument/2006/relationships/customXml" Target="../ink/ink605.xml"/><Relationship Id="rId235" Type="http://schemas.openxmlformats.org/officeDocument/2006/relationships/image" Target="../media/image598.png"/><Relationship Id="rId251" Type="http://schemas.openxmlformats.org/officeDocument/2006/relationships/image" Target="../media/image606.png"/><Relationship Id="rId25" Type="http://schemas.openxmlformats.org/officeDocument/2006/relationships/image" Target="../media/image494.png"/><Relationship Id="rId46" Type="http://schemas.openxmlformats.org/officeDocument/2006/relationships/customXml" Target="../ink/ink513.xml"/><Relationship Id="rId67" Type="http://schemas.openxmlformats.org/officeDocument/2006/relationships/image" Target="../media/image515.png"/><Relationship Id="rId116" Type="http://schemas.openxmlformats.org/officeDocument/2006/relationships/customXml" Target="../ink/ink548.xml"/><Relationship Id="rId137" Type="http://schemas.openxmlformats.org/officeDocument/2006/relationships/image" Target="../media/image549.png"/><Relationship Id="rId158" Type="http://schemas.openxmlformats.org/officeDocument/2006/relationships/customXml" Target="../ink/ink569.xml"/><Relationship Id="rId20" Type="http://schemas.openxmlformats.org/officeDocument/2006/relationships/customXml" Target="../ink/ink500.xml"/><Relationship Id="rId41" Type="http://schemas.openxmlformats.org/officeDocument/2006/relationships/image" Target="../media/image502.png"/><Relationship Id="rId62" Type="http://schemas.openxmlformats.org/officeDocument/2006/relationships/customXml" Target="../ink/ink521.xml"/><Relationship Id="rId83" Type="http://schemas.openxmlformats.org/officeDocument/2006/relationships/image" Target="../media/image523.png"/><Relationship Id="rId88" Type="http://schemas.openxmlformats.org/officeDocument/2006/relationships/customXml" Target="../ink/ink534.xml"/><Relationship Id="rId111" Type="http://schemas.openxmlformats.org/officeDocument/2006/relationships/image" Target="../media/image536.png"/><Relationship Id="rId132" Type="http://schemas.openxmlformats.org/officeDocument/2006/relationships/customXml" Target="../ink/ink556.xml"/><Relationship Id="rId153" Type="http://schemas.openxmlformats.org/officeDocument/2006/relationships/image" Target="../media/image557.png"/><Relationship Id="rId174" Type="http://schemas.openxmlformats.org/officeDocument/2006/relationships/customXml" Target="../ink/ink577.xml"/><Relationship Id="rId179" Type="http://schemas.openxmlformats.org/officeDocument/2006/relationships/image" Target="../media/image570.png"/><Relationship Id="rId195" Type="http://schemas.openxmlformats.org/officeDocument/2006/relationships/image" Target="../media/image578.png"/><Relationship Id="rId209" Type="http://schemas.openxmlformats.org/officeDocument/2006/relationships/image" Target="../media/image585.png"/><Relationship Id="rId190" Type="http://schemas.openxmlformats.org/officeDocument/2006/relationships/customXml" Target="../ink/ink585.xml"/><Relationship Id="rId204" Type="http://schemas.openxmlformats.org/officeDocument/2006/relationships/customXml" Target="../ink/ink592.xml"/><Relationship Id="rId220" Type="http://schemas.openxmlformats.org/officeDocument/2006/relationships/customXml" Target="../ink/ink600.xml"/><Relationship Id="rId225" Type="http://schemas.openxmlformats.org/officeDocument/2006/relationships/image" Target="../media/image593.png"/><Relationship Id="rId241" Type="http://schemas.openxmlformats.org/officeDocument/2006/relationships/image" Target="../media/image601.png"/><Relationship Id="rId246" Type="http://schemas.openxmlformats.org/officeDocument/2006/relationships/customXml" Target="../ink/ink613.xml"/><Relationship Id="rId15" Type="http://schemas.openxmlformats.org/officeDocument/2006/relationships/image" Target="../media/image489.png"/><Relationship Id="rId36" Type="http://schemas.openxmlformats.org/officeDocument/2006/relationships/customXml" Target="../ink/ink508.xml"/><Relationship Id="rId57" Type="http://schemas.openxmlformats.org/officeDocument/2006/relationships/image" Target="../media/image510.png"/><Relationship Id="rId106" Type="http://schemas.openxmlformats.org/officeDocument/2006/relationships/customXml" Target="../ink/ink543.xml"/><Relationship Id="rId127" Type="http://schemas.openxmlformats.org/officeDocument/2006/relationships/image" Target="../media/image544.png"/><Relationship Id="rId10" Type="http://schemas.openxmlformats.org/officeDocument/2006/relationships/customXml" Target="../ink/ink495.xml"/><Relationship Id="rId31" Type="http://schemas.openxmlformats.org/officeDocument/2006/relationships/image" Target="../media/image497.png"/><Relationship Id="rId52" Type="http://schemas.openxmlformats.org/officeDocument/2006/relationships/customXml" Target="../ink/ink516.xml"/><Relationship Id="rId73" Type="http://schemas.openxmlformats.org/officeDocument/2006/relationships/image" Target="../media/image518.png"/><Relationship Id="rId78" Type="http://schemas.openxmlformats.org/officeDocument/2006/relationships/customXml" Target="../ink/ink529.xml"/><Relationship Id="rId94" Type="http://schemas.openxmlformats.org/officeDocument/2006/relationships/customXml" Target="../ink/ink537.xml"/><Relationship Id="rId99" Type="http://schemas.openxmlformats.org/officeDocument/2006/relationships/image" Target="../media/image531.png"/><Relationship Id="rId101" Type="http://schemas.openxmlformats.org/officeDocument/2006/relationships/image" Target="../media/image532.png"/><Relationship Id="rId122" Type="http://schemas.openxmlformats.org/officeDocument/2006/relationships/customXml" Target="../ink/ink551.xml"/><Relationship Id="rId143" Type="http://schemas.openxmlformats.org/officeDocument/2006/relationships/image" Target="../media/image552.png"/><Relationship Id="rId148" Type="http://schemas.openxmlformats.org/officeDocument/2006/relationships/customXml" Target="../ink/ink564.xml"/><Relationship Id="rId164" Type="http://schemas.openxmlformats.org/officeDocument/2006/relationships/customXml" Target="../ink/ink572.xml"/><Relationship Id="rId169" Type="http://schemas.openxmlformats.org/officeDocument/2006/relationships/image" Target="../media/image565.png"/><Relationship Id="rId185" Type="http://schemas.openxmlformats.org/officeDocument/2006/relationships/image" Target="../media/image573.png"/><Relationship Id="rId4" Type="http://schemas.openxmlformats.org/officeDocument/2006/relationships/customXml" Target="../ink/ink492.xml"/><Relationship Id="rId9" Type="http://schemas.openxmlformats.org/officeDocument/2006/relationships/image" Target="../media/image486.png"/><Relationship Id="rId180" Type="http://schemas.openxmlformats.org/officeDocument/2006/relationships/customXml" Target="../ink/ink580.xml"/><Relationship Id="rId210" Type="http://schemas.openxmlformats.org/officeDocument/2006/relationships/customXml" Target="../ink/ink595.xml"/><Relationship Id="rId215" Type="http://schemas.openxmlformats.org/officeDocument/2006/relationships/image" Target="../media/image588.png"/><Relationship Id="rId236" Type="http://schemas.openxmlformats.org/officeDocument/2006/relationships/customXml" Target="../ink/ink608.xml"/><Relationship Id="rId26" Type="http://schemas.openxmlformats.org/officeDocument/2006/relationships/customXml" Target="../ink/ink503.xml"/><Relationship Id="rId231" Type="http://schemas.openxmlformats.org/officeDocument/2006/relationships/image" Target="../media/image596.png"/><Relationship Id="rId252" Type="http://schemas.openxmlformats.org/officeDocument/2006/relationships/customXml" Target="../ink/ink616.xml"/><Relationship Id="rId47" Type="http://schemas.openxmlformats.org/officeDocument/2006/relationships/image" Target="../media/image505.png"/><Relationship Id="rId68" Type="http://schemas.openxmlformats.org/officeDocument/2006/relationships/customXml" Target="../ink/ink524.xml"/><Relationship Id="rId89" Type="http://schemas.openxmlformats.org/officeDocument/2006/relationships/image" Target="../media/image526.png"/><Relationship Id="rId112" Type="http://schemas.openxmlformats.org/officeDocument/2006/relationships/customXml" Target="../ink/ink546.xml"/><Relationship Id="rId133" Type="http://schemas.openxmlformats.org/officeDocument/2006/relationships/image" Target="../media/image547.png"/><Relationship Id="rId154" Type="http://schemas.openxmlformats.org/officeDocument/2006/relationships/customXml" Target="../ink/ink567.xml"/><Relationship Id="rId175" Type="http://schemas.openxmlformats.org/officeDocument/2006/relationships/image" Target="../media/image568.png"/><Relationship Id="rId196" Type="http://schemas.openxmlformats.org/officeDocument/2006/relationships/customXml" Target="../ink/ink588.xml"/><Relationship Id="rId200" Type="http://schemas.openxmlformats.org/officeDocument/2006/relationships/customXml" Target="../ink/ink590.xml"/><Relationship Id="rId16" Type="http://schemas.openxmlformats.org/officeDocument/2006/relationships/customXml" Target="../ink/ink498.xml"/><Relationship Id="rId221" Type="http://schemas.openxmlformats.org/officeDocument/2006/relationships/image" Target="../media/image591.png"/><Relationship Id="rId242" Type="http://schemas.openxmlformats.org/officeDocument/2006/relationships/customXml" Target="../ink/ink611.xml"/><Relationship Id="rId37" Type="http://schemas.openxmlformats.org/officeDocument/2006/relationships/image" Target="../media/image500.png"/><Relationship Id="rId58" Type="http://schemas.openxmlformats.org/officeDocument/2006/relationships/customXml" Target="../ink/ink519.xml"/><Relationship Id="rId79" Type="http://schemas.openxmlformats.org/officeDocument/2006/relationships/image" Target="../media/image521.png"/><Relationship Id="rId102" Type="http://schemas.openxmlformats.org/officeDocument/2006/relationships/customXml" Target="../ink/ink541.xml"/><Relationship Id="rId123" Type="http://schemas.openxmlformats.org/officeDocument/2006/relationships/image" Target="../media/image542.png"/><Relationship Id="rId144" Type="http://schemas.openxmlformats.org/officeDocument/2006/relationships/customXml" Target="../ink/ink562.xml"/><Relationship Id="rId90" Type="http://schemas.openxmlformats.org/officeDocument/2006/relationships/customXml" Target="../ink/ink535.xml"/><Relationship Id="rId165" Type="http://schemas.openxmlformats.org/officeDocument/2006/relationships/image" Target="../media/image563.png"/><Relationship Id="rId186" Type="http://schemas.openxmlformats.org/officeDocument/2006/relationships/customXml" Target="../ink/ink583.xml"/><Relationship Id="rId211" Type="http://schemas.openxmlformats.org/officeDocument/2006/relationships/image" Target="../media/image586.png"/><Relationship Id="rId232" Type="http://schemas.openxmlformats.org/officeDocument/2006/relationships/customXml" Target="../ink/ink606.xml"/><Relationship Id="rId253" Type="http://schemas.openxmlformats.org/officeDocument/2006/relationships/image" Target="../media/image607.png"/><Relationship Id="rId27" Type="http://schemas.openxmlformats.org/officeDocument/2006/relationships/image" Target="../media/image495.png"/><Relationship Id="rId48" Type="http://schemas.openxmlformats.org/officeDocument/2006/relationships/customXml" Target="../ink/ink514.xml"/><Relationship Id="rId69" Type="http://schemas.openxmlformats.org/officeDocument/2006/relationships/image" Target="../media/image516.png"/><Relationship Id="rId113" Type="http://schemas.openxmlformats.org/officeDocument/2006/relationships/image" Target="../media/image537.png"/><Relationship Id="rId134" Type="http://schemas.openxmlformats.org/officeDocument/2006/relationships/customXml" Target="../ink/ink557.xml"/><Relationship Id="rId80" Type="http://schemas.openxmlformats.org/officeDocument/2006/relationships/customXml" Target="../ink/ink530.xml"/><Relationship Id="rId155" Type="http://schemas.openxmlformats.org/officeDocument/2006/relationships/image" Target="../media/image558.png"/><Relationship Id="rId176" Type="http://schemas.openxmlformats.org/officeDocument/2006/relationships/customXml" Target="../ink/ink578.xml"/><Relationship Id="rId197" Type="http://schemas.openxmlformats.org/officeDocument/2006/relationships/image" Target="../media/image579.png"/><Relationship Id="rId201" Type="http://schemas.openxmlformats.org/officeDocument/2006/relationships/image" Target="../media/image581.png"/><Relationship Id="rId222" Type="http://schemas.openxmlformats.org/officeDocument/2006/relationships/customXml" Target="../ink/ink601.xml"/><Relationship Id="rId243" Type="http://schemas.openxmlformats.org/officeDocument/2006/relationships/image" Target="../media/image602.png"/><Relationship Id="rId17" Type="http://schemas.openxmlformats.org/officeDocument/2006/relationships/image" Target="../media/image490.png"/><Relationship Id="rId38" Type="http://schemas.openxmlformats.org/officeDocument/2006/relationships/customXml" Target="../ink/ink509.xml"/><Relationship Id="rId59" Type="http://schemas.openxmlformats.org/officeDocument/2006/relationships/image" Target="../media/image511.png"/><Relationship Id="rId103" Type="http://schemas.openxmlformats.org/officeDocument/2006/relationships/image" Target="../media/image533.png"/><Relationship Id="rId124" Type="http://schemas.openxmlformats.org/officeDocument/2006/relationships/customXml" Target="../ink/ink55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9.xml"/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7.xml"/><Relationship Id="rId47" Type="http://schemas.openxmlformats.org/officeDocument/2006/relationships/image" Target="../media/image630.png"/><Relationship Id="rId63" Type="http://schemas.openxmlformats.org/officeDocument/2006/relationships/image" Target="../media/image637.png"/><Relationship Id="rId68" Type="http://schemas.openxmlformats.org/officeDocument/2006/relationships/customXml" Target="../ink/ink650.xml"/><Relationship Id="rId84" Type="http://schemas.openxmlformats.org/officeDocument/2006/relationships/customXml" Target="../ink/ink658.xml"/><Relationship Id="rId89" Type="http://schemas.openxmlformats.org/officeDocument/2006/relationships/image" Target="../media/image650.png"/><Relationship Id="rId112" Type="http://schemas.openxmlformats.org/officeDocument/2006/relationships/customXml" Target="../ink/ink672.xml"/><Relationship Id="rId133" Type="http://schemas.openxmlformats.org/officeDocument/2006/relationships/image" Target="../media/image672.png"/><Relationship Id="rId138" Type="http://schemas.openxmlformats.org/officeDocument/2006/relationships/customXml" Target="../ink/ink685.xml"/><Relationship Id="rId154" Type="http://schemas.openxmlformats.org/officeDocument/2006/relationships/customXml" Target="../ink/ink693.xml"/><Relationship Id="rId159" Type="http://schemas.openxmlformats.org/officeDocument/2006/relationships/image" Target="../media/image685.png"/><Relationship Id="rId16" Type="http://schemas.openxmlformats.org/officeDocument/2006/relationships/customXml" Target="../ink/ink624.xml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2.xml"/><Relationship Id="rId37" Type="http://schemas.openxmlformats.org/officeDocument/2006/relationships/image" Target="../media/image625.png"/><Relationship Id="rId53" Type="http://schemas.openxmlformats.org/officeDocument/2006/relationships/image" Target="../media/image478.png"/><Relationship Id="rId58" Type="http://schemas.openxmlformats.org/officeDocument/2006/relationships/customXml" Target="../ink/ink645.xml"/><Relationship Id="rId74" Type="http://schemas.openxmlformats.org/officeDocument/2006/relationships/customXml" Target="../ink/ink653.xml"/><Relationship Id="rId79" Type="http://schemas.openxmlformats.org/officeDocument/2006/relationships/image" Target="../media/image645.png"/><Relationship Id="rId102" Type="http://schemas.openxmlformats.org/officeDocument/2006/relationships/customXml" Target="../ink/ink667.xml"/><Relationship Id="rId123" Type="http://schemas.openxmlformats.org/officeDocument/2006/relationships/image" Target="../media/image667.png"/><Relationship Id="rId128" Type="http://schemas.openxmlformats.org/officeDocument/2006/relationships/customXml" Target="../ink/ink680.xml"/><Relationship Id="rId144" Type="http://schemas.openxmlformats.org/officeDocument/2006/relationships/customXml" Target="../ink/ink68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0" Type="http://schemas.openxmlformats.org/officeDocument/2006/relationships/customXml" Target="../ink/ink661.xml"/><Relationship Id="rId95" Type="http://schemas.openxmlformats.org/officeDocument/2006/relationships/image" Target="../media/image653.png"/><Relationship Id="rId22" Type="http://schemas.openxmlformats.org/officeDocument/2006/relationships/customXml" Target="../ink/ink627.xml"/><Relationship Id="rId27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customXml" Target="../ink/ink640.xml"/><Relationship Id="rId64" Type="http://schemas.openxmlformats.org/officeDocument/2006/relationships/customXml" Target="../ink/ink648.xml"/><Relationship Id="rId69" Type="http://schemas.openxmlformats.org/officeDocument/2006/relationships/image" Target="../media/image640.png"/><Relationship Id="rId113" Type="http://schemas.openxmlformats.org/officeDocument/2006/relationships/image" Target="../media/image662.png"/><Relationship Id="rId118" Type="http://schemas.openxmlformats.org/officeDocument/2006/relationships/customXml" Target="../ink/ink675.xml"/><Relationship Id="rId134" Type="http://schemas.openxmlformats.org/officeDocument/2006/relationships/customXml" Target="../ink/ink683.xml"/><Relationship Id="rId139" Type="http://schemas.openxmlformats.org/officeDocument/2006/relationships/image" Target="../media/image675.png"/><Relationship Id="rId80" Type="http://schemas.openxmlformats.org/officeDocument/2006/relationships/customXml" Target="../ink/ink656.xml"/><Relationship Id="rId85" Type="http://schemas.openxmlformats.org/officeDocument/2006/relationships/image" Target="../media/image648.png"/><Relationship Id="rId150" Type="http://schemas.openxmlformats.org/officeDocument/2006/relationships/customXml" Target="../ink/ink691.xml"/><Relationship Id="rId155" Type="http://schemas.openxmlformats.org/officeDocument/2006/relationships/image" Target="../media/image683.png"/><Relationship Id="rId12" Type="http://schemas.openxmlformats.org/officeDocument/2006/relationships/customXml" Target="../ink/ink622.xml"/><Relationship Id="rId17" Type="http://schemas.openxmlformats.org/officeDocument/2006/relationships/image" Target="../media/image615.png"/><Relationship Id="rId33" Type="http://schemas.openxmlformats.org/officeDocument/2006/relationships/image" Target="../media/image623.png"/><Relationship Id="rId38" Type="http://schemas.openxmlformats.org/officeDocument/2006/relationships/customXml" Target="../ink/ink635.xml"/><Relationship Id="rId59" Type="http://schemas.openxmlformats.org/officeDocument/2006/relationships/image" Target="../media/image635.png"/><Relationship Id="rId103" Type="http://schemas.openxmlformats.org/officeDocument/2006/relationships/image" Target="../media/image657.png"/><Relationship Id="rId108" Type="http://schemas.openxmlformats.org/officeDocument/2006/relationships/customXml" Target="../ink/ink670.xml"/><Relationship Id="rId124" Type="http://schemas.openxmlformats.org/officeDocument/2006/relationships/customXml" Target="../ink/ink678.xml"/><Relationship Id="rId129" Type="http://schemas.openxmlformats.org/officeDocument/2006/relationships/image" Target="../media/image670.png"/><Relationship Id="rId20" Type="http://schemas.openxmlformats.org/officeDocument/2006/relationships/customXml" Target="../ink/ink626.xml"/><Relationship Id="rId41" Type="http://schemas.openxmlformats.org/officeDocument/2006/relationships/image" Target="../media/image627.png"/><Relationship Id="rId54" Type="http://schemas.openxmlformats.org/officeDocument/2006/relationships/customXml" Target="../ink/ink643.xml"/><Relationship Id="rId62" Type="http://schemas.openxmlformats.org/officeDocument/2006/relationships/customXml" Target="../ink/ink647.xml"/><Relationship Id="rId70" Type="http://schemas.openxmlformats.org/officeDocument/2006/relationships/customXml" Target="../ink/ink651.xml"/><Relationship Id="rId75" Type="http://schemas.openxmlformats.org/officeDocument/2006/relationships/image" Target="../media/image643.png"/><Relationship Id="rId83" Type="http://schemas.openxmlformats.org/officeDocument/2006/relationships/image" Target="../media/image647.png"/><Relationship Id="rId88" Type="http://schemas.openxmlformats.org/officeDocument/2006/relationships/customXml" Target="../ink/ink660.xml"/><Relationship Id="rId91" Type="http://schemas.openxmlformats.org/officeDocument/2006/relationships/image" Target="../media/image651.png"/><Relationship Id="rId96" Type="http://schemas.openxmlformats.org/officeDocument/2006/relationships/customXml" Target="../ink/ink664.xml"/><Relationship Id="rId111" Type="http://schemas.openxmlformats.org/officeDocument/2006/relationships/image" Target="../media/image661.png"/><Relationship Id="rId132" Type="http://schemas.openxmlformats.org/officeDocument/2006/relationships/customXml" Target="../ink/ink682.xml"/><Relationship Id="rId140" Type="http://schemas.openxmlformats.org/officeDocument/2006/relationships/customXml" Target="../ink/ink686.xml"/><Relationship Id="rId145" Type="http://schemas.openxmlformats.org/officeDocument/2006/relationships/image" Target="../media/image678.png"/><Relationship Id="rId153" Type="http://schemas.openxmlformats.org/officeDocument/2006/relationships/image" Target="../media/image6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9.xml"/><Relationship Id="rId15" Type="http://schemas.openxmlformats.org/officeDocument/2006/relationships/image" Target="../media/image614.png"/><Relationship Id="rId23" Type="http://schemas.openxmlformats.org/officeDocument/2006/relationships/image" Target="../media/image618.png"/><Relationship Id="rId28" Type="http://schemas.openxmlformats.org/officeDocument/2006/relationships/customXml" Target="../ink/ink630.xml"/><Relationship Id="rId36" Type="http://schemas.openxmlformats.org/officeDocument/2006/relationships/customXml" Target="../ink/ink634.xml"/><Relationship Id="rId49" Type="http://schemas.openxmlformats.org/officeDocument/2006/relationships/image" Target="../media/image631.png"/><Relationship Id="rId57" Type="http://schemas.openxmlformats.org/officeDocument/2006/relationships/image" Target="../media/image634.png"/><Relationship Id="rId106" Type="http://schemas.openxmlformats.org/officeDocument/2006/relationships/customXml" Target="../ink/ink669.xml"/><Relationship Id="rId114" Type="http://schemas.openxmlformats.org/officeDocument/2006/relationships/customXml" Target="../ink/ink673.xml"/><Relationship Id="rId119" Type="http://schemas.openxmlformats.org/officeDocument/2006/relationships/image" Target="../media/image665.png"/><Relationship Id="rId127" Type="http://schemas.openxmlformats.org/officeDocument/2006/relationships/image" Target="../media/image669.png"/><Relationship Id="rId10" Type="http://schemas.openxmlformats.org/officeDocument/2006/relationships/customXml" Target="../ink/ink621.xml"/><Relationship Id="rId31" Type="http://schemas.openxmlformats.org/officeDocument/2006/relationships/image" Target="../media/image622.png"/><Relationship Id="rId44" Type="http://schemas.openxmlformats.org/officeDocument/2006/relationships/customXml" Target="../ink/ink638.xml"/><Relationship Id="rId52" Type="http://schemas.openxmlformats.org/officeDocument/2006/relationships/customXml" Target="../ink/ink642.xml"/><Relationship Id="rId60" Type="http://schemas.openxmlformats.org/officeDocument/2006/relationships/customXml" Target="../ink/ink646.xml"/><Relationship Id="rId65" Type="http://schemas.openxmlformats.org/officeDocument/2006/relationships/image" Target="../media/image638.png"/><Relationship Id="rId73" Type="http://schemas.openxmlformats.org/officeDocument/2006/relationships/image" Target="../media/image642.png"/><Relationship Id="rId78" Type="http://schemas.openxmlformats.org/officeDocument/2006/relationships/customXml" Target="../ink/ink655.xml"/><Relationship Id="rId81" Type="http://schemas.openxmlformats.org/officeDocument/2006/relationships/image" Target="../media/image646.png"/><Relationship Id="rId86" Type="http://schemas.openxmlformats.org/officeDocument/2006/relationships/customXml" Target="../ink/ink659.xml"/><Relationship Id="rId94" Type="http://schemas.openxmlformats.org/officeDocument/2006/relationships/customXml" Target="../ink/ink663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7.xml"/><Relationship Id="rId130" Type="http://schemas.openxmlformats.org/officeDocument/2006/relationships/customXml" Target="../ink/ink681.xml"/><Relationship Id="rId135" Type="http://schemas.openxmlformats.org/officeDocument/2006/relationships/image" Target="../media/image673.png"/><Relationship Id="rId143" Type="http://schemas.openxmlformats.org/officeDocument/2006/relationships/image" Target="../media/image677.png"/><Relationship Id="rId148" Type="http://schemas.openxmlformats.org/officeDocument/2006/relationships/customXml" Target="../ink/ink690.xml"/><Relationship Id="rId151" Type="http://schemas.openxmlformats.org/officeDocument/2006/relationships/image" Target="../media/image681.png"/><Relationship Id="rId156" Type="http://schemas.openxmlformats.org/officeDocument/2006/relationships/customXml" Target="../ink/ink694.xml"/><Relationship Id="rId4" Type="http://schemas.openxmlformats.org/officeDocument/2006/relationships/customXml" Target="../ink/ink618.xml"/><Relationship Id="rId9" Type="http://schemas.openxmlformats.org/officeDocument/2006/relationships/image" Target="../media/image611.png"/><Relationship Id="rId13" Type="http://schemas.openxmlformats.org/officeDocument/2006/relationships/image" Target="../media/image613.png"/><Relationship Id="rId18" Type="http://schemas.openxmlformats.org/officeDocument/2006/relationships/customXml" Target="../ink/ink625.xml"/><Relationship Id="rId39" Type="http://schemas.openxmlformats.org/officeDocument/2006/relationships/image" Target="../media/image626.png"/><Relationship Id="rId109" Type="http://schemas.openxmlformats.org/officeDocument/2006/relationships/image" Target="../media/image660.png"/><Relationship Id="rId34" Type="http://schemas.openxmlformats.org/officeDocument/2006/relationships/customXml" Target="../ink/ink633.xml"/><Relationship Id="rId50" Type="http://schemas.openxmlformats.org/officeDocument/2006/relationships/customXml" Target="../ink/ink641.xml"/><Relationship Id="rId55" Type="http://schemas.openxmlformats.org/officeDocument/2006/relationships/image" Target="../media/image633.png"/><Relationship Id="rId76" Type="http://schemas.openxmlformats.org/officeDocument/2006/relationships/customXml" Target="../ink/ink654.xml"/><Relationship Id="rId97" Type="http://schemas.openxmlformats.org/officeDocument/2006/relationships/image" Target="../media/image654.png"/><Relationship Id="rId104" Type="http://schemas.openxmlformats.org/officeDocument/2006/relationships/customXml" Target="../ink/ink668.xml"/><Relationship Id="rId120" Type="http://schemas.openxmlformats.org/officeDocument/2006/relationships/customXml" Target="../ink/ink676.xml"/><Relationship Id="rId125" Type="http://schemas.openxmlformats.org/officeDocument/2006/relationships/image" Target="../media/image668.png"/><Relationship Id="rId141" Type="http://schemas.openxmlformats.org/officeDocument/2006/relationships/image" Target="../media/image676.png"/><Relationship Id="rId146" Type="http://schemas.openxmlformats.org/officeDocument/2006/relationships/customXml" Target="../ink/ink689.xml"/><Relationship Id="rId7" Type="http://schemas.openxmlformats.org/officeDocument/2006/relationships/image" Target="../media/image610.png"/><Relationship Id="rId71" Type="http://schemas.openxmlformats.org/officeDocument/2006/relationships/image" Target="../media/image641.png"/><Relationship Id="rId92" Type="http://schemas.openxmlformats.org/officeDocument/2006/relationships/customXml" Target="../ink/ink662.xml"/><Relationship Id="rId2" Type="http://schemas.openxmlformats.org/officeDocument/2006/relationships/customXml" Target="../ink/ink617.xml"/><Relationship Id="rId29" Type="http://schemas.openxmlformats.org/officeDocument/2006/relationships/image" Target="../media/image621.png"/><Relationship Id="rId24" Type="http://schemas.openxmlformats.org/officeDocument/2006/relationships/customXml" Target="../ink/ink628.xml"/><Relationship Id="rId40" Type="http://schemas.openxmlformats.org/officeDocument/2006/relationships/customXml" Target="../ink/ink636.xml"/><Relationship Id="rId45" Type="http://schemas.openxmlformats.org/officeDocument/2006/relationships/image" Target="../media/image629.png"/><Relationship Id="rId66" Type="http://schemas.openxmlformats.org/officeDocument/2006/relationships/customXml" Target="../ink/ink649.xml"/><Relationship Id="rId87" Type="http://schemas.openxmlformats.org/officeDocument/2006/relationships/image" Target="../media/image649.png"/><Relationship Id="rId110" Type="http://schemas.openxmlformats.org/officeDocument/2006/relationships/customXml" Target="../ink/ink671.xml"/><Relationship Id="rId115" Type="http://schemas.openxmlformats.org/officeDocument/2006/relationships/image" Target="../media/image663.png"/><Relationship Id="rId131" Type="http://schemas.openxmlformats.org/officeDocument/2006/relationships/image" Target="../media/image671.png"/><Relationship Id="rId136" Type="http://schemas.openxmlformats.org/officeDocument/2006/relationships/customXml" Target="../ink/ink684.xml"/><Relationship Id="rId157" Type="http://schemas.openxmlformats.org/officeDocument/2006/relationships/image" Target="../media/image684.png"/><Relationship Id="rId61" Type="http://schemas.openxmlformats.org/officeDocument/2006/relationships/image" Target="../media/image636.png"/><Relationship Id="rId82" Type="http://schemas.openxmlformats.org/officeDocument/2006/relationships/customXml" Target="../ink/ink657.xml"/><Relationship Id="rId152" Type="http://schemas.openxmlformats.org/officeDocument/2006/relationships/customXml" Target="../ink/ink692.xml"/><Relationship Id="rId19" Type="http://schemas.openxmlformats.org/officeDocument/2006/relationships/image" Target="../media/image616.png"/><Relationship Id="rId14" Type="http://schemas.openxmlformats.org/officeDocument/2006/relationships/customXml" Target="../ink/ink623.xml"/><Relationship Id="rId30" Type="http://schemas.openxmlformats.org/officeDocument/2006/relationships/customXml" Target="../ink/ink631.xml"/><Relationship Id="rId35" Type="http://schemas.openxmlformats.org/officeDocument/2006/relationships/image" Target="../media/image624.png"/><Relationship Id="rId56" Type="http://schemas.openxmlformats.org/officeDocument/2006/relationships/customXml" Target="../ink/ink644.xml"/><Relationship Id="rId77" Type="http://schemas.openxmlformats.org/officeDocument/2006/relationships/image" Target="../media/image644.png"/><Relationship Id="rId100" Type="http://schemas.openxmlformats.org/officeDocument/2006/relationships/customXml" Target="../ink/ink666.xml"/><Relationship Id="rId105" Type="http://schemas.openxmlformats.org/officeDocument/2006/relationships/image" Target="../media/image658.png"/><Relationship Id="rId126" Type="http://schemas.openxmlformats.org/officeDocument/2006/relationships/customXml" Target="../ink/ink679.xml"/><Relationship Id="rId147" Type="http://schemas.openxmlformats.org/officeDocument/2006/relationships/image" Target="../media/image679.png"/><Relationship Id="rId8" Type="http://schemas.openxmlformats.org/officeDocument/2006/relationships/customXml" Target="../ink/ink620.xml"/><Relationship Id="rId51" Type="http://schemas.openxmlformats.org/officeDocument/2006/relationships/image" Target="../media/image632.png"/><Relationship Id="rId72" Type="http://schemas.openxmlformats.org/officeDocument/2006/relationships/customXml" Target="../ink/ink652.xml"/><Relationship Id="rId93" Type="http://schemas.openxmlformats.org/officeDocument/2006/relationships/image" Target="../media/image652.png"/><Relationship Id="rId98" Type="http://schemas.openxmlformats.org/officeDocument/2006/relationships/customXml" Target="../ink/ink665.xml"/><Relationship Id="rId121" Type="http://schemas.openxmlformats.org/officeDocument/2006/relationships/image" Target="../media/image666.png"/><Relationship Id="rId142" Type="http://schemas.openxmlformats.org/officeDocument/2006/relationships/customXml" Target="../ink/ink687.xml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9.xml"/><Relationship Id="rId67" Type="http://schemas.openxmlformats.org/officeDocument/2006/relationships/image" Target="../media/image639.png"/><Relationship Id="rId116" Type="http://schemas.openxmlformats.org/officeDocument/2006/relationships/customXml" Target="../ink/ink674.xml"/><Relationship Id="rId137" Type="http://schemas.openxmlformats.org/officeDocument/2006/relationships/image" Target="../media/image674.png"/><Relationship Id="rId158" Type="http://schemas.openxmlformats.org/officeDocument/2006/relationships/customXml" Target="../ink/ink69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2.png"/><Relationship Id="rId21" Type="http://schemas.openxmlformats.org/officeDocument/2006/relationships/image" Target="../media/image695.png"/><Relationship Id="rId42" Type="http://schemas.openxmlformats.org/officeDocument/2006/relationships/customXml" Target="../ink/ink716.xml"/><Relationship Id="rId63" Type="http://schemas.openxmlformats.org/officeDocument/2006/relationships/image" Target="../media/image716.png"/><Relationship Id="rId84" Type="http://schemas.openxmlformats.org/officeDocument/2006/relationships/customXml" Target="../ink/ink737.xml"/><Relationship Id="rId138" Type="http://schemas.openxmlformats.org/officeDocument/2006/relationships/image" Target="../media/image752.png"/><Relationship Id="rId159" Type="http://schemas.openxmlformats.org/officeDocument/2006/relationships/customXml" Target="../ink/ink775.xml"/><Relationship Id="rId170" Type="http://schemas.openxmlformats.org/officeDocument/2006/relationships/image" Target="../media/image768.png"/><Relationship Id="rId191" Type="http://schemas.openxmlformats.org/officeDocument/2006/relationships/customXml" Target="../ink/ink791.xml"/><Relationship Id="rId205" Type="http://schemas.openxmlformats.org/officeDocument/2006/relationships/customXml" Target="../ink/ink798.xml"/><Relationship Id="rId226" Type="http://schemas.openxmlformats.org/officeDocument/2006/relationships/customXml" Target="../ink/ink809.xml"/><Relationship Id="rId107" Type="http://schemas.openxmlformats.org/officeDocument/2006/relationships/image" Target="../media/image737.png"/><Relationship Id="rId11" Type="http://schemas.openxmlformats.org/officeDocument/2006/relationships/image" Target="../media/image690.png"/><Relationship Id="rId32" Type="http://schemas.openxmlformats.org/officeDocument/2006/relationships/customXml" Target="../ink/ink711.xml"/><Relationship Id="rId53" Type="http://schemas.openxmlformats.org/officeDocument/2006/relationships/image" Target="../media/image711.png"/><Relationship Id="rId74" Type="http://schemas.openxmlformats.org/officeDocument/2006/relationships/customXml" Target="../ink/ink732.xml"/><Relationship Id="rId128" Type="http://schemas.openxmlformats.org/officeDocument/2006/relationships/customXml" Target="../ink/ink759.xml"/><Relationship Id="rId149" Type="http://schemas.openxmlformats.org/officeDocument/2006/relationships/customXml" Target="../ink/ink770.xml"/><Relationship Id="rId5" Type="http://schemas.openxmlformats.org/officeDocument/2006/relationships/image" Target="../media/image687.png"/><Relationship Id="rId95" Type="http://schemas.openxmlformats.org/officeDocument/2006/relationships/image" Target="../media/image731.png"/><Relationship Id="rId160" Type="http://schemas.openxmlformats.org/officeDocument/2006/relationships/image" Target="../media/image763.png"/><Relationship Id="rId181" Type="http://schemas.openxmlformats.org/officeDocument/2006/relationships/customXml" Target="../ink/ink786.xml"/><Relationship Id="rId216" Type="http://schemas.openxmlformats.org/officeDocument/2006/relationships/customXml" Target="../ink/ink804.xml"/><Relationship Id="rId237" Type="http://schemas.openxmlformats.org/officeDocument/2006/relationships/image" Target="../media/image801.png"/><Relationship Id="rId22" Type="http://schemas.openxmlformats.org/officeDocument/2006/relationships/customXml" Target="../ink/ink706.xml"/><Relationship Id="rId43" Type="http://schemas.openxmlformats.org/officeDocument/2006/relationships/image" Target="../media/image706.png"/><Relationship Id="rId64" Type="http://schemas.openxmlformats.org/officeDocument/2006/relationships/customXml" Target="../ink/ink727.xml"/><Relationship Id="rId118" Type="http://schemas.openxmlformats.org/officeDocument/2006/relationships/customXml" Target="../ink/ink754.xml"/><Relationship Id="rId139" Type="http://schemas.openxmlformats.org/officeDocument/2006/relationships/customXml" Target="../ink/ink765.xml"/><Relationship Id="rId80" Type="http://schemas.openxmlformats.org/officeDocument/2006/relationships/customXml" Target="../ink/ink735.xml"/><Relationship Id="rId85" Type="http://schemas.openxmlformats.org/officeDocument/2006/relationships/image" Target="../media/image727.png"/><Relationship Id="rId150" Type="http://schemas.openxmlformats.org/officeDocument/2006/relationships/image" Target="../media/image758.png"/><Relationship Id="rId155" Type="http://schemas.openxmlformats.org/officeDocument/2006/relationships/customXml" Target="../ink/ink773.xml"/><Relationship Id="rId171" Type="http://schemas.openxmlformats.org/officeDocument/2006/relationships/customXml" Target="../ink/ink781.xml"/><Relationship Id="rId176" Type="http://schemas.openxmlformats.org/officeDocument/2006/relationships/image" Target="../media/image771.png"/><Relationship Id="rId192" Type="http://schemas.openxmlformats.org/officeDocument/2006/relationships/image" Target="../media/image779.png"/><Relationship Id="rId197" Type="http://schemas.openxmlformats.org/officeDocument/2006/relationships/customXml" Target="../ink/ink794.xml"/><Relationship Id="rId206" Type="http://schemas.openxmlformats.org/officeDocument/2006/relationships/image" Target="../media/image786.png"/><Relationship Id="rId227" Type="http://schemas.openxmlformats.org/officeDocument/2006/relationships/image" Target="../media/image796.png"/><Relationship Id="rId201" Type="http://schemas.openxmlformats.org/officeDocument/2006/relationships/customXml" Target="../ink/ink796.xml"/><Relationship Id="rId222" Type="http://schemas.openxmlformats.org/officeDocument/2006/relationships/customXml" Target="../ink/ink807.xml"/><Relationship Id="rId12" Type="http://schemas.openxmlformats.org/officeDocument/2006/relationships/customXml" Target="../ink/ink701.xml"/><Relationship Id="rId17" Type="http://schemas.openxmlformats.org/officeDocument/2006/relationships/image" Target="../media/image693.png"/><Relationship Id="rId33" Type="http://schemas.openxmlformats.org/officeDocument/2006/relationships/image" Target="../media/image701.png"/><Relationship Id="rId38" Type="http://schemas.openxmlformats.org/officeDocument/2006/relationships/customXml" Target="../ink/ink714.xml"/><Relationship Id="rId59" Type="http://schemas.openxmlformats.org/officeDocument/2006/relationships/image" Target="../media/image714.png"/><Relationship Id="rId103" Type="http://schemas.openxmlformats.org/officeDocument/2006/relationships/image" Target="../media/image735.png"/><Relationship Id="rId108" Type="http://schemas.openxmlformats.org/officeDocument/2006/relationships/customXml" Target="../ink/ink749.xml"/><Relationship Id="rId124" Type="http://schemas.openxmlformats.org/officeDocument/2006/relationships/customXml" Target="../ink/ink757.xml"/><Relationship Id="rId129" Type="http://schemas.openxmlformats.org/officeDocument/2006/relationships/customXml" Target="../ink/ink760.xml"/><Relationship Id="rId54" Type="http://schemas.openxmlformats.org/officeDocument/2006/relationships/customXml" Target="../ink/ink722.xml"/><Relationship Id="rId70" Type="http://schemas.openxmlformats.org/officeDocument/2006/relationships/customXml" Target="../ink/ink730.xml"/><Relationship Id="rId75" Type="http://schemas.openxmlformats.org/officeDocument/2006/relationships/image" Target="../media/image722.png"/><Relationship Id="rId91" Type="http://schemas.openxmlformats.org/officeDocument/2006/relationships/image" Target="../media/image729.png"/><Relationship Id="rId96" Type="http://schemas.openxmlformats.org/officeDocument/2006/relationships/customXml" Target="../ink/ink743.xml"/><Relationship Id="rId140" Type="http://schemas.openxmlformats.org/officeDocument/2006/relationships/image" Target="../media/image753.png"/><Relationship Id="rId145" Type="http://schemas.openxmlformats.org/officeDocument/2006/relationships/customXml" Target="../ink/ink768.xml"/><Relationship Id="rId161" Type="http://schemas.openxmlformats.org/officeDocument/2006/relationships/customXml" Target="../ink/ink776.xml"/><Relationship Id="rId166" Type="http://schemas.openxmlformats.org/officeDocument/2006/relationships/image" Target="../media/image766.png"/><Relationship Id="rId182" Type="http://schemas.openxmlformats.org/officeDocument/2006/relationships/image" Target="../media/image774.png"/><Relationship Id="rId187" Type="http://schemas.openxmlformats.org/officeDocument/2006/relationships/customXml" Target="../ink/ink789.xml"/><Relationship Id="rId217" Type="http://schemas.openxmlformats.org/officeDocument/2006/relationships/image" Target="../media/image7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8.xml"/><Relationship Id="rId212" Type="http://schemas.openxmlformats.org/officeDocument/2006/relationships/image" Target="../media/image789.png"/><Relationship Id="rId233" Type="http://schemas.openxmlformats.org/officeDocument/2006/relationships/image" Target="../media/image799.png"/><Relationship Id="rId238" Type="http://schemas.openxmlformats.org/officeDocument/2006/relationships/customXml" Target="../ink/ink815.xml"/><Relationship Id="rId23" Type="http://schemas.openxmlformats.org/officeDocument/2006/relationships/image" Target="../media/image696.png"/><Relationship Id="rId28" Type="http://schemas.openxmlformats.org/officeDocument/2006/relationships/customXml" Target="../ink/ink709.xml"/><Relationship Id="rId49" Type="http://schemas.openxmlformats.org/officeDocument/2006/relationships/image" Target="../media/image709.png"/><Relationship Id="rId114" Type="http://schemas.openxmlformats.org/officeDocument/2006/relationships/customXml" Target="../ink/ink752.xml"/><Relationship Id="rId119" Type="http://schemas.openxmlformats.org/officeDocument/2006/relationships/image" Target="../media/image743.png"/><Relationship Id="rId44" Type="http://schemas.openxmlformats.org/officeDocument/2006/relationships/customXml" Target="../ink/ink717.xml"/><Relationship Id="rId60" Type="http://schemas.openxmlformats.org/officeDocument/2006/relationships/customXml" Target="../ink/ink725.xml"/><Relationship Id="rId65" Type="http://schemas.openxmlformats.org/officeDocument/2006/relationships/image" Target="../media/image717.png"/><Relationship Id="rId81" Type="http://schemas.openxmlformats.org/officeDocument/2006/relationships/image" Target="../media/image725.png"/><Relationship Id="rId86" Type="http://schemas.openxmlformats.org/officeDocument/2006/relationships/customXml" Target="../ink/ink738.xml"/><Relationship Id="rId130" Type="http://schemas.openxmlformats.org/officeDocument/2006/relationships/image" Target="../media/image748.png"/><Relationship Id="rId135" Type="http://schemas.openxmlformats.org/officeDocument/2006/relationships/customXml" Target="../ink/ink763.xml"/><Relationship Id="rId151" Type="http://schemas.openxmlformats.org/officeDocument/2006/relationships/customXml" Target="../ink/ink771.xml"/><Relationship Id="rId156" Type="http://schemas.openxmlformats.org/officeDocument/2006/relationships/image" Target="../media/image761.png"/><Relationship Id="rId177" Type="http://schemas.openxmlformats.org/officeDocument/2006/relationships/customXml" Target="../ink/ink784.xml"/><Relationship Id="rId198" Type="http://schemas.openxmlformats.org/officeDocument/2006/relationships/image" Target="../media/image782.png"/><Relationship Id="rId172" Type="http://schemas.openxmlformats.org/officeDocument/2006/relationships/image" Target="../media/image769.png"/><Relationship Id="rId193" Type="http://schemas.openxmlformats.org/officeDocument/2006/relationships/customXml" Target="../ink/ink792.xml"/><Relationship Id="rId202" Type="http://schemas.openxmlformats.org/officeDocument/2006/relationships/image" Target="../media/image784.png"/><Relationship Id="rId207" Type="http://schemas.openxmlformats.org/officeDocument/2006/relationships/customXml" Target="../ink/ink799.xml"/><Relationship Id="rId223" Type="http://schemas.openxmlformats.org/officeDocument/2006/relationships/image" Target="../media/image794.png"/><Relationship Id="rId228" Type="http://schemas.openxmlformats.org/officeDocument/2006/relationships/customXml" Target="../ink/ink810.xml"/><Relationship Id="rId13" Type="http://schemas.openxmlformats.org/officeDocument/2006/relationships/image" Target="../media/image691.png"/><Relationship Id="rId18" Type="http://schemas.openxmlformats.org/officeDocument/2006/relationships/customXml" Target="../ink/ink704.xml"/><Relationship Id="rId39" Type="http://schemas.openxmlformats.org/officeDocument/2006/relationships/image" Target="../media/image704.png"/><Relationship Id="rId109" Type="http://schemas.openxmlformats.org/officeDocument/2006/relationships/image" Target="../media/image738.png"/><Relationship Id="rId34" Type="http://schemas.openxmlformats.org/officeDocument/2006/relationships/customXml" Target="../ink/ink712.xml"/><Relationship Id="rId50" Type="http://schemas.openxmlformats.org/officeDocument/2006/relationships/customXml" Target="../ink/ink720.xml"/><Relationship Id="rId55" Type="http://schemas.openxmlformats.org/officeDocument/2006/relationships/image" Target="../media/image712.png"/><Relationship Id="rId76" Type="http://schemas.openxmlformats.org/officeDocument/2006/relationships/customXml" Target="../ink/ink733.xml"/><Relationship Id="rId97" Type="http://schemas.openxmlformats.org/officeDocument/2006/relationships/image" Target="../media/image732.png"/><Relationship Id="rId104" Type="http://schemas.openxmlformats.org/officeDocument/2006/relationships/customXml" Target="../ink/ink747.xml"/><Relationship Id="rId120" Type="http://schemas.openxmlformats.org/officeDocument/2006/relationships/customXml" Target="../ink/ink755.xml"/><Relationship Id="rId125" Type="http://schemas.openxmlformats.org/officeDocument/2006/relationships/image" Target="../media/image746.png"/><Relationship Id="rId141" Type="http://schemas.openxmlformats.org/officeDocument/2006/relationships/customXml" Target="../ink/ink766.xml"/><Relationship Id="rId146" Type="http://schemas.openxmlformats.org/officeDocument/2006/relationships/image" Target="../media/image756.png"/><Relationship Id="rId167" Type="http://schemas.openxmlformats.org/officeDocument/2006/relationships/customXml" Target="../ink/ink779.xml"/><Relationship Id="rId188" Type="http://schemas.openxmlformats.org/officeDocument/2006/relationships/image" Target="../media/image777.png"/><Relationship Id="rId7" Type="http://schemas.openxmlformats.org/officeDocument/2006/relationships/image" Target="../media/image688.png"/><Relationship Id="rId71" Type="http://schemas.openxmlformats.org/officeDocument/2006/relationships/image" Target="../media/image720.png"/><Relationship Id="rId92" Type="http://schemas.openxmlformats.org/officeDocument/2006/relationships/customXml" Target="../ink/ink741.xml"/><Relationship Id="rId162" Type="http://schemas.openxmlformats.org/officeDocument/2006/relationships/image" Target="../media/image764.png"/><Relationship Id="rId183" Type="http://schemas.openxmlformats.org/officeDocument/2006/relationships/customXml" Target="../ink/ink787.xml"/><Relationship Id="rId213" Type="http://schemas.openxmlformats.org/officeDocument/2006/relationships/customXml" Target="../ink/ink802.xml"/><Relationship Id="rId218" Type="http://schemas.openxmlformats.org/officeDocument/2006/relationships/customXml" Target="../ink/ink805.xml"/><Relationship Id="rId234" Type="http://schemas.openxmlformats.org/officeDocument/2006/relationships/customXml" Target="../ink/ink813.xml"/><Relationship Id="rId239" Type="http://schemas.openxmlformats.org/officeDocument/2006/relationships/image" Target="../media/image802.png"/><Relationship Id="rId2" Type="http://schemas.openxmlformats.org/officeDocument/2006/relationships/customXml" Target="../ink/ink696.xml"/><Relationship Id="rId29" Type="http://schemas.openxmlformats.org/officeDocument/2006/relationships/image" Target="../media/image699.png"/><Relationship Id="rId24" Type="http://schemas.openxmlformats.org/officeDocument/2006/relationships/customXml" Target="../ink/ink707.xml"/><Relationship Id="rId40" Type="http://schemas.openxmlformats.org/officeDocument/2006/relationships/customXml" Target="../ink/ink715.xml"/><Relationship Id="rId45" Type="http://schemas.openxmlformats.org/officeDocument/2006/relationships/image" Target="../media/image707.png"/><Relationship Id="rId66" Type="http://schemas.openxmlformats.org/officeDocument/2006/relationships/customXml" Target="../ink/ink728.xml"/><Relationship Id="rId87" Type="http://schemas.openxmlformats.org/officeDocument/2006/relationships/image" Target="../media/image728.png"/><Relationship Id="rId110" Type="http://schemas.openxmlformats.org/officeDocument/2006/relationships/customXml" Target="../ink/ink750.xml"/><Relationship Id="rId115" Type="http://schemas.openxmlformats.org/officeDocument/2006/relationships/image" Target="../media/image741.png"/><Relationship Id="rId131" Type="http://schemas.openxmlformats.org/officeDocument/2006/relationships/customXml" Target="../ink/ink761.xml"/><Relationship Id="rId136" Type="http://schemas.openxmlformats.org/officeDocument/2006/relationships/image" Target="../media/image751.png"/><Relationship Id="rId157" Type="http://schemas.openxmlformats.org/officeDocument/2006/relationships/customXml" Target="../ink/ink774.xml"/><Relationship Id="rId178" Type="http://schemas.openxmlformats.org/officeDocument/2006/relationships/image" Target="../media/image772.png"/><Relationship Id="rId61" Type="http://schemas.openxmlformats.org/officeDocument/2006/relationships/image" Target="../media/image715.png"/><Relationship Id="rId82" Type="http://schemas.openxmlformats.org/officeDocument/2006/relationships/customXml" Target="../ink/ink736.xml"/><Relationship Id="rId152" Type="http://schemas.openxmlformats.org/officeDocument/2006/relationships/image" Target="../media/image759.png"/><Relationship Id="rId173" Type="http://schemas.openxmlformats.org/officeDocument/2006/relationships/customXml" Target="../ink/ink782.xml"/><Relationship Id="rId194" Type="http://schemas.openxmlformats.org/officeDocument/2006/relationships/image" Target="../media/image780.png"/><Relationship Id="rId199" Type="http://schemas.openxmlformats.org/officeDocument/2006/relationships/customXml" Target="../ink/ink795.xml"/><Relationship Id="rId203" Type="http://schemas.openxmlformats.org/officeDocument/2006/relationships/customXml" Target="../ink/ink797.xml"/><Relationship Id="rId208" Type="http://schemas.openxmlformats.org/officeDocument/2006/relationships/image" Target="../media/image787.png"/><Relationship Id="rId229" Type="http://schemas.openxmlformats.org/officeDocument/2006/relationships/image" Target="../media/image797.png"/><Relationship Id="rId19" Type="http://schemas.openxmlformats.org/officeDocument/2006/relationships/image" Target="../media/image694.png"/><Relationship Id="rId224" Type="http://schemas.openxmlformats.org/officeDocument/2006/relationships/customXml" Target="../ink/ink808.xml"/><Relationship Id="rId14" Type="http://schemas.openxmlformats.org/officeDocument/2006/relationships/customXml" Target="../ink/ink702.xml"/><Relationship Id="rId30" Type="http://schemas.openxmlformats.org/officeDocument/2006/relationships/customXml" Target="../ink/ink710.xml"/><Relationship Id="rId35" Type="http://schemas.openxmlformats.org/officeDocument/2006/relationships/image" Target="../media/image702.png"/><Relationship Id="rId56" Type="http://schemas.openxmlformats.org/officeDocument/2006/relationships/customXml" Target="../ink/ink723.xml"/><Relationship Id="rId77" Type="http://schemas.openxmlformats.org/officeDocument/2006/relationships/image" Target="../media/image723.png"/><Relationship Id="rId100" Type="http://schemas.openxmlformats.org/officeDocument/2006/relationships/customXml" Target="../ink/ink745.xml"/><Relationship Id="rId105" Type="http://schemas.openxmlformats.org/officeDocument/2006/relationships/image" Target="../media/image736.png"/><Relationship Id="rId126" Type="http://schemas.openxmlformats.org/officeDocument/2006/relationships/customXml" Target="../ink/ink758.xml"/><Relationship Id="rId147" Type="http://schemas.openxmlformats.org/officeDocument/2006/relationships/customXml" Target="../ink/ink769.xml"/><Relationship Id="rId168" Type="http://schemas.openxmlformats.org/officeDocument/2006/relationships/image" Target="../media/image767.png"/><Relationship Id="rId8" Type="http://schemas.openxmlformats.org/officeDocument/2006/relationships/customXml" Target="../ink/ink699.xml"/><Relationship Id="rId51" Type="http://schemas.openxmlformats.org/officeDocument/2006/relationships/image" Target="../media/image710.png"/><Relationship Id="rId72" Type="http://schemas.openxmlformats.org/officeDocument/2006/relationships/customXml" Target="../ink/ink731.xml"/><Relationship Id="rId93" Type="http://schemas.openxmlformats.org/officeDocument/2006/relationships/image" Target="../media/image730.png"/><Relationship Id="rId98" Type="http://schemas.openxmlformats.org/officeDocument/2006/relationships/customXml" Target="../ink/ink744.xml"/><Relationship Id="rId121" Type="http://schemas.openxmlformats.org/officeDocument/2006/relationships/image" Target="../media/image744.png"/><Relationship Id="rId142" Type="http://schemas.openxmlformats.org/officeDocument/2006/relationships/image" Target="../media/image754.png"/><Relationship Id="rId163" Type="http://schemas.openxmlformats.org/officeDocument/2006/relationships/customXml" Target="../ink/ink777.xml"/><Relationship Id="rId184" Type="http://schemas.openxmlformats.org/officeDocument/2006/relationships/image" Target="../media/image775.png"/><Relationship Id="rId189" Type="http://schemas.openxmlformats.org/officeDocument/2006/relationships/customXml" Target="../ink/ink790.xml"/><Relationship Id="rId219" Type="http://schemas.openxmlformats.org/officeDocument/2006/relationships/image" Target="../media/image792.png"/><Relationship Id="rId3" Type="http://schemas.openxmlformats.org/officeDocument/2006/relationships/image" Target="../media/image686.png"/><Relationship Id="rId214" Type="http://schemas.openxmlformats.org/officeDocument/2006/relationships/customXml" Target="../ink/ink803.xml"/><Relationship Id="rId230" Type="http://schemas.openxmlformats.org/officeDocument/2006/relationships/customXml" Target="../ink/ink811.xml"/><Relationship Id="rId235" Type="http://schemas.openxmlformats.org/officeDocument/2006/relationships/image" Target="../media/image800.png"/><Relationship Id="rId25" Type="http://schemas.openxmlformats.org/officeDocument/2006/relationships/image" Target="../media/image697.png"/><Relationship Id="rId46" Type="http://schemas.openxmlformats.org/officeDocument/2006/relationships/customXml" Target="../ink/ink718.xml"/><Relationship Id="rId67" Type="http://schemas.openxmlformats.org/officeDocument/2006/relationships/image" Target="../media/image718.png"/><Relationship Id="rId116" Type="http://schemas.openxmlformats.org/officeDocument/2006/relationships/customXml" Target="../ink/ink753.xml"/><Relationship Id="rId137" Type="http://schemas.openxmlformats.org/officeDocument/2006/relationships/customXml" Target="../ink/ink764.xml"/><Relationship Id="rId158" Type="http://schemas.openxmlformats.org/officeDocument/2006/relationships/image" Target="../media/image762.png"/><Relationship Id="rId20" Type="http://schemas.openxmlformats.org/officeDocument/2006/relationships/customXml" Target="../ink/ink705.xml"/><Relationship Id="rId41" Type="http://schemas.openxmlformats.org/officeDocument/2006/relationships/image" Target="../media/image705.png"/><Relationship Id="rId62" Type="http://schemas.openxmlformats.org/officeDocument/2006/relationships/customXml" Target="../ink/ink726.xml"/><Relationship Id="rId83" Type="http://schemas.openxmlformats.org/officeDocument/2006/relationships/image" Target="../media/image726.png"/><Relationship Id="rId88" Type="http://schemas.openxmlformats.org/officeDocument/2006/relationships/customXml" Target="../ink/ink739.xml"/><Relationship Id="rId111" Type="http://schemas.openxmlformats.org/officeDocument/2006/relationships/image" Target="../media/image739.png"/><Relationship Id="rId132" Type="http://schemas.openxmlformats.org/officeDocument/2006/relationships/image" Target="../media/image749.png"/><Relationship Id="rId153" Type="http://schemas.openxmlformats.org/officeDocument/2006/relationships/customXml" Target="../ink/ink772.xml"/><Relationship Id="rId174" Type="http://schemas.openxmlformats.org/officeDocument/2006/relationships/image" Target="../media/image770.png"/><Relationship Id="rId179" Type="http://schemas.openxmlformats.org/officeDocument/2006/relationships/customXml" Target="../ink/ink785.xml"/><Relationship Id="rId195" Type="http://schemas.openxmlformats.org/officeDocument/2006/relationships/customXml" Target="../ink/ink793.xml"/><Relationship Id="rId209" Type="http://schemas.openxmlformats.org/officeDocument/2006/relationships/customXml" Target="../ink/ink800.xml"/><Relationship Id="rId190" Type="http://schemas.openxmlformats.org/officeDocument/2006/relationships/image" Target="../media/image778.png"/><Relationship Id="rId204" Type="http://schemas.openxmlformats.org/officeDocument/2006/relationships/image" Target="../media/image785.png"/><Relationship Id="rId220" Type="http://schemas.openxmlformats.org/officeDocument/2006/relationships/customXml" Target="../ink/ink806.xml"/><Relationship Id="rId225" Type="http://schemas.openxmlformats.org/officeDocument/2006/relationships/image" Target="../media/image795.png"/><Relationship Id="rId15" Type="http://schemas.openxmlformats.org/officeDocument/2006/relationships/image" Target="../media/image692.png"/><Relationship Id="rId36" Type="http://schemas.openxmlformats.org/officeDocument/2006/relationships/customXml" Target="../ink/ink713.xml"/><Relationship Id="rId57" Type="http://schemas.openxmlformats.org/officeDocument/2006/relationships/image" Target="../media/image713.png"/><Relationship Id="rId106" Type="http://schemas.openxmlformats.org/officeDocument/2006/relationships/customXml" Target="../ink/ink748.xml"/><Relationship Id="rId127" Type="http://schemas.openxmlformats.org/officeDocument/2006/relationships/image" Target="../media/image747.png"/><Relationship Id="rId10" Type="http://schemas.openxmlformats.org/officeDocument/2006/relationships/customXml" Target="../ink/ink700.xml"/><Relationship Id="rId31" Type="http://schemas.openxmlformats.org/officeDocument/2006/relationships/image" Target="../media/image700.png"/><Relationship Id="rId52" Type="http://schemas.openxmlformats.org/officeDocument/2006/relationships/customXml" Target="../ink/ink721.xml"/><Relationship Id="rId73" Type="http://schemas.openxmlformats.org/officeDocument/2006/relationships/image" Target="../media/image721.png"/><Relationship Id="rId78" Type="http://schemas.openxmlformats.org/officeDocument/2006/relationships/customXml" Target="../ink/ink734.xml"/><Relationship Id="rId94" Type="http://schemas.openxmlformats.org/officeDocument/2006/relationships/customXml" Target="../ink/ink742.xml"/><Relationship Id="rId99" Type="http://schemas.openxmlformats.org/officeDocument/2006/relationships/image" Target="../media/image733.png"/><Relationship Id="rId101" Type="http://schemas.openxmlformats.org/officeDocument/2006/relationships/image" Target="../media/image734.png"/><Relationship Id="rId122" Type="http://schemas.openxmlformats.org/officeDocument/2006/relationships/customXml" Target="../ink/ink756.xml"/><Relationship Id="rId143" Type="http://schemas.openxmlformats.org/officeDocument/2006/relationships/customXml" Target="../ink/ink767.xml"/><Relationship Id="rId148" Type="http://schemas.openxmlformats.org/officeDocument/2006/relationships/image" Target="../media/image757.png"/><Relationship Id="rId164" Type="http://schemas.openxmlformats.org/officeDocument/2006/relationships/image" Target="../media/image765.png"/><Relationship Id="rId169" Type="http://schemas.openxmlformats.org/officeDocument/2006/relationships/customXml" Target="../ink/ink780.xml"/><Relationship Id="rId185" Type="http://schemas.openxmlformats.org/officeDocument/2006/relationships/customXml" Target="../ink/ink788.xml"/><Relationship Id="rId4" Type="http://schemas.openxmlformats.org/officeDocument/2006/relationships/customXml" Target="../ink/ink697.xml"/><Relationship Id="rId9" Type="http://schemas.openxmlformats.org/officeDocument/2006/relationships/image" Target="../media/image689.png"/><Relationship Id="rId180" Type="http://schemas.openxmlformats.org/officeDocument/2006/relationships/image" Target="../media/image773.png"/><Relationship Id="rId210" Type="http://schemas.openxmlformats.org/officeDocument/2006/relationships/image" Target="../media/image788.png"/><Relationship Id="rId215" Type="http://schemas.openxmlformats.org/officeDocument/2006/relationships/image" Target="../media/image790.png"/><Relationship Id="rId236" Type="http://schemas.openxmlformats.org/officeDocument/2006/relationships/customXml" Target="../ink/ink814.xml"/><Relationship Id="rId26" Type="http://schemas.openxmlformats.org/officeDocument/2006/relationships/customXml" Target="../ink/ink708.xml"/><Relationship Id="rId231" Type="http://schemas.openxmlformats.org/officeDocument/2006/relationships/image" Target="../media/image798.png"/><Relationship Id="rId47" Type="http://schemas.openxmlformats.org/officeDocument/2006/relationships/image" Target="../media/image708.png"/><Relationship Id="rId68" Type="http://schemas.openxmlformats.org/officeDocument/2006/relationships/customXml" Target="../ink/ink729.xml"/><Relationship Id="rId89" Type="http://schemas.openxmlformats.org/officeDocument/2006/relationships/image" Target="../media/image55.png"/><Relationship Id="rId112" Type="http://schemas.openxmlformats.org/officeDocument/2006/relationships/customXml" Target="../ink/ink751.xml"/><Relationship Id="rId133" Type="http://schemas.openxmlformats.org/officeDocument/2006/relationships/customXml" Target="../ink/ink762.xml"/><Relationship Id="rId154" Type="http://schemas.openxmlformats.org/officeDocument/2006/relationships/image" Target="../media/image760.png"/><Relationship Id="rId175" Type="http://schemas.openxmlformats.org/officeDocument/2006/relationships/customXml" Target="../ink/ink783.xml"/><Relationship Id="rId196" Type="http://schemas.openxmlformats.org/officeDocument/2006/relationships/image" Target="../media/image781.png"/><Relationship Id="rId200" Type="http://schemas.openxmlformats.org/officeDocument/2006/relationships/image" Target="../media/image783.png"/><Relationship Id="rId16" Type="http://schemas.openxmlformats.org/officeDocument/2006/relationships/customXml" Target="../ink/ink703.xml"/><Relationship Id="rId221" Type="http://schemas.openxmlformats.org/officeDocument/2006/relationships/image" Target="../media/image793.png"/><Relationship Id="rId37" Type="http://schemas.openxmlformats.org/officeDocument/2006/relationships/image" Target="../media/image703.png"/><Relationship Id="rId58" Type="http://schemas.openxmlformats.org/officeDocument/2006/relationships/customXml" Target="../ink/ink724.xml"/><Relationship Id="rId79" Type="http://schemas.openxmlformats.org/officeDocument/2006/relationships/image" Target="../media/image724.png"/><Relationship Id="rId102" Type="http://schemas.openxmlformats.org/officeDocument/2006/relationships/customXml" Target="../ink/ink746.xml"/><Relationship Id="rId123" Type="http://schemas.openxmlformats.org/officeDocument/2006/relationships/image" Target="../media/image745.png"/><Relationship Id="rId144" Type="http://schemas.openxmlformats.org/officeDocument/2006/relationships/image" Target="../media/image755.png"/><Relationship Id="rId90" Type="http://schemas.openxmlformats.org/officeDocument/2006/relationships/customXml" Target="../ink/ink740.xml"/><Relationship Id="rId165" Type="http://schemas.openxmlformats.org/officeDocument/2006/relationships/customXml" Target="../ink/ink778.xml"/><Relationship Id="rId186" Type="http://schemas.openxmlformats.org/officeDocument/2006/relationships/image" Target="../media/image776.png"/><Relationship Id="rId211" Type="http://schemas.openxmlformats.org/officeDocument/2006/relationships/customXml" Target="../ink/ink801.xml"/><Relationship Id="rId232" Type="http://schemas.openxmlformats.org/officeDocument/2006/relationships/customXml" Target="../ink/ink812.xml"/><Relationship Id="rId27" Type="http://schemas.openxmlformats.org/officeDocument/2006/relationships/image" Target="../media/image698.png"/><Relationship Id="rId48" Type="http://schemas.openxmlformats.org/officeDocument/2006/relationships/customXml" Target="../ink/ink719.xml"/><Relationship Id="rId69" Type="http://schemas.openxmlformats.org/officeDocument/2006/relationships/image" Target="../media/image719.png"/><Relationship Id="rId113" Type="http://schemas.openxmlformats.org/officeDocument/2006/relationships/image" Target="../media/image740.png"/><Relationship Id="rId134" Type="http://schemas.openxmlformats.org/officeDocument/2006/relationships/image" Target="../media/image75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8.png"/><Relationship Id="rId18" Type="http://schemas.openxmlformats.org/officeDocument/2006/relationships/customXml" Target="../ink/ink824.xml"/><Relationship Id="rId26" Type="http://schemas.openxmlformats.org/officeDocument/2006/relationships/customXml" Target="../ink/ink828.xml"/><Relationship Id="rId39" Type="http://schemas.openxmlformats.org/officeDocument/2006/relationships/image" Target="../media/image821.png"/><Relationship Id="rId21" Type="http://schemas.openxmlformats.org/officeDocument/2006/relationships/image" Target="../media/image812.png"/><Relationship Id="rId34" Type="http://schemas.openxmlformats.org/officeDocument/2006/relationships/customXml" Target="../ink/ink832.xml"/><Relationship Id="rId42" Type="http://schemas.openxmlformats.org/officeDocument/2006/relationships/customXml" Target="../ink/ink836.xml"/><Relationship Id="rId47" Type="http://schemas.openxmlformats.org/officeDocument/2006/relationships/image" Target="../media/image646.png"/><Relationship Id="rId50" Type="http://schemas.openxmlformats.org/officeDocument/2006/relationships/customXml" Target="../ink/ink840.xml"/><Relationship Id="rId55" Type="http://schemas.openxmlformats.org/officeDocument/2006/relationships/image" Target="../media/image828.png"/><Relationship Id="rId63" Type="http://schemas.openxmlformats.org/officeDocument/2006/relationships/image" Target="../media/image832.png"/><Relationship Id="rId68" Type="http://schemas.openxmlformats.org/officeDocument/2006/relationships/customXml" Target="../ink/ink849.xml"/><Relationship Id="rId76" Type="http://schemas.openxmlformats.org/officeDocument/2006/relationships/customXml" Target="../ink/ink853.xml"/><Relationship Id="rId84" Type="http://schemas.openxmlformats.org/officeDocument/2006/relationships/customXml" Target="../ink/ink857.xml"/><Relationship Id="rId7" Type="http://schemas.openxmlformats.org/officeDocument/2006/relationships/image" Target="../media/image805.png"/><Relationship Id="rId71" Type="http://schemas.openxmlformats.org/officeDocument/2006/relationships/image" Target="../media/image836.png"/><Relationship Id="rId2" Type="http://schemas.openxmlformats.org/officeDocument/2006/relationships/customXml" Target="../ink/ink816.xml"/><Relationship Id="rId16" Type="http://schemas.openxmlformats.org/officeDocument/2006/relationships/customXml" Target="../ink/ink823.xml"/><Relationship Id="rId29" Type="http://schemas.openxmlformats.org/officeDocument/2006/relationships/image" Target="../media/image816.png"/><Relationship Id="rId11" Type="http://schemas.openxmlformats.org/officeDocument/2006/relationships/image" Target="../media/image807.png"/><Relationship Id="rId24" Type="http://schemas.openxmlformats.org/officeDocument/2006/relationships/customXml" Target="../ink/ink827.xml"/><Relationship Id="rId32" Type="http://schemas.openxmlformats.org/officeDocument/2006/relationships/customXml" Target="../ink/ink831.xml"/><Relationship Id="rId37" Type="http://schemas.openxmlformats.org/officeDocument/2006/relationships/image" Target="../media/image820.png"/><Relationship Id="rId40" Type="http://schemas.openxmlformats.org/officeDocument/2006/relationships/customXml" Target="../ink/ink835.xml"/><Relationship Id="rId45" Type="http://schemas.openxmlformats.org/officeDocument/2006/relationships/image" Target="../media/image824.png"/><Relationship Id="rId53" Type="http://schemas.openxmlformats.org/officeDocument/2006/relationships/image" Target="../media/image827.png"/><Relationship Id="rId58" Type="http://schemas.openxmlformats.org/officeDocument/2006/relationships/customXml" Target="../ink/ink844.xml"/><Relationship Id="rId66" Type="http://schemas.openxmlformats.org/officeDocument/2006/relationships/customXml" Target="../ink/ink848.xml"/><Relationship Id="rId74" Type="http://schemas.openxmlformats.org/officeDocument/2006/relationships/customXml" Target="../ink/ink852.xml"/><Relationship Id="rId79" Type="http://schemas.openxmlformats.org/officeDocument/2006/relationships/image" Target="../media/image840.png"/><Relationship Id="rId87" Type="http://schemas.openxmlformats.org/officeDocument/2006/relationships/image" Target="../media/image640.png"/><Relationship Id="rId5" Type="http://schemas.openxmlformats.org/officeDocument/2006/relationships/image" Target="../media/image804.png"/><Relationship Id="rId61" Type="http://schemas.openxmlformats.org/officeDocument/2006/relationships/image" Target="../media/image831.png"/><Relationship Id="rId82" Type="http://schemas.openxmlformats.org/officeDocument/2006/relationships/customXml" Target="../ink/ink856.xml"/><Relationship Id="rId19" Type="http://schemas.openxmlformats.org/officeDocument/2006/relationships/image" Target="../media/image811.png"/><Relationship Id="rId4" Type="http://schemas.openxmlformats.org/officeDocument/2006/relationships/customXml" Target="../ink/ink817.xml"/><Relationship Id="rId9" Type="http://schemas.openxmlformats.org/officeDocument/2006/relationships/image" Target="../media/image806.png"/><Relationship Id="rId14" Type="http://schemas.openxmlformats.org/officeDocument/2006/relationships/customXml" Target="../ink/ink822.xml"/><Relationship Id="rId22" Type="http://schemas.openxmlformats.org/officeDocument/2006/relationships/customXml" Target="../ink/ink826.xml"/><Relationship Id="rId27" Type="http://schemas.openxmlformats.org/officeDocument/2006/relationships/image" Target="../media/image815.png"/><Relationship Id="rId30" Type="http://schemas.openxmlformats.org/officeDocument/2006/relationships/customXml" Target="../ink/ink830.xml"/><Relationship Id="rId35" Type="http://schemas.openxmlformats.org/officeDocument/2006/relationships/image" Target="../media/image819.png"/><Relationship Id="rId43" Type="http://schemas.openxmlformats.org/officeDocument/2006/relationships/image" Target="../media/image823.png"/><Relationship Id="rId48" Type="http://schemas.openxmlformats.org/officeDocument/2006/relationships/customXml" Target="../ink/ink839.xml"/><Relationship Id="rId56" Type="http://schemas.openxmlformats.org/officeDocument/2006/relationships/customXml" Target="../ink/ink843.xml"/><Relationship Id="rId64" Type="http://schemas.openxmlformats.org/officeDocument/2006/relationships/customXml" Target="../ink/ink847.xml"/><Relationship Id="rId69" Type="http://schemas.openxmlformats.org/officeDocument/2006/relationships/image" Target="../media/image835.png"/><Relationship Id="rId77" Type="http://schemas.openxmlformats.org/officeDocument/2006/relationships/image" Target="../media/image839.png"/><Relationship Id="rId8" Type="http://schemas.openxmlformats.org/officeDocument/2006/relationships/customXml" Target="../ink/ink819.xml"/><Relationship Id="rId51" Type="http://schemas.openxmlformats.org/officeDocument/2006/relationships/image" Target="../media/image826.png"/><Relationship Id="rId72" Type="http://schemas.openxmlformats.org/officeDocument/2006/relationships/customXml" Target="../ink/ink851.xml"/><Relationship Id="rId80" Type="http://schemas.openxmlformats.org/officeDocument/2006/relationships/customXml" Target="../ink/ink855.xml"/><Relationship Id="rId85" Type="http://schemas.openxmlformats.org/officeDocument/2006/relationships/image" Target="../media/image843.png"/><Relationship Id="rId3" Type="http://schemas.openxmlformats.org/officeDocument/2006/relationships/image" Target="../media/image803.png"/><Relationship Id="rId12" Type="http://schemas.openxmlformats.org/officeDocument/2006/relationships/customXml" Target="../ink/ink821.xml"/><Relationship Id="rId17" Type="http://schemas.openxmlformats.org/officeDocument/2006/relationships/image" Target="../media/image810.png"/><Relationship Id="rId25" Type="http://schemas.openxmlformats.org/officeDocument/2006/relationships/image" Target="../media/image814.png"/><Relationship Id="rId33" Type="http://schemas.openxmlformats.org/officeDocument/2006/relationships/image" Target="../media/image818.png"/><Relationship Id="rId38" Type="http://schemas.openxmlformats.org/officeDocument/2006/relationships/customXml" Target="../ink/ink834.xml"/><Relationship Id="rId46" Type="http://schemas.openxmlformats.org/officeDocument/2006/relationships/customXml" Target="../ink/ink838.xml"/><Relationship Id="rId59" Type="http://schemas.openxmlformats.org/officeDocument/2006/relationships/image" Target="../media/image830.png"/><Relationship Id="rId67" Type="http://schemas.openxmlformats.org/officeDocument/2006/relationships/image" Target="../media/image834.png"/><Relationship Id="rId20" Type="http://schemas.openxmlformats.org/officeDocument/2006/relationships/customXml" Target="../ink/ink825.xml"/><Relationship Id="rId41" Type="http://schemas.openxmlformats.org/officeDocument/2006/relationships/image" Target="../media/image822.png"/><Relationship Id="rId54" Type="http://schemas.openxmlformats.org/officeDocument/2006/relationships/customXml" Target="../ink/ink842.xml"/><Relationship Id="rId62" Type="http://schemas.openxmlformats.org/officeDocument/2006/relationships/customXml" Target="../ink/ink846.xml"/><Relationship Id="rId70" Type="http://schemas.openxmlformats.org/officeDocument/2006/relationships/customXml" Target="../ink/ink850.xml"/><Relationship Id="rId75" Type="http://schemas.openxmlformats.org/officeDocument/2006/relationships/image" Target="../media/image838.png"/><Relationship Id="rId83" Type="http://schemas.openxmlformats.org/officeDocument/2006/relationships/image" Target="../media/image8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8.xml"/><Relationship Id="rId15" Type="http://schemas.openxmlformats.org/officeDocument/2006/relationships/image" Target="../media/image809.png"/><Relationship Id="rId23" Type="http://schemas.openxmlformats.org/officeDocument/2006/relationships/image" Target="../media/image813.png"/><Relationship Id="rId28" Type="http://schemas.openxmlformats.org/officeDocument/2006/relationships/customXml" Target="../ink/ink829.xml"/><Relationship Id="rId36" Type="http://schemas.openxmlformats.org/officeDocument/2006/relationships/customXml" Target="../ink/ink833.xml"/><Relationship Id="rId49" Type="http://schemas.openxmlformats.org/officeDocument/2006/relationships/image" Target="../media/image825.png"/><Relationship Id="rId57" Type="http://schemas.openxmlformats.org/officeDocument/2006/relationships/image" Target="../media/image829.png"/><Relationship Id="rId10" Type="http://schemas.openxmlformats.org/officeDocument/2006/relationships/customXml" Target="../ink/ink820.xml"/><Relationship Id="rId31" Type="http://schemas.openxmlformats.org/officeDocument/2006/relationships/image" Target="../media/image817.png"/><Relationship Id="rId44" Type="http://schemas.openxmlformats.org/officeDocument/2006/relationships/customXml" Target="../ink/ink837.xml"/><Relationship Id="rId52" Type="http://schemas.openxmlformats.org/officeDocument/2006/relationships/customXml" Target="../ink/ink841.xml"/><Relationship Id="rId60" Type="http://schemas.openxmlformats.org/officeDocument/2006/relationships/customXml" Target="../ink/ink845.xml"/><Relationship Id="rId65" Type="http://schemas.openxmlformats.org/officeDocument/2006/relationships/image" Target="../media/image833.png"/><Relationship Id="rId73" Type="http://schemas.openxmlformats.org/officeDocument/2006/relationships/image" Target="../media/image837.png"/><Relationship Id="rId78" Type="http://schemas.openxmlformats.org/officeDocument/2006/relationships/customXml" Target="../ink/ink854.xml"/><Relationship Id="rId81" Type="http://schemas.openxmlformats.org/officeDocument/2006/relationships/image" Target="../media/image841.png"/><Relationship Id="rId86" Type="http://schemas.openxmlformats.org/officeDocument/2006/relationships/customXml" Target="../ink/ink8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327F-0D90-43E9-BBF7-052ADD6F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07" y="315589"/>
            <a:ext cx="9144000" cy="1092424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Lecture No 05</a:t>
            </a:r>
            <a:endParaRPr lang="th-TH" sz="7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AA70AF-66BE-498F-BCB5-E52C07B3FA73}"/>
                  </a:ext>
                </a:extLst>
              </p14:cNvPr>
              <p14:cNvContentPartPr/>
              <p14:nvPr/>
            </p14:nvContentPartPr>
            <p14:xfrm>
              <a:off x="1326571" y="4346299"/>
              <a:ext cx="8839800" cy="37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AA70AF-66BE-498F-BCB5-E52C07B3F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31" y="4328659"/>
                <a:ext cx="88754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7E4B7C-69A5-4401-8679-C01DE1B227CD}"/>
                  </a:ext>
                </a:extLst>
              </p14:cNvPr>
              <p14:cNvContentPartPr/>
              <p14:nvPr/>
            </p14:nvContentPartPr>
            <p14:xfrm>
              <a:off x="3600691" y="2216899"/>
              <a:ext cx="688680" cy="40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7E4B7C-69A5-4401-8679-C01DE1B227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2691" y="2199259"/>
                <a:ext cx="724320" cy="408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6D5F90E-4E1E-4367-8C61-1A95A6C66789}"/>
              </a:ext>
            </a:extLst>
          </p:cNvPr>
          <p:cNvGrpSpPr/>
          <p:nvPr/>
        </p:nvGrpSpPr>
        <p:grpSpPr>
          <a:xfrm>
            <a:off x="9691171" y="4168099"/>
            <a:ext cx="1710000" cy="960120"/>
            <a:chOff x="9691171" y="4168099"/>
            <a:chExt cx="1710000" cy="9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B75AE3-F9CC-4F4A-8B11-5D53A26B07D6}"/>
                    </a:ext>
                  </a:extLst>
                </p14:cNvPr>
                <p14:cNvContentPartPr/>
                <p14:nvPr/>
              </p14:nvContentPartPr>
              <p14:xfrm>
                <a:off x="9691171" y="4168099"/>
                <a:ext cx="645840" cy="960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B75AE3-F9CC-4F4A-8B11-5D53A26B07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3531" y="4150099"/>
                  <a:ext cx="68148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153FA2-664C-4AF7-9995-F2350A9F1C71}"/>
                    </a:ext>
                  </a:extLst>
                </p14:cNvPr>
                <p14:cNvContentPartPr/>
                <p14:nvPr/>
              </p14:nvContentPartPr>
              <p14:xfrm>
                <a:off x="10590811" y="4172419"/>
                <a:ext cx="810360" cy="83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153FA2-664C-4AF7-9995-F2350A9F1C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3171" y="4154779"/>
                  <a:ext cx="846000" cy="86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5910DD-A183-49B6-B20F-6BBBD30A23B5}"/>
                  </a:ext>
                </a:extLst>
              </p14:cNvPr>
              <p14:cNvContentPartPr/>
              <p14:nvPr/>
            </p14:nvContentPartPr>
            <p14:xfrm>
              <a:off x="3479011" y="2176219"/>
              <a:ext cx="430200" cy="35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5910DD-A183-49B6-B20F-6BBBD30A23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1371" y="2158579"/>
                <a:ext cx="465840" cy="38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14295C7-8F1C-4015-89FF-5CD5BE365F80}"/>
              </a:ext>
            </a:extLst>
          </p:cNvPr>
          <p:cNvGrpSpPr/>
          <p:nvPr/>
        </p:nvGrpSpPr>
        <p:grpSpPr>
          <a:xfrm>
            <a:off x="1439971" y="1794979"/>
            <a:ext cx="1613160" cy="1027800"/>
            <a:chOff x="1439971" y="1794979"/>
            <a:chExt cx="1613160" cy="10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4E8D7E-CC0F-4456-81B4-D6B5B74B8FFB}"/>
                    </a:ext>
                  </a:extLst>
                </p14:cNvPr>
                <p14:cNvContentPartPr/>
                <p14:nvPr/>
              </p14:nvContentPartPr>
              <p14:xfrm>
                <a:off x="1439971" y="1836379"/>
                <a:ext cx="356040" cy="87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4E8D7E-CC0F-4456-81B4-D6B5B74B8F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2331" y="1818739"/>
                  <a:ext cx="39168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4E31B7-60BB-4C06-9436-A6B89664F6B8}"/>
                    </a:ext>
                  </a:extLst>
                </p14:cNvPr>
                <p14:cNvContentPartPr/>
                <p14:nvPr/>
              </p14:nvContentPartPr>
              <p14:xfrm>
                <a:off x="1439971" y="1794979"/>
                <a:ext cx="480600" cy="46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4E31B7-60BB-4C06-9436-A6B89664F6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2331" y="1777339"/>
                  <a:ext cx="5162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F7F17F-E1EF-4464-A4A6-F46C56426E5B}"/>
                    </a:ext>
                  </a:extLst>
                </p14:cNvPr>
                <p14:cNvContentPartPr/>
                <p14:nvPr/>
              </p14:nvContentPartPr>
              <p14:xfrm>
                <a:off x="1958011" y="2657539"/>
                <a:ext cx="146160" cy="16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F7F17F-E1EF-4464-A4A6-F46C56426E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0011" y="2639539"/>
                  <a:ext cx="181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90615D-A147-4D17-9108-9528572EE3E8}"/>
                    </a:ext>
                  </a:extLst>
                </p14:cNvPr>
                <p14:cNvContentPartPr/>
                <p14:nvPr/>
              </p14:nvContentPartPr>
              <p14:xfrm>
                <a:off x="2184451" y="2455219"/>
                <a:ext cx="322200" cy="221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90615D-A147-4D17-9108-9528572EE3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6811" y="2437579"/>
                  <a:ext cx="357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5F682C-B0C4-4648-B764-051F4C044991}"/>
                    </a:ext>
                  </a:extLst>
                </p14:cNvPr>
                <p14:cNvContentPartPr/>
                <p14:nvPr/>
              </p14:nvContentPartPr>
              <p14:xfrm>
                <a:off x="2581171" y="2392219"/>
                <a:ext cx="121320" cy="15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5F682C-B0C4-4648-B764-051F4C0449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3531" y="2374219"/>
                  <a:ext cx="156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9369E5-E561-40C0-8D5E-117C4F3EBD61}"/>
                    </a:ext>
                  </a:extLst>
                </p14:cNvPr>
                <p14:cNvContentPartPr/>
                <p14:nvPr/>
              </p14:nvContentPartPr>
              <p14:xfrm>
                <a:off x="2860891" y="2273419"/>
                <a:ext cx="149400" cy="20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9369E5-E561-40C0-8D5E-117C4F3EBD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3251" y="2255779"/>
                  <a:ext cx="185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D7FA7E-C836-459A-9F7B-E52728FC787D}"/>
                    </a:ext>
                  </a:extLst>
                </p14:cNvPr>
                <p14:cNvContentPartPr/>
                <p14:nvPr/>
              </p14:nvContentPartPr>
              <p14:xfrm>
                <a:off x="2832091" y="2330299"/>
                <a:ext cx="221040" cy="13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D7FA7E-C836-459A-9F7B-E52728FC78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4091" y="2312299"/>
                  <a:ext cx="25668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5CA883E-5478-489E-9331-A73A1C521922}"/>
                  </a:ext>
                </a:extLst>
              </p14:cNvPr>
              <p14:cNvContentPartPr/>
              <p14:nvPr/>
            </p14:nvContentPartPr>
            <p14:xfrm>
              <a:off x="3842971" y="4595419"/>
              <a:ext cx="106200" cy="120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5CA883E-5478-489E-9331-A73A1C5219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4971" y="4577419"/>
                <a:ext cx="14184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45FE43F-6530-448F-9891-CCB00418985C}"/>
              </a:ext>
            </a:extLst>
          </p:cNvPr>
          <p:cNvGrpSpPr/>
          <p:nvPr/>
        </p:nvGrpSpPr>
        <p:grpSpPr>
          <a:xfrm>
            <a:off x="3293251" y="2653939"/>
            <a:ext cx="625680" cy="252720"/>
            <a:chOff x="3293251" y="2653939"/>
            <a:chExt cx="62568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AADDA6-8BE9-40B0-BA05-2C29C9190646}"/>
                    </a:ext>
                  </a:extLst>
                </p14:cNvPr>
                <p14:cNvContentPartPr/>
                <p14:nvPr/>
              </p14:nvContentPartPr>
              <p14:xfrm>
                <a:off x="3568291" y="2653939"/>
                <a:ext cx="350640" cy="5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AADDA6-8BE9-40B0-BA05-2C29C91906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0291" y="2636299"/>
                  <a:ext cx="386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3A4A2A-579E-4BFA-BD04-CBE1AA6CBE8F}"/>
                    </a:ext>
                  </a:extLst>
                </p14:cNvPr>
                <p14:cNvContentPartPr/>
                <p14:nvPr/>
              </p14:nvContentPartPr>
              <p14:xfrm>
                <a:off x="3293251" y="2653939"/>
                <a:ext cx="47520" cy="25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3A4A2A-579E-4BFA-BD04-CBE1AA6CBE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5251" y="2636299"/>
                  <a:ext cx="8316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71E310B-1368-4E64-86BB-2B66ED3B2D1C}"/>
              </a:ext>
            </a:extLst>
          </p:cNvPr>
          <p:cNvGrpSpPr/>
          <p:nvPr/>
        </p:nvGrpSpPr>
        <p:grpSpPr>
          <a:xfrm>
            <a:off x="3891931" y="234019"/>
            <a:ext cx="7892640" cy="5184360"/>
            <a:chOff x="3891931" y="234019"/>
            <a:chExt cx="7892640" cy="51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E7FD60-8725-4B32-8710-111ABE29AF3E}"/>
                    </a:ext>
                  </a:extLst>
                </p14:cNvPr>
                <p14:cNvContentPartPr/>
                <p14:nvPr/>
              </p14:nvContentPartPr>
              <p14:xfrm>
                <a:off x="7573651" y="1456219"/>
                <a:ext cx="348840" cy="68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E7FD60-8725-4B32-8710-111ABE29AF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6011" y="1438579"/>
                  <a:ext cx="38448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5CE91C-3698-4E6D-80FE-E98FD4B96CC6}"/>
                    </a:ext>
                  </a:extLst>
                </p14:cNvPr>
                <p14:cNvContentPartPr/>
                <p14:nvPr/>
              </p14:nvContentPartPr>
              <p14:xfrm>
                <a:off x="7589851" y="1423819"/>
                <a:ext cx="367920" cy="41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5CE91C-3698-4E6D-80FE-E98FD4B96C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2211" y="1405819"/>
                  <a:ext cx="403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B0D259-B98D-4B60-BB4C-418768AB2144}"/>
                    </a:ext>
                  </a:extLst>
                </p14:cNvPr>
                <p14:cNvContentPartPr/>
                <p14:nvPr/>
              </p14:nvContentPartPr>
              <p14:xfrm>
                <a:off x="7962091" y="1783819"/>
                <a:ext cx="106560" cy="20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B0D259-B98D-4B60-BB4C-418768AB21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44451" y="1765819"/>
                  <a:ext cx="142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06ABA2-9C44-4DF9-9941-5247782FC501}"/>
                    </a:ext>
                  </a:extLst>
                </p14:cNvPr>
                <p14:cNvContentPartPr/>
                <p14:nvPr/>
              </p14:nvContentPartPr>
              <p14:xfrm>
                <a:off x="8277811" y="1545139"/>
                <a:ext cx="240120" cy="11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06ABA2-9C44-4DF9-9941-5247782FC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9811" y="1527499"/>
                  <a:ext cx="275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388F2B-B5AC-4BB7-AB85-2C67322D53DA}"/>
                    </a:ext>
                  </a:extLst>
                </p14:cNvPr>
                <p14:cNvContentPartPr/>
                <p14:nvPr/>
              </p14:nvContentPartPr>
              <p14:xfrm>
                <a:off x="8407411" y="1761859"/>
                <a:ext cx="264960" cy="9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388F2B-B5AC-4BB7-AB85-2C67322D53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89771" y="1743859"/>
                  <a:ext cx="300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229021-1A42-43E5-ADF7-4F91764A81BB}"/>
                    </a:ext>
                  </a:extLst>
                </p14:cNvPr>
                <p14:cNvContentPartPr/>
                <p14:nvPr/>
              </p14:nvContentPartPr>
              <p14:xfrm>
                <a:off x="8763451" y="865459"/>
                <a:ext cx="568440" cy="105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229021-1A42-43E5-ADF7-4F91764A81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45451" y="847459"/>
                  <a:ext cx="604080" cy="10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9459B-033C-4644-B4B6-DB99E620C6A0}"/>
                    </a:ext>
                  </a:extLst>
                </p14:cNvPr>
                <p14:cNvContentPartPr/>
                <p14:nvPr/>
              </p14:nvContentPartPr>
              <p14:xfrm>
                <a:off x="9127411" y="968779"/>
                <a:ext cx="211680" cy="37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9459B-033C-4644-B4B6-DB99E620C6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09411" y="950779"/>
                  <a:ext cx="247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C797E4-7900-4839-9614-5D1D4BE13AE1}"/>
                    </a:ext>
                  </a:extLst>
                </p14:cNvPr>
                <p14:cNvContentPartPr/>
                <p14:nvPr/>
              </p14:nvContentPartPr>
              <p14:xfrm>
                <a:off x="9413971" y="1189459"/>
                <a:ext cx="176400" cy="21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C797E4-7900-4839-9614-5D1D4BE13A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5971" y="1171459"/>
                  <a:ext cx="212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9E7121-3AE6-4AC6-86EB-FA56BEE2298F}"/>
                    </a:ext>
                  </a:extLst>
                </p14:cNvPr>
                <p14:cNvContentPartPr/>
                <p14:nvPr/>
              </p14:nvContentPartPr>
              <p14:xfrm>
                <a:off x="9507931" y="720019"/>
                <a:ext cx="389520" cy="75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9E7121-3AE6-4AC6-86EB-FA56BEE229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9931" y="702019"/>
                  <a:ext cx="42516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9A421C-0623-42B2-9CB4-10A90FCC083C}"/>
                    </a:ext>
                  </a:extLst>
                </p14:cNvPr>
                <p14:cNvContentPartPr/>
                <p14:nvPr/>
              </p14:nvContentPartPr>
              <p14:xfrm>
                <a:off x="9660931" y="744139"/>
                <a:ext cx="379080" cy="618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9A421C-0623-42B2-9CB4-10A90FCC08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43291" y="726139"/>
                  <a:ext cx="4147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C60615-0DA5-43AF-A2F6-5C178685D2E0}"/>
                    </a:ext>
                  </a:extLst>
                </p14:cNvPr>
                <p14:cNvContentPartPr/>
                <p14:nvPr/>
              </p14:nvContentPartPr>
              <p14:xfrm>
                <a:off x="9871891" y="693019"/>
                <a:ext cx="277560" cy="30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C60615-0DA5-43AF-A2F6-5C178685D2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53891" y="675019"/>
                  <a:ext cx="313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FF8B76-F029-431F-BFCE-16208D5A3F72}"/>
                    </a:ext>
                  </a:extLst>
                </p14:cNvPr>
                <p14:cNvContentPartPr/>
                <p14:nvPr/>
              </p14:nvContentPartPr>
              <p14:xfrm>
                <a:off x="10244491" y="969859"/>
                <a:ext cx="111960" cy="156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FF8B76-F029-431F-BFCE-16208D5A3F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26491" y="951859"/>
                  <a:ext cx="14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355FE8-056D-4900-A069-41909B668399}"/>
                    </a:ext>
                  </a:extLst>
                </p14:cNvPr>
                <p14:cNvContentPartPr/>
                <p14:nvPr/>
              </p14:nvContentPartPr>
              <p14:xfrm>
                <a:off x="10236211" y="509419"/>
                <a:ext cx="283680" cy="68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355FE8-056D-4900-A069-41909B6683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18211" y="491779"/>
                  <a:ext cx="3193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08312F-F4FF-4520-A000-797E0C5C277D}"/>
                    </a:ext>
                  </a:extLst>
                </p14:cNvPr>
                <p14:cNvContentPartPr/>
                <p14:nvPr/>
              </p14:nvContentPartPr>
              <p14:xfrm>
                <a:off x="10551571" y="545779"/>
                <a:ext cx="327600" cy="340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08312F-F4FF-4520-A000-797E0C5C27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33931" y="528139"/>
                  <a:ext cx="363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91BC14-4077-47A3-9256-06DB687CB966}"/>
                    </a:ext>
                  </a:extLst>
                </p14:cNvPr>
                <p14:cNvContentPartPr/>
                <p14:nvPr/>
              </p14:nvContentPartPr>
              <p14:xfrm>
                <a:off x="10899691" y="663139"/>
                <a:ext cx="96120" cy="8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91BC14-4077-47A3-9256-06DB687CB9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82051" y="645499"/>
                  <a:ext cx="131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D1357C-0062-4AED-97BC-CDFEB2FF1607}"/>
                    </a:ext>
                  </a:extLst>
                </p14:cNvPr>
                <p14:cNvContentPartPr/>
                <p14:nvPr/>
              </p14:nvContentPartPr>
              <p14:xfrm>
                <a:off x="10859011" y="541819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D1357C-0062-4AED-97BC-CDFEB2FF16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41371" y="5241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DFE514-D99C-4D3F-A2BD-7A8D5098374A}"/>
                    </a:ext>
                  </a:extLst>
                </p14:cNvPr>
                <p14:cNvContentPartPr/>
                <p14:nvPr/>
              </p14:nvContentPartPr>
              <p14:xfrm>
                <a:off x="10972411" y="589699"/>
                <a:ext cx="276120" cy="13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DFE514-D99C-4D3F-A2BD-7A8D509837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54771" y="571699"/>
                  <a:ext cx="311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553459-40AE-4258-BE33-E980E6E3F9B1}"/>
                    </a:ext>
                  </a:extLst>
                </p14:cNvPr>
                <p14:cNvContentPartPr/>
                <p14:nvPr/>
              </p14:nvContentPartPr>
              <p14:xfrm>
                <a:off x="11309731" y="234019"/>
                <a:ext cx="474840" cy="40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553459-40AE-4258-BE33-E980E6E3F9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91731" y="216379"/>
                  <a:ext cx="5104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0D3EB7-0589-4C09-89CF-C52956FB010A}"/>
                    </a:ext>
                  </a:extLst>
                </p14:cNvPr>
                <p14:cNvContentPartPr/>
                <p14:nvPr/>
              </p14:nvContentPartPr>
              <p14:xfrm>
                <a:off x="9014371" y="751339"/>
                <a:ext cx="2758680" cy="1271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0D3EB7-0589-4C09-89CF-C52956FB01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96371" y="733699"/>
                  <a:ext cx="279432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3503DE-AA17-4D66-9BE7-B0FF5F3A2662}"/>
                    </a:ext>
                  </a:extLst>
                </p14:cNvPr>
                <p14:cNvContentPartPr/>
                <p14:nvPr/>
              </p14:nvContentPartPr>
              <p14:xfrm>
                <a:off x="10358971" y="1472419"/>
                <a:ext cx="419760" cy="59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3503DE-AA17-4D66-9BE7-B0FF5F3A26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40971" y="1454779"/>
                  <a:ext cx="455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F20A13-377F-4406-B6B2-F41780FA9848}"/>
                    </a:ext>
                  </a:extLst>
                </p14:cNvPr>
                <p14:cNvContentPartPr/>
                <p14:nvPr/>
              </p14:nvContentPartPr>
              <p14:xfrm>
                <a:off x="10422331" y="1602019"/>
                <a:ext cx="403560" cy="319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F20A13-377F-4406-B6B2-F41780FA98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04331" y="1584019"/>
                  <a:ext cx="439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A3263A-9951-4152-8055-78192CEF9DFF}"/>
                    </a:ext>
                  </a:extLst>
                </p14:cNvPr>
                <p14:cNvContentPartPr/>
                <p14:nvPr/>
              </p14:nvContentPartPr>
              <p14:xfrm>
                <a:off x="10883491" y="1351099"/>
                <a:ext cx="268200" cy="50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A3263A-9951-4152-8055-78192CEF9D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65851" y="1333459"/>
                  <a:ext cx="3038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0FA96B-7DA5-419D-80D8-4D11C47E35FA}"/>
                    </a:ext>
                  </a:extLst>
                </p14:cNvPr>
                <p14:cNvContentPartPr/>
                <p14:nvPr/>
              </p14:nvContentPartPr>
              <p14:xfrm>
                <a:off x="10187611" y="1707139"/>
                <a:ext cx="153000" cy="60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0FA96B-7DA5-419D-80D8-4D11C47E35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69611" y="1689139"/>
                  <a:ext cx="1886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ACE221-5EF5-4E41-A3F8-3C18C66FF524}"/>
                    </a:ext>
                  </a:extLst>
                </p14:cNvPr>
                <p14:cNvContentPartPr/>
                <p14:nvPr/>
              </p14:nvContentPartPr>
              <p14:xfrm>
                <a:off x="4004611" y="4733299"/>
                <a:ext cx="132840" cy="122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ACE221-5EF5-4E41-A3F8-3C18C66FF5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86971" y="4715659"/>
                  <a:ext cx="168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D27BCF-73EA-476F-B062-E0EF3FDF4323}"/>
                    </a:ext>
                  </a:extLst>
                </p14:cNvPr>
                <p14:cNvContentPartPr/>
                <p14:nvPr/>
              </p14:nvContentPartPr>
              <p14:xfrm>
                <a:off x="6432811" y="4806379"/>
                <a:ext cx="313560" cy="18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D27BCF-73EA-476F-B062-E0EF3FDF43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15171" y="4788379"/>
                  <a:ext cx="349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80DF58-C8DF-4D15-A23C-7FE478C642E0}"/>
                    </a:ext>
                  </a:extLst>
                </p14:cNvPr>
                <p14:cNvContentPartPr/>
                <p14:nvPr/>
              </p14:nvContentPartPr>
              <p14:xfrm>
                <a:off x="6271171" y="4774699"/>
                <a:ext cx="421920" cy="4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80DF58-C8DF-4D15-A23C-7FE478C642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53171" y="4756699"/>
                  <a:ext cx="457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197242-6237-4CA9-BA7C-8860B81C79B8}"/>
                    </a:ext>
                  </a:extLst>
                </p14:cNvPr>
                <p14:cNvContentPartPr/>
                <p14:nvPr/>
              </p14:nvContentPartPr>
              <p14:xfrm>
                <a:off x="6416611" y="4981339"/>
                <a:ext cx="490680" cy="12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197242-6237-4CA9-BA7C-8860B81C79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98971" y="4963339"/>
                  <a:ext cx="52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5B1795-F729-40A5-9AA7-53B2657868CB}"/>
                    </a:ext>
                  </a:extLst>
                </p14:cNvPr>
                <p14:cNvContentPartPr/>
                <p14:nvPr/>
              </p14:nvContentPartPr>
              <p14:xfrm>
                <a:off x="6546211" y="5191939"/>
                <a:ext cx="421920" cy="226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5B1795-F729-40A5-9AA7-53B2657868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28211" y="5173939"/>
                  <a:ext cx="457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A9B32F-5695-4869-ABA4-6EE2BD72857D}"/>
                    </a:ext>
                  </a:extLst>
                </p14:cNvPr>
                <p14:cNvContentPartPr/>
                <p14:nvPr/>
              </p14:nvContentPartPr>
              <p14:xfrm>
                <a:off x="8941291" y="4547539"/>
                <a:ext cx="49320" cy="349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A9B32F-5695-4869-ABA4-6EE2BD7285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23291" y="4529539"/>
                  <a:ext cx="849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B12904-1E39-4099-99D3-C8697C041C40}"/>
                    </a:ext>
                  </a:extLst>
                </p14:cNvPr>
                <p14:cNvContentPartPr/>
                <p14:nvPr/>
              </p14:nvContentPartPr>
              <p14:xfrm>
                <a:off x="8998171" y="4523059"/>
                <a:ext cx="285120" cy="26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B12904-1E39-4099-99D3-C8697C041C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80171" y="4505059"/>
                  <a:ext cx="320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1C53B8-60AB-4200-8668-8B30F8CABF86}"/>
                    </a:ext>
                  </a:extLst>
                </p14:cNvPr>
                <p14:cNvContentPartPr/>
                <p14:nvPr/>
              </p14:nvContentPartPr>
              <p14:xfrm>
                <a:off x="8771371" y="4519459"/>
                <a:ext cx="313200" cy="28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1C53B8-60AB-4200-8668-8B30F8CABF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53731" y="4501459"/>
                  <a:ext cx="348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C88DEF-87D0-4981-9246-260E27AFFBFD}"/>
                    </a:ext>
                  </a:extLst>
                </p14:cNvPr>
                <p14:cNvContentPartPr/>
                <p14:nvPr/>
              </p14:nvContentPartPr>
              <p14:xfrm>
                <a:off x="3891931" y="2119699"/>
                <a:ext cx="5072760" cy="257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C88DEF-87D0-4981-9246-260E27AFFB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74291" y="2101699"/>
                  <a:ext cx="5108400" cy="26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0B9CD4-7BEA-4452-9519-7D2CF2DC6BA9}"/>
                    </a:ext>
                  </a:extLst>
                </p14:cNvPr>
                <p14:cNvContentPartPr/>
                <p14:nvPr/>
              </p14:nvContentPartPr>
              <p14:xfrm>
                <a:off x="6440731" y="4676779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0B9CD4-7BEA-4452-9519-7D2CF2DC6B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3091" y="46591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D82523-8D7A-401C-816C-2404011CA3DE}"/>
                    </a:ext>
                  </a:extLst>
                </p14:cNvPr>
                <p14:cNvContentPartPr/>
                <p14:nvPr/>
              </p14:nvContentPartPr>
              <p14:xfrm>
                <a:off x="6427771" y="4464379"/>
                <a:ext cx="5400" cy="5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D82523-8D7A-401C-816C-2404011CA3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10131" y="4446379"/>
                  <a:ext cx="41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189A80-0AC2-4113-A197-4DDB2DD668CD}"/>
                    </a:ext>
                  </a:extLst>
                </p14:cNvPr>
                <p14:cNvContentPartPr/>
                <p14:nvPr/>
              </p14:nvContentPartPr>
              <p14:xfrm>
                <a:off x="6416611" y="4002139"/>
                <a:ext cx="360" cy="189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189A80-0AC2-4113-A197-4DDB2DD668C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98971" y="3984139"/>
                  <a:ext cx="36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06714B-3AF2-40A2-97FA-28F6C55772B9}"/>
                    </a:ext>
                  </a:extLst>
                </p14:cNvPr>
                <p14:cNvContentPartPr/>
                <p14:nvPr/>
              </p14:nvContentPartPr>
              <p14:xfrm>
                <a:off x="6400411" y="3694699"/>
                <a:ext cx="360" cy="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06714B-3AF2-40A2-97FA-28F6C55772B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82771" y="3676699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0DC0A3-C73A-4EAC-9D4E-324FCCDDEDC4}"/>
                    </a:ext>
                  </a:extLst>
                </p14:cNvPr>
                <p14:cNvContentPartPr/>
                <p14:nvPr/>
              </p14:nvContentPartPr>
              <p14:xfrm>
                <a:off x="6333811" y="3323539"/>
                <a:ext cx="26640" cy="66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0DC0A3-C73A-4EAC-9D4E-324FCCDDED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15811" y="3305899"/>
                  <a:ext cx="62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8EF717D-6D80-43D7-B8F6-FE0BF5010E9E}"/>
                    </a:ext>
                  </a:extLst>
                </p14:cNvPr>
                <p14:cNvContentPartPr/>
                <p14:nvPr/>
              </p14:nvContentPartPr>
              <p14:xfrm>
                <a:off x="6295291" y="2872459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8EF717D-6D80-43D7-B8F6-FE0BF5010E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77651" y="28544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C8A4F7-A554-4B55-83D8-0659E413B94C}"/>
                    </a:ext>
                  </a:extLst>
                </p14:cNvPr>
                <p14:cNvContentPartPr/>
                <p14:nvPr/>
              </p14:nvContentPartPr>
              <p14:xfrm>
                <a:off x="6319411" y="2575099"/>
                <a:ext cx="36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C8A4F7-A554-4B55-83D8-0659E413B9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01771" y="2557459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3FA149-9686-4FE4-B847-F501DA6C20E8}"/>
                    </a:ext>
                  </a:extLst>
                </p14:cNvPr>
                <p14:cNvContentPartPr/>
                <p14:nvPr/>
              </p14:nvContentPartPr>
              <p14:xfrm>
                <a:off x="6260731" y="2136979"/>
                <a:ext cx="26640" cy="129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3FA149-9686-4FE4-B847-F501DA6C20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43091" y="2118979"/>
                  <a:ext cx="6228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57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A7AEF1-B1B6-4FA4-B1F3-173EB1B543E8}"/>
                  </a:ext>
                </a:extLst>
              </p14:cNvPr>
              <p14:cNvContentPartPr/>
              <p14:nvPr/>
            </p14:nvContentPartPr>
            <p14:xfrm>
              <a:off x="815731" y="2030731"/>
              <a:ext cx="5059800" cy="2229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A7AEF1-B1B6-4FA4-B1F3-173EB1B543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091" y="2012731"/>
                <a:ext cx="5095440" cy="22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967ABFB-1040-4862-B388-71E3285B534B}"/>
              </a:ext>
            </a:extLst>
          </p:cNvPr>
          <p:cNvGrpSpPr/>
          <p:nvPr/>
        </p:nvGrpSpPr>
        <p:grpSpPr>
          <a:xfrm>
            <a:off x="1447891" y="209851"/>
            <a:ext cx="9565200" cy="3142800"/>
            <a:chOff x="1447891" y="209851"/>
            <a:chExt cx="9565200" cy="31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82C3CB-202B-410B-884B-B3F165801429}"/>
                    </a:ext>
                  </a:extLst>
                </p14:cNvPr>
                <p14:cNvContentPartPr/>
                <p14:nvPr/>
              </p14:nvContentPartPr>
              <p14:xfrm>
                <a:off x="1447891" y="548251"/>
                <a:ext cx="429120" cy="43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82C3CB-202B-410B-884B-B3F1658014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0251" y="530251"/>
                  <a:ext cx="464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DC78D2-6AAF-4D41-8473-05B3E3316B41}"/>
                    </a:ext>
                  </a:extLst>
                </p14:cNvPr>
                <p14:cNvContentPartPr/>
                <p14:nvPr/>
              </p14:nvContentPartPr>
              <p14:xfrm>
                <a:off x="1883491" y="695851"/>
                <a:ext cx="198000" cy="32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DC78D2-6AAF-4D41-8473-05B3E3316B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5491" y="677851"/>
                  <a:ext cx="233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6BF027-2CF6-4F56-B3E6-410DA2F28683}"/>
                    </a:ext>
                  </a:extLst>
                </p14:cNvPr>
                <p14:cNvContentPartPr/>
                <p14:nvPr/>
              </p14:nvContentPartPr>
              <p14:xfrm>
                <a:off x="2192731" y="636811"/>
                <a:ext cx="155520" cy="44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6BF027-2CF6-4F56-B3E6-410DA2F286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4731" y="619171"/>
                  <a:ext cx="191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7D59DF-A93D-452F-ABFB-6574841B6944}"/>
                    </a:ext>
                  </a:extLst>
                </p14:cNvPr>
                <p14:cNvContentPartPr/>
                <p14:nvPr/>
              </p14:nvContentPartPr>
              <p14:xfrm>
                <a:off x="2435371" y="622771"/>
                <a:ext cx="229320" cy="26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7D59DF-A93D-452F-ABFB-6574841B69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7371" y="605131"/>
                  <a:ext cx="264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013679-9F73-4D72-89C8-16D7FA571E0C}"/>
                    </a:ext>
                  </a:extLst>
                </p14:cNvPr>
                <p14:cNvContentPartPr/>
                <p14:nvPr/>
              </p14:nvContentPartPr>
              <p14:xfrm>
                <a:off x="2395051" y="713131"/>
                <a:ext cx="272880" cy="7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013679-9F73-4D72-89C8-16D7FA571E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7051" y="695491"/>
                  <a:ext cx="308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AB255D-FF0B-443D-A4FC-57733F2E51E9}"/>
                    </a:ext>
                  </a:extLst>
                </p14:cNvPr>
                <p14:cNvContentPartPr/>
                <p14:nvPr/>
              </p14:nvContentPartPr>
              <p14:xfrm>
                <a:off x="2743171" y="638971"/>
                <a:ext cx="164520" cy="14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AB255D-FF0B-443D-A4FC-57733F2E51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25171" y="621331"/>
                  <a:ext cx="200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ADCAB8-1065-47B0-AA65-471703B69BDA}"/>
                    </a:ext>
                  </a:extLst>
                </p14:cNvPr>
                <p14:cNvContentPartPr/>
                <p14:nvPr/>
              </p14:nvContentPartPr>
              <p14:xfrm>
                <a:off x="2927491" y="509371"/>
                <a:ext cx="425520" cy="59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ADCAB8-1065-47B0-AA65-471703B69B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9851" y="491371"/>
                  <a:ext cx="4611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E71108-B2C2-4412-BB33-91640CEAECD0}"/>
                    </a:ext>
                  </a:extLst>
                </p14:cNvPr>
                <p14:cNvContentPartPr/>
                <p14:nvPr/>
              </p14:nvContentPartPr>
              <p14:xfrm>
                <a:off x="3312691" y="482371"/>
                <a:ext cx="310680" cy="18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E71108-B2C2-4412-BB33-91640CEAEC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5051" y="464731"/>
                  <a:ext cx="346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82BEBB-818B-420F-B720-23D459285517}"/>
                    </a:ext>
                  </a:extLst>
                </p14:cNvPr>
                <p14:cNvContentPartPr/>
                <p14:nvPr/>
              </p14:nvContentPartPr>
              <p14:xfrm>
                <a:off x="3945211" y="476971"/>
                <a:ext cx="975600" cy="31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82BEBB-818B-420F-B720-23D4592855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27211" y="458971"/>
                  <a:ext cx="1011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F0BD20-0636-4989-9342-EE2669054AF1}"/>
                    </a:ext>
                  </a:extLst>
                </p14:cNvPr>
                <p14:cNvContentPartPr/>
                <p14:nvPr/>
              </p14:nvContentPartPr>
              <p14:xfrm>
                <a:off x="4911811" y="347731"/>
                <a:ext cx="208080" cy="23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F0BD20-0636-4989-9342-EE2669054A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93811" y="329731"/>
                  <a:ext cx="243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062DB9-C064-40CE-9DD7-317D7B0039C0}"/>
                    </a:ext>
                  </a:extLst>
                </p14:cNvPr>
                <p14:cNvContentPartPr/>
                <p14:nvPr/>
              </p14:nvContentPartPr>
              <p14:xfrm>
                <a:off x="4838731" y="404251"/>
                <a:ext cx="31032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062DB9-C064-40CE-9DD7-317D7B0039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0731" y="386251"/>
                  <a:ext cx="345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49635D-0DCF-4835-8F7E-63468FA205A2}"/>
                    </a:ext>
                  </a:extLst>
                </p14:cNvPr>
                <p14:cNvContentPartPr/>
                <p14:nvPr/>
              </p14:nvContentPartPr>
              <p14:xfrm>
                <a:off x="5154091" y="411451"/>
                <a:ext cx="234360" cy="12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49635D-0DCF-4835-8F7E-63468FA205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6451" y="393811"/>
                  <a:ext cx="270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3E3092-44AE-4356-A244-5487F380A025}"/>
                    </a:ext>
                  </a:extLst>
                </p14:cNvPr>
                <p14:cNvContentPartPr/>
                <p14:nvPr/>
              </p14:nvContentPartPr>
              <p14:xfrm>
                <a:off x="5407171" y="354211"/>
                <a:ext cx="154440" cy="15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3E3092-44AE-4356-A244-5487F380A0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9531" y="336571"/>
                  <a:ext cx="19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D0ABC1-C31D-46EA-B96F-5515B86D6B75}"/>
                    </a:ext>
                  </a:extLst>
                </p14:cNvPr>
                <p14:cNvContentPartPr/>
                <p14:nvPr/>
              </p14:nvContentPartPr>
              <p14:xfrm>
                <a:off x="5558731" y="226051"/>
                <a:ext cx="239400" cy="263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D0ABC1-C31D-46EA-B96F-5515B86D6B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1091" y="208411"/>
                  <a:ext cx="275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B057F0-405C-4B97-9B59-9EFA1B37DFF9}"/>
                    </a:ext>
                  </a:extLst>
                </p14:cNvPr>
                <p14:cNvContentPartPr/>
                <p14:nvPr/>
              </p14:nvContentPartPr>
              <p14:xfrm>
                <a:off x="5729011" y="209851"/>
                <a:ext cx="157320" cy="233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B057F0-405C-4B97-9B59-9EFA1B37DF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1011" y="192211"/>
                  <a:ext cx="192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4B232A-5F05-42A9-88E4-324D08B171EE}"/>
                    </a:ext>
                  </a:extLst>
                </p14:cNvPr>
                <p14:cNvContentPartPr/>
                <p14:nvPr/>
              </p14:nvContentPartPr>
              <p14:xfrm>
                <a:off x="5889931" y="236851"/>
                <a:ext cx="845640" cy="309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4B232A-5F05-42A9-88E4-324D08B171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72291" y="219211"/>
                  <a:ext cx="881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1B31F5-0A59-4AEA-8CDC-4497F2C4AAA3}"/>
                    </a:ext>
                  </a:extLst>
                </p14:cNvPr>
                <p14:cNvContentPartPr/>
                <p14:nvPr/>
              </p14:nvContentPartPr>
              <p14:xfrm>
                <a:off x="6726571" y="248011"/>
                <a:ext cx="264240" cy="309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1B31F5-0A59-4AEA-8CDC-4497F2C4AA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8571" y="230371"/>
                  <a:ext cx="299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EE5F63-5673-45C5-B644-63A2048D6B46}"/>
                    </a:ext>
                  </a:extLst>
                </p14:cNvPr>
                <p14:cNvContentPartPr/>
                <p14:nvPr/>
              </p14:nvContentPartPr>
              <p14:xfrm>
                <a:off x="6508771" y="242251"/>
                <a:ext cx="952200" cy="98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EE5F63-5673-45C5-B644-63A2048D6B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0771" y="224611"/>
                  <a:ext cx="98784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207D7D-729B-48AB-A94F-43D01D454E68}"/>
                    </a:ext>
                  </a:extLst>
                </p14:cNvPr>
                <p14:cNvContentPartPr/>
                <p14:nvPr/>
              </p14:nvContentPartPr>
              <p14:xfrm>
                <a:off x="7122211" y="865411"/>
                <a:ext cx="79560" cy="18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207D7D-729B-48AB-A94F-43D01D454E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04571" y="847411"/>
                  <a:ext cx="115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906D83-04EA-4A30-8B2F-53D819A56184}"/>
                    </a:ext>
                  </a:extLst>
                </p14:cNvPr>
                <p14:cNvContentPartPr/>
                <p14:nvPr/>
              </p14:nvContentPartPr>
              <p14:xfrm>
                <a:off x="7267651" y="800971"/>
                <a:ext cx="244800" cy="15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906D83-04EA-4A30-8B2F-53D819A561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50011" y="782971"/>
                  <a:ext cx="280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EEAC49-3A0F-43BB-BB5F-FE018AB38D08}"/>
                    </a:ext>
                  </a:extLst>
                </p14:cNvPr>
                <p14:cNvContentPartPr/>
                <p14:nvPr/>
              </p14:nvContentPartPr>
              <p14:xfrm>
                <a:off x="7436491" y="632131"/>
                <a:ext cx="461880" cy="28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EEAC49-3A0F-43BB-BB5F-FE018AB38D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18491" y="614131"/>
                  <a:ext cx="497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456962-5E41-4896-8C29-FA7668380001}"/>
                    </a:ext>
                  </a:extLst>
                </p14:cNvPr>
                <p14:cNvContentPartPr/>
                <p14:nvPr/>
              </p14:nvContentPartPr>
              <p14:xfrm>
                <a:off x="8009251" y="428731"/>
                <a:ext cx="234720" cy="37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456962-5E41-4896-8C29-FA76683800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91251" y="410731"/>
                  <a:ext cx="270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EC4135-B9E1-43FE-A5FA-A0DE7F608D8E}"/>
                    </a:ext>
                  </a:extLst>
                </p14:cNvPr>
                <p14:cNvContentPartPr/>
                <p14:nvPr/>
              </p14:nvContentPartPr>
              <p14:xfrm>
                <a:off x="8154331" y="290491"/>
                <a:ext cx="552240" cy="39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EC4135-B9E1-43FE-A5FA-A0DE7F608D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6331" y="272491"/>
                  <a:ext cx="5878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89C360-81A5-4CDC-B2C5-84AF42D44253}"/>
                    </a:ext>
                  </a:extLst>
                </p14:cNvPr>
                <p14:cNvContentPartPr/>
                <p14:nvPr/>
              </p14:nvContentPartPr>
              <p14:xfrm>
                <a:off x="8722771" y="417211"/>
                <a:ext cx="320400" cy="21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89C360-81A5-4CDC-B2C5-84AF42D442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04771" y="399211"/>
                  <a:ext cx="356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E506D9-9A1A-4DD1-91B3-FF5C5322B93E}"/>
                    </a:ext>
                  </a:extLst>
                </p14:cNvPr>
                <p14:cNvContentPartPr/>
                <p14:nvPr/>
              </p14:nvContentPartPr>
              <p14:xfrm>
                <a:off x="9070891" y="323251"/>
                <a:ext cx="252000" cy="31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E506D9-9A1A-4DD1-91B3-FF5C5322B9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52891" y="305611"/>
                  <a:ext cx="2876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728A49-BDED-4EA0-9C8C-E6C3E5E4E174}"/>
                    </a:ext>
                  </a:extLst>
                </p14:cNvPr>
                <p14:cNvContentPartPr/>
                <p14:nvPr/>
              </p14:nvContentPartPr>
              <p14:xfrm>
                <a:off x="9233251" y="434851"/>
                <a:ext cx="342720" cy="17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728A49-BDED-4EA0-9C8C-E6C3E5E4E1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15611" y="416851"/>
                  <a:ext cx="378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B6BEA8-541C-46B9-9029-B7187FA576F5}"/>
                    </a:ext>
                  </a:extLst>
                </p14:cNvPr>
                <p14:cNvContentPartPr/>
                <p14:nvPr/>
              </p14:nvContentPartPr>
              <p14:xfrm>
                <a:off x="9532051" y="258451"/>
                <a:ext cx="411840" cy="26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B6BEA8-541C-46B9-9029-B7187FA576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14051" y="240811"/>
                  <a:ext cx="4474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D5E5C1-0A0E-4AB4-8F93-0D8900139E81}"/>
                    </a:ext>
                  </a:extLst>
                </p14:cNvPr>
                <p14:cNvContentPartPr/>
                <p14:nvPr/>
              </p14:nvContentPartPr>
              <p14:xfrm>
                <a:off x="9620971" y="405691"/>
                <a:ext cx="162360" cy="3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D5E5C1-0A0E-4AB4-8F93-0D8900139E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03331" y="387691"/>
                  <a:ext cx="19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CD9DB7-35E9-420B-BD03-D8D69E6B6048}"/>
                    </a:ext>
                  </a:extLst>
                </p14:cNvPr>
                <p14:cNvContentPartPr/>
                <p14:nvPr/>
              </p14:nvContentPartPr>
              <p14:xfrm>
                <a:off x="9993211" y="347731"/>
                <a:ext cx="75960" cy="129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CD9DB7-35E9-420B-BD03-D8D69E6B60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75571" y="329731"/>
                  <a:ext cx="111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68F967-F46C-4526-AC6D-337556165C73}"/>
                    </a:ext>
                  </a:extLst>
                </p14:cNvPr>
                <p14:cNvContentPartPr/>
                <p14:nvPr/>
              </p14:nvContentPartPr>
              <p14:xfrm>
                <a:off x="9831571" y="274651"/>
                <a:ext cx="360" cy="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68F967-F46C-4526-AC6D-337556165C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13571" y="257011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690220-02B7-4248-9DE6-B722458856C7}"/>
                    </a:ext>
                  </a:extLst>
                </p14:cNvPr>
                <p14:cNvContentPartPr/>
                <p14:nvPr/>
              </p14:nvContentPartPr>
              <p14:xfrm>
                <a:off x="10056571" y="228931"/>
                <a:ext cx="504360" cy="26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690220-02B7-4248-9DE6-B722458856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8571" y="210931"/>
                  <a:ext cx="540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97FBA7-0C3B-47D2-97F0-D049A6DCD061}"/>
                    </a:ext>
                  </a:extLst>
                </p14:cNvPr>
                <p14:cNvContentPartPr/>
                <p14:nvPr/>
              </p14:nvContentPartPr>
              <p14:xfrm>
                <a:off x="7759771" y="985291"/>
                <a:ext cx="401400" cy="42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97FBA7-0C3B-47D2-97F0-D049A6DCD0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42131" y="967651"/>
                  <a:ext cx="4370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38372D-13B0-4952-AF39-BF8BC6B9A733}"/>
                    </a:ext>
                  </a:extLst>
                </p14:cNvPr>
                <p14:cNvContentPartPr/>
                <p14:nvPr/>
              </p14:nvContentPartPr>
              <p14:xfrm>
                <a:off x="7719451" y="1164571"/>
                <a:ext cx="618120" cy="12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38372D-13B0-4952-AF39-BF8BC6B9A7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01811" y="1146931"/>
                  <a:ext cx="653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D0F106-0ACE-490E-969D-DA3EC48F6C3B}"/>
                    </a:ext>
                  </a:extLst>
                </p14:cNvPr>
                <p14:cNvContentPartPr/>
                <p14:nvPr/>
              </p14:nvContentPartPr>
              <p14:xfrm>
                <a:off x="8302291" y="1009051"/>
                <a:ext cx="209160" cy="239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D0F106-0ACE-490E-969D-DA3EC48F6C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84291" y="991411"/>
                  <a:ext cx="244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952C2B-D91E-42BF-88C6-054BCC78C27F}"/>
                    </a:ext>
                  </a:extLst>
                </p14:cNvPr>
                <p14:cNvContentPartPr/>
                <p14:nvPr/>
              </p14:nvContentPartPr>
              <p14:xfrm>
                <a:off x="8598931" y="995011"/>
                <a:ext cx="248760" cy="10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952C2B-D91E-42BF-88C6-054BCC78C2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81291" y="977371"/>
                  <a:ext cx="284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8AC0E7-F805-49DC-9C62-3B75437075AE}"/>
                    </a:ext>
                  </a:extLst>
                </p14:cNvPr>
                <p14:cNvContentPartPr/>
                <p14:nvPr/>
              </p14:nvContentPartPr>
              <p14:xfrm>
                <a:off x="8779651" y="857491"/>
                <a:ext cx="245520" cy="16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8AC0E7-F805-49DC-9C62-3B75437075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2011" y="839491"/>
                  <a:ext cx="281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F92F39-B5E3-4A08-92F1-2D9D9478A74A}"/>
                    </a:ext>
                  </a:extLst>
                </p14:cNvPr>
                <p14:cNvContentPartPr/>
                <p14:nvPr/>
              </p14:nvContentPartPr>
              <p14:xfrm>
                <a:off x="9062971" y="761371"/>
                <a:ext cx="291240" cy="19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F92F39-B5E3-4A08-92F1-2D9D9478A7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44971" y="743731"/>
                  <a:ext cx="326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34D509-D413-4B1B-B22C-B8ECC0B0B0FE}"/>
                    </a:ext>
                  </a:extLst>
                </p14:cNvPr>
                <p14:cNvContentPartPr/>
                <p14:nvPr/>
              </p14:nvContentPartPr>
              <p14:xfrm>
                <a:off x="9402811" y="776491"/>
                <a:ext cx="72000" cy="8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34D509-D413-4B1B-B22C-B8ECC0B0B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4811" y="758491"/>
                  <a:ext cx="107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D27205-93BA-4E13-A9D5-8F24C0882E6C}"/>
                    </a:ext>
                  </a:extLst>
                </p14:cNvPr>
                <p14:cNvContentPartPr/>
                <p14:nvPr/>
              </p14:nvContentPartPr>
              <p14:xfrm>
                <a:off x="9485611" y="700531"/>
                <a:ext cx="379440" cy="43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D27205-93BA-4E13-A9D5-8F24C0882E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67611" y="682891"/>
                  <a:ext cx="4150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D61E1F-A6DC-4FC6-A9CD-2A462C907A69}"/>
                    </a:ext>
                  </a:extLst>
                </p14:cNvPr>
                <p14:cNvContentPartPr/>
                <p14:nvPr/>
              </p14:nvContentPartPr>
              <p14:xfrm>
                <a:off x="9782971" y="655171"/>
                <a:ext cx="231120" cy="159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D61E1F-A6DC-4FC6-A9CD-2A462C907A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64971" y="637531"/>
                  <a:ext cx="266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D1DCC7-9B17-4D73-89AE-9B5CEB7BAD5E}"/>
                    </a:ext>
                  </a:extLst>
                </p14:cNvPr>
                <p14:cNvContentPartPr/>
                <p14:nvPr/>
              </p14:nvContentPartPr>
              <p14:xfrm>
                <a:off x="10049731" y="463291"/>
                <a:ext cx="720720" cy="42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D1DCC7-9B17-4D73-89AE-9B5CEB7BAD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32091" y="445651"/>
                  <a:ext cx="7563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50AE6-D322-4D4B-8995-E9CC3D2288EE}"/>
                    </a:ext>
                  </a:extLst>
                </p14:cNvPr>
                <p14:cNvContentPartPr/>
                <p14:nvPr/>
              </p14:nvContentPartPr>
              <p14:xfrm>
                <a:off x="1566691" y="1043611"/>
                <a:ext cx="9446400" cy="175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50AE6-D322-4D4B-8995-E9CC3D2288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49051" y="1025971"/>
                  <a:ext cx="9482040" cy="17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5FB9E7-5B3E-4E4F-943C-06D86B21203B}"/>
                    </a:ext>
                  </a:extLst>
                </p14:cNvPr>
                <p14:cNvContentPartPr/>
                <p14:nvPr/>
              </p14:nvContentPartPr>
              <p14:xfrm>
                <a:off x="1763611" y="1070611"/>
                <a:ext cx="8799480" cy="138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5FB9E7-5B3E-4E4F-943C-06D86B2120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45971" y="1052611"/>
                  <a:ext cx="883512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774407-9AD2-4B4E-83C4-E69F2671F948}"/>
                    </a:ext>
                  </a:extLst>
                </p14:cNvPr>
                <p14:cNvContentPartPr/>
                <p14:nvPr/>
              </p14:nvContentPartPr>
              <p14:xfrm>
                <a:off x="5825851" y="2447611"/>
                <a:ext cx="4254840" cy="90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774407-9AD2-4B4E-83C4-E69F2671F9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07851" y="2429971"/>
                  <a:ext cx="4290480" cy="9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F6B90F-494E-4AB8-BBB7-BBB64E649A85}"/>
              </a:ext>
            </a:extLst>
          </p:cNvPr>
          <p:cNvGrpSpPr/>
          <p:nvPr/>
        </p:nvGrpSpPr>
        <p:grpSpPr>
          <a:xfrm>
            <a:off x="299131" y="3884731"/>
            <a:ext cx="2694960" cy="2117520"/>
            <a:chOff x="299131" y="3884731"/>
            <a:chExt cx="2694960" cy="21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047AEE-409C-442D-86A3-3B6D2EA1FAAC}"/>
                    </a:ext>
                  </a:extLst>
                </p14:cNvPr>
                <p14:cNvContentPartPr/>
                <p14:nvPr/>
              </p14:nvContentPartPr>
              <p14:xfrm>
                <a:off x="404251" y="4709131"/>
                <a:ext cx="205200" cy="224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047AEE-409C-442D-86A3-3B6D2EA1FA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6251" y="4691491"/>
                  <a:ext cx="240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0A1D3C-A7CD-4C6D-B6CC-33CF820B64EC}"/>
                    </a:ext>
                  </a:extLst>
                </p14:cNvPr>
                <p14:cNvContentPartPr/>
                <p14:nvPr/>
              </p14:nvContentPartPr>
              <p14:xfrm>
                <a:off x="371851" y="4996051"/>
                <a:ext cx="249120" cy="14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0A1D3C-A7CD-4C6D-B6CC-33CF820B64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3851" y="4978411"/>
                  <a:ext cx="284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A2D24C-4610-4B93-80F5-C8BC37588AB2}"/>
                    </a:ext>
                  </a:extLst>
                </p14:cNvPr>
                <p14:cNvContentPartPr/>
                <p14:nvPr/>
              </p14:nvContentPartPr>
              <p14:xfrm>
                <a:off x="299131" y="4556851"/>
                <a:ext cx="203760" cy="12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A2D24C-4610-4B93-80F5-C8BC37588A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1131" y="4538851"/>
                  <a:ext cx="239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D084C1-0236-426E-A7FB-30F7B89AF053}"/>
                    </a:ext>
                  </a:extLst>
                </p14:cNvPr>
                <p14:cNvContentPartPr/>
                <p14:nvPr/>
              </p14:nvContentPartPr>
              <p14:xfrm>
                <a:off x="517651" y="4915051"/>
                <a:ext cx="140760" cy="69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D084C1-0236-426E-A7FB-30F7B89AF0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0011" y="4897411"/>
                  <a:ext cx="176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7776D2-DD4D-4108-82CE-B65FDAF0C5D9}"/>
                    </a:ext>
                  </a:extLst>
                </p14:cNvPr>
                <p14:cNvContentPartPr/>
                <p14:nvPr/>
              </p14:nvContentPartPr>
              <p14:xfrm>
                <a:off x="728251" y="4723891"/>
                <a:ext cx="256680" cy="13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7776D2-DD4D-4108-82CE-B65FDAF0C5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0251" y="4705891"/>
                  <a:ext cx="29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C9CD4-2DA1-4F22-8DE6-79F0A50C5531}"/>
                    </a:ext>
                  </a:extLst>
                </p14:cNvPr>
                <p14:cNvContentPartPr/>
                <p14:nvPr/>
              </p14:nvContentPartPr>
              <p14:xfrm>
                <a:off x="938131" y="4442011"/>
                <a:ext cx="264960" cy="21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C9CD4-2DA1-4F22-8DE6-79F0A50C55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0491" y="4424371"/>
                  <a:ext cx="300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54C3DD-A36A-448A-8D77-E2BB88FF77A8}"/>
                    </a:ext>
                  </a:extLst>
                </p14:cNvPr>
                <p14:cNvContentPartPr/>
                <p14:nvPr/>
              </p14:nvContentPartPr>
              <p14:xfrm>
                <a:off x="954331" y="4610491"/>
                <a:ext cx="55080" cy="5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54C3DD-A36A-448A-8D77-E2BB88FF77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6691" y="4592491"/>
                  <a:ext cx="90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C1554F-8186-4F44-85B6-C4B8818F413C}"/>
                    </a:ext>
                  </a:extLst>
                </p14:cNvPr>
                <p14:cNvContentPartPr/>
                <p14:nvPr/>
              </p14:nvContentPartPr>
              <p14:xfrm>
                <a:off x="1153771" y="4286491"/>
                <a:ext cx="544320" cy="37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C1554F-8186-4F44-85B6-C4B8818F41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6131" y="4268851"/>
                  <a:ext cx="5799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8F53F1-CE3C-4E72-BD5B-E7F66288AA5D}"/>
                    </a:ext>
                  </a:extLst>
                </p14:cNvPr>
                <p14:cNvContentPartPr/>
                <p14:nvPr/>
              </p14:nvContentPartPr>
              <p14:xfrm>
                <a:off x="1771891" y="4285411"/>
                <a:ext cx="263880" cy="19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8F53F1-CE3C-4E72-BD5B-E7F66288AA5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4251" y="4267771"/>
                  <a:ext cx="299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A76348-4537-4DDE-882B-27DE5EEED19B}"/>
                    </a:ext>
                  </a:extLst>
                </p14:cNvPr>
                <p14:cNvContentPartPr/>
                <p14:nvPr/>
              </p14:nvContentPartPr>
              <p14:xfrm>
                <a:off x="2088331" y="3884731"/>
                <a:ext cx="538560" cy="404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A76348-4537-4DDE-882B-27DE5EEED1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70331" y="3867091"/>
                  <a:ext cx="574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44DA69-FF8D-46BB-8B26-3C9FBE7BF21B}"/>
                    </a:ext>
                  </a:extLst>
                </p14:cNvPr>
                <p14:cNvContentPartPr/>
                <p14:nvPr/>
              </p14:nvContentPartPr>
              <p14:xfrm>
                <a:off x="686491" y="5162371"/>
                <a:ext cx="83160" cy="253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44DA69-FF8D-46BB-8B26-3C9FBE7BF2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8491" y="5144731"/>
                  <a:ext cx="118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128619-8753-4917-908A-45B961BCE967}"/>
                    </a:ext>
                  </a:extLst>
                </p14:cNvPr>
                <p14:cNvContentPartPr/>
                <p14:nvPr/>
              </p14:nvContentPartPr>
              <p14:xfrm>
                <a:off x="904651" y="5109091"/>
                <a:ext cx="484200" cy="322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128619-8753-4917-908A-45B961BCE9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7011" y="5091451"/>
                  <a:ext cx="519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B27AF3-D65B-42EC-9CA0-0549056A86C7}"/>
                    </a:ext>
                  </a:extLst>
                </p14:cNvPr>
                <p14:cNvContentPartPr/>
                <p14:nvPr/>
              </p14:nvContentPartPr>
              <p14:xfrm>
                <a:off x="1270051" y="4879051"/>
                <a:ext cx="369360" cy="18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B27AF3-D65B-42EC-9CA0-0549056A86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52051" y="4861411"/>
                  <a:ext cx="405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C5D30F-2C5E-4CBA-BD9F-1DD023993EB0}"/>
                    </a:ext>
                  </a:extLst>
                </p14:cNvPr>
                <p14:cNvContentPartPr/>
                <p14:nvPr/>
              </p14:nvContentPartPr>
              <p14:xfrm>
                <a:off x="1374811" y="4935931"/>
                <a:ext cx="82080" cy="97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C5D30F-2C5E-4CBA-BD9F-1DD023993E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56811" y="4917931"/>
                  <a:ext cx="117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AD9796-A5A4-4DBB-B898-6361EBC22DA4}"/>
                    </a:ext>
                  </a:extLst>
                </p14:cNvPr>
                <p14:cNvContentPartPr/>
                <p14:nvPr/>
              </p14:nvContentPartPr>
              <p14:xfrm>
                <a:off x="1473811" y="4879051"/>
                <a:ext cx="182880" cy="12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AD9796-A5A4-4DBB-B898-6361EBC22D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56171" y="4861411"/>
                  <a:ext cx="21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270569-DD93-40E6-BBA8-C36F62A5326C}"/>
                    </a:ext>
                  </a:extLst>
                </p14:cNvPr>
                <p14:cNvContentPartPr/>
                <p14:nvPr/>
              </p14:nvContentPartPr>
              <p14:xfrm>
                <a:off x="1825531" y="4781851"/>
                <a:ext cx="174240" cy="19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270569-DD93-40E6-BBA8-C36F62A532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07891" y="4764211"/>
                  <a:ext cx="20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45D894-9073-488A-B3E8-A190D51DAA48}"/>
                    </a:ext>
                  </a:extLst>
                </p14:cNvPr>
                <p14:cNvContentPartPr/>
                <p14:nvPr/>
              </p14:nvContentPartPr>
              <p14:xfrm>
                <a:off x="2006611" y="4655851"/>
                <a:ext cx="206640" cy="237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45D894-9073-488A-B3E8-A190D51DAA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88611" y="4637851"/>
                  <a:ext cx="242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86A6DB-298A-4EDC-9D94-9132F25D8B5C}"/>
                    </a:ext>
                  </a:extLst>
                </p14:cNvPr>
                <p14:cNvContentPartPr/>
                <p14:nvPr/>
              </p14:nvContentPartPr>
              <p14:xfrm>
                <a:off x="2111731" y="4539571"/>
                <a:ext cx="235800" cy="198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86A6DB-298A-4EDC-9D94-9132F25D8B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93731" y="4521571"/>
                  <a:ext cx="271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67655E-6EFE-4BC4-9731-91FBF6BC06DD}"/>
                    </a:ext>
                  </a:extLst>
                </p14:cNvPr>
                <p14:cNvContentPartPr/>
                <p14:nvPr/>
              </p14:nvContentPartPr>
              <p14:xfrm>
                <a:off x="736171" y="5687251"/>
                <a:ext cx="735840" cy="31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67655E-6EFE-4BC4-9731-91FBF6BC06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8171" y="5669251"/>
                  <a:ext cx="771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05E20A2-3D01-49C8-88E0-154831C25970}"/>
                    </a:ext>
                  </a:extLst>
                </p14:cNvPr>
                <p14:cNvContentPartPr/>
                <p14:nvPr/>
              </p14:nvContentPartPr>
              <p14:xfrm>
                <a:off x="1506211" y="5535331"/>
                <a:ext cx="283320" cy="153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05E20A2-3D01-49C8-88E0-154831C259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88211" y="5517691"/>
                  <a:ext cx="318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F0CAC4-B6DD-4D23-9614-2F3A7D3FDFA9}"/>
                    </a:ext>
                  </a:extLst>
                </p14:cNvPr>
                <p14:cNvContentPartPr/>
                <p14:nvPr/>
              </p14:nvContentPartPr>
              <p14:xfrm>
                <a:off x="1634371" y="5243011"/>
                <a:ext cx="299160" cy="26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F0CAC4-B6DD-4D23-9614-2F3A7D3FDF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16371" y="5225371"/>
                  <a:ext cx="334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204BEF-B4A0-417A-B626-1415FF832AD7}"/>
                    </a:ext>
                  </a:extLst>
                </p14:cNvPr>
                <p14:cNvContentPartPr/>
                <p14:nvPr/>
              </p14:nvContentPartPr>
              <p14:xfrm>
                <a:off x="1763611" y="5146171"/>
                <a:ext cx="563040" cy="205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204BEF-B4A0-417A-B626-1415FF832A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45971" y="5128531"/>
                  <a:ext cx="598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322A39A-A5FC-436F-801D-93F753DE6702}"/>
                    </a:ext>
                  </a:extLst>
                </p14:cNvPr>
                <p14:cNvContentPartPr/>
                <p14:nvPr/>
              </p14:nvContentPartPr>
              <p14:xfrm>
                <a:off x="1601971" y="5240491"/>
                <a:ext cx="179640" cy="84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322A39A-A5FC-436F-801D-93F753DE67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83971" y="5222491"/>
                  <a:ext cx="215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2725A2-0DD8-4260-8017-80054FF1D07F}"/>
                    </a:ext>
                  </a:extLst>
                </p14:cNvPr>
                <p14:cNvContentPartPr/>
                <p14:nvPr/>
              </p14:nvContentPartPr>
              <p14:xfrm>
                <a:off x="2280571" y="5016931"/>
                <a:ext cx="115920" cy="228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2725A2-0DD8-4260-8017-80054FF1D0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62931" y="4998931"/>
                  <a:ext cx="151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AD8C06-1F0C-4FF5-827F-F7FE6CADABDF}"/>
                    </a:ext>
                  </a:extLst>
                </p14:cNvPr>
                <p14:cNvContentPartPr/>
                <p14:nvPr/>
              </p14:nvContentPartPr>
              <p14:xfrm>
                <a:off x="2580091" y="4748371"/>
                <a:ext cx="414000" cy="36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AD8C06-1F0C-4FF5-827F-F7FE6CADAB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62091" y="4730731"/>
                  <a:ext cx="44964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DC941A-F268-4C8A-A3D0-E9243B94E11E}"/>
              </a:ext>
            </a:extLst>
          </p:cNvPr>
          <p:cNvGrpSpPr/>
          <p:nvPr/>
        </p:nvGrpSpPr>
        <p:grpSpPr>
          <a:xfrm>
            <a:off x="8197171" y="2996611"/>
            <a:ext cx="3518280" cy="1611000"/>
            <a:chOff x="8197171" y="2996611"/>
            <a:chExt cx="3518280" cy="16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3E0177-B720-4FF0-84F2-4C07CB3D1180}"/>
                    </a:ext>
                  </a:extLst>
                </p14:cNvPr>
                <p14:cNvContentPartPr/>
                <p14:nvPr/>
              </p14:nvContentPartPr>
              <p14:xfrm>
                <a:off x="8197171" y="3770611"/>
                <a:ext cx="596160" cy="31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3E0177-B720-4FF0-84F2-4C07CB3D11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79171" y="3752611"/>
                  <a:ext cx="631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FB80B4-4654-4D09-B96A-971E196DD752}"/>
                    </a:ext>
                  </a:extLst>
                </p14:cNvPr>
                <p14:cNvContentPartPr/>
                <p14:nvPr/>
              </p14:nvContentPartPr>
              <p14:xfrm>
                <a:off x="8382931" y="3780691"/>
                <a:ext cx="297000" cy="144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FB80B4-4654-4D09-B96A-971E196DD7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5291" y="3762691"/>
                  <a:ext cx="33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F13E32-9415-4B84-ABD4-0BEEBB2C953B}"/>
                    </a:ext>
                  </a:extLst>
                </p14:cNvPr>
                <p14:cNvContentPartPr/>
                <p14:nvPr/>
              </p14:nvContentPartPr>
              <p14:xfrm>
                <a:off x="8316331" y="3658291"/>
                <a:ext cx="177840" cy="56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F13E32-9415-4B84-ABD4-0BEEBB2C95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98691" y="3640651"/>
                  <a:ext cx="213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95E462-2E26-4EA0-AE65-1BC9E95802CB}"/>
                    </a:ext>
                  </a:extLst>
                </p14:cNvPr>
                <p14:cNvContentPartPr/>
                <p14:nvPr/>
              </p14:nvContentPartPr>
              <p14:xfrm>
                <a:off x="8942011" y="3673771"/>
                <a:ext cx="169560" cy="177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95E462-2E26-4EA0-AE65-1BC9E95802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24371" y="3655771"/>
                  <a:ext cx="205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38B0E-CCAE-42DC-9DB2-ED1597E832C9}"/>
                    </a:ext>
                  </a:extLst>
                </p14:cNvPr>
                <p14:cNvContentPartPr/>
                <p14:nvPr/>
              </p14:nvContentPartPr>
              <p14:xfrm>
                <a:off x="8876491" y="3802291"/>
                <a:ext cx="279360" cy="79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38B0E-CCAE-42DC-9DB2-ED1597E832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58851" y="3784651"/>
                  <a:ext cx="315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52E68F-5287-4185-BB76-F46B0C95F0E3}"/>
                    </a:ext>
                  </a:extLst>
                </p14:cNvPr>
                <p14:cNvContentPartPr/>
                <p14:nvPr/>
              </p14:nvContentPartPr>
              <p14:xfrm>
                <a:off x="9329371" y="3454891"/>
                <a:ext cx="185040" cy="477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52E68F-5287-4185-BB76-F46B0C95F0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11731" y="3437251"/>
                  <a:ext cx="2206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3B6216-AB65-4D88-A336-DE748758708E}"/>
                    </a:ext>
                  </a:extLst>
                </p14:cNvPr>
                <p14:cNvContentPartPr/>
                <p14:nvPr/>
              </p14:nvContentPartPr>
              <p14:xfrm>
                <a:off x="9200131" y="3348331"/>
                <a:ext cx="1337760" cy="471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3B6216-AB65-4D88-A336-DE74875870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82491" y="3330691"/>
                  <a:ext cx="1373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246778-A9D7-4FB2-8F7D-C0A3BD97469A}"/>
                    </a:ext>
                  </a:extLst>
                </p14:cNvPr>
                <p14:cNvContentPartPr/>
                <p14:nvPr/>
              </p14:nvContentPartPr>
              <p14:xfrm>
                <a:off x="10524931" y="2996611"/>
                <a:ext cx="337320" cy="570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246778-A9D7-4FB2-8F7D-C0A3BD9746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07291" y="2978971"/>
                  <a:ext cx="3729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730C748-A88B-4269-BA81-6B808C117164}"/>
                    </a:ext>
                  </a:extLst>
                </p14:cNvPr>
                <p14:cNvContentPartPr/>
                <p14:nvPr/>
              </p14:nvContentPartPr>
              <p14:xfrm>
                <a:off x="8396251" y="4231771"/>
                <a:ext cx="437400" cy="375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730C748-A88B-4269-BA81-6B808C1171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78611" y="4213771"/>
                  <a:ext cx="473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9D29A9-5B61-4EA0-819D-E4D2097A0C11}"/>
                    </a:ext>
                  </a:extLst>
                </p14:cNvPr>
                <p14:cNvContentPartPr/>
                <p14:nvPr/>
              </p14:nvContentPartPr>
              <p14:xfrm>
                <a:off x="8775331" y="4264171"/>
                <a:ext cx="624600" cy="252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9D29A9-5B61-4EA0-819D-E4D2097A0C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57331" y="4246171"/>
                  <a:ext cx="660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91A365-E0F2-4C07-9FA8-A989B92985AE}"/>
                    </a:ext>
                  </a:extLst>
                </p14:cNvPr>
                <p14:cNvContentPartPr/>
                <p14:nvPr/>
              </p14:nvContentPartPr>
              <p14:xfrm>
                <a:off x="9313531" y="4118731"/>
                <a:ext cx="338040" cy="319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91A365-E0F2-4C07-9FA8-A989B92985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95891" y="4100731"/>
                  <a:ext cx="3736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992908-F531-4DCB-BF76-A23D645C7F1A}"/>
                    </a:ext>
                  </a:extLst>
                </p14:cNvPr>
                <p14:cNvContentPartPr/>
                <p14:nvPr/>
              </p14:nvContentPartPr>
              <p14:xfrm>
                <a:off x="9305251" y="4236451"/>
                <a:ext cx="280800" cy="6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992908-F531-4DCB-BF76-A23D645C7F1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87611" y="4218451"/>
                  <a:ext cx="316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8B65155-48FD-45EB-9069-B4EEE88E3887}"/>
                    </a:ext>
                  </a:extLst>
                </p14:cNvPr>
                <p14:cNvContentPartPr/>
                <p14:nvPr/>
              </p14:nvContentPartPr>
              <p14:xfrm>
                <a:off x="9596851" y="4193611"/>
                <a:ext cx="237960" cy="193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8B65155-48FD-45EB-9069-B4EEE88E38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79211" y="4175971"/>
                  <a:ext cx="273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BF12B7-6180-46D5-A2B7-1C7DC215E62C}"/>
                    </a:ext>
                  </a:extLst>
                </p14:cNvPr>
                <p14:cNvContentPartPr/>
                <p14:nvPr/>
              </p14:nvContentPartPr>
              <p14:xfrm>
                <a:off x="9833371" y="4205131"/>
                <a:ext cx="193680" cy="125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BF12B7-6180-46D5-A2B7-1C7DC215E6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15731" y="4187491"/>
                  <a:ext cx="229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A6DA7C-DA65-47D2-95B4-A39F276456B5}"/>
                    </a:ext>
                  </a:extLst>
                </p14:cNvPr>
                <p14:cNvContentPartPr/>
                <p14:nvPr/>
              </p14:nvContentPartPr>
              <p14:xfrm>
                <a:off x="10074571" y="3851611"/>
                <a:ext cx="155520" cy="510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A6DA7C-DA65-47D2-95B4-A39F276456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56571" y="3833611"/>
                  <a:ext cx="191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057ED5-F904-48AF-BF88-2B90E3791700}"/>
                    </a:ext>
                  </a:extLst>
                </p14:cNvPr>
                <p14:cNvContentPartPr/>
                <p14:nvPr/>
              </p14:nvContentPartPr>
              <p14:xfrm>
                <a:off x="10365451" y="3861691"/>
                <a:ext cx="305640" cy="33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057ED5-F904-48AF-BF88-2B90E37917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47451" y="3843691"/>
                  <a:ext cx="341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0F9B0B-6843-4B61-ACB0-A8511051CFD5}"/>
                    </a:ext>
                  </a:extLst>
                </p14:cNvPr>
                <p14:cNvContentPartPr/>
                <p14:nvPr/>
              </p14:nvContentPartPr>
              <p14:xfrm>
                <a:off x="10818331" y="3621931"/>
                <a:ext cx="290160" cy="189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0F9B0B-6843-4B61-ACB0-A8511051CFD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00691" y="3604291"/>
                  <a:ext cx="325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72D7D01-DB0E-4FEF-8AF6-3966387A1519}"/>
                    </a:ext>
                  </a:extLst>
                </p14:cNvPr>
                <p14:cNvContentPartPr/>
                <p14:nvPr/>
              </p14:nvContentPartPr>
              <p14:xfrm>
                <a:off x="11012731" y="3503491"/>
                <a:ext cx="165960" cy="302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72D7D01-DB0E-4FEF-8AF6-3966387A151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995091" y="3485851"/>
                  <a:ext cx="201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7061C-432A-4215-ADE0-7AF42AD2989A}"/>
                    </a:ext>
                  </a:extLst>
                </p14:cNvPr>
                <p14:cNvContentPartPr/>
                <p14:nvPr/>
              </p14:nvContentPartPr>
              <p14:xfrm>
                <a:off x="11110291" y="3503491"/>
                <a:ext cx="292320" cy="32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7061C-432A-4215-ADE0-7AF42AD298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92291" y="3485851"/>
                  <a:ext cx="327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320DAF-0B89-4F6E-91F1-EB465F7A587C}"/>
                    </a:ext>
                  </a:extLst>
                </p14:cNvPr>
                <p14:cNvContentPartPr/>
                <p14:nvPr/>
              </p14:nvContentPartPr>
              <p14:xfrm>
                <a:off x="11004811" y="3644971"/>
                <a:ext cx="88560" cy="1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320DAF-0B89-4F6E-91F1-EB465F7A587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87171" y="3627331"/>
                  <a:ext cx="124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203C056-D709-4013-BD3F-398B963D7768}"/>
                    </a:ext>
                  </a:extLst>
                </p14:cNvPr>
                <p14:cNvContentPartPr/>
                <p14:nvPr/>
              </p14:nvContentPartPr>
              <p14:xfrm>
                <a:off x="11344651" y="3493771"/>
                <a:ext cx="122040" cy="222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203C056-D709-4013-BD3F-398B963D77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27011" y="3475771"/>
                  <a:ext cx="157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8F7873-464A-4BF8-B6F6-0E68F74BF996}"/>
                    </a:ext>
                  </a:extLst>
                </p14:cNvPr>
                <p14:cNvContentPartPr/>
                <p14:nvPr/>
              </p14:nvContentPartPr>
              <p14:xfrm>
                <a:off x="11517091" y="3297211"/>
                <a:ext cx="198360" cy="48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8F7873-464A-4BF8-B6F6-0E68F74BF9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99451" y="3279571"/>
                  <a:ext cx="234000" cy="51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041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2DC296-7530-431A-A9A3-860B2BBEAC7E}"/>
                  </a:ext>
                </a:extLst>
              </p14:cNvPr>
              <p14:cNvContentPartPr/>
              <p14:nvPr/>
            </p14:nvContentPartPr>
            <p14:xfrm>
              <a:off x="1917331" y="363931"/>
              <a:ext cx="106560" cy="34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2DC296-7530-431A-A9A3-860B2BBEA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9691" y="345931"/>
                <a:ext cx="1422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0ECFA6-0F8D-46F7-92DD-F9A97FA04E34}"/>
                  </a:ext>
                </a:extLst>
              </p14:cNvPr>
              <p14:cNvContentPartPr/>
              <p14:nvPr/>
            </p14:nvContentPartPr>
            <p14:xfrm>
              <a:off x="1723291" y="725011"/>
              <a:ext cx="511920" cy="9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0ECFA6-0F8D-46F7-92DD-F9A97FA04E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5651" y="707011"/>
                <a:ext cx="547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C2783A-0813-44C9-8B26-57668E4400DC}"/>
                  </a:ext>
                </a:extLst>
              </p14:cNvPr>
              <p14:cNvContentPartPr/>
              <p14:nvPr/>
            </p14:nvContentPartPr>
            <p14:xfrm>
              <a:off x="1658491" y="268531"/>
              <a:ext cx="500400" cy="20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C2783A-0813-44C9-8B26-57668E4400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0491" y="250531"/>
                <a:ext cx="536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02F5BC-A152-423A-858B-52ABEB8DFA28}"/>
                  </a:ext>
                </a:extLst>
              </p14:cNvPr>
              <p14:cNvContentPartPr/>
              <p14:nvPr/>
            </p14:nvContentPartPr>
            <p14:xfrm>
              <a:off x="2395051" y="574171"/>
              <a:ext cx="360" cy="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02F5BC-A152-423A-858B-52ABEB8DFA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7051" y="556171"/>
                <a:ext cx="360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85B2B3-BD8D-491F-B76F-C987869259B0}"/>
                  </a:ext>
                </a:extLst>
              </p14:cNvPr>
              <p14:cNvContentPartPr/>
              <p14:nvPr/>
            </p14:nvContentPartPr>
            <p14:xfrm>
              <a:off x="2840011" y="315331"/>
              <a:ext cx="339840" cy="245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85B2B3-BD8D-491F-B76F-C98786925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2011" y="297331"/>
                <a:ext cx="37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7D7926-A4E8-443F-8DAB-FCAEF81DA4DC}"/>
                  </a:ext>
                </a:extLst>
              </p14:cNvPr>
              <p14:cNvContentPartPr/>
              <p14:nvPr/>
            </p14:nvContentPartPr>
            <p14:xfrm>
              <a:off x="3325651" y="44493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7D7926-A4E8-443F-8DAB-FCAEF81DA4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7651" y="4269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C2DA27-B6A8-4E36-B58A-A154F2AAE083}"/>
                  </a:ext>
                </a:extLst>
              </p14:cNvPr>
              <p14:cNvContentPartPr/>
              <p14:nvPr/>
            </p14:nvContentPartPr>
            <p14:xfrm>
              <a:off x="3616891" y="251971"/>
              <a:ext cx="403560" cy="295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C2DA27-B6A8-4E36-B58A-A154F2AAE0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8891" y="233971"/>
                <a:ext cx="4392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E4DE11-1178-4F2D-BCCE-50E1C2084396}"/>
                  </a:ext>
                </a:extLst>
              </p14:cNvPr>
              <p14:cNvContentPartPr/>
              <p14:nvPr/>
            </p14:nvContentPartPr>
            <p14:xfrm>
              <a:off x="4100731" y="329371"/>
              <a:ext cx="251280" cy="13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E4DE11-1178-4F2D-BCCE-50E1C20843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2731" y="311371"/>
                <a:ext cx="286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BA0B08-A900-4297-9D36-62ECA152348E}"/>
                  </a:ext>
                </a:extLst>
              </p14:cNvPr>
              <p14:cNvContentPartPr/>
              <p14:nvPr/>
            </p14:nvContentPartPr>
            <p14:xfrm>
              <a:off x="4336891" y="218131"/>
              <a:ext cx="92520" cy="21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BA0B08-A900-4297-9D36-62ECA15234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9251" y="200491"/>
                <a:ext cx="1281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210040-4819-40F2-9E38-9E342D909EB0}"/>
                  </a:ext>
                </a:extLst>
              </p14:cNvPr>
              <p14:cNvContentPartPr/>
              <p14:nvPr/>
            </p14:nvContentPartPr>
            <p14:xfrm>
              <a:off x="4426171" y="209851"/>
              <a:ext cx="259200" cy="25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210040-4819-40F2-9E38-9E342D909E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08171" y="192211"/>
                <a:ext cx="2948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CBD847-56DF-4248-879C-E2E088709535}"/>
                  </a:ext>
                </a:extLst>
              </p14:cNvPr>
              <p14:cNvContentPartPr/>
              <p14:nvPr/>
            </p14:nvContentPartPr>
            <p14:xfrm>
              <a:off x="4320691" y="347731"/>
              <a:ext cx="637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CBD847-56DF-4248-879C-E2E0887095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3051" y="329731"/>
                <a:ext cx="99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2CF326-CA8F-4C3E-B31E-0C1C3BFB89A1}"/>
                  </a:ext>
                </a:extLst>
              </p14:cNvPr>
              <p14:cNvContentPartPr/>
              <p14:nvPr/>
            </p14:nvContentPartPr>
            <p14:xfrm>
              <a:off x="4717771" y="274651"/>
              <a:ext cx="114840" cy="21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2CF326-CA8F-4C3E-B31E-0C1C3BFB89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0131" y="257011"/>
                <a:ext cx="150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64962E-26CC-4D9C-B889-82F94C099B12}"/>
                  </a:ext>
                </a:extLst>
              </p14:cNvPr>
              <p14:cNvContentPartPr/>
              <p14:nvPr/>
            </p14:nvContentPartPr>
            <p14:xfrm>
              <a:off x="4903531" y="107251"/>
              <a:ext cx="134280" cy="356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64962E-26CC-4D9C-B889-82F94C099B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85531" y="89611"/>
                <a:ext cx="1699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545C09-0B02-4EB7-A759-DFAD5CC0E109}"/>
                  </a:ext>
                </a:extLst>
              </p14:cNvPr>
              <p14:cNvContentPartPr/>
              <p14:nvPr/>
            </p14:nvContentPartPr>
            <p14:xfrm>
              <a:off x="1262131" y="600811"/>
              <a:ext cx="3812760" cy="45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545C09-0B02-4EB7-A759-DFAD5CC0E1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44131" y="582811"/>
                <a:ext cx="384840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97D9AB-DA07-4645-9080-9240E2AC2BDF}"/>
                  </a:ext>
                </a:extLst>
              </p14:cNvPr>
              <p14:cNvContentPartPr/>
              <p14:nvPr/>
            </p14:nvContentPartPr>
            <p14:xfrm>
              <a:off x="1237651" y="776131"/>
              <a:ext cx="4127040" cy="50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97D9AB-DA07-4645-9080-9240E2AC2B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19651" y="758131"/>
                <a:ext cx="416268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44094E-D10D-40A3-9DF3-74D9000C2281}"/>
                  </a:ext>
                </a:extLst>
              </p14:cNvPr>
              <p14:cNvContentPartPr/>
              <p14:nvPr/>
            </p14:nvContentPartPr>
            <p14:xfrm>
              <a:off x="444931" y="2212171"/>
              <a:ext cx="645840" cy="467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44094E-D10D-40A3-9DF3-74D9000C22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931" y="2194171"/>
                <a:ext cx="6814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496309-1FD3-48F9-9F06-52D1EAA80EC4}"/>
                  </a:ext>
                </a:extLst>
              </p14:cNvPr>
              <p14:cNvContentPartPr/>
              <p14:nvPr/>
            </p14:nvContentPartPr>
            <p14:xfrm>
              <a:off x="557971" y="2035771"/>
              <a:ext cx="629280" cy="456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496309-1FD3-48F9-9F06-52D1EAA80E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331" y="2017771"/>
                <a:ext cx="6649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AB94CC-96ED-45DF-B8E5-1D15063173E2}"/>
                  </a:ext>
                </a:extLst>
              </p14:cNvPr>
              <p14:cNvContentPartPr/>
              <p14:nvPr/>
            </p14:nvContentPartPr>
            <p14:xfrm>
              <a:off x="549691" y="1860451"/>
              <a:ext cx="434520" cy="32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AB94CC-96ED-45DF-B8E5-1D15063173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2051" y="1842811"/>
                <a:ext cx="470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D56E08-3430-4AFC-BB24-4328E41315CC}"/>
                  </a:ext>
                </a:extLst>
              </p14:cNvPr>
              <p14:cNvContentPartPr/>
              <p14:nvPr/>
            </p14:nvContentPartPr>
            <p14:xfrm>
              <a:off x="1358971" y="1845331"/>
              <a:ext cx="196560" cy="688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D56E08-3430-4AFC-BB24-4328E41315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41331" y="1827331"/>
                <a:ext cx="23220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267411-333A-4FA1-AE03-9140C2D3B602}"/>
                  </a:ext>
                </a:extLst>
              </p14:cNvPr>
              <p14:cNvContentPartPr/>
              <p14:nvPr/>
            </p14:nvContentPartPr>
            <p14:xfrm>
              <a:off x="1415851" y="2201731"/>
              <a:ext cx="392760" cy="169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267411-333A-4FA1-AE03-9140C2D3B6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98211" y="2183731"/>
                <a:ext cx="428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B55353-E022-4A35-94E3-C8DD8D128E9C}"/>
                  </a:ext>
                </a:extLst>
              </p14:cNvPr>
              <p14:cNvContentPartPr/>
              <p14:nvPr/>
            </p14:nvContentPartPr>
            <p14:xfrm>
              <a:off x="1958011" y="1931371"/>
              <a:ext cx="322560" cy="132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B55353-E022-4A35-94E3-C8DD8D128E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40011" y="1913371"/>
                <a:ext cx="3582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F73ADD-D80D-429D-B473-25B61DE3B709}"/>
                  </a:ext>
                </a:extLst>
              </p14:cNvPr>
              <p14:cNvContentPartPr/>
              <p14:nvPr/>
            </p14:nvContentPartPr>
            <p14:xfrm>
              <a:off x="1941811" y="2082211"/>
              <a:ext cx="492840" cy="199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F73ADD-D80D-429D-B473-25B61DE3B7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23811" y="2064211"/>
                <a:ext cx="528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282EC8-889C-40EA-B3EB-1DA339F79F1F}"/>
                  </a:ext>
                </a:extLst>
              </p14:cNvPr>
              <p14:cNvContentPartPr/>
              <p14:nvPr/>
            </p14:nvContentPartPr>
            <p14:xfrm>
              <a:off x="2402971" y="1366171"/>
              <a:ext cx="300240" cy="394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282EC8-889C-40EA-B3EB-1DA339F79F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84971" y="1348171"/>
                <a:ext cx="335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E2B426-5823-4D5C-85AF-AC30DF128CB2}"/>
                  </a:ext>
                </a:extLst>
              </p14:cNvPr>
              <p14:cNvContentPartPr/>
              <p14:nvPr/>
            </p14:nvContentPartPr>
            <p14:xfrm>
              <a:off x="2783491" y="1577851"/>
              <a:ext cx="259200" cy="486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E2B426-5823-4D5C-85AF-AC30DF128C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65851" y="1559851"/>
                <a:ext cx="2948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7AD8AF-4BFD-4FA7-A9FF-004E7152FD0B}"/>
                  </a:ext>
                </a:extLst>
              </p14:cNvPr>
              <p14:cNvContentPartPr/>
              <p14:nvPr/>
            </p14:nvContentPartPr>
            <p14:xfrm>
              <a:off x="2718331" y="1795291"/>
              <a:ext cx="321120" cy="146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7AD8AF-4BFD-4FA7-A9FF-004E7152FD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00691" y="1777291"/>
                <a:ext cx="356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53C4E5-6156-4ED9-8269-64F8D9F052E1}"/>
                  </a:ext>
                </a:extLst>
              </p14:cNvPr>
              <p14:cNvContentPartPr/>
              <p14:nvPr/>
            </p14:nvContentPartPr>
            <p14:xfrm>
              <a:off x="3327811" y="1556611"/>
              <a:ext cx="287280" cy="151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53C4E5-6156-4ED9-8269-64F8D9F052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0171" y="1538611"/>
                <a:ext cx="322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59280A-3E52-4201-BB89-68F23100D913}"/>
                  </a:ext>
                </a:extLst>
              </p14:cNvPr>
              <p14:cNvContentPartPr/>
              <p14:nvPr/>
            </p14:nvContentPartPr>
            <p14:xfrm>
              <a:off x="3373891" y="1537171"/>
              <a:ext cx="145440" cy="153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59280A-3E52-4201-BB89-68F23100D91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56251" y="1519171"/>
                <a:ext cx="181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6392D64-A91D-4CB5-8F57-2D6660C575D7}"/>
                  </a:ext>
                </a:extLst>
              </p14:cNvPr>
              <p14:cNvContentPartPr/>
              <p14:nvPr/>
            </p14:nvContentPartPr>
            <p14:xfrm>
              <a:off x="3851971" y="1059451"/>
              <a:ext cx="158400" cy="343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6392D64-A91D-4CB5-8F57-2D6660C575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33971" y="1041811"/>
                <a:ext cx="1940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DB19DA-141B-4A73-B750-8067EA919A78}"/>
                  </a:ext>
                </a:extLst>
              </p14:cNvPr>
              <p14:cNvContentPartPr/>
              <p14:nvPr/>
            </p14:nvContentPartPr>
            <p14:xfrm>
              <a:off x="3859531" y="1324771"/>
              <a:ext cx="265680" cy="9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DB19DA-141B-4A73-B750-8067EA919A7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41891" y="1306771"/>
                <a:ext cx="301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1312843-879E-4A1C-9E8A-8CCD0E6D93C4}"/>
                  </a:ext>
                </a:extLst>
              </p14:cNvPr>
              <p14:cNvContentPartPr/>
              <p14:nvPr/>
            </p14:nvContentPartPr>
            <p14:xfrm>
              <a:off x="3754411" y="1057651"/>
              <a:ext cx="125280" cy="35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1312843-879E-4A1C-9E8A-8CCD0E6D93C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36411" y="1039651"/>
                <a:ext cx="160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0958D15-9FEC-49E3-AD24-1874050BAA38}"/>
                  </a:ext>
                </a:extLst>
              </p14:cNvPr>
              <p14:cNvContentPartPr/>
              <p14:nvPr/>
            </p14:nvContentPartPr>
            <p14:xfrm>
              <a:off x="4076971" y="1270051"/>
              <a:ext cx="198360" cy="162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0958D15-9FEC-49E3-AD24-1874050BAA3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59331" y="1252051"/>
                <a:ext cx="234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2F1836B-72BF-456C-94F2-D51372CFA04C}"/>
                  </a:ext>
                </a:extLst>
              </p14:cNvPr>
              <p14:cNvContentPartPr/>
              <p14:nvPr/>
            </p14:nvContentPartPr>
            <p14:xfrm>
              <a:off x="4045651" y="956131"/>
              <a:ext cx="358920" cy="329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2F1836B-72BF-456C-94F2-D51372CFA0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27651" y="938491"/>
                <a:ext cx="3945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3DF89E-2B84-4682-8E09-EF10F5BF1C44}"/>
                  </a:ext>
                </a:extLst>
              </p14:cNvPr>
              <p14:cNvContentPartPr/>
              <p14:nvPr/>
            </p14:nvContentPartPr>
            <p14:xfrm>
              <a:off x="4385851" y="1221811"/>
              <a:ext cx="256680" cy="161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3DF89E-2B84-4682-8E09-EF10F5BF1C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67851" y="1203811"/>
                <a:ext cx="292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7F0FAD9-E660-4817-87D3-89CF04A96CF3}"/>
                  </a:ext>
                </a:extLst>
              </p14:cNvPr>
              <p14:cNvContentPartPr/>
              <p14:nvPr/>
            </p14:nvContentPartPr>
            <p14:xfrm>
              <a:off x="4765651" y="1042891"/>
              <a:ext cx="496800" cy="227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7F0FAD9-E660-4817-87D3-89CF04A96C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48011" y="1024891"/>
                <a:ext cx="532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12C2A59-4FAE-4714-8AB6-7605A2F2DC99}"/>
                  </a:ext>
                </a:extLst>
              </p14:cNvPr>
              <p14:cNvContentPartPr/>
              <p14:nvPr/>
            </p14:nvContentPartPr>
            <p14:xfrm>
              <a:off x="4935931" y="1011211"/>
              <a:ext cx="263880" cy="262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12C2A59-4FAE-4714-8AB6-7605A2F2DC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17931" y="993211"/>
                <a:ext cx="29952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0D1C244-04AB-4EFE-ABC4-0E32B633558F}"/>
              </a:ext>
            </a:extLst>
          </p:cNvPr>
          <p:cNvGrpSpPr/>
          <p:nvPr/>
        </p:nvGrpSpPr>
        <p:grpSpPr>
          <a:xfrm>
            <a:off x="5550811" y="307051"/>
            <a:ext cx="1521000" cy="875160"/>
            <a:chOff x="5550811" y="307051"/>
            <a:chExt cx="152100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CE72D3-45EC-4D92-B693-AFC263CC0842}"/>
                    </a:ext>
                  </a:extLst>
                </p14:cNvPr>
                <p14:cNvContentPartPr/>
                <p14:nvPr/>
              </p14:nvContentPartPr>
              <p14:xfrm>
                <a:off x="5639731" y="671011"/>
                <a:ext cx="293040" cy="51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CE72D3-45EC-4D92-B693-AFC263CC08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22091" y="653371"/>
                  <a:ext cx="3286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19BD4B-7C18-4EA7-A310-07B2EDF10269}"/>
                    </a:ext>
                  </a:extLst>
                </p14:cNvPr>
                <p14:cNvContentPartPr/>
                <p14:nvPr/>
              </p14:nvContentPartPr>
              <p14:xfrm>
                <a:off x="5550811" y="533851"/>
                <a:ext cx="360" cy="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19BD4B-7C18-4EA7-A310-07B2EDF102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3171" y="5158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D64C71-3A78-4484-9075-BD94D1DC318F}"/>
                    </a:ext>
                  </a:extLst>
                </p14:cNvPr>
                <p14:cNvContentPartPr/>
                <p14:nvPr/>
              </p14:nvContentPartPr>
              <p14:xfrm>
                <a:off x="5866531" y="574171"/>
                <a:ext cx="309960" cy="35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D64C71-3A78-4484-9075-BD94D1DC31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48531" y="556531"/>
                  <a:ext cx="3456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474723-CE5A-4AF6-BF66-3A79BAC113B9}"/>
                    </a:ext>
                  </a:extLst>
                </p14:cNvPr>
                <p14:cNvContentPartPr/>
                <p14:nvPr/>
              </p14:nvContentPartPr>
              <p14:xfrm>
                <a:off x="6011971" y="874051"/>
                <a:ext cx="307440" cy="15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474723-CE5A-4AF6-BF66-3A79BAC113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94331" y="856051"/>
                  <a:ext cx="34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5BAA49-F591-4224-B506-39AE7CDE6B47}"/>
                    </a:ext>
                  </a:extLst>
                </p14:cNvPr>
                <p14:cNvContentPartPr/>
                <p14:nvPr/>
              </p14:nvContentPartPr>
              <p14:xfrm>
                <a:off x="5801731" y="490291"/>
                <a:ext cx="200520" cy="8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5BAA49-F591-4224-B506-39AE7CDE6B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83731" y="472651"/>
                  <a:ext cx="236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55D01F-2B17-46DA-AF7B-ACA36588F372}"/>
                    </a:ext>
                  </a:extLst>
                </p14:cNvPr>
                <p14:cNvContentPartPr/>
                <p14:nvPr/>
              </p14:nvContentPartPr>
              <p14:xfrm>
                <a:off x="6302491" y="776131"/>
                <a:ext cx="164880" cy="7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55D01F-2B17-46DA-AF7B-ACA36588F3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4851" y="758491"/>
                  <a:ext cx="200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8C133F8-0C42-4A0C-909C-A70ED5F1099B}"/>
                    </a:ext>
                  </a:extLst>
                </p14:cNvPr>
                <p14:cNvContentPartPr/>
                <p14:nvPr/>
              </p14:nvContentPartPr>
              <p14:xfrm>
                <a:off x="6461611" y="307051"/>
                <a:ext cx="230400" cy="42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8C133F8-0C42-4A0C-909C-A70ED5F109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3611" y="289411"/>
                  <a:ext cx="2660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9AC808-FC23-486A-98E2-76DA118E89DB}"/>
                    </a:ext>
                  </a:extLst>
                </p14:cNvPr>
                <p14:cNvContentPartPr/>
                <p14:nvPr/>
              </p14:nvContentPartPr>
              <p14:xfrm>
                <a:off x="6351811" y="412531"/>
                <a:ext cx="416880" cy="232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9AC808-FC23-486A-98E2-76DA118E89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4171" y="394531"/>
                  <a:ext cx="452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6F4259-248D-4998-A81E-0FE4D3910493}"/>
                    </a:ext>
                  </a:extLst>
                </p14:cNvPr>
                <p14:cNvContentPartPr/>
                <p14:nvPr/>
              </p14:nvContentPartPr>
              <p14:xfrm>
                <a:off x="6803611" y="469051"/>
                <a:ext cx="268200" cy="236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6F4259-248D-4998-A81E-0FE4D39104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85971" y="451051"/>
                  <a:ext cx="30384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C581C2-E358-498B-A0A0-B2B137592D85}"/>
              </a:ext>
            </a:extLst>
          </p:cNvPr>
          <p:cNvGrpSpPr/>
          <p:nvPr/>
        </p:nvGrpSpPr>
        <p:grpSpPr>
          <a:xfrm>
            <a:off x="1435291" y="1283731"/>
            <a:ext cx="6429960" cy="2980440"/>
            <a:chOff x="1435291" y="1283731"/>
            <a:chExt cx="6429960" cy="29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913840-1FDB-4303-8F85-80DE706D461D}"/>
                    </a:ext>
                  </a:extLst>
                </p14:cNvPr>
                <p14:cNvContentPartPr/>
                <p14:nvPr/>
              </p14:nvContentPartPr>
              <p14:xfrm>
                <a:off x="4425451" y="2282731"/>
                <a:ext cx="500400" cy="37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913840-1FDB-4303-8F85-80DE706D46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07811" y="2265091"/>
                  <a:ext cx="5360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57805A-0F75-4293-A5E8-3F43C9055857}"/>
                    </a:ext>
                  </a:extLst>
                </p14:cNvPr>
                <p14:cNvContentPartPr/>
                <p14:nvPr/>
              </p14:nvContentPartPr>
              <p14:xfrm>
                <a:off x="4531291" y="2391811"/>
                <a:ext cx="313560" cy="140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57805A-0F75-4293-A5E8-3F43C90558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13291" y="2374171"/>
                  <a:ext cx="349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C40EF1-CB9B-4FBB-941B-6A2526CB09F7}"/>
                    </a:ext>
                  </a:extLst>
                </p14:cNvPr>
                <p14:cNvContentPartPr/>
                <p14:nvPr/>
              </p14:nvContentPartPr>
              <p14:xfrm>
                <a:off x="4466491" y="2080411"/>
                <a:ext cx="561600" cy="249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C40EF1-CB9B-4FBB-941B-6A2526CB09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48491" y="2062771"/>
                  <a:ext cx="597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7676B0-F508-49CA-9206-6EA2F6824FB3}"/>
                    </a:ext>
                  </a:extLst>
                </p14:cNvPr>
                <p14:cNvContentPartPr/>
                <p14:nvPr/>
              </p14:nvContentPartPr>
              <p14:xfrm>
                <a:off x="5121691" y="2321971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7676B0-F508-49CA-9206-6EA2F6824F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04051" y="23043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6F4CAF-7A67-4766-8F17-C9AC88877F83}"/>
                    </a:ext>
                  </a:extLst>
                </p14:cNvPr>
                <p14:cNvContentPartPr/>
                <p14:nvPr/>
              </p14:nvContentPartPr>
              <p14:xfrm>
                <a:off x="5417251" y="1909411"/>
                <a:ext cx="259560" cy="23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6F4CAF-7A67-4766-8F17-C9AC88877F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9611" y="1891771"/>
                  <a:ext cx="295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8973C3-DEA2-44C5-911C-E4C8F75DE334}"/>
                    </a:ext>
                  </a:extLst>
                </p14:cNvPr>
                <p14:cNvContentPartPr/>
                <p14:nvPr/>
              </p14:nvContentPartPr>
              <p14:xfrm>
                <a:off x="5777611" y="2032891"/>
                <a:ext cx="39600" cy="2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8973C3-DEA2-44C5-911C-E4C8F75DE3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9611" y="2015251"/>
                  <a:ext cx="75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884FA7-DBD7-4246-AB92-958BB2D0EB90}"/>
                    </a:ext>
                  </a:extLst>
                </p14:cNvPr>
                <p14:cNvContentPartPr/>
                <p14:nvPr/>
              </p14:nvContentPartPr>
              <p14:xfrm>
                <a:off x="5912611" y="1703131"/>
                <a:ext cx="779040" cy="55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884FA7-DBD7-4246-AB92-958BB2D0EB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94971" y="1685131"/>
                  <a:ext cx="8146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3FC54E-AB37-4FA0-AA67-CFBD87242D1C}"/>
                    </a:ext>
                  </a:extLst>
                </p14:cNvPr>
                <p14:cNvContentPartPr/>
                <p14:nvPr/>
              </p14:nvContentPartPr>
              <p14:xfrm>
                <a:off x="6595531" y="1552651"/>
                <a:ext cx="338400" cy="19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3FC54E-AB37-4FA0-AA67-CFBD87242D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77531" y="1535011"/>
                  <a:ext cx="374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205A5E-E5DE-48D2-95E8-837875A5451D}"/>
                    </a:ext>
                  </a:extLst>
                </p14:cNvPr>
                <p14:cNvContentPartPr/>
                <p14:nvPr/>
              </p14:nvContentPartPr>
              <p14:xfrm>
                <a:off x="7025731" y="1399651"/>
                <a:ext cx="91440" cy="19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205A5E-E5DE-48D2-95E8-837875A545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07731" y="1382011"/>
                  <a:ext cx="127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71BF76C-F42C-4A50-BF4B-C381370D537A}"/>
                    </a:ext>
                  </a:extLst>
                </p14:cNvPr>
                <p14:cNvContentPartPr/>
                <p14:nvPr/>
              </p14:nvContentPartPr>
              <p14:xfrm>
                <a:off x="7080091" y="1383451"/>
                <a:ext cx="356040" cy="259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71BF76C-F42C-4A50-BF4B-C381370D53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62451" y="1365811"/>
                  <a:ext cx="39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FBB1B0-17BA-4F7E-88BA-F2D2F9F1BA12}"/>
                    </a:ext>
                  </a:extLst>
                </p14:cNvPr>
                <p14:cNvContentPartPr/>
                <p14:nvPr/>
              </p14:nvContentPartPr>
              <p14:xfrm>
                <a:off x="7015651" y="1512691"/>
                <a:ext cx="94680" cy="25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FBB1B0-17BA-4F7E-88BA-F2D2F9F1BA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7651" y="1494691"/>
                  <a:ext cx="130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E108E-F126-46F0-AF1E-933EB0E4796B}"/>
                    </a:ext>
                  </a:extLst>
                </p14:cNvPr>
                <p14:cNvContentPartPr/>
                <p14:nvPr/>
              </p14:nvContentPartPr>
              <p14:xfrm>
                <a:off x="7418851" y="1456171"/>
                <a:ext cx="165960" cy="135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E108E-F126-46F0-AF1E-933EB0E479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00851" y="1438531"/>
                  <a:ext cx="201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4EA8FF-E811-4CD7-891A-BDEB13E4A99B}"/>
                    </a:ext>
                  </a:extLst>
                </p14:cNvPr>
                <p14:cNvContentPartPr/>
                <p14:nvPr/>
              </p14:nvContentPartPr>
              <p14:xfrm>
                <a:off x="7539811" y="1283731"/>
                <a:ext cx="261000" cy="246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4EA8FF-E811-4CD7-891A-BDEB13E4A9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1811" y="1265731"/>
                  <a:ext cx="296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73FFD5-2C69-4E3A-A252-05774FC8A14A}"/>
                    </a:ext>
                  </a:extLst>
                </p14:cNvPr>
                <p14:cNvContentPartPr/>
                <p14:nvPr/>
              </p14:nvContentPartPr>
              <p14:xfrm>
                <a:off x="3934051" y="1771891"/>
                <a:ext cx="3931200" cy="1050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73FFD5-2C69-4E3A-A252-05774FC8A1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16411" y="1753891"/>
                  <a:ext cx="396684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FF13ED-EE0E-4D81-A49C-075E41EB8EC4}"/>
                    </a:ext>
                  </a:extLst>
                </p14:cNvPr>
                <p14:cNvContentPartPr/>
                <p14:nvPr/>
              </p14:nvContentPartPr>
              <p14:xfrm>
                <a:off x="1435291" y="2213611"/>
                <a:ext cx="4699080" cy="2050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FF13ED-EE0E-4D81-A49C-075E41EB8E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17651" y="2195611"/>
                  <a:ext cx="4734720" cy="20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5A637F-719A-4EED-BB41-1C363DE20B5A}"/>
              </a:ext>
            </a:extLst>
          </p:cNvPr>
          <p:cNvGrpSpPr/>
          <p:nvPr/>
        </p:nvGrpSpPr>
        <p:grpSpPr>
          <a:xfrm>
            <a:off x="793411" y="4504291"/>
            <a:ext cx="2190240" cy="1170720"/>
            <a:chOff x="793411" y="4504291"/>
            <a:chExt cx="2190240" cy="11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462C8B-3991-4EA1-87D2-851D533565F0}"/>
                    </a:ext>
                  </a:extLst>
                </p14:cNvPr>
                <p14:cNvContentPartPr/>
                <p14:nvPr/>
              </p14:nvContentPartPr>
              <p14:xfrm>
                <a:off x="793411" y="4781851"/>
                <a:ext cx="155160" cy="47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462C8B-3991-4EA1-87D2-851D533565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5771" y="4764211"/>
                  <a:ext cx="1908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026F9E-809A-4CAF-BE8F-3D4622C80060}"/>
                    </a:ext>
                  </a:extLst>
                </p14:cNvPr>
                <p14:cNvContentPartPr/>
                <p14:nvPr/>
              </p14:nvContentPartPr>
              <p14:xfrm>
                <a:off x="1091491" y="4725331"/>
                <a:ext cx="209160" cy="417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026F9E-809A-4CAF-BE8F-3D4622C800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3851" y="4707691"/>
                  <a:ext cx="244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F9741A-329D-4094-93F1-7571CA496E68}"/>
                    </a:ext>
                  </a:extLst>
                </p14:cNvPr>
                <p14:cNvContentPartPr/>
                <p14:nvPr/>
              </p14:nvContentPartPr>
              <p14:xfrm>
                <a:off x="897811" y="4848451"/>
                <a:ext cx="734040" cy="200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F9741A-329D-4094-93F1-7571CA496E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0171" y="4830451"/>
                  <a:ext cx="769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340B0D-CA1A-44FB-B967-1DAF12E4FB6D}"/>
                    </a:ext>
                  </a:extLst>
                </p14:cNvPr>
                <p14:cNvContentPartPr/>
                <p14:nvPr/>
              </p14:nvContentPartPr>
              <p14:xfrm>
                <a:off x="1379131" y="4504291"/>
                <a:ext cx="498960" cy="528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340B0D-CA1A-44FB-B967-1DAF12E4FB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1131" y="4486291"/>
                  <a:ext cx="5346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5B004-22B6-4436-B0FB-D5CDC139AB15}"/>
                    </a:ext>
                  </a:extLst>
                </p14:cNvPr>
                <p14:cNvContentPartPr/>
                <p14:nvPr/>
              </p14:nvContentPartPr>
              <p14:xfrm>
                <a:off x="1553371" y="4722091"/>
                <a:ext cx="338400" cy="60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5B004-22B6-4436-B0FB-D5CDC139AB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35371" y="4704451"/>
                  <a:ext cx="37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4E14E4-D4DE-4E38-8F0C-15994E960B3D}"/>
                    </a:ext>
                  </a:extLst>
                </p14:cNvPr>
                <p14:cNvContentPartPr/>
                <p14:nvPr/>
              </p14:nvContentPartPr>
              <p14:xfrm>
                <a:off x="1974211" y="4692931"/>
                <a:ext cx="33840" cy="166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4E14E4-D4DE-4E38-8F0C-15994E960B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56211" y="4675291"/>
                  <a:ext cx="6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28169E-38A1-40C5-BC65-A0310E770450}"/>
                    </a:ext>
                  </a:extLst>
                </p14:cNvPr>
                <p14:cNvContentPartPr/>
                <p14:nvPr/>
              </p14:nvContentPartPr>
              <p14:xfrm>
                <a:off x="2144131" y="4596091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28169E-38A1-40C5-BC65-A0310E7704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26491" y="45780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5FAEA8-CCA4-49D9-B336-200C4E3201B1}"/>
                    </a:ext>
                  </a:extLst>
                </p14:cNvPr>
                <p14:cNvContentPartPr/>
                <p14:nvPr/>
              </p14:nvContentPartPr>
              <p14:xfrm>
                <a:off x="1999771" y="4612291"/>
                <a:ext cx="280440" cy="14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5FAEA8-CCA4-49D9-B336-200C4E3201B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82131" y="4594291"/>
                  <a:ext cx="316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5C9EB3D-7AE0-4C33-B116-A716BD6F79B7}"/>
                    </a:ext>
                  </a:extLst>
                </p14:cNvPr>
                <p14:cNvContentPartPr/>
                <p14:nvPr/>
              </p14:nvContentPartPr>
              <p14:xfrm>
                <a:off x="1860811" y="4579891"/>
                <a:ext cx="19080" cy="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5C9EB3D-7AE0-4C33-B116-A716BD6F79B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3171" y="4561891"/>
                  <a:ext cx="54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A1995-4BA3-4077-8B0B-2052DA1E9FAD}"/>
                    </a:ext>
                  </a:extLst>
                </p14:cNvPr>
                <p14:cNvContentPartPr/>
                <p14:nvPr/>
              </p14:nvContentPartPr>
              <p14:xfrm>
                <a:off x="803851" y="5372971"/>
                <a:ext cx="353520" cy="302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A1995-4BA3-4077-8B0B-2052DA1E9F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6211" y="5355331"/>
                  <a:ext cx="389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FD2E43-E0B1-4A18-B74F-27813C8FC659}"/>
                    </a:ext>
                  </a:extLst>
                </p14:cNvPr>
                <p14:cNvContentPartPr/>
                <p14:nvPr/>
              </p14:nvContentPartPr>
              <p14:xfrm>
                <a:off x="1166731" y="5494291"/>
                <a:ext cx="219600" cy="13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FD2E43-E0B1-4A18-B74F-27813C8FC65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9091" y="5476291"/>
                  <a:ext cx="255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F92CCA-1C8B-4EFE-80B2-16F13E4B376B}"/>
                    </a:ext>
                  </a:extLst>
                </p14:cNvPr>
                <p14:cNvContentPartPr/>
                <p14:nvPr/>
              </p14:nvContentPartPr>
              <p14:xfrm>
                <a:off x="1456171" y="5377291"/>
                <a:ext cx="246600" cy="212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F92CCA-1C8B-4EFE-80B2-16F13E4B3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38531" y="5359291"/>
                  <a:ext cx="282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BF3FAC-A680-40F9-9066-EDE4BB750A1E}"/>
                    </a:ext>
                  </a:extLst>
                </p14:cNvPr>
                <p14:cNvContentPartPr/>
                <p14:nvPr/>
              </p14:nvContentPartPr>
              <p14:xfrm>
                <a:off x="1763611" y="5202691"/>
                <a:ext cx="219960" cy="252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BF3FAC-A680-40F9-9066-EDE4BB750A1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5971" y="5185051"/>
                  <a:ext cx="255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531B38-3DB0-4C83-9C33-379653B91174}"/>
                    </a:ext>
                  </a:extLst>
                </p14:cNvPr>
                <p14:cNvContentPartPr/>
                <p14:nvPr/>
              </p14:nvContentPartPr>
              <p14:xfrm>
                <a:off x="1634371" y="5309971"/>
                <a:ext cx="356760" cy="103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531B38-3DB0-4C83-9C33-379653B911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6371" y="5292331"/>
                  <a:ext cx="392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6B5D7A-44EF-48D3-A41F-45C2B26EBC8C}"/>
                    </a:ext>
                  </a:extLst>
                </p14:cNvPr>
                <p14:cNvContentPartPr/>
                <p14:nvPr/>
              </p14:nvContentPartPr>
              <p14:xfrm>
                <a:off x="1998691" y="5153731"/>
                <a:ext cx="194040" cy="28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6B5D7A-44EF-48D3-A41F-45C2B26EBC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80691" y="5135731"/>
                  <a:ext cx="229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FA7ED7-CE4B-43D2-B9ED-902B03280F35}"/>
                    </a:ext>
                  </a:extLst>
                </p14:cNvPr>
                <p14:cNvContentPartPr/>
                <p14:nvPr/>
              </p14:nvContentPartPr>
              <p14:xfrm>
                <a:off x="2087611" y="5202691"/>
                <a:ext cx="243000" cy="162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FA7ED7-CE4B-43D2-B9ED-902B03280F3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69971" y="5185051"/>
                  <a:ext cx="278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0E695F-74C1-49E4-B192-1BAC8B74EA84}"/>
                    </a:ext>
                  </a:extLst>
                </p14:cNvPr>
                <p14:cNvContentPartPr/>
                <p14:nvPr/>
              </p14:nvContentPartPr>
              <p14:xfrm>
                <a:off x="2358331" y="5016571"/>
                <a:ext cx="100080" cy="329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0E695F-74C1-49E4-B192-1BAC8B74EA8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40331" y="4998931"/>
                  <a:ext cx="135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8AC4DB-80DF-4449-AB2A-F395A718A16D}"/>
                    </a:ext>
                  </a:extLst>
                </p14:cNvPr>
                <p14:cNvContentPartPr/>
                <p14:nvPr/>
              </p14:nvContentPartPr>
              <p14:xfrm>
                <a:off x="2459851" y="5024851"/>
                <a:ext cx="84600" cy="253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8AC4DB-80DF-4449-AB2A-F395A718A16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42211" y="5006851"/>
                  <a:ext cx="120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AC570A-12DF-4D84-B0E9-A6C7F1AA4911}"/>
                    </a:ext>
                  </a:extLst>
                </p14:cNvPr>
                <p14:cNvContentPartPr/>
                <p14:nvPr/>
              </p14:nvContentPartPr>
              <p14:xfrm>
                <a:off x="2523571" y="4948891"/>
                <a:ext cx="460080" cy="462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AC570A-12DF-4D84-B0E9-A6C7F1AA491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05931" y="4930891"/>
                  <a:ext cx="49572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69F3933-B0E0-48B3-B45E-FD22528C9EC0}"/>
              </a:ext>
            </a:extLst>
          </p:cNvPr>
          <p:cNvGrpSpPr/>
          <p:nvPr/>
        </p:nvGrpSpPr>
        <p:grpSpPr>
          <a:xfrm>
            <a:off x="5930971" y="2447611"/>
            <a:ext cx="4347000" cy="2253600"/>
            <a:chOff x="5930971" y="2447611"/>
            <a:chExt cx="4347000" cy="22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527B86-2F7F-400C-AAC3-4F29B4BD0A23}"/>
                    </a:ext>
                  </a:extLst>
                </p14:cNvPr>
                <p14:cNvContentPartPr/>
                <p14:nvPr/>
              </p14:nvContentPartPr>
              <p14:xfrm>
                <a:off x="5930971" y="2447611"/>
                <a:ext cx="3066480" cy="875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527B86-2F7F-400C-AAC3-4F29B4BD0A2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13331" y="2429611"/>
                  <a:ext cx="310212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4DA0E3-A3EC-41D2-A28A-7787D57ABBEE}"/>
                    </a:ext>
                  </a:extLst>
                </p14:cNvPr>
                <p14:cNvContentPartPr/>
                <p14:nvPr/>
              </p14:nvContentPartPr>
              <p14:xfrm>
                <a:off x="7469971" y="3495571"/>
                <a:ext cx="605880" cy="627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4DA0E3-A3EC-41D2-A28A-7787D57ABBE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52331" y="3477931"/>
                  <a:ext cx="641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BCDC67-366B-405D-9D51-53E0B1E431F4}"/>
                    </a:ext>
                  </a:extLst>
                </p14:cNvPr>
                <p14:cNvContentPartPr/>
                <p14:nvPr/>
              </p14:nvContentPartPr>
              <p14:xfrm>
                <a:off x="8026891" y="3481531"/>
                <a:ext cx="585000" cy="68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BCDC67-366B-405D-9D51-53E0B1E431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09251" y="3463531"/>
                  <a:ext cx="62064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A2BACBC-5396-4A2C-BBD7-6C6562DFB2F9}"/>
                    </a:ext>
                  </a:extLst>
                </p14:cNvPr>
                <p14:cNvContentPartPr/>
                <p14:nvPr/>
              </p14:nvContentPartPr>
              <p14:xfrm>
                <a:off x="8463931" y="3494131"/>
                <a:ext cx="342000" cy="27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A2BACBC-5396-4A2C-BBD7-6C6562DFB2F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46291" y="3476491"/>
                  <a:ext cx="377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BB2853-36E6-40CF-99C4-7D6458EDBAAC}"/>
                    </a:ext>
                  </a:extLst>
                </p14:cNvPr>
                <p14:cNvContentPartPr/>
                <p14:nvPr/>
              </p14:nvContentPartPr>
              <p14:xfrm>
                <a:off x="8803411" y="3361651"/>
                <a:ext cx="298080" cy="27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BB2853-36E6-40CF-99C4-7D6458EDBAA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85411" y="3343651"/>
                  <a:ext cx="333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BA6E73-C856-40CF-94C3-F4C45F818A53}"/>
                    </a:ext>
                  </a:extLst>
                </p14:cNvPr>
                <p14:cNvContentPartPr/>
                <p14:nvPr/>
              </p14:nvContentPartPr>
              <p14:xfrm>
                <a:off x="9062971" y="3179491"/>
                <a:ext cx="485280" cy="30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BA6E73-C856-40CF-94C3-F4C45F818A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44971" y="3161851"/>
                  <a:ext cx="520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28D31E-BAA3-4A44-9F2E-ADBF1CFA9D1C}"/>
                    </a:ext>
                  </a:extLst>
                </p14:cNvPr>
                <p14:cNvContentPartPr/>
                <p14:nvPr/>
              </p14:nvContentPartPr>
              <p14:xfrm>
                <a:off x="9596851" y="3122971"/>
                <a:ext cx="24120" cy="129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28D31E-BAA3-4A44-9F2E-ADBF1CFA9D1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79211" y="3105331"/>
                  <a:ext cx="59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BF5775-7F39-42D9-8519-A435DACEA285}"/>
                    </a:ext>
                  </a:extLst>
                </p14:cNvPr>
                <p14:cNvContentPartPr/>
                <p14:nvPr/>
              </p14:nvContentPartPr>
              <p14:xfrm>
                <a:off x="9524131" y="3017851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BF5775-7F39-42D9-8519-A435DACEA2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06131" y="30002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1856E0-1AE4-46CA-997C-27B4D40710D3}"/>
                    </a:ext>
                  </a:extLst>
                </p14:cNvPr>
                <p14:cNvContentPartPr/>
                <p14:nvPr/>
              </p14:nvContentPartPr>
              <p14:xfrm>
                <a:off x="9640051" y="3017851"/>
                <a:ext cx="238320" cy="11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1856E0-1AE4-46CA-997C-27B4D40710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22051" y="3000211"/>
                  <a:ext cx="273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BA291C-809F-48BD-AEDE-2AADF335A949}"/>
                    </a:ext>
                  </a:extLst>
                </p14:cNvPr>
                <p14:cNvContentPartPr/>
                <p14:nvPr/>
              </p14:nvContentPartPr>
              <p14:xfrm>
                <a:off x="7930771" y="4409611"/>
                <a:ext cx="334800" cy="291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BA291C-809F-48BD-AEDE-2AADF335A9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13131" y="4391971"/>
                  <a:ext cx="370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86D146-7CDD-4B0D-97AF-F196A0F3D3E8}"/>
                    </a:ext>
                  </a:extLst>
                </p14:cNvPr>
                <p14:cNvContentPartPr/>
                <p14:nvPr/>
              </p14:nvContentPartPr>
              <p14:xfrm>
                <a:off x="8258731" y="4524091"/>
                <a:ext cx="214560" cy="91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86D146-7CDD-4B0D-97AF-F196A0F3D3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41091" y="4506451"/>
                  <a:ext cx="250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AC7337-78E2-4710-9F89-9A2391CF4D70}"/>
                    </a:ext>
                  </a:extLst>
                </p14:cNvPr>
                <p14:cNvContentPartPr/>
                <p14:nvPr/>
              </p14:nvContentPartPr>
              <p14:xfrm>
                <a:off x="8535211" y="4232131"/>
                <a:ext cx="366480" cy="27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AC7337-78E2-4710-9F89-9A2391CF4D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17211" y="4214131"/>
                  <a:ext cx="402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B156F69-71A9-409B-9200-20D4366FEFE0}"/>
                    </a:ext>
                  </a:extLst>
                </p14:cNvPr>
                <p14:cNvContentPartPr/>
                <p14:nvPr/>
              </p14:nvContentPartPr>
              <p14:xfrm>
                <a:off x="8819971" y="4070131"/>
                <a:ext cx="358560" cy="291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B156F69-71A9-409B-9200-20D4366FE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02331" y="4052131"/>
                  <a:ext cx="394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5C1C277-896A-4B02-B953-E50482CD6B30}"/>
                    </a:ext>
                  </a:extLst>
                </p14:cNvPr>
                <p14:cNvContentPartPr/>
                <p14:nvPr/>
              </p14:nvContentPartPr>
              <p14:xfrm>
                <a:off x="8762011" y="4175251"/>
                <a:ext cx="196200" cy="9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5C1C277-896A-4B02-B953-E50482CD6B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44011" y="4157251"/>
                  <a:ext cx="231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275506-36D1-45D8-92AD-7ECBEA72BFF9}"/>
                    </a:ext>
                  </a:extLst>
                </p14:cNvPr>
                <p14:cNvContentPartPr/>
                <p14:nvPr/>
              </p14:nvContentPartPr>
              <p14:xfrm>
                <a:off x="9143611" y="3974371"/>
                <a:ext cx="191520" cy="28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275506-36D1-45D8-92AD-7ECBEA72BFF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25611" y="3956371"/>
                  <a:ext cx="227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883EE92-F63A-47E7-9BAD-10749C5A66E8}"/>
                    </a:ext>
                  </a:extLst>
                </p14:cNvPr>
                <p14:cNvContentPartPr/>
                <p14:nvPr/>
              </p14:nvContentPartPr>
              <p14:xfrm>
                <a:off x="9305971" y="4010731"/>
                <a:ext cx="192960" cy="173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883EE92-F63A-47E7-9BAD-10749C5A66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87971" y="3993091"/>
                  <a:ext cx="22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74E80F-C2D8-4F36-B16E-F11FD566A81A}"/>
                    </a:ext>
                  </a:extLst>
                </p14:cNvPr>
                <p14:cNvContentPartPr/>
                <p14:nvPr/>
              </p14:nvContentPartPr>
              <p14:xfrm>
                <a:off x="9614851" y="3657211"/>
                <a:ext cx="142560" cy="340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74E80F-C2D8-4F36-B16E-F11FD566A81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96851" y="3639571"/>
                  <a:ext cx="178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89F744-A689-4343-B4CE-D51995864511}"/>
                    </a:ext>
                  </a:extLst>
                </p14:cNvPr>
                <p14:cNvContentPartPr/>
                <p14:nvPr/>
              </p14:nvContentPartPr>
              <p14:xfrm>
                <a:off x="9386611" y="3697891"/>
                <a:ext cx="148680" cy="43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89F744-A689-4343-B4CE-D519958645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68611" y="3679891"/>
                  <a:ext cx="1843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86942C-9615-458F-A948-ED72BF6A4A7D}"/>
                    </a:ext>
                  </a:extLst>
                </p14:cNvPr>
                <p14:cNvContentPartPr/>
                <p14:nvPr/>
              </p14:nvContentPartPr>
              <p14:xfrm>
                <a:off x="9781891" y="3441931"/>
                <a:ext cx="496080" cy="541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86942C-9615-458F-A948-ED72BF6A4A7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63891" y="3423931"/>
                  <a:ext cx="531720" cy="57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420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BF358F-CD31-4B45-ADD9-60DA9A9FCA16}"/>
                  </a:ext>
                </a:extLst>
              </p14:cNvPr>
              <p14:cNvContentPartPr/>
              <p14:nvPr/>
            </p14:nvContentPartPr>
            <p14:xfrm>
              <a:off x="3633091" y="469051"/>
              <a:ext cx="443160" cy="35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BF358F-CD31-4B45-ADD9-60DA9A9FC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5091" y="451051"/>
                <a:ext cx="4788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2DAC9F-54D0-4F42-95DB-928F0A9D9145}"/>
                  </a:ext>
                </a:extLst>
              </p14:cNvPr>
              <p14:cNvContentPartPr/>
              <p14:nvPr/>
            </p14:nvContentPartPr>
            <p14:xfrm>
              <a:off x="3762331" y="558331"/>
              <a:ext cx="243360" cy="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2DAC9F-54D0-4F42-95DB-928F0A9D91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4691" y="540331"/>
                <a:ext cx="279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5470BB-8545-4EDF-A409-2ADBC8B62FCB}"/>
                  </a:ext>
                </a:extLst>
              </p14:cNvPr>
              <p14:cNvContentPartPr/>
              <p14:nvPr/>
            </p14:nvContentPartPr>
            <p14:xfrm>
              <a:off x="3665491" y="392011"/>
              <a:ext cx="228600" cy="6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5470BB-8545-4EDF-A409-2ADBC8B62F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7491" y="374371"/>
                <a:ext cx="264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58AED4-8DC3-428C-9301-846093A40AB2}"/>
                  </a:ext>
                </a:extLst>
              </p14:cNvPr>
              <p14:cNvContentPartPr/>
              <p14:nvPr/>
            </p14:nvContentPartPr>
            <p14:xfrm>
              <a:off x="4292251" y="461131"/>
              <a:ext cx="93960" cy="21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58AED4-8DC3-428C-9301-846093A40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4251" y="443131"/>
                <a:ext cx="129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3D71B5-9E2C-4860-8466-6D8303CF9C66}"/>
                  </a:ext>
                </a:extLst>
              </p14:cNvPr>
              <p14:cNvContentPartPr/>
              <p14:nvPr/>
            </p14:nvContentPartPr>
            <p14:xfrm>
              <a:off x="4239691" y="485251"/>
              <a:ext cx="298080" cy="18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3D71B5-9E2C-4860-8466-6D8303CF9C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2051" y="467251"/>
                <a:ext cx="333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32C720-6EB8-43D2-A225-3E0B9CE000DE}"/>
                  </a:ext>
                </a:extLst>
              </p14:cNvPr>
              <p14:cNvContentPartPr/>
              <p14:nvPr/>
            </p14:nvContentPartPr>
            <p14:xfrm>
              <a:off x="4474771" y="307051"/>
              <a:ext cx="221400" cy="28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32C720-6EB8-43D2-A225-3E0B9CE000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771" y="289411"/>
                <a:ext cx="257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C172D4-E966-46EB-AC0E-FD8DA601D15E}"/>
                  </a:ext>
                </a:extLst>
              </p14:cNvPr>
              <p14:cNvContentPartPr/>
              <p14:nvPr/>
            </p14:nvContentPartPr>
            <p14:xfrm>
              <a:off x="4417891" y="449611"/>
              <a:ext cx="280800" cy="52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C172D4-E966-46EB-AC0E-FD8DA601D1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0251" y="431611"/>
                <a:ext cx="3164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23FB2A-6199-4890-AC39-97B2508D1220}"/>
                  </a:ext>
                </a:extLst>
              </p14:cNvPr>
              <p14:cNvContentPartPr/>
              <p14:nvPr/>
            </p14:nvContentPartPr>
            <p14:xfrm>
              <a:off x="4734691" y="339811"/>
              <a:ext cx="377280" cy="322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23FB2A-6199-4890-AC39-97B2508D12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7051" y="321811"/>
                <a:ext cx="4129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6D4B96-DBAF-43EE-9A57-A59D7DE61399}"/>
                  </a:ext>
                </a:extLst>
              </p14:cNvPr>
              <p14:cNvContentPartPr/>
              <p14:nvPr/>
            </p14:nvContentPartPr>
            <p14:xfrm>
              <a:off x="5186491" y="428011"/>
              <a:ext cx="233640" cy="12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6D4B96-DBAF-43EE-9A57-A59D7DE613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8851" y="410371"/>
                <a:ext cx="269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0C0328-8B8B-4617-A883-911C4DF5111E}"/>
                  </a:ext>
                </a:extLst>
              </p14:cNvPr>
              <p14:cNvContentPartPr/>
              <p14:nvPr/>
            </p14:nvContentPartPr>
            <p14:xfrm>
              <a:off x="5450371" y="217771"/>
              <a:ext cx="647640" cy="324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0C0328-8B8B-4617-A883-911C4DF511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2371" y="199771"/>
                <a:ext cx="683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E2C5CF-6D48-43A0-A939-AA80784E1632}"/>
                  </a:ext>
                </a:extLst>
              </p14:cNvPr>
              <p14:cNvContentPartPr/>
              <p14:nvPr/>
            </p14:nvContentPartPr>
            <p14:xfrm>
              <a:off x="6682651" y="185731"/>
              <a:ext cx="198720" cy="226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E2C5CF-6D48-43A0-A939-AA80784E16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4651" y="168091"/>
                <a:ext cx="2343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23B992-3318-47A6-9158-8FEC508B0118}"/>
                  </a:ext>
                </a:extLst>
              </p14:cNvPr>
              <p14:cNvContentPartPr/>
              <p14:nvPr/>
            </p14:nvContentPartPr>
            <p14:xfrm>
              <a:off x="7048771" y="177451"/>
              <a:ext cx="178920" cy="26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23B992-3318-47A6-9158-8FEC508B01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31131" y="159451"/>
                <a:ext cx="2145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31498B-595E-4470-9A1D-3FDE3BAA9880}"/>
                  </a:ext>
                </a:extLst>
              </p14:cNvPr>
              <p14:cNvContentPartPr/>
              <p14:nvPr/>
            </p14:nvContentPartPr>
            <p14:xfrm>
              <a:off x="7331371" y="251251"/>
              <a:ext cx="312120" cy="14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31498B-595E-4470-9A1D-3FDE3BAA98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371" y="233611"/>
                <a:ext cx="347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E33CAD-B856-4BDD-BD16-EA1542907FA2}"/>
                  </a:ext>
                </a:extLst>
              </p14:cNvPr>
              <p14:cNvContentPartPr/>
              <p14:nvPr/>
            </p14:nvContentPartPr>
            <p14:xfrm>
              <a:off x="7735651" y="153331"/>
              <a:ext cx="226800" cy="18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E33CAD-B856-4BDD-BD16-EA1542907F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7651" y="135691"/>
                <a:ext cx="262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D4868C-CAA0-4B29-B3B8-E73F67567C0D}"/>
                  </a:ext>
                </a:extLst>
              </p14:cNvPr>
              <p14:cNvContentPartPr/>
              <p14:nvPr/>
            </p14:nvContentPartPr>
            <p14:xfrm>
              <a:off x="7654651" y="146131"/>
              <a:ext cx="332280" cy="12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D4868C-CAA0-4B29-B3B8-E73F67567C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37011" y="128491"/>
                <a:ext cx="367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2C2A81-A166-440E-86AF-A9FBF4ABF35A}"/>
                  </a:ext>
                </a:extLst>
              </p14:cNvPr>
              <p14:cNvContentPartPr/>
              <p14:nvPr/>
            </p14:nvContentPartPr>
            <p14:xfrm>
              <a:off x="7954171" y="201571"/>
              <a:ext cx="244800" cy="12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2C2A81-A166-440E-86AF-A9FBF4ABF3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36531" y="183931"/>
                <a:ext cx="280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B59D4E4-11D9-4100-99D0-27AD66C70CF5}"/>
                  </a:ext>
                </a:extLst>
              </p14:cNvPr>
              <p14:cNvContentPartPr/>
              <p14:nvPr/>
            </p14:nvContentPartPr>
            <p14:xfrm>
              <a:off x="8286091" y="257371"/>
              <a:ext cx="146880" cy="145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B59D4E4-11D9-4100-99D0-27AD66C70C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68451" y="239371"/>
                <a:ext cx="1825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E14595-019C-40A6-9B20-EF7D2D2A536B}"/>
                  </a:ext>
                </a:extLst>
              </p14:cNvPr>
              <p14:cNvContentPartPr/>
              <p14:nvPr/>
            </p14:nvContentPartPr>
            <p14:xfrm>
              <a:off x="8528731" y="193651"/>
              <a:ext cx="72360" cy="13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E14595-019C-40A6-9B20-EF7D2D2A53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10731" y="176011"/>
                <a:ext cx="108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2361DF-B0B2-4F46-B4AF-2DF94DCCCEA5}"/>
                  </a:ext>
                </a:extLst>
              </p14:cNvPr>
              <p14:cNvContentPartPr/>
              <p14:nvPr/>
            </p14:nvContentPartPr>
            <p14:xfrm>
              <a:off x="8642131" y="177811"/>
              <a:ext cx="97200" cy="154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2361DF-B0B2-4F46-B4AF-2DF94DCCCE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24131" y="160171"/>
                <a:ext cx="132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C2183C-A1EE-4BB5-BF06-F1902DDC2429}"/>
                  </a:ext>
                </a:extLst>
              </p14:cNvPr>
              <p14:cNvContentPartPr/>
              <p14:nvPr/>
            </p14:nvContentPartPr>
            <p14:xfrm>
              <a:off x="9095011" y="147931"/>
              <a:ext cx="571680" cy="207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C2183C-A1EE-4BB5-BF06-F1902DDC24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77011" y="129931"/>
                <a:ext cx="607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63AC4E-643B-4E7D-A189-BE63C4677E4E}"/>
                  </a:ext>
                </a:extLst>
              </p14:cNvPr>
              <p14:cNvContentPartPr/>
              <p14:nvPr/>
            </p14:nvContentPartPr>
            <p14:xfrm>
              <a:off x="9909331" y="282571"/>
              <a:ext cx="360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63AC4E-643B-4E7D-A189-BE63C4677E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91331" y="264931"/>
                <a:ext cx="3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648C16-EBE2-42EA-858E-E92A0F33C950}"/>
                  </a:ext>
                </a:extLst>
              </p14:cNvPr>
              <p14:cNvContentPartPr/>
              <p14:nvPr/>
            </p14:nvContentPartPr>
            <p14:xfrm>
              <a:off x="9693691" y="178171"/>
              <a:ext cx="462960" cy="21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648C16-EBE2-42EA-858E-E92A0F33C9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76051" y="160171"/>
                <a:ext cx="498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5C53CF-BE76-42B7-95C4-7A22E0ED632B}"/>
                  </a:ext>
                </a:extLst>
              </p14:cNvPr>
              <p14:cNvContentPartPr/>
              <p14:nvPr/>
            </p14:nvContentPartPr>
            <p14:xfrm>
              <a:off x="10065931" y="177811"/>
              <a:ext cx="234360" cy="262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5C53CF-BE76-42B7-95C4-7A22E0ED63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48291" y="160171"/>
                <a:ext cx="2700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B5E1FD7-95CE-40CF-BA49-82CE6CB2F7F7}"/>
                  </a:ext>
                </a:extLst>
              </p14:cNvPr>
              <p14:cNvContentPartPr/>
              <p14:nvPr/>
            </p14:nvContentPartPr>
            <p14:xfrm>
              <a:off x="10179331" y="185731"/>
              <a:ext cx="220680" cy="218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B5E1FD7-95CE-40CF-BA49-82CE6CB2F7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61691" y="168091"/>
                <a:ext cx="256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993FB96-E35D-48E3-B7D7-A5049665166B}"/>
                  </a:ext>
                </a:extLst>
              </p14:cNvPr>
              <p14:cNvContentPartPr/>
              <p14:nvPr/>
            </p14:nvContentPartPr>
            <p14:xfrm>
              <a:off x="10373731" y="269611"/>
              <a:ext cx="169920" cy="78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93FB96-E35D-48E3-B7D7-A504966516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5731" y="251971"/>
                <a:ext cx="2055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DEC4A2-298E-4576-8980-3440BCD88AA7}"/>
                  </a:ext>
                </a:extLst>
              </p14:cNvPr>
              <p14:cNvContentPartPr/>
              <p14:nvPr/>
            </p14:nvContentPartPr>
            <p14:xfrm>
              <a:off x="10187611" y="233971"/>
              <a:ext cx="132120" cy="65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DEC4A2-298E-4576-8980-3440BCD88A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69611" y="215971"/>
                <a:ext cx="167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95270F-4921-4184-9F15-16319AF48DC2}"/>
                  </a:ext>
                </a:extLst>
              </p14:cNvPr>
              <p14:cNvContentPartPr/>
              <p14:nvPr/>
            </p14:nvContentPartPr>
            <p14:xfrm>
              <a:off x="10576771" y="182851"/>
              <a:ext cx="81720" cy="151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95270F-4921-4184-9F15-16319AF48D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58771" y="165211"/>
                <a:ext cx="117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537121-73B2-4AA5-B5AE-7086944EA025}"/>
                  </a:ext>
                </a:extLst>
              </p14:cNvPr>
              <p14:cNvContentPartPr/>
              <p14:nvPr/>
            </p14:nvContentPartPr>
            <p14:xfrm>
              <a:off x="10762891" y="182851"/>
              <a:ext cx="164520" cy="199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537121-73B2-4AA5-B5AE-7086944EA0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45251" y="164851"/>
                <a:ext cx="200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CD39FB4-96BC-4262-8A5E-E4373E252A47}"/>
                  </a:ext>
                </a:extLst>
              </p14:cNvPr>
              <p14:cNvContentPartPr/>
              <p14:nvPr/>
            </p14:nvContentPartPr>
            <p14:xfrm>
              <a:off x="4002091" y="656251"/>
              <a:ext cx="6497280" cy="1296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CD39FB4-96BC-4262-8A5E-E4373E252A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84091" y="638611"/>
                <a:ext cx="653292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D8EA75-AC12-4D18-A6CE-F5D314D0802D}"/>
                  </a:ext>
                </a:extLst>
              </p14:cNvPr>
              <p14:cNvContentPartPr/>
              <p14:nvPr/>
            </p14:nvContentPartPr>
            <p14:xfrm>
              <a:off x="420091" y="4256251"/>
              <a:ext cx="1724400" cy="1268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D8EA75-AC12-4D18-A6CE-F5D314D080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2091" y="4238251"/>
                <a:ext cx="176004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9F013F1-C56D-41D5-9785-2291072F03C0}"/>
                  </a:ext>
                </a:extLst>
              </p14:cNvPr>
              <p14:cNvContentPartPr/>
              <p14:nvPr/>
            </p14:nvContentPartPr>
            <p14:xfrm>
              <a:off x="7210411" y="2726611"/>
              <a:ext cx="2301840" cy="1663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9F013F1-C56D-41D5-9785-2291072F03C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92411" y="2708971"/>
                <a:ext cx="2337480" cy="16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B42BDA1-3CAD-4505-BB82-E74BD901FB6F}"/>
                  </a:ext>
                </a:extLst>
              </p14:cNvPr>
              <p14:cNvContentPartPr/>
              <p14:nvPr/>
            </p14:nvContentPartPr>
            <p14:xfrm>
              <a:off x="9038491" y="3252931"/>
              <a:ext cx="424440" cy="669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B42BDA1-3CAD-4505-BB82-E74BD901FB6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20851" y="3234931"/>
                <a:ext cx="4600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CB267E6-3324-466A-9D3A-00859116080E}"/>
                  </a:ext>
                </a:extLst>
              </p14:cNvPr>
              <p14:cNvContentPartPr/>
              <p14:nvPr/>
            </p14:nvContentPartPr>
            <p14:xfrm>
              <a:off x="9426931" y="2933611"/>
              <a:ext cx="1288800" cy="536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CB267E6-3324-466A-9D3A-0085911608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08931" y="2915971"/>
                <a:ext cx="1324440" cy="57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CC379B-0B98-4E90-8B06-B199E3FC9D09}"/>
              </a:ext>
            </a:extLst>
          </p:cNvPr>
          <p:cNvGrpSpPr/>
          <p:nvPr/>
        </p:nvGrpSpPr>
        <p:grpSpPr>
          <a:xfrm>
            <a:off x="364651" y="1528891"/>
            <a:ext cx="11790000" cy="5122800"/>
            <a:chOff x="364651" y="1528891"/>
            <a:chExt cx="11790000" cy="51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BB918B-14F8-426A-A010-BF77F6C30B40}"/>
                    </a:ext>
                  </a:extLst>
                </p14:cNvPr>
                <p14:cNvContentPartPr/>
                <p14:nvPr/>
              </p14:nvContentPartPr>
              <p14:xfrm>
                <a:off x="1481371" y="1528891"/>
                <a:ext cx="4863240" cy="191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BB918B-14F8-426A-A010-BF77F6C30B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63731" y="1511251"/>
                  <a:ext cx="4898880" cy="19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006C87-6F4E-4328-B831-943927B1B606}"/>
                    </a:ext>
                  </a:extLst>
                </p14:cNvPr>
                <p14:cNvContentPartPr/>
                <p14:nvPr/>
              </p14:nvContentPartPr>
              <p14:xfrm>
                <a:off x="876571" y="3543811"/>
                <a:ext cx="209160" cy="46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006C87-6F4E-4328-B831-943927B1B6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8931" y="3526171"/>
                  <a:ext cx="244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8F0C96-0292-4276-AC63-4070B52BF74D}"/>
                    </a:ext>
                  </a:extLst>
                </p14:cNvPr>
                <p14:cNvContentPartPr/>
                <p14:nvPr/>
              </p14:nvContentPartPr>
              <p14:xfrm>
                <a:off x="1172491" y="3616891"/>
                <a:ext cx="194760" cy="33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8F0C96-0292-4276-AC63-4070B52BF7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4851" y="3598891"/>
                  <a:ext cx="230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E02370-CF4E-4E7D-A039-D81A23632858}"/>
                    </a:ext>
                  </a:extLst>
                </p14:cNvPr>
                <p14:cNvContentPartPr/>
                <p14:nvPr/>
              </p14:nvContentPartPr>
              <p14:xfrm>
                <a:off x="1173211" y="3788971"/>
                <a:ext cx="134640" cy="8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E02370-CF4E-4E7D-A039-D81A236328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5211" y="3770971"/>
                  <a:ext cx="170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6754F1-B251-40C2-BF36-C64772F88B34}"/>
                    </a:ext>
                  </a:extLst>
                </p14:cNvPr>
                <p14:cNvContentPartPr/>
                <p14:nvPr/>
              </p14:nvContentPartPr>
              <p14:xfrm>
                <a:off x="1447531" y="3438691"/>
                <a:ext cx="429840" cy="43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6754F1-B251-40C2-BF36-C64772F88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9531" y="3420691"/>
                  <a:ext cx="4654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CBDE96-247E-460F-9D0F-51481750D91C}"/>
                    </a:ext>
                  </a:extLst>
                </p14:cNvPr>
                <p14:cNvContentPartPr/>
                <p14:nvPr/>
              </p14:nvContentPartPr>
              <p14:xfrm>
                <a:off x="1674691" y="3577651"/>
                <a:ext cx="151200" cy="6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CBDE96-247E-460F-9D0F-51481750D9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56691" y="3559651"/>
                  <a:ext cx="186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0CFF43-D115-446C-9315-2AF2E95EC551}"/>
                    </a:ext>
                  </a:extLst>
                </p14:cNvPr>
                <p14:cNvContentPartPr/>
                <p14:nvPr/>
              </p14:nvContentPartPr>
              <p14:xfrm>
                <a:off x="1933891" y="3479371"/>
                <a:ext cx="71640" cy="12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0CFF43-D115-446C-9315-2AF2E95EC5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15891" y="3461731"/>
                  <a:ext cx="107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B88EAF-47F6-4F90-8D29-9CBC0AB5657A}"/>
                    </a:ext>
                  </a:extLst>
                </p14:cNvPr>
                <p14:cNvContentPartPr/>
                <p14:nvPr/>
              </p14:nvContentPartPr>
              <p14:xfrm>
                <a:off x="1868731" y="3430771"/>
                <a:ext cx="360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B88EAF-47F6-4F90-8D29-9CBC0AB565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1091" y="341277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A27041-26BC-46E3-A3DC-297CBD480F43}"/>
                    </a:ext>
                  </a:extLst>
                </p14:cNvPr>
                <p14:cNvContentPartPr/>
                <p14:nvPr/>
              </p14:nvContentPartPr>
              <p14:xfrm>
                <a:off x="2023891" y="3341851"/>
                <a:ext cx="229680" cy="185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A27041-26BC-46E3-A3DC-297CBD480F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05891" y="3323851"/>
                  <a:ext cx="265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3B8FE8-7F18-4E66-9E58-3C81997BDF27}"/>
                    </a:ext>
                  </a:extLst>
                </p14:cNvPr>
                <p14:cNvContentPartPr/>
                <p14:nvPr/>
              </p14:nvContentPartPr>
              <p14:xfrm>
                <a:off x="1757851" y="3916051"/>
                <a:ext cx="419400" cy="420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3B8FE8-7F18-4E66-9E58-3C81997BDF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39851" y="3898411"/>
                  <a:ext cx="4550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A3BE7E-42CC-4A73-B509-2D913A36F093}"/>
                    </a:ext>
                  </a:extLst>
                </p14:cNvPr>
                <p14:cNvContentPartPr/>
                <p14:nvPr/>
              </p14:nvContentPartPr>
              <p14:xfrm>
                <a:off x="364651" y="5736931"/>
                <a:ext cx="132120" cy="36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A3BE7E-42CC-4A73-B509-2D913A36F0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7011" y="5718931"/>
                  <a:ext cx="167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DC70FC-C3E2-4FA9-A719-EB6A529C1B9B}"/>
                    </a:ext>
                  </a:extLst>
                </p14:cNvPr>
                <p14:cNvContentPartPr/>
                <p14:nvPr/>
              </p14:nvContentPartPr>
              <p14:xfrm>
                <a:off x="485251" y="5663851"/>
                <a:ext cx="244800" cy="26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DC70FC-C3E2-4FA9-A719-EB6A529C1B9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611" y="5646211"/>
                  <a:ext cx="280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A72F67-AF4F-406D-BE1A-964B44D97FF8}"/>
                    </a:ext>
                  </a:extLst>
                </p14:cNvPr>
                <p14:cNvContentPartPr/>
                <p14:nvPr/>
              </p14:nvContentPartPr>
              <p14:xfrm>
                <a:off x="744091" y="5617411"/>
                <a:ext cx="199080" cy="9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A72F67-AF4F-406D-BE1A-964B44D97F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6091" y="5599411"/>
                  <a:ext cx="234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30539E-46A8-47E4-8306-3C1B80E1D301}"/>
                    </a:ext>
                  </a:extLst>
                </p14:cNvPr>
                <p14:cNvContentPartPr/>
                <p14:nvPr/>
              </p14:nvContentPartPr>
              <p14:xfrm>
                <a:off x="922291" y="5504371"/>
                <a:ext cx="186840" cy="13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30539E-46A8-47E4-8306-3C1B80E1D30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4651" y="5486731"/>
                  <a:ext cx="22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291E9F-1A62-450F-978B-28D307629B9B}"/>
                    </a:ext>
                  </a:extLst>
                </p14:cNvPr>
                <p14:cNvContentPartPr/>
                <p14:nvPr/>
              </p14:nvContentPartPr>
              <p14:xfrm>
                <a:off x="1043251" y="5389171"/>
                <a:ext cx="257040" cy="176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291E9F-1A62-450F-978B-28D307629B9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5611" y="5371171"/>
                  <a:ext cx="292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E02845-4F5B-40AC-AF0E-E783F5CB36D7}"/>
                    </a:ext>
                  </a:extLst>
                </p14:cNvPr>
                <p14:cNvContentPartPr/>
                <p14:nvPr/>
              </p14:nvContentPartPr>
              <p14:xfrm>
                <a:off x="1051531" y="5402131"/>
                <a:ext cx="99000" cy="6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E02845-4F5B-40AC-AF0E-E783F5CB36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3891" y="5384491"/>
                  <a:ext cx="134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42104F-BAAE-4FBB-859F-054ECD0862A2}"/>
                    </a:ext>
                  </a:extLst>
                </p14:cNvPr>
                <p14:cNvContentPartPr/>
                <p14:nvPr/>
              </p14:nvContentPartPr>
              <p14:xfrm>
                <a:off x="655531" y="5882731"/>
                <a:ext cx="137520" cy="26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42104F-BAAE-4FBB-859F-054ECD0862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7531" y="5864731"/>
                  <a:ext cx="173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CC7753-1D73-407C-A999-636ADCE0BB9D}"/>
                    </a:ext>
                  </a:extLst>
                </p14:cNvPr>
                <p14:cNvContentPartPr/>
                <p14:nvPr/>
              </p14:nvContentPartPr>
              <p14:xfrm>
                <a:off x="833731" y="5930971"/>
                <a:ext cx="128520" cy="79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CC7753-1D73-407C-A999-636ADCE0BB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6091" y="5913331"/>
                  <a:ext cx="164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DBB0CA-D405-4C6C-A2AD-C50197E21269}"/>
                    </a:ext>
                  </a:extLst>
                </p14:cNvPr>
                <p14:cNvContentPartPr/>
                <p14:nvPr/>
              </p14:nvContentPartPr>
              <p14:xfrm>
                <a:off x="902851" y="5825131"/>
                <a:ext cx="285480" cy="233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DBB0CA-D405-4C6C-A2AD-C50197E212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5211" y="5807131"/>
                  <a:ext cx="321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C8D9E6-8AB4-4E61-B6FB-674EBB393CC1}"/>
                    </a:ext>
                  </a:extLst>
                </p14:cNvPr>
                <p14:cNvContentPartPr/>
                <p14:nvPr/>
              </p14:nvContentPartPr>
              <p14:xfrm>
                <a:off x="1164211" y="5801731"/>
                <a:ext cx="173880" cy="107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C8D9E6-8AB4-4E61-B6FB-674EBB393C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46571" y="5783731"/>
                  <a:ext cx="20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DE3C59-CAA0-4CD3-AB74-957BC083B292}"/>
                    </a:ext>
                  </a:extLst>
                </p14:cNvPr>
                <p14:cNvContentPartPr/>
                <p14:nvPr/>
              </p14:nvContentPartPr>
              <p14:xfrm>
                <a:off x="1318651" y="5729011"/>
                <a:ext cx="145080" cy="5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DE3C59-CAA0-4CD3-AB74-957BC083B29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01011" y="5711011"/>
                  <a:ext cx="180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3FEE36-18DD-4AA5-A213-A62998972DC3}"/>
                    </a:ext>
                  </a:extLst>
                </p14:cNvPr>
                <p14:cNvContentPartPr/>
                <p14:nvPr/>
              </p14:nvContentPartPr>
              <p14:xfrm>
                <a:off x="1456171" y="5672131"/>
                <a:ext cx="22320" cy="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3FEE36-18DD-4AA5-A213-A62998972DC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38531" y="5654491"/>
                  <a:ext cx="57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560FAA-1BF5-41BC-BC12-BC6F2C9B8701}"/>
                    </a:ext>
                  </a:extLst>
                </p14:cNvPr>
                <p14:cNvContentPartPr/>
                <p14:nvPr/>
              </p14:nvContentPartPr>
              <p14:xfrm>
                <a:off x="1375171" y="5583211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560FAA-1BF5-41BC-BC12-BC6F2C9B870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57531" y="55655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176A03-1158-4700-B5C9-A6A9B70BCFC9}"/>
                    </a:ext>
                  </a:extLst>
                </p14:cNvPr>
                <p14:cNvContentPartPr/>
                <p14:nvPr/>
              </p14:nvContentPartPr>
              <p14:xfrm>
                <a:off x="1456171" y="5453611"/>
                <a:ext cx="299520" cy="161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176A03-1158-4700-B5C9-A6A9B70BCF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38531" y="5435611"/>
                  <a:ext cx="33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97E87F-F7D4-4D68-AA81-769ABC897FF2}"/>
                    </a:ext>
                  </a:extLst>
                </p14:cNvPr>
                <p14:cNvContentPartPr/>
                <p14:nvPr/>
              </p14:nvContentPartPr>
              <p14:xfrm>
                <a:off x="1439971" y="5500771"/>
                <a:ext cx="170640" cy="90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97E87F-F7D4-4D68-AA81-769ABC897FF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22331" y="5483131"/>
                  <a:ext cx="20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8F6787-EE8A-42D0-B8CB-3FF4DD13B1AC}"/>
                    </a:ext>
                  </a:extLst>
                </p14:cNvPr>
                <p14:cNvContentPartPr/>
                <p14:nvPr/>
              </p14:nvContentPartPr>
              <p14:xfrm>
                <a:off x="1689811" y="5389171"/>
                <a:ext cx="236880" cy="171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8F6787-EE8A-42D0-B8CB-3FF4DD13B1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72171" y="5371171"/>
                  <a:ext cx="272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018B12-726C-4DC5-8A1A-9CA669BE5C1B}"/>
                    </a:ext>
                  </a:extLst>
                </p14:cNvPr>
                <p14:cNvContentPartPr/>
                <p14:nvPr/>
              </p14:nvContentPartPr>
              <p14:xfrm>
                <a:off x="1852531" y="5267851"/>
                <a:ext cx="293400" cy="21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018B12-726C-4DC5-8A1A-9CA669BE5C1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34891" y="5249851"/>
                  <a:ext cx="329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49E8D6-61A8-4500-83EA-983C09DD26E7}"/>
                    </a:ext>
                  </a:extLst>
                </p14:cNvPr>
                <p14:cNvContentPartPr/>
                <p14:nvPr/>
              </p14:nvContentPartPr>
              <p14:xfrm>
                <a:off x="2184451" y="4191451"/>
                <a:ext cx="560160" cy="50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49E8D6-61A8-4500-83EA-983C09DD26E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166811" y="4173451"/>
                  <a:ext cx="5958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32A9E09-0ACF-4AE9-92C8-67B1C9825310}"/>
                    </a:ext>
                  </a:extLst>
                </p14:cNvPr>
                <p14:cNvContentPartPr/>
                <p14:nvPr/>
              </p14:nvContentPartPr>
              <p14:xfrm>
                <a:off x="2742451" y="4709131"/>
                <a:ext cx="229680" cy="38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2A9E09-0ACF-4AE9-92C8-67B1C982531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24451" y="4691491"/>
                  <a:ext cx="265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AD5FA1-C2EB-48D8-9DB5-3F481305211C}"/>
                    </a:ext>
                  </a:extLst>
                </p14:cNvPr>
                <p14:cNvContentPartPr/>
                <p14:nvPr/>
              </p14:nvContentPartPr>
              <p14:xfrm>
                <a:off x="2924251" y="4701211"/>
                <a:ext cx="328680" cy="299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AD5FA1-C2EB-48D8-9DB5-3F48130521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06251" y="4683211"/>
                  <a:ext cx="364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CC5455-82A2-43BC-83A4-6B256483E1B3}"/>
                    </a:ext>
                  </a:extLst>
                </p14:cNvPr>
                <p14:cNvContentPartPr/>
                <p14:nvPr/>
              </p14:nvContentPartPr>
              <p14:xfrm>
                <a:off x="3211891" y="4679971"/>
                <a:ext cx="189000" cy="97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CC5455-82A2-43BC-83A4-6B256483E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94251" y="4661971"/>
                  <a:ext cx="224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362484-E1FC-4CC0-8DDC-1207B3DF02C3}"/>
                    </a:ext>
                  </a:extLst>
                </p14:cNvPr>
                <p14:cNvContentPartPr/>
                <p14:nvPr/>
              </p14:nvContentPartPr>
              <p14:xfrm>
                <a:off x="3390091" y="4569811"/>
                <a:ext cx="266040" cy="14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362484-E1FC-4CC0-8DDC-1207B3DF02C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72451" y="4552171"/>
                  <a:ext cx="301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55CB3D-A5F1-43A0-8B78-5801D4F24B4C}"/>
                    </a:ext>
                  </a:extLst>
                </p14:cNvPr>
                <p14:cNvContentPartPr/>
                <p14:nvPr/>
              </p14:nvContentPartPr>
              <p14:xfrm>
                <a:off x="3555691" y="4401691"/>
                <a:ext cx="239040" cy="129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55CB3D-A5F1-43A0-8B78-5801D4F24B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37691" y="4384051"/>
                  <a:ext cx="27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DDC8CE8-A376-4A48-9CCB-9798922DE5E2}"/>
                    </a:ext>
                  </a:extLst>
                </p14:cNvPr>
                <p14:cNvContentPartPr/>
                <p14:nvPr/>
              </p14:nvContentPartPr>
              <p14:xfrm>
                <a:off x="3552091" y="4402771"/>
                <a:ext cx="114480" cy="6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DDC8CE8-A376-4A48-9CCB-9798922DE5E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34451" y="4384771"/>
                  <a:ext cx="15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F63836-F34E-40C5-8F08-C9740E4A6B05}"/>
                    </a:ext>
                  </a:extLst>
                </p14:cNvPr>
                <p14:cNvContentPartPr/>
                <p14:nvPr/>
              </p14:nvContentPartPr>
              <p14:xfrm>
                <a:off x="2840011" y="5058331"/>
                <a:ext cx="330120" cy="55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F63836-F34E-40C5-8F08-C9740E4A6B0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22011" y="5040331"/>
                  <a:ext cx="3657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447D0B-5F1E-4C6D-A416-428D16A58B66}"/>
                    </a:ext>
                  </a:extLst>
                </p14:cNvPr>
                <p14:cNvContentPartPr/>
                <p14:nvPr/>
              </p14:nvContentPartPr>
              <p14:xfrm>
                <a:off x="3163651" y="5087491"/>
                <a:ext cx="240120" cy="209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447D0B-5F1E-4C6D-A416-428D16A58B6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146011" y="5069491"/>
                  <a:ext cx="275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66D34B1-6FC1-4707-8AF3-675C216D2AAA}"/>
                    </a:ext>
                  </a:extLst>
                </p14:cNvPr>
                <p14:cNvContentPartPr/>
                <p14:nvPr/>
              </p14:nvContentPartPr>
              <p14:xfrm>
                <a:off x="3388651" y="5002531"/>
                <a:ext cx="243360" cy="21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66D34B1-6FC1-4707-8AF3-675C216D2AA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71011" y="4984891"/>
                  <a:ext cx="27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7872A3-595B-4753-8190-76C8D3A3F356}"/>
                    </a:ext>
                  </a:extLst>
                </p14:cNvPr>
                <p14:cNvContentPartPr/>
                <p14:nvPr/>
              </p14:nvContentPartPr>
              <p14:xfrm>
                <a:off x="3577291" y="4911811"/>
                <a:ext cx="217080" cy="10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7872A3-595B-4753-8190-76C8D3A3F35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59651" y="4893811"/>
                  <a:ext cx="252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C39E71E-5049-4F0F-8C71-99270FEB6DAA}"/>
                    </a:ext>
                  </a:extLst>
                </p14:cNvPr>
                <p14:cNvContentPartPr/>
                <p14:nvPr/>
              </p14:nvContentPartPr>
              <p14:xfrm>
                <a:off x="3681691" y="4765651"/>
                <a:ext cx="255240" cy="253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C39E71E-5049-4F0F-8C71-99270FEB6DA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63691" y="4748011"/>
                  <a:ext cx="290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0C26A2-F7A0-46F8-895D-91CCE25536BC}"/>
                    </a:ext>
                  </a:extLst>
                </p14:cNvPr>
                <p14:cNvContentPartPr/>
                <p14:nvPr/>
              </p14:nvContentPartPr>
              <p14:xfrm>
                <a:off x="3657211" y="4800931"/>
                <a:ext cx="280800" cy="11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0C26A2-F7A0-46F8-895D-91CCE25536B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39211" y="4783291"/>
                  <a:ext cx="316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392F23-EED0-4EC9-B43F-80E888591AD8}"/>
                    </a:ext>
                  </a:extLst>
                </p14:cNvPr>
                <p14:cNvContentPartPr/>
                <p14:nvPr/>
              </p14:nvContentPartPr>
              <p14:xfrm>
                <a:off x="3898411" y="4709131"/>
                <a:ext cx="417960" cy="267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392F23-EED0-4EC9-B43F-80E888591AD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80411" y="4691491"/>
                  <a:ext cx="453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CBF28D-B086-4A07-BBFB-C93CC8F8E77A}"/>
                    </a:ext>
                  </a:extLst>
                </p14:cNvPr>
                <p14:cNvContentPartPr/>
                <p14:nvPr/>
              </p14:nvContentPartPr>
              <p14:xfrm>
                <a:off x="2147371" y="3317371"/>
                <a:ext cx="2481480" cy="837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CBF28D-B086-4A07-BBFB-C93CC8F8E77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29731" y="3299371"/>
                  <a:ext cx="251712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CAC48F9-8A18-4B2C-BEDB-0BD15190C4EE}"/>
                    </a:ext>
                  </a:extLst>
                </p14:cNvPr>
                <p14:cNvContentPartPr/>
                <p14:nvPr/>
              </p14:nvContentPartPr>
              <p14:xfrm>
                <a:off x="4512211" y="4069771"/>
                <a:ext cx="179280" cy="316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CAC48F9-8A18-4B2C-BEDB-0BD15190C4E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94211" y="4051771"/>
                  <a:ext cx="214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551096-AD11-4183-95E7-C4A04015DBC4}"/>
                    </a:ext>
                  </a:extLst>
                </p14:cNvPr>
                <p14:cNvContentPartPr/>
                <p14:nvPr/>
              </p14:nvContentPartPr>
              <p14:xfrm>
                <a:off x="4475131" y="4094251"/>
                <a:ext cx="129240" cy="227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551096-AD11-4183-95E7-C4A04015DBC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57131" y="4076251"/>
                  <a:ext cx="164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CBDCA1-4306-4FAB-8F88-2239C55394B9}"/>
                    </a:ext>
                  </a:extLst>
                </p14:cNvPr>
                <p14:cNvContentPartPr/>
                <p14:nvPr/>
              </p14:nvContentPartPr>
              <p14:xfrm>
                <a:off x="4692931" y="3962491"/>
                <a:ext cx="281520" cy="27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CBDCA1-4306-4FAB-8F88-2239C55394B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75291" y="3944491"/>
                  <a:ext cx="317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C2AAB7A-0D1A-4384-91AF-D942BCF524DF}"/>
                    </a:ext>
                  </a:extLst>
                </p14:cNvPr>
                <p14:cNvContentPartPr/>
                <p14:nvPr/>
              </p14:nvContentPartPr>
              <p14:xfrm>
                <a:off x="4976251" y="4029451"/>
                <a:ext cx="46800" cy="6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C2AAB7A-0D1A-4384-91AF-D942BCF524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958251" y="4011811"/>
                  <a:ext cx="82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CFF5C6-9057-4FD8-B16A-5D2C25D1181A}"/>
                    </a:ext>
                  </a:extLst>
                </p14:cNvPr>
                <p14:cNvContentPartPr/>
                <p14:nvPr/>
              </p14:nvContentPartPr>
              <p14:xfrm>
                <a:off x="4943851" y="3997051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CFF5C6-9057-4FD8-B16A-5D2C25D118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5851" y="3979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9A259D3-88AA-42D4-9521-E34F71783EA8}"/>
                    </a:ext>
                  </a:extLst>
                </p14:cNvPr>
                <p14:cNvContentPartPr/>
                <p14:nvPr/>
              </p14:nvContentPartPr>
              <p14:xfrm>
                <a:off x="5097931" y="3719491"/>
                <a:ext cx="491760" cy="418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9A259D3-88AA-42D4-9521-E34F71783E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80291" y="3701851"/>
                  <a:ext cx="5274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DF591A3-1966-4EE7-AC2A-70FDC35FFB0E}"/>
                    </a:ext>
                  </a:extLst>
                </p14:cNvPr>
                <p14:cNvContentPartPr/>
                <p14:nvPr/>
              </p14:nvContentPartPr>
              <p14:xfrm>
                <a:off x="4782211" y="4336891"/>
                <a:ext cx="39960" cy="462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DF591A3-1966-4EE7-AC2A-70FDC35FFB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4571" y="4319251"/>
                  <a:ext cx="75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510D9EC-AFFB-49E5-B45E-C6CAB394CC51}"/>
                    </a:ext>
                  </a:extLst>
                </p14:cNvPr>
                <p14:cNvContentPartPr/>
                <p14:nvPr/>
              </p14:nvContentPartPr>
              <p14:xfrm>
                <a:off x="4830811" y="4345171"/>
                <a:ext cx="363960" cy="19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510D9EC-AFFB-49E5-B45E-C6CAB394CC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12811" y="4327531"/>
                  <a:ext cx="399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43CB6E-33B7-4C2A-863A-2F6750C7ED31}"/>
                    </a:ext>
                  </a:extLst>
                </p14:cNvPr>
                <p14:cNvContentPartPr/>
                <p14:nvPr/>
              </p14:nvContentPartPr>
              <p14:xfrm>
                <a:off x="4717411" y="4976251"/>
                <a:ext cx="190800" cy="10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43CB6E-33B7-4C2A-863A-2F6750C7ED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99771" y="4958251"/>
                  <a:ext cx="22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927746-8D7B-4CBE-8303-92F9A0F53173}"/>
                    </a:ext>
                  </a:extLst>
                </p14:cNvPr>
                <p14:cNvContentPartPr/>
                <p14:nvPr/>
              </p14:nvContentPartPr>
              <p14:xfrm>
                <a:off x="5073451" y="4709131"/>
                <a:ext cx="320040" cy="20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927746-8D7B-4CBE-8303-92F9A0F531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55811" y="4691491"/>
                  <a:ext cx="355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6D0167-7011-4621-9E7E-349F0F405CD5}"/>
                    </a:ext>
                  </a:extLst>
                </p14:cNvPr>
                <p14:cNvContentPartPr/>
                <p14:nvPr/>
              </p14:nvContentPartPr>
              <p14:xfrm>
                <a:off x="4596091" y="4773931"/>
                <a:ext cx="241560" cy="326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6D0167-7011-4621-9E7E-349F0F405C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78091" y="4756291"/>
                  <a:ext cx="277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0B6701E-6FD3-4853-AED2-245A76DBFA64}"/>
                    </a:ext>
                  </a:extLst>
                </p14:cNvPr>
                <p14:cNvContentPartPr/>
                <p14:nvPr/>
              </p14:nvContentPartPr>
              <p14:xfrm>
                <a:off x="6327691" y="1545091"/>
                <a:ext cx="2608200" cy="811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0B6701E-6FD3-4853-AED2-245A76DBFA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10051" y="1527451"/>
                  <a:ext cx="264384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569D43-B735-4181-8676-21541B518449}"/>
                    </a:ext>
                  </a:extLst>
                </p14:cNvPr>
                <p14:cNvContentPartPr/>
                <p14:nvPr/>
              </p14:nvContentPartPr>
              <p14:xfrm>
                <a:off x="7774531" y="2508091"/>
                <a:ext cx="342000" cy="349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569D43-B735-4181-8676-21541B5184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56531" y="2490451"/>
                  <a:ext cx="377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EB7532-EC4E-4619-813B-66C43B0FE7B7}"/>
                    </a:ext>
                  </a:extLst>
                </p14:cNvPr>
                <p14:cNvContentPartPr/>
                <p14:nvPr/>
              </p14:nvContentPartPr>
              <p14:xfrm>
                <a:off x="8043091" y="2479291"/>
                <a:ext cx="382320" cy="37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EB7532-EC4E-4619-813B-66C43B0FE7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25451" y="2461291"/>
                  <a:ext cx="417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6DE40A-5A29-4F46-A863-E22F4EBF41CE}"/>
                    </a:ext>
                  </a:extLst>
                </p14:cNvPr>
                <p14:cNvContentPartPr/>
                <p14:nvPr/>
              </p14:nvContentPartPr>
              <p14:xfrm>
                <a:off x="8405251" y="2445451"/>
                <a:ext cx="228240" cy="171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6DE40A-5A29-4F46-A863-E22F4EBF41C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87251" y="2427811"/>
                  <a:ext cx="263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561DE6-CBE9-4994-987E-F8CA715228B0}"/>
                    </a:ext>
                  </a:extLst>
                </p14:cNvPr>
                <p14:cNvContentPartPr/>
                <p14:nvPr/>
              </p14:nvContentPartPr>
              <p14:xfrm>
                <a:off x="8661571" y="2516011"/>
                <a:ext cx="259920" cy="181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561DE6-CBE9-4994-987E-F8CA715228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43571" y="2498011"/>
                  <a:ext cx="295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DDFE4B-9699-402B-8B6E-53CE1EDF7C41}"/>
                    </a:ext>
                  </a:extLst>
                </p14:cNvPr>
                <p14:cNvContentPartPr/>
                <p14:nvPr/>
              </p14:nvContentPartPr>
              <p14:xfrm>
                <a:off x="8908891" y="2441491"/>
                <a:ext cx="485640" cy="13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DDFE4B-9699-402B-8B6E-53CE1EDF7C4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91251" y="2423851"/>
                  <a:ext cx="521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212C62-291B-4642-ABAF-76998E8C9C60}"/>
                    </a:ext>
                  </a:extLst>
                </p14:cNvPr>
                <p14:cNvContentPartPr/>
                <p14:nvPr/>
              </p14:nvContentPartPr>
              <p14:xfrm>
                <a:off x="9386611" y="2378851"/>
                <a:ext cx="108360" cy="110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212C62-291B-4642-ABAF-76998E8C9C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68611" y="2360851"/>
                  <a:ext cx="14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0AD44D9-6840-4FCA-99F6-60DB4A3FC222}"/>
                    </a:ext>
                  </a:extLst>
                </p14:cNvPr>
                <p14:cNvContentPartPr/>
                <p14:nvPr/>
              </p14:nvContentPartPr>
              <p14:xfrm>
                <a:off x="9370051" y="2338171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0AD44D9-6840-4FCA-99F6-60DB4A3FC2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52411" y="23205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9EA48B-B930-4412-9AD2-45490DBDC0B5}"/>
                    </a:ext>
                  </a:extLst>
                </p14:cNvPr>
                <p14:cNvContentPartPr/>
                <p14:nvPr/>
              </p14:nvContentPartPr>
              <p14:xfrm>
                <a:off x="9465451" y="2240971"/>
                <a:ext cx="371880" cy="235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9EA48B-B930-4412-9AD2-45490DBDC0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447451" y="2223331"/>
                  <a:ext cx="407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B47A295-82F2-46AD-BF36-36E8EA8AA758}"/>
                    </a:ext>
                  </a:extLst>
                </p14:cNvPr>
                <p14:cNvContentPartPr/>
                <p14:nvPr/>
              </p14:nvContentPartPr>
              <p14:xfrm>
                <a:off x="10016251" y="1941451"/>
                <a:ext cx="258480" cy="321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B47A295-82F2-46AD-BF36-36E8EA8AA75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98251" y="1923811"/>
                  <a:ext cx="294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388AD4-6096-4B7B-B4A0-7A286EAE5857}"/>
                    </a:ext>
                  </a:extLst>
                </p14:cNvPr>
                <p14:cNvContentPartPr/>
                <p14:nvPr/>
              </p14:nvContentPartPr>
              <p14:xfrm>
                <a:off x="10406131" y="2055211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388AD4-6096-4B7B-B4A0-7A286EAE58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88131" y="20372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F72435-C6D5-4878-BF0C-DF027E0F1F47}"/>
                    </a:ext>
                  </a:extLst>
                </p14:cNvPr>
                <p14:cNvContentPartPr/>
                <p14:nvPr/>
              </p14:nvContentPartPr>
              <p14:xfrm>
                <a:off x="10494331" y="1836331"/>
                <a:ext cx="252360" cy="177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F72435-C6D5-4878-BF0C-DF027E0F1F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76691" y="1818691"/>
                  <a:ext cx="288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8EBF5BE-E1F0-4D3C-A19B-BC38D9B5D47E}"/>
                    </a:ext>
                  </a:extLst>
                </p14:cNvPr>
                <p14:cNvContentPartPr/>
                <p14:nvPr/>
              </p14:nvContentPartPr>
              <p14:xfrm>
                <a:off x="6398971" y="4596091"/>
                <a:ext cx="204840" cy="495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8EBF5BE-E1F0-4D3C-A19B-BC38D9B5D4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80971" y="4578091"/>
                  <a:ext cx="2404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2B5305E-2E07-4C03-9980-8910632D427B}"/>
                    </a:ext>
                  </a:extLst>
                </p14:cNvPr>
                <p14:cNvContentPartPr/>
                <p14:nvPr/>
              </p14:nvContentPartPr>
              <p14:xfrm>
                <a:off x="6675451" y="4587811"/>
                <a:ext cx="292680" cy="36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2B5305E-2E07-4C03-9980-8910632D42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57451" y="4570171"/>
                  <a:ext cx="3283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D5BA18-886A-400A-AC67-28185BFC19FC}"/>
                    </a:ext>
                  </a:extLst>
                </p14:cNvPr>
                <p14:cNvContentPartPr/>
                <p14:nvPr/>
              </p14:nvContentPartPr>
              <p14:xfrm>
                <a:off x="6964891" y="4547491"/>
                <a:ext cx="306720" cy="192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D5BA18-886A-400A-AC67-28185BFC19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46891" y="4529491"/>
                  <a:ext cx="342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DB1EB1C-5C58-4B5C-BE80-58CE6285A4D6}"/>
                    </a:ext>
                  </a:extLst>
                </p14:cNvPr>
                <p14:cNvContentPartPr/>
                <p14:nvPr/>
              </p14:nvContentPartPr>
              <p14:xfrm>
                <a:off x="7259731" y="4330051"/>
                <a:ext cx="613440" cy="323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DB1EB1C-5C58-4B5C-BE80-58CE6285A4D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41731" y="4312411"/>
                  <a:ext cx="64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16173F9-D801-4C97-B861-51A52A505018}"/>
                    </a:ext>
                  </a:extLst>
                </p14:cNvPr>
                <p14:cNvContentPartPr/>
                <p14:nvPr/>
              </p14:nvContentPartPr>
              <p14:xfrm>
                <a:off x="7760131" y="4310251"/>
                <a:ext cx="192960" cy="188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16173F9-D801-4C97-B861-51A52A5050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42131" y="4292251"/>
                  <a:ext cx="228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482760-7FC6-4541-AB33-843B07187B24}"/>
                    </a:ext>
                  </a:extLst>
                </p14:cNvPr>
                <p14:cNvContentPartPr/>
                <p14:nvPr/>
              </p14:nvContentPartPr>
              <p14:xfrm>
                <a:off x="7931131" y="4302691"/>
                <a:ext cx="188280" cy="105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482760-7FC6-4541-AB33-843B07187B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3131" y="4284691"/>
                  <a:ext cx="223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C5BD54-F4A2-44E3-A0D9-3C22B8FF53B7}"/>
                    </a:ext>
                  </a:extLst>
                </p14:cNvPr>
                <p14:cNvContentPartPr/>
                <p14:nvPr/>
              </p14:nvContentPartPr>
              <p14:xfrm>
                <a:off x="8083411" y="4046371"/>
                <a:ext cx="443520" cy="337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C5BD54-F4A2-44E3-A0D9-3C22B8FF53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65771" y="4028731"/>
                  <a:ext cx="4791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0B6FD65-B819-4D8C-B79D-8A0603397216}"/>
                    </a:ext>
                  </a:extLst>
                </p14:cNvPr>
                <p14:cNvContentPartPr/>
                <p14:nvPr/>
              </p14:nvContentPartPr>
              <p14:xfrm>
                <a:off x="6187291" y="5404651"/>
                <a:ext cx="407880" cy="340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0B6FD65-B819-4D8C-B79D-8A060339721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69651" y="5386651"/>
                  <a:ext cx="4435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80DF8D-DD4D-4487-A588-50002A78C541}"/>
                    </a:ext>
                  </a:extLst>
                </p14:cNvPr>
                <p14:cNvContentPartPr/>
                <p14:nvPr/>
              </p14:nvContentPartPr>
              <p14:xfrm>
                <a:off x="6665371" y="5396011"/>
                <a:ext cx="256680" cy="197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80DF8D-DD4D-4487-A588-50002A78C5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47371" y="5378371"/>
                  <a:ext cx="292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14528B-F527-49A1-A391-4AF928362899}"/>
                    </a:ext>
                  </a:extLst>
                </p14:cNvPr>
                <p14:cNvContentPartPr/>
                <p14:nvPr/>
              </p14:nvContentPartPr>
              <p14:xfrm>
                <a:off x="6910531" y="5322571"/>
                <a:ext cx="283680" cy="200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14528B-F527-49A1-A391-4AF9283628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92531" y="5304571"/>
                  <a:ext cx="319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CF1D04-2B87-495E-BD38-CFE583F531FC}"/>
                    </a:ext>
                  </a:extLst>
                </p14:cNvPr>
                <p14:cNvContentPartPr/>
                <p14:nvPr/>
              </p14:nvContentPartPr>
              <p14:xfrm>
                <a:off x="7200691" y="5050411"/>
                <a:ext cx="236880" cy="358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CF1D04-2B87-495E-BD38-CFE583F531F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82691" y="5032411"/>
                  <a:ext cx="2725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2CECDE6-4948-43B2-8F16-1F57C18D1225}"/>
                    </a:ext>
                  </a:extLst>
                </p14:cNvPr>
                <p14:cNvContentPartPr/>
                <p14:nvPr/>
              </p14:nvContentPartPr>
              <p14:xfrm>
                <a:off x="7373131" y="4901371"/>
                <a:ext cx="687600" cy="390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2CECDE6-4948-43B2-8F16-1F57C18D122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55131" y="4883371"/>
                  <a:ext cx="723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77AFD4-7B7F-4A3A-93CC-DED35805325E}"/>
                    </a:ext>
                  </a:extLst>
                </p14:cNvPr>
                <p14:cNvContentPartPr/>
                <p14:nvPr/>
              </p14:nvContentPartPr>
              <p14:xfrm>
                <a:off x="8033731" y="4706251"/>
                <a:ext cx="104760" cy="290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77AFD4-7B7F-4A3A-93CC-DED3580532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15731" y="4688251"/>
                  <a:ext cx="140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CFD50B-DC84-445E-B8A1-4EECC9E27C78}"/>
                    </a:ext>
                  </a:extLst>
                </p14:cNvPr>
                <p14:cNvContentPartPr/>
                <p14:nvPr/>
              </p14:nvContentPartPr>
              <p14:xfrm>
                <a:off x="8146771" y="4641811"/>
                <a:ext cx="414000" cy="364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CFD50B-DC84-445E-B8A1-4EECC9E27C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28771" y="4624171"/>
                  <a:ext cx="449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924648-DEAC-4756-AAD0-9204812CBBF7}"/>
                    </a:ext>
                  </a:extLst>
                </p14:cNvPr>
                <p14:cNvContentPartPr/>
                <p14:nvPr/>
              </p14:nvContentPartPr>
              <p14:xfrm>
                <a:off x="9200131" y="3981571"/>
                <a:ext cx="293400" cy="282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924648-DEAC-4756-AAD0-9204812CBB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82491" y="3963571"/>
                  <a:ext cx="329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604DFC4-DFCC-4973-AB93-311384A73B01}"/>
                    </a:ext>
                  </a:extLst>
                </p14:cNvPr>
                <p14:cNvContentPartPr/>
                <p14:nvPr/>
              </p14:nvContentPartPr>
              <p14:xfrm>
                <a:off x="9257011" y="4019011"/>
                <a:ext cx="429840" cy="358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604DFC4-DFCC-4973-AB93-311384A73B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39371" y="4001011"/>
                  <a:ext cx="465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810EEE-BADA-4FB1-9663-4E16187C7DF5}"/>
                    </a:ext>
                  </a:extLst>
                </p14:cNvPr>
                <p14:cNvContentPartPr/>
                <p14:nvPr/>
              </p14:nvContentPartPr>
              <p14:xfrm>
                <a:off x="9111211" y="4660531"/>
                <a:ext cx="56160" cy="91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810EEE-BADA-4FB1-9663-4E16187C7DF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93211" y="4642891"/>
                  <a:ext cx="91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AAB331-7E73-4C8B-AD13-98284E28C54C}"/>
                    </a:ext>
                  </a:extLst>
                </p14:cNvPr>
                <p14:cNvContentPartPr/>
                <p14:nvPr/>
              </p14:nvContentPartPr>
              <p14:xfrm>
                <a:off x="9046771" y="4531291"/>
                <a:ext cx="360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AAB331-7E73-4C8B-AD13-98284E28C54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28771" y="451329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DF669F2-E5CB-4920-8209-63467E3831A5}"/>
                    </a:ext>
                  </a:extLst>
                </p14:cNvPr>
                <p14:cNvContentPartPr/>
                <p14:nvPr/>
              </p14:nvContentPartPr>
              <p14:xfrm>
                <a:off x="9184291" y="4581331"/>
                <a:ext cx="248760" cy="104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DF669F2-E5CB-4920-8209-63467E3831A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6291" y="4563691"/>
                  <a:ext cx="28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4FAB083-4E51-4DF6-9B14-5B628334AF07}"/>
                    </a:ext>
                  </a:extLst>
                </p14:cNvPr>
                <p14:cNvContentPartPr/>
                <p14:nvPr/>
              </p14:nvContentPartPr>
              <p14:xfrm>
                <a:off x="9442411" y="4346251"/>
                <a:ext cx="175320" cy="267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4FAB083-4E51-4DF6-9B14-5B628334AF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24771" y="4328251"/>
                  <a:ext cx="210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8BBC86-506F-40B1-9657-866CBC04C89F}"/>
                    </a:ext>
                  </a:extLst>
                </p14:cNvPr>
                <p14:cNvContentPartPr/>
                <p14:nvPr/>
              </p14:nvContentPartPr>
              <p14:xfrm>
                <a:off x="9641131" y="4336171"/>
                <a:ext cx="212400" cy="111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8BBC86-506F-40B1-9657-866CBC04C89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23131" y="4318171"/>
                  <a:ext cx="24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0DD4BA-00E9-4072-8C15-24AD6AC57A97}"/>
                    </a:ext>
                  </a:extLst>
                </p14:cNvPr>
                <p14:cNvContentPartPr/>
                <p14:nvPr/>
              </p14:nvContentPartPr>
              <p14:xfrm>
                <a:off x="9817531" y="4272091"/>
                <a:ext cx="135720" cy="101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0DD4BA-00E9-4072-8C15-24AD6AC57A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99531" y="4254451"/>
                  <a:ext cx="171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4C952A-409B-4B47-A9C0-E0AFEBB29B39}"/>
                    </a:ext>
                  </a:extLst>
                </p14:cNvPr>
                <p14:cNvContentPartPr/>
                <p14:nvPr/>
              </p14:nvContentPartPr>
              <p14:xfrm>
                <a:off x="9968731" y="4175251"/>
                <a:ext cx="254880" cy="234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4C952A-409B-4B47-A9C0-E0AFEBB29B3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50731" y="4157251"/>
                  <a:ext cx="290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D9CC121-F190-4926-965C-DBA6FD45EFCE}"/>
                    </a:ext>
                  </a:extLst>
                </p14:cNvPr>
                <p14:cNvContentPartPr/>
                <p14:nvPr/>
              </p14:nvContentPartPr>
              <p14:xfrm>
                <a:off x="9920491" y="4232491"/>
                <a:ext cx="301680" cy="134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D9CC121-F190-4926-965C-DBA6FD45EF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02851" y="4214491"/>
                  <a:ext cx="337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EE9B13-42DB-4758-B376-F4363A0DB086}"/>
                    </a:ext>
                  </a:extLst>
                </p14:cNvPr>
                <p14:cNvContentPartPr/>
                <p14:nvPr/>
              </p14:nvContentPartPr>
              <p14:xfrm>
                <a:off x="10242331" y="4162291"/>
                <a:ext cx="373680" cy="213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EE9B13-42DB-4758-B376-F4363A0DB08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4331" y="4144291"/>
                  <a:ext cx="409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1EA4A0-F1ED-41F6-85FB-4279AD478948}"/>
                    </a:ext>
                  </a:extLst>
                </p14:cNvPr>
                <p14:cNvContentPartPr/>
                <p14:nvPr/>
              </p14:nvContentPartPr>
              <p14:xfrm>
                <a:off x="10786291" y="3315931"/>
                <a:ext cx="153720" cy="317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1EA4A0-F1ED-41F6-85FB-4279AD47894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68291" y="3298291"/>
                  <a:ext cx="189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189D4F-3AF4-4426-8DF1-C1E970559CF9}"/>
                    </a:ext>
                  </a:extLst>
                </p14:cNvPr>
                <p14:cNvContentPartPr/>
                <p14:nvPr/>
              </p14:nvContentPartPr>
              <p14:xfrm>
                <a:off x="10859011" y="3538051"/>
                <a:ext cx="156600" cy="160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189D4F-3AF4-4426-8DF1-C1E970559C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41371" y="3520051"/>
                  <a:ext cx="192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8BD48A5-1D31-40D6-986F-06D27C3FDF56}"/>
                    </a:ext>
                  </a:extLst>
                </p14:cNvPr>
                <p14:cNvContentPartPr/>
                <p14:nvPr/>
              </p14:nvContentPartPr>
              <p14:xfrm>
                <a:off x="10809331" y="3891931"/>
                <a:ext cx="214200" cy="315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8BD48A5-1D31-40D6-986F-06D27C3FDF5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91331" y="3874291"/>
                  <a:ext cx="249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E38196C-1E27-474C-BDFD-5C3E6815D80D}"/>
                    </a:ext>
                  </a:extLst>
                </p14:cNvPr>
                <p14:cNvContentPartPr/>
                <p14:nvPr/>
              </p14:nvContentPartPr>
              <p14:xfrm>
                <a:off x="11021011" y="3764851"/>
                <a:ext cx="342000" cy="290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E38196C-1E27-474C-BDFD-5C3E6815D8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03371" y="3746851"/>
                  <a:ext cx="377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3B6BC5E-A624-4CA8-A6D3-7C27E19BAD73}"/>
                    </a:ext>
                  </a:extLst>
                </p14:cNvPr>
                <p14:cNvContentPartPr/>
                <p14:nvPr/>
              </p14:nvContentPartPr>
              <p14:xfrm>
                <a:off x="11391091" y="3533731"/>
                <a:ext cx="424440" cy="335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3B6BC5E-A624-4CA8-A6D3-7C27E19BAD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73451" y="3516091"/>
                  <a:ext cx="460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8ADD47-0B02-4360-BCD6-972B0651768E}"/>
                    </a:ext>
                  </a:extLst>
                </p14:cNvPr>
                <p14:cNvContentPartPr/>
                <p14:nvPr/>
              </p14:nvContentPartPr>
              <p14:xfrm>
                <a:off x="11768731" y="3242491"/>
                <a:ext cx="209880" cy="309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8ADD47-0B02-4360-BCD6-972B065176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750731" y="3224491"/>
                  <a:ext cx="245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CBA9CC-AB04-4F5F-B0CD-870A024FE4B5}"/>
                    </a:ext>
                  </a:extLst>
                </p14:cNvPr>
                <p14:cNvContentPartPr/>
                <p14:nvPr/>
              </p14:nvContentPartPr>
              <p14:xfrm>
                <a:off x="10600171" y="4651171"/>
                <a:ext cx="562320" cy="184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CBA9CC-AB04-4F5F-B0CD-870A024FE4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82531" y="4633171"/>
                  <a:ext cx="597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2059F5-3D3D-4149-B820-9D5E61A23E72}"/>
                    </a:ext>
                  </a:extLst>
                </p14:cNvPr>
                <p14:cNvContentPartPr/>
                <p14:nvPr/>
              </p14:nvContentPartPr>
              <p14:xfrm>
                <a:off x="11223691" y="4586371"/>
                <a:ext cx="114840" cy="141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2059F5-3D3D-4149-B820-9D5E61A23E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06051" y="4568731"/>
                  <a:ext cx="150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5DC8405-0BB9-4C43-93B7-B0918202459A}"/>
                    </a:ext>
                  </a:extLst>
                </p14:cNvPr>
                <p14:cNvContentPartPr/>
                <p14:nvPr/>
              </p14:nvContentPartPr>
              <p14:xfrm>
                <a:off x="11317291" y="4302691"/>
                <a:ext cx="173160" cy="331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5DC8405-0BB9-4C43-93B7-B091820245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99291" y="4284691"/>
                  <a:ext cx="208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3CCA3C4-6889-46C6-809A-5010DA03418C}"/>
                    </a:ext>
                  </a:extLst>
                </p14:cNvPr>
                <p14:cNvContentPartPr/>
                <p14:nvPr/>
              </p14:nvContentPartPr>
              <p14:xfrm>
                <a:off x="11530771" y="4393411"/>
                <a:ext cx="75600" cy="46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3CCA3C4-6889-46C6-809A-5010DA03418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12771" y="4375771"/>
                  <a:ext cx="111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D255BF4-FFC1-471B-85B4-09EEA7F05EDC}"/>
                    </a:ext>
                  </a:extLst>
                </p14:cNvPr>
                <p14:cNvContentPartPr/>
                <p14:nvPr/>
              </p14:nvContentPartPr>
              <p14:xfrm>
                <a:off x="11514931" y="4332211"/>
                <a:ext cx="8280" cy="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D255BF4-FFC1-471B-85B4-09EEA7F05ED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496931" y="4314211"/>
                  <a:ext cx="43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72FE1F-14A1-4538-8EBC-1407744565D8}"/>
                    </a:ext>
                  </a:extLst>
                </p14:cNvPr>
                <p14:cNvContentPartPr/>
                <p14:nvPr/>
              </p14:nvContentPartPr>
              <p14:xfrm>
                <a:off x="11594131" y="4080571"/>
                <a:ext cx="176400" cy="374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72FE1F-14A1-4538-8EBC-1407744565D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76131" y="4062571"/>
                  <a:ext cx="212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36AAA74-C063-420E-89E3-99C79D7F3992}"/>
                    </a:ext>
                  </a:extLst>
                </p14:cNvPr>
                <p14:cNvContentPartPr/>
                <p14:nvPr/>
              </p14:nvContentPartPr>
              <p14:xfrm>
                <a:off x="11603851" y="4373251"/>
                <a:ext cx="91080" cy="77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36AAA74-C063-420E-89E3-99C79D7F39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85851" y="4355251"/>
                  <a:ext cx="126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D37289-4AC9-48C8-8A9A-2D3AC51726E7}"/>
                    </a:ext>
                  </a:extLst>
                </p14:cNvPr>
                <p14:cNvContentPartPr/>
                <p14:nvPr/>
              </p14:nvContentPartPr>
              <p14:xfrm>
                <a:off x="11757211" y="4264171"/>
                <a:ext cx="54360" cy="26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D37289-4AC9-48C8-8A9A-2D3AC51726E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39571" y="4246531"/>
                  <a:ext cx="90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0530A6-D284-4D29-BCC0-4E4E4C8C8067}"/>
                    </a:ext>
                  </a:extLst>
                </p14:cNvPr>
                <p14:cNvContentPartPr/>
                <p14:nvPr/>
              </p14:nvContentPartPr>
              <p14:xfrm>
                <a:off x="11700691" y="4191451"/>
                <a:ext cx="147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0530A6-D284-4D29-BCC0-4E4E4C8C806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83051" y="4173451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A0E9A8-266D-4900-A94B-B073ED13457C}"/>
                    </a:ext>
                  </a:extLst>
                </p14:cNvPr>
                <p14:cNvContentPartPr/>
                <p14:nvPr/>
              </p14:nvContentPartPr>
              <p14:xfrm>
                <a:off x="11813731" y="3885091"/>
                <a:ext cx="340920" cy="451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A0E9A8-266D-4900-A94B-B073ED13457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96091" y="3867091"/>
                  <a:ext cx="3765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8BC0E0B-F251-4975-A386-3D8FF7DCA131}"/>
                    </a:ext>
                  </a:extLst>
                </p14:cNvPr>
                <p14:cNvContentPartPr/>
                <p14:nvPr/>
              </p14:nvContentPartPr>
              <p14:xfrm>
                <a:off x="2605291" y="5539651"/>
                <a:ext cx="6255000" cy="1112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8BC0E0B-F251-4975-A386-3D8FF7DCA13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587651" y="5522011"/>
                  <a:ext cx="629064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D07DBAB-6D14-47D2-8830-37290521D99D}"/>
                    </a:ext>
                  </a:extLst>
                </p14:cNvPr>
                <p14:cNvContentPartPr/>
                <p14:nvPr/>
              </p14:nvContentPartPr>
              <p14:xfrm>
                <a:off x="914011" y="3576931"/>
                <a:ext cx="2112480" cy="171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D07DBAB-6D14-47D2-8830-37290521D99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6011" y="3558931"/>
                  <a:ext cx="2148120" cy="17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6E45800-A88B-49EC-BFF3-4B610B6BEF38}"/>
                    </a:ext>
                  </a:extLst>
                </p14:cNvPr>
                <p14:cNvContentPartPr/>
                <p14:nvPr/>
              </p14:nvContentPartPr>
              <p14:xfrm>
                <a:off x="2807611" y="3337891"/>
                <a:ext cx="1446840" cy="861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6E45800-A88B-49EC-BFF3-4B610B6BEF3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89611" y="3320251"/>
                  <a:ext cx="148248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87F4A8-159E-48E1-B030-0B0913F21946}"/>
                    </a:ext>
                  </a:extLst>
                </p14:cNvPr>
                <p14:cNvContentPartPr/>
                <p14:nvPr/>
              </p14:nvContentPartPr>
              <p14:xfrm>
                <a:off x="4110451" y="2785291"/>
                <a:ext cx="1375560" cy="904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87F4A8-159E-48E1-B030-0B0913F219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92451" y="2767651"/>
                  <a:ext cx="1411200" cy="93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031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929080-195E-42A5-8670-7F745033E38E}"/>
                  </a:ext>
                </a:extLst>
              </p14:cNvPr>
              <p14:cNvContentPartPr/>
              <p14:nvPr/>
            </p14:nvContentPartPr>
            <p14:xfrm>
              <a:off x="1399651" y="323251"/>
              <a:ext cx="57600" cy="62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929080-195E-42A5-8670-7F745033E3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011" y="305611"/>
                <a:ext cx="932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33BC96-204A-4125-87BA-28113FE78A48}"/>
                  </a:ext>
                </a:extLst>
              </p14:cNvPr>
              <p14:cNvContentPartPr/>
              <p14:nvPr/>
            </p14:nvContentPartPr>
            <p14:xfrm>
              <a:off x="1116331" y="233971"/>
              <a:ext cx="591120" cy="6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33BC96-204A-4125-87BA-28113FE78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691" y="216331"/>
                <a:ext cx="626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F5488F-2E02-4F15-8223-93097FD58C98}"/>
                  </a:ext>
                </a:extLst>
              </p14:cNvPr>
              <p14:cNvContentPartPr/>
              <p14:nvPr/>
            </p14:nvContentPartPr>
            <p14:xfrm>
              <a:off x="1921291" y="242611"/>
              <a:ext cx="423000" cy="56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F5488F-2E02-4F15-8223-93097FD58C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3291" y="224611"/>
                <a:ext cx="4586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787527-5C89-4128-801F-3BD639911F7C}"/>
                  </a:ext>
                </a:extLst>
              </p14:cNvPr>
              <p14:cNvContentPartPr/>
              <p14:nvPr/>
            </p14:nvContentPartPr>
            <p14:xfrm>
              <a:off x="2571091" y="220291"/>
              <a:ext cx="410400" cy="34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787527-5C89-4128-801F-3BD639911F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3091" y="202291"/>
                <a:ext cx="446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A82002-9DD0-4F03-9712-D7B8590B37C8}"/>
                  </a:ext>
                </a:extLst>
              </p14:cNvPr>
              <p14:cNvContentPartPr/>
              <p14:nvPr/>
            </p14:nvContentPartPr>
            <p14:xfrm>
              <a:off x="6503011" y="140371"/>
              <a:ext cx="375840" cy="490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A82002-9DD0-4F03-9712-D7B8590B37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5011" y="122371"/>
                <a:ext cx="4114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D35CB-ABA7-4698-9C3F-609FE15F726C}"/>
                  </a:ext>
                </a:extLst>
              </p14:cNvPr>
              <p14:cNvContentPartPr/>
              <p14:nvPr/>
            </p14:nvContentPartPr>
            <p14:xfrm>
              <a:off x="7006291" y="290851"/>
              <a:ext cx="327240" cy="212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D35CB-ABA7-4698-9C3F-609FE15F72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8651" y="273211"/>
                <a:ext cx="362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6CBAF3-82FD-45FA-A3CE-A526D1A87644}"/>
                  </a:ext>
                </a:extLst>
              </p14:cNvPr>
              <p14:cNvContentPartPr/>
              <p14:nvPr/>
            </p14:nvContentPartPr>
            <p14:xfrm>
              <a:off x="7444411" y="372211"/>
              <a:ext cx="360" cy="46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6CBAF3-82FD-45FA-A3CE-A526D1A876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6411" y="354211"/>
                <a:ext cx="36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02B559D-BC43-4B74-ACCF-96C8FF9701FE}"/>
                  </a:ext>
                </a:extLst>
              </p14:cNvPr>
              <p14:cNvContentPartPr/>
              <p14:nvPr/>
            </p14:nvContentPartPr>
            <p14:xfrm>
              <a:off x="7379611" y="255571"/>
              <a:ext cx="360" cy="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02B559D-BC43-4B74-ACCF-96C8FF9701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61611" y="237571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F1ECA9-C2B9-4DC7-826C-5BAEEF39E4E1}"/>
                  </a:ext>
                </a:extLst>
              </p14:cNvPr>
              <p14:cNvContentPartPr/>
              <p14:nvPr/>
            </p14:nvContentPartPr>
            <p14:xfrm>
              <a:off x="7517131" y="177811"/>
              <a:ext cx="205200" cy="278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F1ECA9-C2B9-4DC7-826C-5BAEEF39E4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9131" y="160171"/>
                <a:ext cx="240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8A59AC-A1DC-4414-8CB5-E7D623F2F294}"/>
                  </a:ext>
                </a:extLst>
              </p14:cNvPr>
              <p14:cNvContentPartPr/>
              <p14:nvPr/>
            </p14:nvContentPartPr>
            <p14:xfrm>
              <a:off x="7428211" y="283651"/>
              <a:ext cx="418320" cy="80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8A59AC-A1DC-4414-8CB5-E7D623F2F2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10211" y="266011"/>
                <a:ext cx="453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2AA285-36D6-43B4-BD68-F3121412B172}"/>
                  </a:ext>
                </a:extLst>
              </p14:cNvPr>
              <p14:cNvContentPartPr/>
              <p14:nvPr/>
            </p14:nvContentPartPr>
            <p14:xfrm>
              <a:off x="7738171" y="97891"/>
              <a:ext cx="597600" cy="338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2AA285-36D6-43B4-BD68-F3121412B1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0531" y="79891"/>
                <a:ext cx="633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81407E-9FA2-45D4-92B1-53E9CB0E5D4A}"/>
                  </a:ext>
                </a:extLst>
              </p14:cNvPr>
              <p14:cNvContentPartPr/>
              <p14:nvPr/>
            </p14:nvContentPartPr>
            <p14:xfrm>
              <a:off x="8423971" y="193651"/>
              <a:ext cx="226080" cy="216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81407E-9FA2-45D4-92B1-53E9CB0E5D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5971" y="176011"/>
                <a:ext cx="261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483C32-3A33-4666-B56E-57D100671554}"/>
                  </a:ext>
                </a:extLst>
              </p14:cNvPr>
              <p14:cNvContentPartPr/>
              <p14:nvPr/>
            </p14:nvContentPartPr>
            <p14:xfrm>
              <a:off x="8739331" y="165571"/>
              <a:ext cx="253440" cy="343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483C32-3A33-4666-B56E-57D1006715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1331" y="147931"/>
                <a:ext cx="289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A8406FB-7790-4187-9E2D-CA32C4EDA3E6}"/>
                  </a:ext>
                </a:extLst>
              </p14:cNvPr>
              <p14:cNvContentPartPr/>
              <p14:nvPr/>
            </p14:nvContentPartPr>
            <p14:xfrm>
              <a:off x="9364291" y="282571"/>
              <a:ext cx="173880" cy="173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A8406FB-7790-4187-9E2D-CA32C4EDA3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46291" y="264931"/>
                <a:ext cx="209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5747F5-F8B9-4A46-9F31-9D4E51540B2B}"/>
                  </a:ext>
                </a:extLst>
              </p14:cNvPr>
              <p14:cNvContentPartPr/>
              <p14:nvPr/>
            </p14:nvContentPartPr>
            <p14:xfrm>
              <a:off x="9555091" y="357091"/>
              <a:ext cx="211680" cy="13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5747F5-F8B9-4A46-9F31-9D4E51540B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37091" y="339451"/>
                <a:ext cx="247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A333-7B3E-4AC1-92E0-A8799F38407B}"/>
                  </a:ext>
                </a:extLst>
              </p14:cNvPr>
              <p14:cNvContentPartPr/>
              <p14:nvPr/>
            </p14:nvContentPartPr>
            <p14:xfrm>
              <a:off x="9741211" y="273211"/>
              <a:ext cx="305640" cy="354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A333-7B3E-4AC1-92E0-A8799F3840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23571" y="255571"/>
                <a:ext cx="3412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695896-148A-4855-B5F3-E72361D7AEF1}"/>
                  </a:ext>
                </a:extLst>
              </p14:cNvPr>
              <p14:cNvContentPartPr/>
              <p14:nvPr/>
            </p14:nvContentPartPr>
            <p14:xfrm>
              <a:off x="10016971" y="331171"/>
              <a:ext cx="339840" cy="21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695896-148A-4855-B5F3-E72361D7AE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331" y="313171"/>
                <a:ext cx="375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8053E5-0A89-44AD-B489-44B13EA807E8}"/>
                  </a:ext>
                </a:extLst>
              </p14:cNvPr>
              <p14:cNvContentPartPr/>
              <p14:nvPr/>
            </p14:nvContentPartPr>
            <p14:xfrm>
              <a:off x="10384891" y="315331"/>
              <a:ext cx="265320" cy="147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8053E5-0A89-44AD-B489-44B13EA807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66891" y="297331"/>
                <a:ext cx="300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366AF0D-35EA-41C9-BBD5-8F3729F9D914}"/>
                  </a:ext>
                </a:extLst>
              </p14:cNvPr>
              <p14:cNvContentPartPr/>
              <p14:nvPr/>
            </p14:nvContentPartPr>
            <p14:xfrm>
              <a:off x="10669291" y="331531"/>
              <a:ext cx="24120" cy="42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366AF0D-35EA-41C9-BBD5-8F3729F9D9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51651" y="313531"/>
                <a:ext cx="59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76CA9C-DBC4-4676-8E13-3C42B84899D1}"/>
                  </a:ext>
                </a:extLst>
              </p14:cNvPr>
              <p14:cNvContentPartPr/>
              <p14:nvPr/>
            </p14:nvContentPartPr>
            <p14:xfrm>
              <a:off x="10519171" y="239371"/>
              <a:ext cx="360" cy="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76CA9C-DBC4-4676-8E13-3C42B84899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1531" y="221371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05ACF31-4A73-4917-AA04-EBC800DE564F}"/>
                  </a:ext>
                </a:extLst>
              </p14:cNvPr>
              <p14:cNvContentPartPr/>
              <p14:nvPr/>
            </p14:nvContentPartPr>
            <p14:xfrm>
              <a:off x="10686931" y="242251"/>
              <a:ext cx="254520" cy="225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05ACF31-4A73-4917-AA04-EBC800DE564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69291" y="224251"/>
                <a:ext cx="2901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F965CBB-9593-4B6B-B637-B56A605AF9E1}"/>
                  </a:ext>
                </a:extLst>
              </p14:cNvPr>
              <p14:cNvContentPartPr/>
              <p14:nvPr/>
            </p14:nvContentPartPr>
            <p14:xfrm>
              <a:off x="10664971" y="137131"/>
              <a:ext cx="90360" cy="158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F965CBB-9593-4B6B-B637-B56A605AF9E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646971" y="119491"/>
                <a:ext cx="126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156751-AC68-47E8-95CE-E3C6C6C6A011}"/>
                  </a:ext>
                </a:extLst>
              </p14:cNvPr>
              <p14:cNvContentPartPr/>
              <p14:nvPr/>
            </p14:nvContentPartPr>
            <p14:xfrm>
              <a:off x="10502971" y="209131"/>
              <a:ext cx="327240" cy="42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156751-AC68-47E8-95CE-E3C6C6C6A01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85331" y="191131"/>
                <a:ext cx="3628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9E6E20-BE65-4CF3-A85A-4959BC7F637C}"/>
                  </a:ext>
                </a:extLst>
              </p14:cNvPr>
              <p14:cNvContentPartPr/>
              <p14:nvPr/>
            </p14:nvContentPartPr>
            <p14:xfrm>
              <a:off x="10919851" y="139291"/>
              <a:ext cx="324360" cy="266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9E6E20-BE65-4CF3-A85A-4959BC7F63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901851" y="121651"/>
                <a:ext cx="360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8D4600-4304-44DB-9048-B9A563C82302}"/>
                  </a:ext>
                </a:extLst>
              </p14:cNvPr>
              <p14:cNvContentPartPr/>
              <p14:nvPr/>
            </p14:nvContentPartPr>
            <p14:xfrm>
              <a:off x="11279851" y="137131"/>
              <a:ext cx="131760" cy="420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8D4600-4304-44DB-9048-B9A563C8230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262211" y="119491"/>
                <a:ext cx="167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19B524-66B4-463C-8253-43C778682206}"/>
                  </a:ext>
                </a:extLst>
              </p14:cNvPr>
              <p14:cNvContentPartPr/>
              <p14:nvPr/>
            </p14:nvContentPartPr>
            <p14:xfrm>
              <a:off x="3399811" y="120931"/>
              <a:ext cx="255600" cy="75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19B524-66B4-463C-8253-43C7786822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81811" y="103291"/>
                <a:ext cx="2912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64BD30-2782-4AF6-BEEA-5C0A8A7865CB}"/>
                  </a:ext>
                </a:extLst>
              </p14:cNvPr>
              <p14:cNvContentPartPr/>
              <p14:nvPr/>
            </p14:nvContentPartPr>
            <p14:xfrm>
              <a:off x="3584491" y="201931"/>
              <a:ext cx="187920" cy="36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64BD30-2782-4AF6-BEEA-5C0A8A7865C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6491" y="184291"/>
                <a:ext cx="2235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07D73F-B460-495E-BD7F-05485F1B6E3E}"/>
                  </a:ext>
                </a:extLst>
              </p14:cNvPr>
              <p14:cNvContentPartPr/>
              <p14:nvPr/>
            </p14:nvContentPartPr>
            <p14:xfrm>
              <a:off x="3689611" y="185731"/>
              <a:ext cx="559800" cy="44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07D73F-B460-495E-BD7F-05485F1B6E3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671611" y="168091"/>
                <a:ext cx="5954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9D784D-97EA-4B20-9717-551836DC7CD6}"/>
                  </a:ext>
                </a:extLst>
              </p14:cNvPr>
              <p14:cNvContentPartPr/>
              <p14:nvPr/>
            </p14:nvContentPartPr>
            <p14:xfrm>
              <a:off x="4159051" y="257011"/>
              <a:ext cx="654840" cy="774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9D784D-97EA-4B20-9717-551836DC7CD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41051" y="239011"/>
                <a:ext cx="6904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5A4CDC-F7E2-4677-8523-A94E96E63F58}"/>
                  </a:ext>
                </a:extLst>
              </p14:cNvPr>
              <p14:cNvContentPartPr/>
              <p14:nvPr/>
            </p14:nvContentPartPr>
            <p14:xfrm>
              <a:off x="4539211" y="298411"/>
              <a:ext cx="217800" cy="237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5A4CDC-F7E2-4677-8523-A94E96E63F5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21211" y="280771"/>
                <a:ext cx="253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F3DAE0-120F-4FEB-95E0-DE58F709DD4C}"/>
                  </a:ext>
                </a:extLst>
              </p14:cNvPr>
              <p14:cNvContentPartPr/>
              <p14:nvPr/>
            </p14:nvContentPartPr>
            <p14:xfrm>
              <a:off x="4854931" y="331531"/>
              <a:ext cx="71640" cy="146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F3DAE0-120F-4FEB-95E0-DE58F709DD4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36931" y="313531"/>
                <a:ext cx="107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D817FD-A93D-4AD0-955B-ABA1E18EDEC1}"/>
                  </a:ext>
                </a:extLst>
              </p14:cNvPr>
              <p14:cNvContentPartPr/>
              <p14:nvPr/>
            </p14:nvContentPartPr>
            <p14:xfrm>
              <a:off x="4775731" y="283651"/>
              <a:ext cx="6480" cy="15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D817FD-A93D-4AD0-955B-ABA1E18EDEC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58091" y="265651"/>
                <a:ext cx="42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EE7E5E-71C7-44EF-AD10-70E116C8073D}"/>
                  </a:ext>
                </a:extLst>
              </p14:cNvPr>
              <p14:cNvContentPartPr/>
              <p14:nvPr/>
            </p14:nvContentPartPr>
            <p14:xfrm>
              <a:off x="5015131" y="282571"/>
              <a:ext cx="259200" cy="226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EE7E5E-71C7-44EF-AD10-70E116C8073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97131" y="264571"/>
                <a:ext cx="2948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BCD53B-4EE6-466D-96F0-D5DD2962210A}"/>
                  </a:ext>
                </a:extLst>
              </p14:cNvPr>
              <p14:cNvContentPartPr/>
              <p14:nvPr/>
            </p14:nvContentPartPr>
            <p14:xfrm>
              <a:off x="5300251" y="185731"/>
              <a:ext cx="376200" cy="30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BCD53B-4EE6-466D-96F0-D5DD2962210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82251" y="168091"/>
                <a:ext cx="411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A1FE06-038D-418E-B74F-C382776508B5}"/>
                  </a:ext>
                </a:extLst>
              </p14:cNvPr>
              <p14:cNvContentPartPr/>
              <p14:nvPr/>
            </p14:nvContentPartPr>
            <p14:xfrm>
              <a:off x="5300251" y="322891"/>
              <a:ext cx="288720" cy="33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A1FE06-038D-418E-B74F-C382776508B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82251" y="304891"/>
                <a:ext cx="3243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42F0F6D-BB82-48FC-9A44-9EFE97C60CD7}"/>
                  </a:ext>
                </a:extLst>
              </p14:cNvPr>
              <p14:cNvContentPartPr/>
              <p14:nvPr/>
            </p14:nvContentPartPr>
            <p14:xfrm>
              <a:off x="5623891" y="172411"/>
              <a:ext cx="428400" cy="287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42F0F6D-BB82-48FC-9A44-9EFE97C60CD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06251" y="154771"/>
                <a:ext cx="4640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5305FDA-7461-4A2F-B084-1F6B564F1017}"/>
                  </a:ext>
                </a:extLst>
              </p14:cNvPr>
              <p14:cNvContentPartPr/>
              <p14:nvPr/>
            </p14:nvContentPartPr>
            <p14:xfrm>
              <a:off x="3479011" y="185371"/>
              <a:ext cx="501120" cy="49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5305FDA-7461-4A2F-B084-1F6B564F101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61371" y="167371"/>
                <a:ext cx="536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80CFED-01A3-46E7-BBCB-A342A016005B}"/>
                  </a:ext>
                </a:extLst>
              </p14:cNvPr>
              <p14:cNvContentPartPr/>
              <p14:nvPr/>
            </p14:nvContentPartPr>
            <p14:xfrm>
              <a:off x="1310731" y="793051"/>
              <a:ext cx="10083600" cy="739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80CFED-01A3-46E7-BBCB-A342A016005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292731" y="775051"/>
                <a:ext cx="101192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D49473-B102-439D-AF84-98FD3AA9E7E5}"/>
                  </a:ext>
                </a:extLst>
              </p14:cNvPr>
              <p14:cNvContentPartPr/>
              <p14:nvPr/>
            </p14:nvContentPartPr>
            <p14:xfrm>
              <a:off x="1490011" y="995011"/>
              <a:ext cx="9775440" cy="666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D49473-B102-439D-AF84-98FD3AA9E7E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472011" y="977011"/>
                <a:ext cx="9811080" cy="70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7E27026-3CAB-4020-9D7B-22AADB8BD536}"/>
              </a:ext>
            </a:extLst>
          </p:cNvPr>
          <p:cNvGrpSpPr/>
          <p:nvPr/>
        </p:nvGrpSpPr>
        <p:grpSpPr>
          <a:xfrm>
            <a:off x="381571" y="1699171"/>
            <a:ext cx="5188680" cy="2459160"/>
            <a:chOff x="381571" y="1699171"/>
            <a:chExt cx="5188680" cy="24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BE3945-B9E8-418C-B3D3-F06CB4BADE04}"/>
                    </a:ext>
                  </a:extLst>
                </p14:cNvPr>
                <p14:cNvContentPartPr/>
                <p14:nvPr/>
              </p14:nvContentPartPr>
              <p14:xfrm>
                <a:off x="381571" y="2305771"/>
                <a:ext cx="112320" cy="31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BE3945-B9E8-418C-B3D3-F06CB4BADE0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571" y="2288131"/>
                  <a:ext cx="1479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86C981-BF7A-40FA-BAE9-7653980A63B9}"/>
                    </a:ext>
                  </a:extLst>
                </p14:cNvPr>
                <p14:cNvContentPartPr/>
                <p14:nvPr/>
              </p14:nvContentPartPr>
              <p14:xfrm>
                <a:off x="476971" y="2208931"/>
                <a:ext cx="164880" cy="404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86C981-BF7A-40FA-BAE9-7653980A63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9331" y="2191291"/>
                  <a:ext cx="200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E04BA1-6637-44EA-9CEA-7DE36B56EFD9}"/>
                    </a:ext>
                  </a:extLst>
                </p14:cNvPr>
                <p14:cNvContentPartPr/>
                <p14:nvPr/>
              </p14:nvContentPartPr>
              <p14:xfrm>
                <a:off x="952531" y="2160331"/>
                <a:ext cx="84600" cy="23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E04BA1-6637-44EA-9CEA-7DE36B56EFD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4531" y="2142331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593C43-030C-4EDE-BCCB-57487243BFD9}"/>
                    </a:ext>
                  </a:extLst>
                </p14:cNvPr>
                <p14:cNvContentPartPr/>
                <p14:nvPr/>
              </p14:nvContentPartPr>
              <p14:xfrm>
                <a:off x="954331" y="2365891"/>
                <a:ext cx="136080" cy="6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593C43-030C-4EDE-BCCB-57487243BF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6691" y="2347891"/>
                  <a:ext cx="171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1028C5-06DA-4993-8B35-1D40B0CD5137}"/>
                    </a:ext>
                  </a:extLst>
                </p14:cNvPr>
                <p14:cNvContentPartPr/>
                <p14:nvPr/>
              </p14:nvContentPartPr>
              <p14:xfrm>
                <a:off x="906091" y="2192731"/>
                <a:ext cx="24480" cy="72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1028C5-06DA-4993-8B35-1D40B0CD51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451" y="2174731"/>
                  <a:ext cx="6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DD9A3B-24A9-466D-B46D-92CFCB0A5E60}"/>
                    </a:ext>
                  </a:extLst>
                </p14:cNvPr>
                <p14:cNvContentPartPr/>
                <p14:nvPr/>
              </p14:nvContentPartPr>
              <p14:xfrm>
                <a:off x="1157011" y="2178331"/>
                <a:ext cx="556920" cy="55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DD9A3B-24A9-466D-B46D-92CFCB0A5E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9011" y="2160331"/>
                  <a:ext cx="592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FBF2C7-1668-4476-859B-4F357D092F88}"/>
                    </a:ext>
                  </a:extLst>
                </p14:cNvPr>
                <p14:cNvContentPartPr/>
                <p14:nvPr/>
              </p14:nvContentPartPr>
              <p14:xfrm>
                <a:off x="1601971" y="2103811"/>
                <a:ext cx="228240" cy="144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FBF2C7-1668-4476-859B-4F357D092F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83971" y="2085811"/>
                  <a:ext cx="263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2F95D1-9032-4BA9-906B-CB99DD43218B}"/>
                    </a:ext>
                  </a:extLst>
                </p14:cNvPr>
                <p14:cNvContentPartPr/>
                <p14:nvPr/>
              </p14:nvContentPartPr>
              <p14:xfrm>
                <a:off x="2079331" y="1909411"/>
                <a:ext cx="317160" cy="26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2F95D1-9032-4BA9-906B-CB99DD4321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61331" y="1891771"/>
                  <a:ext cx="352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CFA554-681C-42FF-9F21-F511E892DB0A}"/>
                    </a:ext>
                  </a:extLst>
                </p14:cNvPr>
                <p14:cNvContentPartPr/>
                <p14:nvPr/>
              </p14:nvContentPartPr>
              <p14:xfrm>
                <a:off x="2426731" y="1965931"/>
                <a:ext cx="373320" cy="27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CFA554-681C-42FF-9F21-F511E892DB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09091" y="1947931"/>
                  <a:ext cx="408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221F97-61E6-4DFE-B266-7B5CA56BE2F5}"/>
                    </a:ext>
                  </a:extLst>
                </p14:cNvPr>
                <p14:cNvContentPartPr/>
                <p14:nvPr/>
              </p14:nvContentPartPr>
              <p14:xfrm>
                <a:off x="2815891" y="1949371"/>
                <a:ext cx="261000" cy="357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221F97-61E6-4DFE-B266-7B5CA56BE2F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97891" y="1931731"/>
                  <a:ext cx="2966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A8F591-0545-4B8C-A7B8-3E713FC6620A}"/>
                    </a:ext>
                  </a:extLst>
                </p14:cNvPr>
                <p14:cNvContentPartPr/>
                <p14:nvPr/>
              </p14:nvContentPartPr>
              <p14:xfrm>
                <a:off x="3210451" y="1988611"/>
                <a:ext cx="398160" cy="21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A8F591-0545-4B8C-A7B8-3E713FC6620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92811" y="1970971"/>
                  <a:ext cx="433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54262F-1DD3-475D-9D94-356208AA3AC5}"/>
                    </a:ext>
                  </a:extLst>
                </p14:cNvPr>
                <p14:cNvContentPartPr/>
                <p14:nvPr/>
              </p14:nvContentPartPr>
              <p14:xfrm>
                <a:off x="3659731" y="1917331"/>
                <a:ext cx="176040" cy="132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54262F-1DD3-475D-9D94-356208AA3A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42091" y="1899691"/>
                  <a:ext cx="211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5248D1-1179-423E-8E84-BD7C2FCC12B8}"/>
                    </a:ext>
                  </a:extLst>
                </p14:cNvPr>
                <p14:cNvContentPartPr/>
                <p14:nvPr/>
              </p14:nvContentPartPr>
              <p14:xfrm>
                <a:off x="3948451" y="1958011"/>
                <a:ext cx="15840" cy="45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5248D1-1179-423E-8E84-BD7C2FCC12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30811" y="1940011"/>
                  <a:ext cx="51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6AF371-3443-4CB1-9479-88B28D86B4D0}"/>
                    </a:ext>
                  </a:extLst>
                </p14:cNvPr>
                <p14:cNvContentPartPr/>
                <p14:nvPr/>
              </p14:nvContentPartPr>
              <p14:xfrm>
                <a:off x="3859531" y="1820491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6AF371-3443-4CB1-9479-88B28D86B4D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41891" y="18028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02BB0-71F9-4CCE-9B4C-3EE65A518864}"/>
                    </a:ext>
                  </a:extLst>
                </p14:cNvPr>
                <p14:cNvContentPartPr/>
                <p14:nvPr/>
              </p14:nvContentPartPr>
              <p14:xfrm>
                <a:off x="3916051" y="1699171"/>
                <a:ext cx="272880" cy="333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02BB0-71F9-4CCE-9B4C-3EE65A51886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98411" y="1681171"/>
                  <a:ext cx="308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066929-1E67-471A-B066-7AA5C8E60D5A}"/>
                    </a:ext>
                  </a:extLst>
                </p14:cNvPr>
                <p14:cNvContentPartPr/>
                <p14:nvPr/>
              </p14:nvContentPartPr>
              <p14:xfrm>
                <a:off x="3891931" y="1848211"/>
                <a:ext cx="306360" cy="6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066929-1E67-471A-B066-7AA5C8E60D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74291" y="1830571"/>
                  <a:ext cx="342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AD6D18-BF9E-4BC3-8BA6-0D81DB07EE3B}"/>
                    </a:ext>
                  </a:extLst>
                </p14:cNvPr>
                <p14:cNvContentPartPr/>
                <p14:nvPr/>
              </p14:nvContentPartPr>
              <p14:xfrm>
                <a:off x="4143571" y="1779811"/>
                <a:ext cx="397440" cy="26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AD6D18-BF9E-4BC3-8BA6-0D81DB07EE3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25571" y="1762171"/>
                  <a:ext cx="433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BA6B06-3884-417E-9F3E-6064343627E4}"/>
                    </a:ext>
                  </a:extLst>
                </p14:cNvPr>
                <p14:cNvContentPartPr/>
                <p14:nvPr/>
              </p14:nvContentPartPr>
              <p14:xfrm>
                <a:off x="476971" y="2911651"/>
                <a:ext cx="218160" cy="315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BA6B06-3884-417E-9F3E-6064343627E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9331" y="2893651"/>
                  <a:ext cx="2538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84C469-E91C-4A81-B494-ED7CEE444BD6}"/>
                    </a:ext>
                  </a:extLst>
                </p14:cNvPr>
                <p14:cNvContentPartPr/>
                <p14:nvPr/>
              </p14:nvContentPartPr>
              <p14:xfrm>
                <a:off x="776491" y="2823811"/>
                <a:ext cx="91440" cy="425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84C469-E91C-4A81-B494-ED7CEE444BD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8491" y="2805811"/>
                  <a:ext cx="1270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49ED2C-8923-4190-AC9D-A22139D5A848}"/>
                    </a:ext>
                  </a:extLst>
                </p14:cNvPr>
                <p14:cNvContentPartPr/>
                <p14:nvPr/>
              </p14:nvContentPartPr>
              <p14:xfrm>
                <a:off x="1172851" y="2832091"/>
                <a:ext cx="41040" cy="18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49ED2C-8923-4190-AC9D-A22139D5A84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4851" y="2814091"/>
                  <a:ext cx="76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04F518-720E-4B37-BC86-0DE51C3C9177}"/>
                    </a:ext>
                  </a:extLst>
                </p14:cNvPr>
                <p14:cNvContentPartPr/>
                <p14:nvPr/>
              </p14:nvContentPartPr>
              <p14:xfrm>
                <a:off x="1520971" y="2835331"/>
                <a:ext cx="687240" cy="53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04F518-720E-4B37-BC86-0DE51C3C917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02971" y="2817691"/>
                  <a:ext cx="72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0508D4-3B9C-409C-B233-3F2C7C332AA3}"/>
                    </a:ext>
                  </a:extLst>
                </p14:cNvPr>
                <p14:cNvContentPartPr/>
                <p14:nvPr/>
              </p14:nvContentPartPr>
              <p14:xfrm>
                <a:off x="2014531" y="2686291"/>
                <a:ext cx="408600" cy="28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0508D4-3B9C-409C-B233-3F2C7C332AA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96531" y="2668651"/>
                  <a:ext cx="444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9EB53C-4FA4-4AA1-B8CC-AF141F432E32}"/>
                    </a:ext>
                  </a:extLst>
                </p14:cNvPr>
                <p14:cNvContentPartPr/>
                <p14:nvPr/>
              </p14:nvContentPartPr>
              <p14:xfrm>
                <a:off x="2645611" y="2589091"/>
                <a:ext cx="136440" cy="219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9EB53C-4FA4-4AA1-B8CC-AF141F432E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27971" y="2571451"/>
                  <a:ext cx="172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FF3B795-46BA-41F1-BDF6-D6883B6C86A6}"/>
                    </a:ext>
                  </a:extLst>
                </p14:cNvPr>
                <p14:cNvContentPartPr/>
                <p14:nvPr/>
              </p14:nvContentPartPr>
              <p14:xfrm>
                <a:off x="2589091" y="2613211"/>
                <a:ext cx="360" cy="8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F3B795-46BA-41F1-BDF6-D6883B6C86A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71451" y="259557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4B61FB-BB78-497B-913E-6C547AB191EA}"/>
                    </a:ext>
                  </a:extLst>
                </p14:cNvPr>
                <p14:cNvContentPartPr/>
                <p14:nvPr/>
              </p14:nvContentPartPr>
              <p14:xfrm>
                <a:off x="2838571" y="2520691"/>
                <a:ext cx="328320" cy="246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4B61FB-BB78-497B-913E-6C547AB191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20931" y="2503051"/>
                  <a:ext cx="363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08360D-39CE-4340-8338-B358BBE666CC}"/>
                    </a:ext>
                  </a:extLst>
                </p14:cNvPr>
                <p14:cNvContentPartPr/>
                <p14:nvPr/>
              </p14:nvContentPartPr>
              <p14:xfrm>
                <a:off x="3162571" y="2159611"/>
                <a:ext cx="270000" cy="618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08360D-39CE-4340-8338-B358BBE666C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44931" y="2141611"/>
                  <a:ext cx="30564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D25B65-E775-4E2B-811F-7EB4C37B3A2F}"/>
                    </a:ext>
                  </a:extLst>
                </p14:cNvPr>
                <p14:cNvContentPartPr/>
                <p14:nvPr/>
              </p14:nvContentPartPr>
              <p14:xfrm>
                <a:off x="3462811" y="2386771"/>
                <a:ext cx="429120" cy="19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D25B65-E775-4E2B-811F-7EB4C37B3A2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5171" y="2369131"/>
                  <a:ext cx="464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479B05-DAEA-41FD-A105-685A9038D9AD}"/>
                    </a:ext>
                  </a:extLst>
                </p14:cNvPr>
                <p14:cNvContentPartPr/>
                <p14:nvPr/>
              </p14:nvContentPartPr>
              <p14:xfrm>
                <a:off x="4027651" y="2354371"/>
                <a:ext cx="254520" cy="243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479B05-DAEA-41FD-A105-685A9038D9A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10011" y="2336731"/>
                  <a:ext cx="290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C9AE1B-97B6-4B2D-B000-8AAB1A274C8A}"/>
                    </a:ext>
                  </a:extLst>
                </p14:cNvPr>
                <p14:cNvContentPartPr/>
                <p14:nvPr/>
              </p14:nvContentPartPr>
              <p14:xfrm>
                <a:off x="4215571" y="2152051"/>
                <a:ext cx="480600" cy="407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C9AE1B-97B6-4B2D-B000-8AAB1A274C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97931" y="2134051"/>
                  <a:ext cx="5162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F1F391-FA0A-463B-AFA7-C6D2AFB695A1}"/>
                    </a:ext>
                  </a:extLst>
                </p14:cNvPr>
                <p14:cNvContentPartPr/>
                <p14:nvPr/>
              </p14:nvContentPartPr>
              <p14:xfrm>
                <a:off x="4207651" y="2366251"/>
                <a:ext cx="100080" cy="21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F1F391-FA0A-463B-AFA7-C6D2AFB695A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89651" y="2348251"/>
                  <a:ext cx="13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B86AB8-21EA-475C-87A8-42A1A0ED1367}"/>
                    </a:ext>
                  </a:extLst>
                </p14:cNvPr>
                <p14:cNvContentPartPr/>
                <p14:nvPr/>
              </p14:nvContentPartPr>
              <p14:xfrm>
                <a:off x="4539571" y="1952971"/>
                <a:ext cx="754200" cy="63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B86AB8-21EA-475C-87A8-42A1A0ED13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21571" y="1935331"/>
                  <a:ext cx="7898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16B4B0-3D5B-4CD3-9F65-CFF2FFB66A0C}"/>
                    </a:ext>
                  </a:extLst>
                </p14:cNvPr>
                <p14:cNvContentPartPr/>
                <p14:nvPr/>
              </p14:nvContentPartPr>
              <p14:xfrm>
                <a:off x="4154371" y="2321971"/>
                <a:ext cx="344880" cy="69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16B4B0-3D5B-4CD3-9F65-CFF2FFB66A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36731" y="2304331"/>
                  <a:ext cx="380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8A9613-AE5C-4352-A87B-4A670ACF0C35}"/>
                    </a:ext>
                  </a:extLst>
                </p14:cNvPr>
                <p14:cNvContentPartPr/>
                <p14:nvPr/>
              </p14:nvContentPartPr>
              <p14:xfrm>
                <a:off x="449251" y="3657211"/>
                <a:ext cx="472680" cy="501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8A9613-AE5C-4352-A87B-4A670ACF0C3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1611" y="3639571"/>
                  <a:ext cx="5083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486B62-0FF3-4EF3-9B40-939159B9C399}"/>
                    </a:ext>
                  </a:extLst>
                </p14:cNvPr>
                <p14:cNvContentPartPr/>
                <p14:nvPr/>
              </p14:nvContentPartPr>
              <p14:xfrm>
                <a:off x="841291" y="3610771"/>
                <a:ext cx="220680" cy="364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486B62-0FF3-4EF3-9B40-939159B9C39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3291" y="3592771"/>
                  <a:ext cx="2563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75A89A-8661-4988-AFBF-0977B6E9F368}"/>
                    </a:ext>
                  </a:extLst>
                </p14:cNvPr>
                <p14:cNvContentPartPr/>
                <p14:nvPr/>
              </p14:nvContentPartPr>
              <p14:xfrm>
                <a:off x="1328371" y="3358411"/>
                <a:ext cx="582120" cy="58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75A89A-8661-4988-AFBF-0977B6E9F36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0371" y="3340411"/>
                  <a:ext cx="6177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F556C4-F6CB-4B61-B3B1-DCE8AD09CF0C}"/>
                    </a:ext>
                  </a:extLst>
                </p14:cNvPr>
                <p14:cNvContentPartPr/>
                <p14:nvPr/>
              </p14:nvContentPartPr>
              <p14:xfrm>
                <a:off x="1996171" y="3082651"/>
                <a:ext cx="376560" cy="40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F556C4-F6CB-4B61-B3B1-DCE8AD09CF0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78531" y="3065011"/>
                  <a:ext cx="412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7F892B-8332-4239-B9D7-780BDE55BB6C}"/>
                    </a:ext>
                  </a:extLst>
                </p14:cNvPr>
                <p14:cNvContentPartPr/>
                <p14:nvPr/>
              </p14:nvContentPartPr>
              <p14:xfrm>
                <a:off x="2427451" y="3017491"/>
                <a:ext cx="662400" cy="525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7F892B-8332-4239-B9D7-780BDE55BB6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09451" y="2999851"/>
                  <a:ext cx="6980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F77261-EE8F-47FE-8525-E6099B404AA3}"/>
                    </a:ext>
                  </a:extLst>
                </p14:cNvPr>
                <p14:cNvContentPartPr/>
                <p14:nvPr/>
              </p14:nvContentPartPr>
              <p14:xfrm>
                <a:off x="3536611" y="3164011"/>
                <a:ext cx="444960" cy="177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F77261-EE8F-47FE-8525-E6099B404AA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18611" y="3146371"/>
                  <a:ext cx="480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662CB1-407F-4356-9DB9-3E9EA6A29C20}"/>
                    </a:ext>
                  </a:extLst>
                </p14:cNvPr>
                <p14:cNvContentPartPr/>
                <p14:nvPr/>
              </p14:nvContentPartPr>
              <p14:xfrm>
                <a:off x="4012891" y="3110731"/>
                <a:ext cx="307440" cy="193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662CB1-407F-4356-9DB9-3E9EA6A29C2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95251" y="3092731"/>
                  <a:ext cx="343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ED4B5A-3BDA-4180-B796-881FED64854C}"/>
                    </a:ext>
                  </a:extLst>
                </p14:cNvPr>
                <p14:cNvContentPartPr/>
                <p14:nvPr/>
              </p14:nvContentPartPr>
              <p14:xfrm>
                <a:off x="4339051" y="2945131"/>
                <a:ext cx="221760" cy="195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ED4B5A-3BDA-4180-B796-881FED6485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21051" y="2927131"/>
                  <a:ext cx="257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DD60AE-C953-4B1B-A04A-9FEF6FE772B8}"/>
                    </a:ext>
                  </a:extLst>
                </p14:cNvPr>
                <p14:cNvContentPartPr/>
                <p14:nvPr/>
              </p14:nvContentPartPr>
              <p14:xfrm>
                <a:off x="4563691" y="2791411"/>
                <a:ext cx="199080" cy="306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DD60AE-C953-4B1B-A04A-9FEF6FE772B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45691" y="2773771"/>
                  <a:ext cx="234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E9827F-7857-4A2B-A390-29DF4EBEE152}"/>
                    </a:ext>
                  </a:extLst>
                </p14:cNvPr>
                <p14:cNvContentPartPr/>
                <p14:nvPr/>
              </p14:nvContentPartPr>
              <p14:xfrm>
                <a:off x="4664851" y="2840011"/>
                <a:ext cx="377640" cy="17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E9827F-7857-4A2B-A390-29DF4EBEE1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47211" y="2822011"/>
                  <a:ext cx="413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6AE078-396D-4394-9CF1-D9A97D8F4B5F}"/>
                    </a:ext>
                  </a:extLst>
                </p14:cNvPr>
                <p14:cNvContentPartPr/>
                <p14:nvPr/>
              </p14:nvContentPartPr>
              <p14:xfrm>
                <a:off x="5016571" y="2715451"/>
                <a:ext cx="377280" cy="209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6AE078-396D-4394-9CF1-D9A97D8F4B5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98571" y="2697451"/>
                  <a:ext cx="412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8E0FCB-0C4D-4263-BD62-C2F169412DFB}"/>
                    </a:ext>
                  </a:extLst>
                </p14:cNvPr>
                <p14:cNvContentPartPr/>
                <p14:nvPr/>
              </p14:nvContentPartPr>
              <p14:xfrm>
                <a:off x="5405011" y="2674051"/>
                <a:ext cx="165240" cy="142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8E0FCB-0C4D-4263-BD62-C2F169412DF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87011" y="2656411"/>
                  <a:ext cx="200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3808BA6-7CE5-47AD-9E63-BB8F43E8C60E}"/>
                    </a:ext>
                  </a:extLst>
                </p14:cNvPr>
                <p14:cNvContentPartPr/>
                <p14:nvPr/>
              </p14:nvContentPartPr>
              <p14:xfrm>
                <a:off x="4960051" y="2763691"/>
                <a:ext cx="159480" cy="60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3808BA6-7CE5-47AD-9E63-BB8F43E8C60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42051" y="2745691"/>
                  <a:ext cx="1951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268DBD2-F9FF-4107-BDA2-BD4C5D0B7980}"/>
              </a:ext>
            </a:extLst>
          </p:cNvPr>
          <p:cNvGrpSpPr/>
          <p:nvPr/>
        </p:nvGrpSpPr>
        <p:grpSpPr>
          <a:xfrm>
            <a:off x="5716771" y="1901131"/>
            <a:ext cx="1920600" cy="767160"/>
            <a:chOff x="5716771" y="1901131"/>
            <a:chExt cx="192060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E16993-450C-49C6-AA90-3F820BC29854}"/>
                    </a:ext>
                  </a:extLst>
                </p14:cNvPr>
                <p14:cNvContentPartPr/>
                <p14:nvPr/>
              </p14:nvContentPartPr>
              <p14:xfrm>
                <a:off x="5716771" y="2405491"/>
                <a:ext cx="623520" cy="262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E16993-450C-49C6-AA90-3F820BC2985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98771" y="2387851"/>
                  <a:ext cx="659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F92C75B-A602-41AE-81E6-12472601ABBB}"/>
                    </a:ext>
                  </a:extLst>
                </p14:cNvPr>
                <p14:cNvContentPartPr/>
                <p14:nvPr/>
              </p14:nvContentPartPr>
              <p14:xfrm>
                <a:off x="6458731" y="2222251"/>
                <a:ext cx="371880" cy="39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F92C75B-A602-41AE-81E6-12472601AB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41091" y="2204251"/>
                  <a:ext cx="407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8E7DF0-A9BD-4BE7-867B-BD3E5DB8577F}"/>
                    </a:ext>
                  </a:extLst>
                </p14:cNvPr>
                <p14:cNvContentPartPr/>
                <p14:nvPr/>
              </p14:nvContentPartPr>
              <p14:xfrm>
                <a:off x="6965611" y="2063131"/>
                <a:ext cx="317520" cy="276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8E7DF0-A9BD-4BE7-867B-BD3E5DB857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47971" y="2045131"/>
                  <a:ext cx="353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3595E9-C6DC-4CB1-96F6-98F720439B36}"/>
                    </a:ext>
                  </a:extLst>
                </p14:cNvPr>
                <p14:cNvContentPartPr/>
                <p14:nvPr/>
              </p14:nvContentPartPr>
              <p14:xfrm>
                <a:off x="7217611" y="1901131"/>
                <a:ext cx="277200" cy="409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3595E9-C6DC-4CB1-96F6-98F720439B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99971" y="1883491"/>
                  <a:ext cx="3128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65B302-C31A-4001-80CD-9ACE1501F047}"/>
                    </a:ext>
                  </a:extLst>
                </p14:cNvPr>
                <p14:cNvContentPartPr/>
                <p14:nvPr/>
              </p14:nvContentPartPr>
              <p14:xfrm>
                <a:off x="7369891" y="1949731"/>
                <a:ext cx="267480" cy="228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65B302-C31A-4001-80CD-9ACE1501F04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52251" y="1932091"/>
                  <a:ext cx="3031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F8B79A9-63CE-4FE7-BF29-E71463516E56}"/>
                  </a:ext>
                </a:extLst>
              </p14:cNvPr>
              <p14:cNvContentPartPr/>
              <p14:nvPr/>
            </p14:nvContentPartPr>
            <p14:xfrm>
              <a:off x="5906851" y="4294051"/>
              <a:ext cx="497520" cy="59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F8B79A9-63CE-4FE7-BF29-E71463516E5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889211" y="4276411"/>
                <a:ext cx="53316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10D10F0-4D63-4790-9CBC-B50BBBB2E0E3}"/>
              </a:ext>
            </a:extLst>
          </p:cNvPr>
          <p:cNvGrpSpPr/>
          <p:nvPr/>
        </p:nvGrpSpPr>
        <p:grpSpPr>
          <a:xfrm>
            <a:off x="4094251" y="3956731"/>
            <a:ext cx="2718360" cy="1060560"/>
            <a:chOff x="4094251" y="3956731"/>
            <a:chExt cx="2718360" cy="10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2F211B-BD4A-42C5-8053-6CC46D51CB66}"/>
                    </a:ext>
                  </a:extLst>
                </p14:cNvPr>
                <p14:cNvContentPartPr/>
                <p14:nvPr/>
              </p14:nvContentPartPr>
              <p14:xfrm>
                <a:off x="4094251" y="4676371"/>
                <a:ext cx="1022760" cy="146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2F211B-BD4A-42C5-8053-6CC46D51CB6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076251" y="4658371"/>
                  <a:ext cx="1058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D65EBC-FA02-4737-B36B-5AE857333327}"/>
                    </a:ext>
                  </a:extLst>
                </p14:cNvPr>
                <p14:cNvContentPartPr/>
                <p14:nvPr/>
              </p14:nvContentPartPr>
              <p14:xfrm>
                <a:off x="5008651" y="4078051"/>
                <a:ext cx="289080" cy="927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D65EBC-FA02-4737-B36B-5AE85733332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990651" y="4060051"/>
                  <a:ext cx="32472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475BF9-79FF-4FA2-9915-6A0B8489273B}"/>
                    </a:ext>
                  </a:extLst>
                </p14:cNvPr>
                <p14:cNvContentPartPr/>
                <p14:nvPr/>
              </p14:nvContentPartPr>
              <p14:xfrm>
                <a:off x="5000731" y="4045651"/>
                <a:ext cx="889560" cy="363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475BF9-79FF-4FA2-9915-6A0B8489273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82731" y="4028011"/>
                  <a:ext cx="9252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73519E-52DD-4565-8CAA-1D62C05D1E2A}"/>
                    </a:ext>
                  </a:extLst>
                </p14:cNvPr>
                <p14:cNvContentPartPr/>
                <p14:nvPr/>
              </p14:nvContentPartPr>
              <p14:xfrm>
                <a:off x="5227171" y="4398811"/>
                <a:ext cx="718560" cy="61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73519E-52DD-4565-8CAA-1D62C05D1E2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09171" y="4380811"/>
                  <a:ext cx="7542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23B28F-6068-41B0-AADE-D48A19924D1F}"/>
                    </a:ext>
                  </a:extLst>
                </p14:cNvPr>
                <p14:cNvContentPartPr/>
                <p14:nvPr/>
              </p14:nvContentPartPr>
              <p14:xfrm>
                <a:off x="5825851" y="3956731"/>
                <a:ext cx="185400" cy="761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23B28F-6068-41B0-AADE-D48A19924D1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07851" y="3939091"/>
                  <a:ext cx="22104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D1E6F2C-6EF4-48D5-A994-1045F756CB22}"/>
                    </a:ext>
                  </a:extLst>
                </p14:cNvPr>
                <p14:cNvContentPartPr/>
                <p14:nvPr/>
              </p14:nvContentPartPr>
              <p14:xfrm>
                <a:off x="5923051" y="4377211"/>
                <a:ext cx="396360" cy="488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D1E6F2C-6EF4-48D5-A994-1045F756CB2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05411" y="4359571"/>
                  <a:ext cx="432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38D96B7-E1CB-483E-9ABD-823DB6CE6F83}"/>
                    </a:ext>
                  </a:extLst>
                </p14:cNvPr>
                <p14:cNvContentPartPr/>
                <p14:nvPr/>
              </p14:nvContentPartPr>
              <p14:xfrm>
                <a:off x="5963371" y="4312411"/>
                <a:ext cx="849240" cy="49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38D96B7-E1CB-483E-9ABD-823DB6CE6F8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45731" y="4294771"/>
                  <a:ext cx="8848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30A017F-F8B6-4B6D-87A6-F99FFCCA4363}"/>
                  </a:ext>
                </a:extLst>
              </p14:cNvPr>
              <p14:cNvContentPartPr/>
              <p14:nvPr/>
            </p14:nvContentPartPr>
            <p14:xfrm>
              <a:off x="8391211" y="3074731"/>
              <a:ext cx="308520" cy="923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30A017F-F8B6-4B6D-87A6-F99FFCCA436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373571" y="3057091"/>
                <a:ext cx="344160" cy="9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2BB2DDA-6221-46BF-8CC5-C06217D8DAB6}"/>
              </a:ext>
            </a:extLst>
          </p:cNvPr>
          <p:cNvGrpSpPr/>
          <p:nvPr/>
        </p:nvGrpSpPr>
        <p:grpSpPr>
          <a:xfrm>
            <a:off x="7525411" y="2946571"/>
            <a:ext cx="2768400" cy="929520"/>
            <a:chOff x="7525411" y="2946571"/>
            <a:chExt cx="2768400" cy="9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A84930-010A-42C9-A24D-9BE307B9EA66}"/>
                    </a:ext>
                  </a:extLst>
                </p14:cNvPr>
                <p14:cNvContentPartPr/>
                <p14:nvPr/>
              </p14:nvContentPartPr>
              <p14:xfrm>
                <a:off x="8618011" y="2946571"/>
                <a:ext cx="1370520" cy="82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A84930-010A-42C9-A24D-9BE307B9EA6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00371" y="2928571"/>
                  <a:ext cx="14061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422CF5-65D5-470D-B612-E91E632B20EE}"/>
                    </a:ext>
                  </a:extLst>
                </p14:cNvPr>
                <p14:cNvContentPartPr/>
                <p14:nvPr/>
              </p14:nvContentPartPr>
              <p14:xfrm>
                <a:off x="9790891" y="3025771"/>
                <a:ext cx="502920" cy="284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422CF5-65D5-470D-B612-E91E632B20E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73251" y="3007771"/>
                  <a:ext cx="538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02B0AC0-99D1-485C-8C4E-29D4E6BEA962}"/>
                    </a:ext>
                  </a:extLst>
                </p14:cNvPr>
                <p14:cNvContentPartPr/>
                <p14:nvPr/>
              </p14:nvContentPartPr>
              <p14:xfrm>
                <a:off x="7525411" y="3619051"/>
                <a:ext cx="1177200" cy="257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02B0AC0-99D1-485C-8C4E-29D4E6BEA96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07411" y="3601411"/>
                  <a:ext cx="1212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7DD932-91EA-4C77-AEA9-C0C788CAF0F5}"/>
                    </a:ext>
                  </a:extLst>
                </p14:cNvPr>
                <p14:cNvContentPartPr/>
                <p14:nvPr/>
              </p14:nvContentPartPr>
              <p14:xfrm>
                <a:off x="7926451" y="3494851"/>
                <a:ext cx="627120" cy="122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7DD932-91EA-4C77-AEA9-C0C788CAF0F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08451" y="3476851"/>
                  <a:ext cx="662760" cy="15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403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E0A59-7C6D-4B05-B1A3-ED15904D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781175"/>
            <a:ext cx="3314700" cy="3295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86F49B-082E-4C3A-A469-3DB0C206B44E}"/>
                  </a:ext>
                </a:extLst>
              </p14:cNvPr>
              <p14:cNvContentPartPr/>
              <p14:nvPr/>
            </p14:nvContentPartPr>
            <p14:xfrm>
              <a:off x="6456931" y="1111291"/>
              <a:ext cx="1244880" cy="1145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86F49B-082E-4C3A-A469-3DB0C206B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9291" y="1093291"/>
                <a:ext cx="128052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D19626-7885-42CD-9A72-69E3DBE1BE43}"/>
                  </a:ext>
                </a:extLst>
              </p14:cNvPr>
              <p14:cNvContentPartPr/>
              <p14:nvPr/>
            </p14:nvContentPartPr>
            <p14:xfrm>
              <a:off x="6214291" y="4378651"/>
              <a:ext cx="1591200" cy="42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D19626-7885-42CD-9A72-69E3DBE1BE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6291" y="4361011"/>
                <a:ext cx="16268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45E4ED-12D7-4CA9-8859-8A5831627AD9}"/>
                  </a:ext>
                </a:extLst>
              </p14:cNvPr>
              <p14:cNvContentPartPr/>
              <p14:nvPr/>
            </p14:nvContentPartPr>
            <p14:xfrm>
              <a:off x="5023411" y="2974291"/>
              <a:ext cx="2682000" cy="107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45E4ED-12D7-4CA9-8859-8A5831627A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5411" y="2956291"/>
                <a:ext cx="2717640" cy="11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368497C-BFE6-4AEB-9B48-026FABE4C61E}"/>
              </a:ext>
            </a:extLst>
          </p:cNvPr>
          <p:cNvGrpSpPr/>
          <p:nvPr/>
        </p:nvGrpSpPr>
        <p:grpSpPr>
          <a:xfrm>
            <a:off x="630331" y="68011"/>
            <a:ext cx="9569520" cy="1562760"/>
            <a:chOff x="630331" y="68011"/>
            <a:chExt cx="9569520" cy="15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F7B24E-8BA1-4094-B898-E8C07A6B096C}"/>
                    </a:ext>
                  </a:extLst>
                </p14:cNvPr>
                <p14:cNvContentPartPr/>
                <p14:nvPr/>
              </p14:nvContentPartPr>
              <p14:xfrm>
                <a:off x="6572491" y="218131"/>
                <a:ext cx="325800" cy="32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F7B24E-8BA1-4094-B898-E8C07A6B09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4491" y="200491"/>
                  <a:ext cx="361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43DE3B-1FF5-419A-88C8-020E66981E09}"/>
                    </a:ext>
                  </a:extLst>
                </p14:cNvPr>
                <p14:cNvContentPartPr/>
                <p14:nvPr/>
              </p14:nvContentPartPr>
              <p14:xfrm>
                <a:off x="6918451" y="280411"/>
                <a:ext cx="321840" cy="18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43DE3B-1FF5-419A-88C8-020E66981E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00451" y="262771"/>
                  <a:ext cx="357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314D3D-D286-4894-813D-CD405B527EA5}"/>
                    </a:ext>
                  </a:extLst>
                </p14:cNvPr>
                <p14:cNvContentPartPr/>
                <p14:nvPr/>
              </p14:nvContentPartPr>
              <p14:xfrm>
                <a:off x="7161091" y="242251"/>
                <a:ext cx="366120" cy="24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314D3D-D286-4894-813D-CD405B527E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3451" y="224611"/>
                  <a:ext cx="401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B29083-703C-43D7-A3B4-61FEB51218E5}"/>
                    </a:ext>
                  </a:extLst>
                </p14:cNvPr>
                <p14:cNvContentPartPr/>
                <p14:nvPr/>
              </p14:nvContentPartPr>
              <p14:xfrm>
                <a:off x="7541251" y="221731"/>
                <a:ext cx="220680" cy="27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B29083-703C-43D7-A3B4-61FEB51218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23611" y="204091"/>
                  <a:ext cx="256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F3B828-170D-4365-B6FF-D35DE8D10E10}"/>
                    </a:ext>
                  </a:extLst>
                </p14:cNvPr>
                <p14:cNvContentPartPr/>
                <p14:nvPr/>
              </p14:nvContentPartPr>
              <p14:xfrm>
                <a:off x="7784251" y="216331"/>
                <a:ext cx="308880" cy="18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F3B828-170D-4365-B6FF-D35DE8D10E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66251" y="198691"/>
                  <a:ext cx="344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AC46E9-D839-43B0-828D-E04B68ECE31B}"/>
                    </a:ext>
                  </a:extLst>
                </p14:cNvPr>
                <p14:cNvContentPartPr/>
                <p14:nvPr/>
              </p14:nvContentPartPr>
              <p14:xfrm>
                <a:off x="8140291" y="201931"/>
                <a:ext cx="259560" cy="16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AC46E9-D839-43B0-828D-E04B68ECE3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22291" y="183931"/>
                  <a:ext cx="295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BAF0A5-4441-4E90-975D-E4EA7413CC15}"/>
                    </a:ext>
                  </a:extLst>
                </p14:cNvPr>
                <p14:cNvContentPartPr/>
                <p14:nvPr/>
              </p14:nvContentPartPr>
              <p14:xfrm>
                <a:off x="8447731" y="129211"/>
                <a:ext cx="210600" cy="236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BAF0A5-4441-4E90-975D-E4EA7413CC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30091" y="111571"/>
                  <a:ext cx="246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7B7C77-9CBF-4D28-A72E-360E65573624}"/>
                    </a:ext>
                  </a:extLst>
                </p14:cNvPr>
                <p14:cNvContentPartPr/>
                <p14:nvPr/>
              </p14:nvContentPartPr>
              <p14:xfrm>
                <a:off x="8350531" y="213091"/>
                <a:ext cx="164880" cy="1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7B7C77-9CBF-4D28-A72E-360E65573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32891" y="195091"/>
                  <a:ext cx="200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B28711-DF37-4C61-92D1-F3BF30C0BC4D}"/>
                    </a:ext>
                  </a:extLst>
                </p14:cNvPr>
                <p14:cNvContentPartPr/>
                <p14:nvPr/>
              </p14:nvContentPartPr>
              <p14:xfrm>
                <a:off x="9118411" y="68011"/>
                <a:ext cx="284040" cy="37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B28711-DF37-4C61-92D1-F3BF30C0BC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00771" y="50371"/>
                  <a:ext cx="319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F663DA-681A-42A5-A6CA-43F3255A5322}"/>
                    </a:ext>
                  </a:extLst>
                </p14:cNvPr>
                <p14:cNvContentPartPr/>
                <p14:nvPr/>
              </p14:nvContentPartPr>
              <p14:xfrm>
                <a:off x="9419011" y="323251"/>
                <a:ext cx="87120" cy="13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F663DA-681A-42A5-A6CA-43F3255A53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01011" y="305611"/>
                  <a:ext cx="122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9A8963-ED23-4607-B2D1-98028410A6CB}"/>
                    </a:ext>
                  </a:extLst>
                </p14:cNvPr>
                <p14:cNvContentPartPr/>
                <p14:nvPr/>
              </p14:nvContentPartPr>
              <p14:xfrm>
                <a:off x="9435211" y="307051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9A8963-ED23-4607-B2D1-98028410A6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7211" y="289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B8BD77-AFF3-42B0-A855-46650620E343}"/>
                    </a:ext>
                  </a:extLst>
                </p14:cNvPr>
                <p14:cNvContentPartPr/>
                <p14:nvPr/>
              </p14:nvContentPartPr>
              <p14:xfrm>
                <a:off x="9329731" y="20193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B8BD77-AFF3-42B0-A855-46650620E34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12091" y="1842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20BD5F-89C5-454A-9176-95602566BB50}"/>
                    </a:ext>
                  </a:extLst>
                </p14:cNvPr>
                <p14:cNvContentPartPr/>
                <p14:nvPr/>
              </p14:nvContentPartPr>
              <p14:xfrm>
                <a:off x="9483451" y="236851"/>
                <a:ext cx="412920" cy="16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20BD5F-89C5-454A-9176-95602566BB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65451" y="219211"/>
                  <a:ext cx="448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0BA4E3-A5E3-4816-BFD0-E1CD4923E96D}"/>
                    </a:ext>
                  </a:extLst>
                </p14:cNvPr>
                <p14:cNvContentPartPr/>
                <p14:nvPr/>
              </p14:nvContentPartPr>
              <p14:xfrm>
                <a:off x="9969091" y="218131"/>
                <a:ext cx="34920" cy="7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0BA4E3-A5E3-4816-BFD0-E1CD4923E9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1091" y="200491"/>
                  <a:ext cx="70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F49DC3-4C62-4639-AE56-0CF14373FCB8}"/>
                    </a:ext>
                  </a:extLst>
                </p14:cNvPr>
                <p14:cNvContentPartPr/>
                <p14:nvPr/>
              </p14:nvContentPartPr>
              <p14:xfrm>
                <a:off x="9863971" y="193651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F49DC3-4C62-4639-AE56-0CF14373FC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45971" y="1760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00EC17-8285-4449-B9E1-AA9B32080717}"/>
                    </a:ext>
                  </a:extLst>
                </p14:cNvPr>
                <p14:cNvContentPartPr/>
                <p14:nvPr/>
              </p14:nvContentPartPr>
              <p14:xfrm>
                <a:off x="10052971" y="96811"/>
                <a:ext cx="146880" cy="226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00EC17-8285-4449-B9E1-AA9B320807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34971" y="78811"/>
                  <a:ext cx="182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B31FCF-530D-4038-AFB3-0D3182019751}"/>
                    </a:ext>
                  </a:extLst>
                </p14:cNvPr>
                <p14:cNvContentPartPr/>
                <p14:nvPr/>
              </p14:nvContentPartPr>
              <p14:xfrm>
                <a:off x="10017691" y="153331"/>
                <a:ext cx="68760" cy="2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B31FCF-530D-4038-AFB3-0D31820197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00051" y="135331"/>
                  <a:ext cx="104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3BA913-A8CF-4C8D-8B4E-FA5980C2AF43}"/>
                    </a:ext>
                  </a:extLst>
                </p14:cNvPr>
                <p14:cNvContentPartPr/>
                <p14:nvPr/>
              </p14:nvContentPartPr>
              <p14:xfrm>
                <a:off x="703771" y="461131"/>
                <a:ext cx="176760" cy="55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3BA913-A8CF-4C8D-8B4E-FA5980C2AF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771" y="443131"/>
                  <a:ext cx="2124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5E341F-FA94-40B8-A4E8-16166B90BED1}"/>
                    </a:ext>
                  </a:extLst>
                </p14:cNvPr>
                <p14:cNvContentPartPr/>
                <p14:nvPr/>
              </p14:nvContentPartPr>
              <p14:xfrm>
                <a:off x="759571" y="311011"/>
                <a:ext cx="374760" cy="49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5E341F-FA94-40B8-A4E8-16166B90BE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571" y="293011"/>
                  <a:ext cx="4104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958BC3-13C8-4690-847F-ADFA83C8D9EB}"/>
                    </a:ext>
                  </a:extLst>
                </p14:cNvPr>
                <p14:cNvContentPartPr/>
                <p14:nvPr/>
              </p14:nvContentPartPr>
              <p14:xfrm>
                <a:off x="1228651" y="563731"/>
                <a:ext cx="397800" cy="20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958BC3-13C8-4690-847F-ADFA83C8D9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10651" y="545731"/>
                  <a:ext cx="43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3D06FA-8BDD-4553-926E-140C5CB3B0F0}"/>
                    </a:ext>
                  </a:extLst>
                </p14:cNvPr>
                <p14:cNvContentPartPr/>
                <p14:nvPr/>
              </p14:nvContentPartPr>
              <p14:xfrm>
                <a:off x="1617091" y="541771"/>
                <a:ext cx="296640" cy="21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3D06FA-8BDD-4553-926E-140C5CB3B0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99091" y="523771"/>
                  <a:ext cx="33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78068D-A3E8-4E9E-AD65-D040E0FE9F51}"/>
                    </a:ext>
                  </a:extLst>
                </p14:cNvPr>
                <p14:cNvContentPartPr/>
                <p14:nvPr/>
              </p14:nvContentPartPr>
              <p14:xfrm>
                <a:off x="1899331" y="541771"/>
                <a:ext cx="139680" cy="13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78068D-A3E8-4E9E-AD65-D040E0FE9F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81691" y="524131"/>
                  <a:ext cx="175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7B1F3-34D2-40F7-B10B-B2ECF7A07FA1}"/>
                    </a:ext>
                  </a:extLst>
                </p14:cNvPr>
                <p14:cNvContentPartPr/>
                <p14:nvPr/>
              </p14:nvContentPartPr>
              <p14:xfrm>
                <a:off x="2095531" y="396331"/>
                <a:ext cx="343080" cy="267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7B1F3-34D2-40F7-B10B-B2ECF7A07F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77531" y="378331"/>
                  <a:ext cx="378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2B0716-16E6-43A5-80D8-69E5FD3B394B}"/>
                    </a:ext>
                  </a:extLst>
                </p14:cNvPr>
                <p14:cNvContentPartPr/>
                <p14:nvPr/>
              </p14:nvContentPartPr>
              <p14:xfrm>
                <a:off x="2127931" y="471571"/>
                <a:ext cx="254160" cy="10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2B0716-16E6-43A5-80D8-69E5FD3B39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09931" y="453571"/>
                  <a:ext cx="28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A4970D-EBD5-405A-9B24-777F9CF63FA6}"/>
                    </a:ext>
                  </a:extLst>
                </p14:cNvPr>
                <p14:cNvContentPartPr/>
                <p14:nvPr/>
              </p14:nvContentPartPr>
              <p14:xfrm>
                <a:off x="2428531" y="343411"/>
                <a:ext cx="666360" cy="31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A4970D-EBD5-405A-9B24-777F9CF63F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10891" y="325411"/>
                  <a:ext cx="7020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E7A89C-87C7-4DC7-A28F-ECDC4BC4BDA8}"/>
                    </a:ext>
                  </a:extLst>
                </p14:cNvPr>
                <p14:cNvContentPartPr/>
                <p14:nvPr/>
              </p14:nvContentPartPr>
              <p14:xfrm>
                <a:off x="3147451" y="517651"/>
                <a:ext cx="875880" cy="2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E7A89C-87C7-4DC7-A28F-ECDC4BC4BDA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29811" y="499651"/>
                  <a:ext cx="911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BAB5C0-2568-4726-822D-3D688F589B73}"/>
                    </a:ext>
                  </a:extLst>
                </p14:cNvPr>
                <p14:cNvContentPartPr/>
                <p14:nvPr/>
              </p14:nvContentPartPr>
              <p14:xfrm>
                <a:off x="3972931" y="380131"/>
                <a:ext cx="354960" cy="41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BAB5C0-2568-4726-822D-3D688F589B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54931" y="362131"/>
                  <a:ext cx="390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5BED2D-2F1B-4376-9B61-727BE5EE7FCB}"/>
                    </a:ext>
                  </a:extLst>
                </p14:cNvPr>
                <p14:cNvContentPartPr/>
                <p14:nvPr/>
              </p14:nvContentPartPr>
              <p14:xfrm>
                <a:off x="4516531" y="154411"/>
                <a:ext cx="417240" cy="498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5BED2D-2F1B-4376-9B61-727BE5EE7FC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98891" y="136771"/>
                  <a:ext cx="4528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DD033-F28E-4BDC-9EFC-7338ADCB059B}"/>
                    </a:ext>
                  </a:extLst>
                </p14:cNvPr>
                <p14:cNvContentPartPr/>
                <p14:nvPr/>
              </p14:nvContentPartPr>
              <p14:xfrm>
                <a:off x="5049331" y="226051"/>
                <a:ext cx="224640" cy="21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DD033-F28E-4BDC-9EFC-7338ADCB059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31331" y="208411"/>
                  <a:ext cx="260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DC85F7-9D94-4EDD-A3AF-D39A6D60B811}"/>
                    </a:ext>
                  </a:extLst>
                </p14:cNvPr>
                <p14:cNvContentPartPr/>
                <p14:nvPr/>
              </p14:nvContentPartPr>
              <p14:xfrm>
                <a:off x="5288011" y="274651"/>
                <a:ext cx="112680" cy="7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DC85F7-9D94-4EDD-A3AF-D39A6D60B8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70011" y="257011"/>
                  <a:ext cx="148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A96C8D-9022-4EED-BEE0-01A121DA160E}"/>
                    </a:ext>
                  </a:extLst>
                </p14:cNvPr>
                <p14:cNvContentPartPr/>
                <p14:nvPr/>
              </p14:nvContentPartPr>
              <p14:xfrm>
                <a:off x="5470891" y="212011"/>
                <a:ext cx="371160" cy="51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A96C8D-9022-4EED-BEE0-01A121DA16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53251" y="194371"/>
                  <a:ext cx="406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7CFC42-3974-4130-A576-A75C98D10F20}"/>
                    </a:ext>
                  </a:extLst>
                </p14:cNvPr>
                <p14:cNvContentPartPr/>
                <p14:nvPr/>
              </p14:nvContentPartPr>
              <p14:xfrm>
                <a:off x="5850331" y="236851"/>
                <a:ext cx="230400" cy="24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7CFC42-3974-4130-A576-A75C98D10F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32331" y="218851"/>
                  <a:ext cx="266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48E849-BDE1-430B-8676-02476C246D95}"/>
                    </a:ext>
                  </a:extLst>
                </p14:cNvPr>
                <p14:cNvContentPartPr/>
                <p14:nvPr/>
              </p14:nvContentPartPr>
              <p14:xfrm>
                <a:off x="630331" y="1326931"/>
                <a:ext cx="260280" cy="30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48E849-BDE1-430B-8676-02476C246D9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2691" y="1308931"/>
                  <a:ext cx="295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204964-10AD-4728-A53E-D2E0A2E9FAAA}"/>
                    </a:ext>
                  </a:extLst>
                </p14:cNvPr>
                <p14:cNvContentPartPr/>
                <p14:nvPr/>
              </p14:nvContentPartPr>
              <p14:xfrm>
                <a:off x="896731" y="1362211"/>
                <a:ext cx="317880" cy="24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204964-10AD-4728-A53E-D2E0A2E9FA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9091" y="1344571"/>
                  <a:ext cx="353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AB61B9-31C5-44DC-9892-CAC5DE45706F}"/>
                    </a:ext>
                  </a:extLst>
                </p14:cNvPr>
                <p14:cNvContentPartPr/>
                <p14:nvPr/>
              </p14:nvContentPartPr>
              <p14:xfrm>
                <a:off x="1252051" y="1227931"/>
                <a:ext cx="218520" cy="38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AB61B9-31C5-44DC-9892-CAC5DE4570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4411" y="1209931"/>
                  <a:ext cx="254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6BD69D-C835-4577-A031-14FC9044DEAE}"/>
                    </a:ext>
                  </a:extLst>
                </p14:cNvPr>
                <p14:cNvContentPartPr/>
                <p14:nvPr/>
              </p14:nvContentPartPr>
              <p14:xfrm>
                <a:off x="1548331" y="1253851"/>
                <a:ext cx="241920" cy="16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6BD69D-C835-4577-A031-14FC9044DE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30691" y="1235851"/>
                  <a:ext cx="277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3CBA34-9104-4889-B7D9-F2DC63700D7A}"/>
                    </a:ext>
                  </a:extLst>
                </p14:cNvPr>
                <p14:cNvContentPartPr/>
                <p14:nvPr/>
              </p14:nvContentPartPr>
              <p14:xfrm>
                <a:off x="1898971" y="1270051"/>
                <a:ext cx="278280" cy="18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3CBA34-9104-4889-B7D9-F2DC63700D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81331" y="1252051"/>
                  <a:ext cx="313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A5EFEC-1422-47FE-9A0B-0A6FC7B90CF7}"/>
                    </a:ext>
                  </a:extLst>
                </p14:cNvPr>
                <p14:cNvContentPartPr/>
                <p14:nvPr/>
              </p14:nvContentPartPr>
              <p14:xfrm>
                <a:off x="2192731" y="1213531"/>
                <a:ext cx="71280" cy="75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A5EFEC-1422-47FE-9A0B-0A6FC7B90C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75091" y="1195531"/>
                  <a:ext cx="106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E3959D-B8CA-4D67-9273-1A7054FDD4FF}"/>
                    </a:ext>
                  </a:extLst>
                </p14:cNvPr>
                <p14:cNvContentPartPr/>
                <p14:nvPr/>
              </p14:nvContentPartPr>
              <p14:xfrm>
                <a:off x="2039011" y="1067371"/>
                <a:ext cx="116640" cy="33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E3959D-B8CA-4D67-9273-1A7054FDD4F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21011" y="1049371"/>
                  <a:ext cx="15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4E3279-3B97-4942-A07D-38CEA0F16E5E}"/>
                    </a:ext>
                  </a:extLst>
                </p14:cNvPr>
                <p14:cNvContentPartPr/>
                <p14:nvPr/>
              </p14:nvContentPartPr>
              <p14:xfrm>
                <a:off x="2289571" y="1083931"/>
                <a:ext cx="448560" cy="219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4E3279-3B97-4942-A07D-38CEA0F16E5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71931" y="1066291"/>
                  <a:ext cx="484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7DBF3A-2125-45A6-A229-A7F717EF610D}"/>
                    </a:ext>
                  </a:extLst>
                </p14:cNvPr>
                <p14:cNvContentPartPr/>
                <p14:nvPr/>
              </p14:nvContentPartPr>
              <p14:xfrm>
                <a:off x="2297491" y="1034971"/>
                <a:ext cx="191520" cy="122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7DBF3A-2125-45A6-A229-A7F717EF610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79851" y="1017331"/>
                  <a:ext cx="227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396528-AB99-40BE-9E73-E047DB526603}"/>
                    </a:ext>
                  </a:extLst>
                </p14:cNvPr>
                <p14:cNvContentPartPr/>
                <p14:nvPr/>
              </p14:nvContentPartPr>
              <p14:xfrm>
                <a:off x="2466331" y="903931"/>
                <a:ext cx="736920" cy="279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396528-AB99-40BE-9E73-E047DB52660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48691" y="886291"/>
                  <a:ext cx="772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62737F-07ED-4521-B433-5684705414AA}"/>
                    </a:ext>
                  </a:extLst>
                </p14:cNvPr>
                <p14:cNvContentPartPr/>
                <p14:nvPr/>
              </p14:nvContentPartPr>
              <p14:xfrm>
                <a:off x="3607891" y="1148371"/>
                <a:ext cx="622440" cy="49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62737F-07ED-4521-B433-5684705414A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90251" y="1130371"/>
                  <a:ext cx="658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51D89A4-2967-4812-A6D0-3F91E5B1B49D}"/>
                    </a:ext>
                  </a:extLst>
                </p14:cNvPr>
                <p14:cNvContentPartPr/>
                <p14:nvPr/>
              </p14:nvContentPartPr>
              <p14:xfrm>
                <a:off x="4005331" y="985291"/>
                <a:ext cx="561240" cy="49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51D89A4-2967-4812-A6D0-3F91E5B1B4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87331" y="967651"/>
                  <a:ext cx="5968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3C1A64-2198-474F-94FA-43670475BBDC}"/>
                    </a:ext>
                  </a:extLst>
                </p14:cNvPr>
                <p14:cNvContentPartPr/>
                <p14:nvPr/>
              </p14:nvContentPartPr>
              <p14:xfrm>
                <a:off x="4831171" y="869011"/>
                <a:ext cx="267480" cy="507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3C1A64-2198-474F-94FA-43670475BB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13531" y="851011"/>
                  <a:ext cx="3031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28178D-3D08-43BD-A76A-C03839C5BAA5}"/>
                    </a:ext>
                  </a:extLst>
                </p14:cNvPr>
                <p14:cNvContentPartPr/>
                <p14:nvPr/>
              </p14:nvContentPartPr>
              <p14:xfrm>
                <a:off x="5273611" y="792691"/>
                <a:ext cx="242640" cy="28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28178D-3D08-43BD-A76A-C03839C5BAA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55971" y="774691"/>
                  <a:ext cx="278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EFC619-636C-40BD-BBA2-66CF8B7D0555}"/>
                    </a:ext>
                  </a:extLst>
                </p14:cNvPr>
                <p14:cNvContentPartPr/>
                <p14:nvPr/>
              </p14:nvContentPartPr>
              <p14:xfrm>
                <a:off x="5534611" y="734731"/>
                <a:ext cx="536400" cy="46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EFC619-636C-40BD-BBA2-66CF8B7D05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16971" y="717091"/>
                  <a:ext cx="5720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D3EEAB-29CC-46B1-8AD5-4A2C6BD5638C}"/>
                    </a:ext>
                  </a:extLst>
                </p14:cNvPr>
                <p14:cNvContentPartPr/>
                <p14:nvPr/>
              </p14:nvContentPartPr>
              <p14:xfrm>
                <a:off x="6157771" y="887371"/>
                <a:ext cx="515520" cy="83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D3EEAB-29CC-46B1-8AD5-4A2C6BD563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39771" y="869371"/>
                  <a:ext cx="551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67EB9-0A16-4A69-87B2-72BEA27995C5}"/>
                    </a:ext>
                  </a:extLst>
                </p14:cNvPr>
                <p14:cNvContentPartPr/>
                <p14:nvPr/>
              </p14:nvContentPartPr>
              <p14:xfrm>
                <a:off x="6400411" y="808891"/>
                <a:ext cx="447480" cy="45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67EB9-0A16-4A69-87B2-72BEA27995C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82771" y="790891"/>
                  <a:ext cx="4831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CBDCF9E-11B2-46E7-AB30-BDC78A040E4C}"/>
                    </a:ext>
                  </a:extLst>
                </p14:cNvPr>
                <p14:cNvContentPartPr/>
                <p14:nvPr/>
              </p14:nvContentPartPr>
              <p14:xfrm>
                <a:off x="7039051" y="593251"/>
                <a:ext cx="153000" cy="36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CBDCF9E-11B2-46E7-AB30-BDC78A040E4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21051" y="575251"/>
                  <a:ext cx="188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9FA86B-32EE-4A16-9321-0D0177ABFF28}"/>
                    </a:ext>
                  </a:extLst>
                </p14:cNvPr>
                <p14:cNvContentPartPr/>
                <p14:nvPr/>
              </p14:nvContentPartPr>
              <p14:xfrm>
                <a:off x="7242811" y="719611"/>
                <a:ext cx="222480" cy="15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9FA86B-32EE-4A16-9321-0D0177ABFF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24811" y="701611"/>
                  <a:ext cx="25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EFF73E-C351-4A0D-B3F8-B84F023DAED6}"/>
                    </a:ext>
                  </a:extLst>
                </p14:cNvPr>
                <p14:cNvContentPartPr/>
                <p14:nvPr/>
              </p14:nvContentPartPr>
              <p14:xfrm>
                <a:off x="7433971" y="630691"/>
                <a:ext cx="375480" cy="24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EFF73E-C351-4A0D-B3F8-B84F023DAE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16331" y="612691"/>
                  <a:ext cx="411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04D6DE-8634-4765-B277-246930A436E6}"/>
                    </a:ext>
                  </a:extLst>
                </p14:cNvPr>
                <p14:cNvContentPartPr/>
                <p14:nvPr/>
              </p14:nvContentPartPr>
              <p14:xfrm>
                <a:off x="7810891" y="784411"/>
                <a:ext cx="266040" cy="140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04D6DE-8634-4765-B277-246930A436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93251" y="766771"/>
                  <a:ext cx="301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C81808-709D-41FD-8A71-84928590706D}"/>
                    </a:ext>
                  </a:extLst>
                </p14:cNvPr>
                <p14:cNvContentPartPr/>
                <p14:nvPr/>
              </p14:nvContentPartPr>
              <p14:xfrm>
                <a:off x="8115091" y="614491"/>
                <a:ext cx="373680" cy="65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C81808-709D-41FD-8A71-84928590706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97451" y="596851"/>
                  <a:ext cx="409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AB13CB-43C7-4743-9181-731B34567A46}"/>
                    </a:ext>
                  </a:extLst>
                </p14:cNvPr>
                <p14:cNvContentPartPr/>
                <p14:nvPr/>
              </p14:nvContentPartPr>
              <p14:xfrm>
                <a:off x="8374291" y="547171"/>
                <a:ext cx="411480" cy="30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AB13CB-43C7-4743-9181-731B34567A4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56651" y="529171"/>
                  <a:ext cx="44712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738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E0A59-7C6D-4B05-B1A3-ED15904D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781175"/>
            <a:ext cx="3314700" cy="3295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BB5BAA9-93B6-4E6E-9AF6-D22902753E7B}"/>
                  </a:ext>
                </a:extLst>
              </p14:cNvPr>
              <p14:cNvContentPartPr/>
              <p14:nvPr/>
            </p14:nvContentPartPr>
            <p14:xfrm>
              <a:off x="6456931" y="1111291"/>
              <a:ext cx="1244880" cy="1141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BB5BAA9-93B6-4E6E-9AF6-D22902753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9291" y="1093291"/>
                <a:ext cx="12805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F476820-961D-4223-9BFA-F3671A714A31}"/>
                  </a:ext>
                </a:extLst>
              </p14:cNvPr>
              <p14:cNvContentPartPr/>
              <p14:nvPr/>
            </p14:nvContentPartPr>
            <p14:xfrm>
              <a:off x="6214651" y="4378651"/>
              <a:ext cx="1590840" cy="425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F476820-961D-4223-9BFA-F3671A714A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6651" y="4361011"/>
                <a:ext cx="16264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E5C63E1-6546-4726-BDE3-5911C2743111}"/>
                  </a:ext>
                </a:extLst>
              </p14:cNvPr>
              <p14:cNvContentPartPr/>
              <p14:nvPr/>
            </p14:nvContentPartPr>
            <p14:xfrm>
              <a:off x="5904331" y="2977531"/>
              <a:ext cx="1112040" cy="163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E5C63E1-6546-4726-BDE3-5911C2743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6691" y="2959891"/>
                <a:ext cx="114768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368497C-BFE6-4AEB-9B48-026FABE4C61E}"/>
              </a:ext>
            </a:extLst>
          </p:cNvPr>
          <p:cNvGrpSpPr/>
          <p:nvPr/>
        </p:nvGrpSpPr>
        <p:grpSpPr>
          <a:xfrm>
            <a:off x="630331" y="68011"/>
            <a:ext cx="9569520" cy="1562760"/>
            <a:chOff x="630331" y="68011"/>
            <a:chExt cx="9569520" cy="15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F7B24E-8BA1-4094-B898-E8C07A6B096C}"/>
                    </a:ext>
                  </a:extLst>
                </p14:cNvPr>
                <p14:cNvContentPartPr/>
                <p14:nvPr/>
              </p14:nvContentPartPr>
              <p14:xfrm>
                <a:off x="6572491" y="218131"/>
                <a:ext cx="325800" cy="32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F7B24E-8BA1-4094-B898-E8C07A6B09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4491" y="200491"/>
                  <a:ext cx="361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43DE3B-1FF5-419A-88C8-020E66981E09}"/>
                    </a:ext>
                  </a:extLst>
                </p14:cNvPr>
                <p14:cNvContentPartPr/>
                <p14:nvPr/>
              </p14:nvContentPartPr>
              <p14:xfrm>
                <a:off x="6918451" y="280411"/>
                <a:ext cx="321840" cy="18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43DE3B-1FF5-419A-88C8-020E66981E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00451" y="262771"/>
                  <a:ext cx="357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314D3D-D286-4894-813D-CD405B527EA5}"/>
                    </a:ext>
                  </a:extLst>
                </p14:cNvPr>
                <p14:cNvContentPartPr/>
                <p14:nvPr/>
              </p14:nvContentPartPr>
              <p14:xfrm>
                <a:off x="7161091" y="242251"/>
                <a:ext cx="366120" cy="24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314D3D-D286-4894-813D-CD405B527E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3451" y="224611"/>
                  <a:ext cx="401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B29083-703C-43D7-A3B4-61FEB51218E5}"/>
                    </a:ext>
                  </a:extLst>
                </p14:cNvPr>
                <p14:cNvContentPartPr/>
                <p14:nvPr/>
              </p14:nvContentPartPr>
              <p14:xfrm>
                <a:off x="7541251" y="221731"/>
                <a:ext cx="220680" cy="27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B29083-703C-43D7-A3B4-61FEB51218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23611" y="204091"/>
                  <a:ext cx="256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F3B828-170D-4365-B6FF-D35DE8D10E10}"/>
                    </a:ext>
                  </a:extLst>
                </p14:cNvPr>
                <p14:cNvContentPartPr/>
                <p14:nvPr/>
              </p14:nvContentPartPr>
              <p14:xfrm>
                <a:off x="7784251" y="216331"/>
                <a:ext cx="308880" cy="18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F3B828-170D-4365-B6FF-D35DE8D10E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66251" y="198691"/>
                  <a:ext cx="344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AC46E9-D839-43B0-828D-E04B68ECE31B}"/>
                    </a:ext>
                  </a:extLst>
                </p14:cNvPr>
                <p14:cNvContentPartPr/>
                <p14:nvPr/>
              </p14:nvContentPartPr>
              <p14:xfrm>
                <a:off x="8140291" y="201931"/>
                <a:ext cx="259560" cy="16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AC46E9-D839-43B0-828D-E04B68ECE3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22291" y="183931"/>
                  <a:ext cx="295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BAF0A5-4441-4E90-975D-E4EA7413CC15}"/>
                    </a:ext>
                  </a:extLst>
                </p14:cNvPr>
                <p14:cNvContentPartPr/>
                <p14:nvPr/>
              </p14:nvContentPartPr>
              <p14:xfrm>
                <a:off x="8447731" y="129211"/>
                <a:ext cx="210600" cy="236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BAF0A5-4441-4E90-975D-E4EA7413CC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30091" y="111571"/>
                  <a:ext cx="246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7B7C77-9CBF-4D28-A72E-360E65573624}"/>
                    </a:ext>
                  </a:extLst>
                </p14:cNvPr>
                <p14:cNvContentPartPr/>
                <p14:nvPr/>
              </p14:nvContentPartPr>
              <p14:xfrm>
                <a:off x="8350531" y="213091"/>
                <a:ext cx="164880" cy="1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7B7C77-9CBF-4D28-A72E-360E65573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32891" y="195091"/>
                  <a:ext cx="200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B28711-DF37-4C61-92D1-F3BF30C0BC4D}"/>
                    </a:ext>
                  </a:extLst>
                </p14:cNvPr>
                <p14:cNvContentPartPr/>
                <p14:nvPr/>
              </p14:nvContentPartPr>
              <p14:xfrm>
                <a:off x="9118411" y="68011"/>
                <a:ext cx="284040" cy="37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B28711-DF37-4C61-92D1-F3BF30C0BC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00771" y="50371"/>
                  <a:ext cx="319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F663DA-681A-42A5-A6CA-43F3255A5322}"/>
                    </a:ext>
                  </a:extLst>
                </p14:cNvPr>
                <p14:cNvContentPartPr/>
                <p14:nvPr/>
              </p14:nvContentPartPr>
              <p14:xfrm>
                <a:off x="9419011" y="323251"/>
                <a:ext cx="87120" cy="13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F663DA-681A-42A5-A6CA-43F3255A53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01011" y="305611"/>
                  <a:ext cx="122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9A8963-ED23-4607-B2D1-98028410A6CB}"/>
                    </a:ext>
                  </a:extLst>
                </p14:cNvPr>
                <p14:cNvContentPartPr/>
                <p14:nvPr/>
              </p14:nvContentPartPr>
              <p14:xfrm>
                <a:off x="9435211" y="307051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9A8963-ED23-4607-B2D1-98028410A6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7211" y="289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B8BD77-AFF3-42B0-A855-46650620E343}"/>
                    </a:ext>
                  </a:extLst>
                </p14:cNvPr>
                <p14:cNvContentPartPr/>
                <p14:nvPr/>
              </p14:nvContentPartPr>
              <p14:xfrm>
                <a:off x="9329731" y="20193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B8BD77-AFF3-42B0-A855-46650620E34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12091" y="1842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20BD5F-89C5-454A-9176-95602566BB50}"/>
                    </a:ext>
                  </a:extLst>
                </p14:cNvPr>
                <p14:cNvContentPartPr/>
                <p14:nvPr/>
              </p14:nvContentPartPr>
              <p14:xfrm>
                <a:off x="9483451" y="236851"/>
                <a:ext cx="412920" cy="16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20BD5F-89C5-454A-9176-95602566BB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65451" y="219211"/>
                  <a:ext cx="448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0BA4E3-A5E3-4816-BFD0-E1CD4923E96D}"/>
                    </a:ext>
                  </a:extLst>
                </p14:cNvPr>
                <p14:cNvContentPartPr/>
                <p14:nvPr/>
              </p14:nvContentPartPr>
              <p14:xfrm>
                <a:off x="9969091" y="218131"/>
                <a:ext cx="34920" cy="7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0BA4E3-A5E3-4816-BFD0-E1CD4923E9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1091" y="200491"/>
                  <a:ext cx="70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F49DC3-4C62-4639-AE56-0CF14373FCB8}"/>
                    </a:ext>
                  </a:extLst>
                </p14:cNvPr>
                <p14:cNvContentPartPr/>
                <p14:nvPr/>
              </p14:nvContentPartPr>
              <p14:xfrm>
                <a:off x="9863971" y="193651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F49DC3-4C62-4639-AE56-0CF14373FC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45971" y="1760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00EC17-8285-4449-B9E1-AA9B32080717}"/>
                    </a:ext>
                  </a:extLst>
                </p14:cNvPr>
                <p14:cNvContentPartPr/>
                <p14:nvPr/>
              </p14:nvContentPartPr>
              <p14:xfrm>
                <a:off x="10052971" y="96811"/>
                <a:ext cx="146880" cy="226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00EC17-8285-4449-B9E1-AA9B320807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34971" y="78811"/>
                  <a:ext cx="182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B31FCF-530D-4038-AFB3-0D3182019751}"/>
                    </a:ext>
                  </a:extLst>
                </p14:cNvPr>
                <p14:cNvContentPartPr/>
                <p14:nvPr/>
              </p14:nvContentPartPr>
              <p14:xfrm>
                <a:off x="10017691" y="153331"/>
                <a:ext cx="68760" cy="2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B31FCF-530D-4038-AFB3-0D31820197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00051" y="135331"/>
                  <a:ext cx="104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3BA913-A8CF-4C8D-8B4E-FA5980C2AF43}"/>
                    </a:ext>
                  </a:extLst>
                </p14:cNvPr>
                <p14:cNvContentPartPr/>
                <p14:nvPr/>
              </p14:nvContentPartPr>
              <p14:xfrm>
                <a:off x="703771" y="461131"/>
                <a:ext cx="176760" cy="55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3BA913-A8CF-4C8D-8B4E-FA5980C2AF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771" y="443131"/>
                  <a:ext cx="2124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5E341F-FA94-40B8-A4E8-16166B90BED1}"/>
                    </a:ext>
                  </a:extLst>
                </p14:cNvPr>
                <p14:cNvContentPartPr/>
                <p14:nvPr/>
              </p14:nvContentPartPr>
              <p14:xfrm>
                <a:off x="759571" y="311011"/>
                <a:ext cx="374760" cy="49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5E341F-FA94-40B8-A4E8-16166B90BE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571" y="293011"/>
                  <a:ext cx="4104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958BC3-13C8-4690-847F-ADFA83C8D9EB}"/>
                    </a:ext>
                  </a:extLst>
                </p14:cNvPr>
                <p14:cNvContentPartPr/>
                <p14:nvPr/>
              </p14:nvContentPartPr>
              <p14:xfrm>
                <a:off x="1228651" y="563731"/>
                <a:ext cx="397800" cy="20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958BC3-13C8-4690-847F-ADFA83C8D9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10651" y="545731"/>
                  <a:ext cx="43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3D06FA-8BDD-4553-926E-140C5CB3B0F0}"/>
                    </a:ext>
                  </a:extLst>
                </p14:cNvPr>
                <p14:cNvContentPartPr/>
                <p14:nvPr/>
              </p14:nvContentPartPr>
              <p14:xfrm>
                <a:off x="1617091" y="541771"/>
                <a:ext cx="296640" cy="21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3D06FA-8BDD-4553-926E-140C5CB3B0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99091" y="523771"/>
                  <a:ext cx="33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78068D-A3E8-4E9E-AD65-D040E0FE9F51}"/>
                    </a:ext>
                  </a:extLst>
                </p14:cNvPr>
                <p14:cNvContentPartPr/>
                <p14:nvPr/>
              </p14:nvContentPartPr>
              <p14:xfrm>
                <a:off x="1899331" y="541771"/>
                <a:ext cx="139680" cy="13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78068D-A3E8-4E9E-AD65-D040E0FE9F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81691" y="524131"/>
                  <a:ext cx="175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7B1F3-34D2-40F7-B10B-B2ECF7A07FA1}"/>
                    </a:ext>
                  </a:extLst>
                </p14:cNvPr>
                <p14:cNvContentPartPr/>
                <p14:nvPr/>
              </p14:nvContentPartPr>
              <p14:xfrm>
                <a:off x="2095531" y="396331"/>
                <a:ext cx="343080" cy="267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7B1F3-34D2-40F7-B10B-B2ECF7A07F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77531" y="378331"/>
                  <a:ext cx="378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2B0716-16E6-43A5-80D8-69E5FD3B394B}"/>
                    </a:ext>
                  </a:extLst>
                </p14:cNvPr>
                <p14:cNvContentPartPr/>
                <p14:nvPr/>
              </p14:nvContentPartPr>
              <p14:xfrm>
                <a:off x="2127931" y="471571"/>
                <a:ext cx="254160" cy="10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2B0716-16E6-43A5-80D8-69E5FD3B39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09931" y="453571"/>
                  <a:ext cx="28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A4970D-EBD5-405A-9B24-777F9CF63FA6}"/>
                    </a:ext>
                  </a:extLst>
                </p14:cNvPr>
                <p14:cNvContentPartPr/>
                <p14:nvPr/>
              </p14:nvContentPartPr>
              <p14:xfrm>
                <a:off x="2428531" y="343411"/>
                <a:ext cx="666360" cy="31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A4970D-EBD5-405A-9B24-777F9CF63F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10891" y="325411"/>
                  <a:ext cx="7020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E7A89C-87C7-4DC7-A28F-ECDC4BC4BDA8}"/>
                    </a:ext>
                  </a:extLst>
                </p14:cNvPr>
                <p14:cNvContentPartPr/>
                <p14:nvPr/>
              </p14:nvContentPartPr>
              <p14:xfrm>
                <a:off x="3147451" y="517651"/>
                <a:ext cx="875880" cy="2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E7A89C-87C7-4DC7-A28F-ECDC4BC4BDA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29811" y="499651"/>
                  <a:ext cx="911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12F3FA-57EE-43AF-929E-C997C6A5F7E3}"/>
                    </a:ext>
                  </a:extLst>
                </p14:cNvPr>
                <p14:cNvContentPartPr/>
                <p14:nvPr/>
              </p14:nvContentPartPr>
              <p14:xfrm>
                <a:off x="3972931" y="380131"/>
                <a:ext cx="351360" cy="388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12F3FA-57EE-43AF-929E-C997C6A5F7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54931" y="362131"/>
                  <a:ext cx="3870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59516B-D5D5-4B34-A289-8FC717546528}"/>
                    </a:ext>
                  </a:extLst>
                </p14:cNvPr>
                <p14:cNvContentPartPr/>
                <p14:nvPr/>
              </p14:nvContentPartPr>
              <p14:xfrm>
                <a:off x="4516531" y="154411"/>
                <a:ext cx="417240" cy="498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59516B-D5D5-4B34-A289-8FC7175465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98891" y="136771"/>
                  <a:ext cx="4528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683440-AF24-46EE-9956-4538C59E3246}"/>
                    </a:ext>
                  </a:extLst>
                </p14:cNvPr>
                <p14:cNvContentPartPr/>
                <p14:nvPr/>
              </p14:nvContentPartPr>
              <p14:xfrm>
                <a:off x="5050411" y="226051"/>
                <a:ext cx="223560" cy="21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683440-AF24-46EE-9956-4538C59E324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32771" y="208411"/>
                  <a:ext cx="259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DC85F7-9D94-4EDD-A3AF-D39A6D60B811}"/>
                    </a:ext>
                  </a:extLst>
                </p14:cNvPr>
                <p14:cNvContentPartPr/>
                <p14:nvPr/>
              </p14:nvContentPartPr>
              <p14:xfrm>
                <a:off x="5288011" y="274651"/>
                <a:ext cx="112680" cy="7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DC85F7-9D94-4EDD-A3AF-D39A6D60B8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70011" y="257011"/>
                  <a:ext cx="148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B974C4-2B1E-4E8D-A983-B6B0CA83C499}"/>
                    </a:ext>
                  </a:extLst>
                </p14:cNvPr>
                <p14:cNvContentPartPr/>
                <p14:nvPr/>
              </p14:nvContentPartPr>
              <p14:xfrm>
                <a:off x="5470891" y="212011"/>
                <a:ext cx="371160" cy="518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B974C4-2B1E-4E8D-A983-B6B0CA83C4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53251" y="194371"/>
                  <a:ext cx="4068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7CFC42-3974-4130-A576-A75C98D10F20}"/>
                    </a:ext>
                  </a:extLst>
                </p14:cNvPr>
                <p14:cNvContentPartPr/>
                <p14:nvPr/>
              </p14:nvContentPartPr>
              <p14:xfrm>
                <a:off x="5850331" y="236851"/>
                <a:ext cx="230400" cy="24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7CFC42-3974-4130-A576-A75C98D10F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32331" y="218851"/>
                  <a:ext cx="266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3B4F5C-B1FD-4026-BDAE-667296ADD786}"/>
                    </a:ext>
                  </a:extLst>
                </p14:cNvPr>
                <p14:cNvContentPartPr/>
                <p14:nvPr/>
              </p14:nvContentPartPr>
              <p14:xfrm>
                <a:off x="630331" y="1326931"/>
                <a:ext cx="260280" cy="303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3B4F5C-B1FD-4026-BDAE-667296ADD7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2691" y="1308931"/>
                  <a:ext cx="295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088529-831A-40BA-94FE-07F146796273}"/>
                    </a:ext>
                  </a:extLst>
                </p14:cNvPr>
                <p14:cNvContentPartPr/>
                <p14:nvPr/>
              </p14:nvContentPartPr>
              <p14:xfrm>
                <a:off x="896731" y="1362211"/>
                <a:ext cx="317880" cy="223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088529-831A-40BA-94FE-07F1467962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9091" y="1344571"/>
                  <a:ext cx="353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F7AE87-D1A7-493E-8200-61A376F2BB05}"/>
                    </a:ext>
                  </a:extLst>
                </p14:cNvPr>
                <p14:cNvContentPartPr/>
                <p14:nvPr/>
              </p14:nvContentPartPr>
              <p14:xfrm>
                <a:off x="1252051" y="1227931"/>
                <a:ext cx="212760" cy="38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F7AE87-D1A7-493E-8200-61A376F2BB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4411" y="1209931"/>
                  <a:ext cx="248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11BECA-41E2-4F88-8D96-7C54F9D648AB}"/>
                    </a:ext>
                  </a:extLst>
                </p14:cNvPr>
                <p14:cNvContentPartPr/>
                <p14:nvPr/>
              </p14:nvContentPartPr>
              <p14:xfrm>
                <a:off x="1548331" y="1279051"/>
                <a:ext cx="241920" cy="141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11BECA-41E2-4F88-8D96-7C54F9D648A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30691" y="1261411"/>
                  <a:ext cx="277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C236AF-887C-40E4-80BA-39C2136B07AD}"/>
                    </a:ext>
                  </a:extLst>
                </p14:cNvPr>
                <p14:cNvContentPartPr/>
                <p14:nvPr/>
              </p14:nvContentPartPr>
              <p14:xfrm>
                <a:off x="1898971" y="1270051"/>
                <a:ext cx="180720" cy="18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C236AF-887C-40E4-80BA-39C2136B0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81331" y="1252051"/>
                  <a:ext cx="21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2B4EE7-715E-49A3-8FE0-8E68834DEAFD}"/>
                    </a:ext>
                  </a:extLst>
                </p14:cNvPr>
                <p14:cNvContentPartPr/>
                <p14:nvPr/>
              </p14:nvContentPartPr>
              <p14:xfrm>
                <a:off x="2192731" y="1213531"/>
                <a:ext cx="42120" cy="42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2B4EE7-715E-49A3-8FE0-8E68834DEAF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75091" y="1195531"/>
                  <a:ext cx="77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F6242E-7428-45E3-944B-E2241B015B2C}"/>
                    </a:ext>
                  </a:extLst>
                </p14:cNvPr>
                <p14:cNvContentPartPr/>
                <p14:nvPr/>
              </p14:nvContentPartPr>
              <p14:xfrm>
                <a:off x="2039011" y="1092571"/>
                <a:ext cx="5760" cy="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F6242E-7428-45E3-944B-E2241B015B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21011" y="1074571"/>
                  <a:ext cx="41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D01600-BAAB-45E2-B031-5C1D46967D61}"/>
                    </a:ext>
                  </a:extLst>
                </p14:cNvPr>
                <p14:cNvContentPartPr/>
                <p14:nvPr/>
              </p14:nvContentPartPr>
              <p14:xfrm>
                <a:off x="2289571" y="1083931"/>
                <a:ext cx="448560" cy="216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D01600-BAAB-45E2-B031-5C1D46967D6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71931" y="1066291"/>
                  <a:ext cx="484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5CD853-C2CD-417B-879A-2814DFD0EFE6}"/>
                    </a:ext>
                  </a:extLst>
                </p14:cNvPr>
                <p14:cNvContentPartPr/>
                <p14:nvPr/>
              </p14:nvContentPartPr>
              <p14:xfrm>
                <a:off x="2297491" y="1034971"/>
                <a:ext cx="191520" cy="12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5CD853-C2CD-417B-879A-2814DFD0EF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79851" y="1017331"/>
                  <a:ext cx="227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4E77B9-A17B-41D4-AD70-7A4EB8FA1A19}"/>
                    </a:ext>
                  </a:extLst>
                </p14:cNvPr>
                <p14:cNvContentPartPr/>
                <p14:nvPr/>
              </p14:nvContentPartPr>
              <p14:xfrm>
                <a:off x="2466331" y="903931"/>
                <a:ext cx="736920" cy="27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4E77B9-A17B-41D4-AD70-7A4EB8FA1A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48691" y="886291"/>
                  <a:ext cx="772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8E5CE0-6565-4E40-B9A2-CDDF49FC9EAB}"/>
                    </a:ext>
                  </a:extLst>
                </p14:cNvPr>
                <p14:cNvContentPartPr/>
                <p14:nvPr/>
              </p14:nvContentPartPr>
              <p14:xfrm>
                <a:off x="3678451" y="1148371"/>
                <a:ext cx="551880" cy="4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8E5CE0-6565-4E40-B9A2-CDDF49FC9EA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60451" y="1130371"/>
                  <a:ext cx="587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D0105C-9A74-4CFF-A39D-6D8B8195371D}"/>
                    </a:ext>
                  </a:extLst>
                </p14:cNvPr>
                <p14:cNvContentPartPr/>
                <p14:nvPr/>
              </p14:nvContentPartPr>
              <p14:xfrm>
                <a:off x="4005331" y="985291"/>
                <a:ext cx="561240" cy="49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D0105C-9A74-4CFF-A39D-6D8B819537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87331" y="967651"/>
                  <a:ext cx="5968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3827F5-FE39-4345-B326-292DBDA6D480}"/>
                    </a:ext>
                  </a:extLst>
                </p14:cNvPr>
                <p14:cNvContentPartPr/>
                <p14:nvPr/>
              </p14:nvContentPartPr>
              <p14:xfrm>
                <a:off x="4831171" y="869011"/>
                <a:ext cx="267480" cy="507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3827F5-FE39-4345-B326-292DBDA6D4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13531" y="851011"/>
                  <a:ext cx="3031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2027BA-84DC-4D21-8F70-18B8B72C3E49}"/>
                    </a:ext>
                  </a:extLst>
                </p14:cNvPr>
                <p14:cNvContentPartPr/>
                <p14:nvPr/>
              </p14:nvContentPartPr>
              <p14:xfrm>
                <a:off x="5273611" y="792691"/>
                <a:ext cx="242640" cy="28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2027BA-84DC-4D21-8F70-18B8B72C3E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55971" y="774691"/>
                  <a:ext cx="278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9A554C-A369-483B-9754-872DD27E3A6A}"/>
                    </a:ext>
                  </a:extLst>
                </p14:cNvPr>
                <p14:cNvContentPartPr/>
                <p14:nvPr/>
              </p14:nvContentPartPr>
              <p14:xfrm>
                <a:off x="5534611" y="734731"/>
                <a:ext cx="536400" cy="469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9A554C-A369-483B-9754-872DD27E3A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16971" y="717091"/>
                  <a:ext cx="5720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D3EEAB-29CC-46B1-8AD5-4A2C6BD5638C}"/>
                    </a:ext>
                  </a:extLst>
                </p14:cNvPr>
                <p14:cNvContentPartPr/>
                <p14:nvPr/>
              </p14:nvContentPartPr>
              <p14:xfrm>
                <a:off x="6157771" y="887371"/>
                <a:ext cx="515520" cy="83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D3EEAB-29CC-46B1-8AD5-4A2C6BD563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39771" y="869371"/>
                  <a:ext cx="551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129AFB-9C67-4038-8A58-02D17D47D11F}"/>
                    </a:ext>
                  </a:extLst>
                </p14:cNvPr>
                <p14:cNvContentPartPr/>
                <p14:nvPr/>
              </p14:nvContentPartPr>
              <p14:xfrm>
                <a:off x="6400411" y="808891"/>
                <a:ext cx="447480" cy="45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129AFB-9C67-4038-8A58-02D17D47D1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82771" y="790891"/>
                  <a:ext cx="4831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889499-CE76-43D1-897D-748FBE36629F}"/>
                    </a:ext>
                  </a:extLst>
                </p14:cNvPr>
                <p14:cNvContentPartPr/>
                <p14:nvPr/>
              </p14:nvContentPartPr>
              <p14:xfrm>
                <a:off x="7039051" y="593251"/>
                <a:ext cx="153000" cy="36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889499-CE76-43D1-897D-748FBE3662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21051" y="575251"/>
                  <a:ext cx="188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9FA86B-32EE-4A16-9321-0D0177ABFF28}"/>
                    </a:ext>
                  </a:extLst>
                </p14:cNvPr>
                <p14:cNvContentPartPr/>
                <p14:nvPr/>
              </p14:nvContentPartPr>
              <p14:xfrm>
                <a:off x="7242811" y="719611"/>
                <a:ext cx="222480" cy="15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9FA86B-32EE-4A16-9321-0D0177ABFF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24811" y="701611"/>
                  <a:ext cx="25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60E546-A7D8-4FD8-A39D-2614D1687C63}"/>
                    </a:ext>
                  </a:extLst>
                </p14:cNvPr>
                <p14:cNvContentPartPr/>
                <p14:nvPr/>
              </p14:nvContentPartPr>
              <p14:xfrm>
                <a:off x="7434691" y="630691"/>
                <a:ext cx="374760" cy="24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60E546-A7D8-4FD8-A39D-2614D1687C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16691" y="612691"/>
                  <a:ext cx="410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04D6DE-8634-4765-B277-246930A436E6}"/>
                    </a:ext>
                  </a:extLst>
                </p14:cNvPr>
                <p14:cNvContentPartPr/>
                <p14:nvPr/>
              </p14:nvContentPartPr>
              <p14:xfrm>
                <a:off x="7810891" y="784411"/>
                <a:ext cx="266040" cy="140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04D6DE-8634-4765-B277-246930A436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93251" y="766771"/>
                  <a:ext cx="301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4685D6-C536-446B-873F-7E2080B53C21}"/>
                    </a:ext>
                  </a:extLst>
                </p14:cNvPr>
                <p14:cNvContentPartPr/>
                <p14:nvPr/>
              </p14:nvContentPartPr>
              <p14:xfrm>
                <a:off x="8115091" y="614491"/>
                <a:ext cx="373680" cy="656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4685D6-C536-446B-873F-7E2080B53C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97451" y="596851"/>
                  <a:ext cx="409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AB13CB-43C7-4743-9181-731B34567A46}"/>
                    </a:ext>
                  </a:extLst>
                </p14:cNvPr>
                <p14:cNvContentPartPr/>
                <p14:nvPr/>
              </p14:nvContentPartPr>
              <p14:xfrm>
                <a:off x="8374291" y="547171"/>
                <a:ext cx="411480" cy="30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AB13CB-43C7-4743-9181-731B34567A4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56651" y="529171"/>
                  <a:ext cx="44712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80D8A7-6C13-4F34-91F8-81651A5412E6}"/>
                  </a:ext>
                </a:extLst>
              </p14:cNvPr>
              <p14:cNvContentPartPr/>
              <p14:nvPr/>
            </p14:nvContentPartPr>
            <p14:xfrm>
              <a:off x="865411" y="87369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80D8A7-6C13-4F34-91F8-81651A5412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771" y="8556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21B5A93-BF3C-4181-9ADB-AB6C977917D3}"/>
              </a:ext>
            </a:extLst>
          </p:cNvPr>
          <p:cNvGrpSpPr/>
          <p:nvPr/>
        </p:nvGrpSpPr>
        <p:grpSpPr>
          <a:xfrm>
            <a:off x="7250011" y="2955931"/>
            <a:ext cx="915120" cy="705240"/>
            <a:chOff x="7250011" y="2955931"/>
            <a:chExt cx="91512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0B56BB-51AE-4F74-8CAB-F731A2742258}"/>
                    </a:ext>
                  </a:extLst>
                </p14:cNvPr>
                <p14:cNvContentPartPr/>
                <p14:nvPr/>
              </p14:nvContentPartPr>
              <p14:xfrm>
                <a:off x="7412011" y="3163651"/>
                <a:ext cx="169200" cy="332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0B56BB-51AE-4F74-8CAB-F731A27422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4011" y="3146011"/>
                  <a:ext cx="2048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428C25-3ED0-4671-8324-9CE7AB9E366B}"/>
                    </a:ext>
                  </a:extLst>
                </p14:cNvPr>
                <p14:cNvContentPartPr/>
                <p14:nvPr/>
              </p14:nvContentPartPr>
              <p14:xfrm>
                <a:off x="7250011" y="2955931"/>
                <a:ext cx="270720" cy="24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428C25-3ED0-4671-8324-9CE7AB9E36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32371" y="2938291"/>
                  <a:ext cx="306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E66622-26DB-4CE5-960C-DA67AF426BE8}"/>
                    </a:ext>
                  </a:extLst>
                </p14:cNvPr>
                <p14:cNvContentPartPr/>
                <p14:nvPr/>
              </p14:nvContentPartPr>
              <p14:xfrm>
                <a:off x="7646371" y="3332851"/>
                <a:ext cx="518760" cy="328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E66622-26DB-4CE5-960C-DA67AF426B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28731" y="3315211"/>
                  <a:ext cx="55440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A54B76-C067-48F0-B3FB-8C24FE6EA236}"/>
              </a:ext>
            </a:extLst>
          </p:cNvPr>
          <p:cNvGrpSpPr/>
          <p:nvPr/>
        </p:nvGrpSpPr>
        <p:grpSpPr>
          <a:xfrm>
            <a:off x="120931" y="3009571"/>
            <a:ext cx="5346000" cy="2077200"/>
            <a:chOff x="120931" y="3009571"/>
            <a:chExt cx="5346000" cy="20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9C4C2B-BAAB-4878-AA72-E222FD4746A9}"/>
                    </a:ext>
                  </a:extLst>
                </p14:cNvPr>
                <p14:cNvContentPartPr/>
                <p14:nvPr/>
              </p14:nvContentPartPr>
              <p14:xfrm>
                <a:off x="5081371" y="3171571"/>
                <a:ext cx="276480" cy="486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9C4C2B-BAAB-4878-AA72-E222FD4746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63731" y="3153931"/>
                  <a:ext cx="3121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63D4F7-5207-406A-9CFF-C89692507154}"/>
                    </a:ext>
                  </a:extLst>
                </p14:cNvPr>
                <p14:cNvContentPartPr/>
                <p14:nvPr/>
              </p14:nvContentPartPr>
              <p14:xfrm>
                <a:off x="4879411" y="3009571"/>
                <a:ext cx="321840" cy="275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63D4F7-5207-406A-9CFF-C896925071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1411" y="2991931"/>
                  <a:ext cx="357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98E4D6-FE47-4984-8878-048A8982C668}"/>
                    </a:ext>
                  </a:extLst>
                </p14:cNvPr>
                <p14:cNvContentPartPr/>
                <p14:nvPr/>
              </p14:nvContentPartPr>
              <p14:xfrm>
                <a:off x="5372971" y="3293251"/>
                <a:ext cx="93960" cy="19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98E4D6-FE47-4984-8878-048A8982C66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54971" y="3275251"/>
                  <a:ext cx="129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B690F7-D374-4E11-8256-51F21B5C8B01}"/>
                    </a:ext>
                  </a:extLst>
                </p14:cNvPr>
                <p14:cNvContentPartPr/>
                <p14:nvPr/>
              </p14:nvContentPartPr>
              <p14:xfrm>
                <a:off x="120931" y="4143931"/>
                <a:ext cx="3669120" cy="248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B690F7-D374-4E11-8256-51F21B5C8B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291" y="4125931"/>
                  <a:ext cx="3704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AD129E-046A-4684-B71E-437C32B9563D}"/>
                    </a:ext>
                  </a:extLst>
                </p14:cNvPr>
                <p14:cNvContentPartPr/>
                <p14:nvPr/>
              </p14:nvContentPartPr>
              <p14:xfrm>
                <a:off x="865411" y="3543811"/>
                <a:ext cx="301320" cy="1542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AD129E-046A-4684-B71E-437C32B956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7771" y="3526171"/>
                  <a:ext cx="336960" cy="15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C26261-5BFE-46AC-9A03-B9898385DBEF}"/>
                    </a:ext>
                  </a:extLst>
                </p14:cNvPr>
                <p14:cNvContentPartPr/>
                <p14:nvPr/>
              </p14:nvContentPartPr>
              <p14:xfrm>
                <a:off x="857491" y="3461011"/>
                <a:ext cx="3398760" cy="1572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C26261-5BFE-46AC-9A03-B9898385DB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9491" y="3443011"/>
                  <a:ext cx="3434400" cy="160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440D8E1-9118-4787-BE9C-66A45F642606}"/>
              </a:ext>
            </a:extLst>
          </p:cNvPr>
          <p:cNvGrpSpPr/>
          <p:nvPr/>
        </p:nvGrpSpPr>
        <p:grpSpPr>
          <a:xfrm>
            <a:off x="145411" y="3544171"/>
            <a:ext cx="453240" cy="302040"/>
            <a:chOff x="145411" y="3544171"/>
            <a:chExt cx="4532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ECEB18-75B8-41FF-9F15-3CD650803B36}"/>
                    </a:ext>
                  </a:extLst>
                </p14:cNvPr>
                <p14:cNvContentPartPr/>
                <p14:nvPr/>
              </p14:nvContentPartPr>
              <p14:xfrm>
                <a:off x="145411" y="3544171"/>
                <a:ext cx="307440" cy="259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ECEB18-75B8-41FF-9F15-3CD650803B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7771" y="3526531"/>
                  <a:ext cx="343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93AA78-D2E2-42A3-A69E-A0DEF999F66F}"/>
                    </a:ext>
                  </a:extLst>
                </p14:cNvPr>
                <p14:cNvContentPartPr/>
                <p14:nvPr/>
              </p14:nvContentPartPr>
              <p14:xfrm>
                <a:off x="549691" y="3754411"/>
                <a:ext cx="13680" cy="91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93AA78-D2E2-42A3-A69E-A0DEF999F66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2051" y="3736411"/>
                  <a:ext cx="49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886C34-D191-4AB0-A7D2-2284327B8DFD}"/>
                    </a:ext>
                  </a:extLst>
                </p14:cNvPr>
                <p14:cNvContentPartPr/>
                <p14:nvPr/>
              </p14:nvContentPartPr>
              <p14:xfrm>
                <a:off x="598291" y="3673771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886C34-D191-4AB0-A7D2-2284327B8D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0651" y="36557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8137CA4-8768-424C-A453-44DEEF9C9C89}"/>
              </a:ext>
            </a:extLst>
          </p:cNvPr>
          <p:cNvGrpSpPr/>
          <p:nvPr/>
        </p:nvGrpSpPr>
        <p:grpSpPr>
          <a:xfrm>
            <a:off x="4019731" y="2844691"/>
            <a:ext cx="624240" cy="951840"/>
            <a:chOff x="4019731" y="2844691"/>
            <a:chExt cx="624240" cy="9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DD45B01-0697-4501-8419-6BAFEBC9DDA0}"/>
                    </a:ext>
                  </a:extLst>
                </p14:cNvPr>
                <p14:cNvContentPartPr/>
                <p14:nvPr/>
              </p14:nvContentPartPr>
              <p14:xfrm>
                <a:off x="4019731" y="2844691"/>
                <a:ext cx="345240" cy="551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DD45B01-0697-4501-8419-6BAFEBC9DD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02091" y="2827051"/>
                  <a:ext cx="3808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4614B7-9D72-4D27-B373-AED39AF9D691}"/>
                    </a:ext>
                  </a:extLst>
                </p14:cNvPr>
                <p14:cNvContentPartPr/>
                <p14:nvPr/>
              </p14:nvContentPartPr>
              <p14:xfrm>
                <a:off x="4465411" y="3244651"/>
                <a:ext cx="178560" cy="551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4614B7-9D72-4D27-B373-AED39AF9D6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47411" y="3226651"/>
                  <a:ext cx="2142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042388-8A75-458E-B97D-98F12F99492E}"/>
                    </a:ext>
                  </a:extLst>
                </p14:cNvPr>
                <p14:cNvContentPartPr/>
                <p14:nvPr/>
              </p14:nvContentPartPr>
              <p14:xfrm>
                <a:off x="4510051" y="3128011"/>
                <a:ext cx="5400" cy="3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042388-8A75-458E-B97D-98F12F9949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92411" y="3110371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3579766-FDF4-4DE4-B8BC-CDB13D5768F5}"/>
              </a:ext>
            </a:extLst>
          </p:cNvPr>
          <p:cNvGrpSpPr/>
          <p:nvPr/>
        </p:nvGrpSpPr>
        <p:grpSpPr>
          <a:xfrm>
            <a:off x="7969651" y="663091"/>
            <a:ext cx="3974760" cy="2171160"/>
            <a:chOff x="7969651" y="663091"/>
            <a:chExt cx="3974760" cy="21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7E8738-6075-4A66-972F-A597AB286789}"/>
                    </a:ext>
                  </a:extLst>
                </p14:cNvPr>
                <p14:cNvContentPartPr/>
                <p14:nvPr/>
              </p14:nvContentPartPr>
              <p14:xfrm>
                <a:off x="9022291" y="1126411"/>
                <a:ext cx="264960" cy="315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7E8738-6075-4A66-972F-A597AB2867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04291" y="1108411"/>
                  <a:ext cx="300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D847A2-1736-4BCD-BF54-3A8EDE2F385F}"/>
                    </a:ext>
                  </a:extLst>
                </p14:cNvPr>
                <p14:cNvContentPartPr/>
                <p14:nvPr/>
              </p14:nvContentPartPr>
              <p14:xfrm>
                <a:off x="9030571" y="1043611"/>
                <a:ext cx="5400" cy="8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D847A2-1736-4BCD-BF54-3A8EDE2F38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12571" y="1025611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BA56301-3A48-4D5C-8BC6-8CE6BC8110D1}"/>
                    </a:ext>
                  </a:extLst>
                </p14:cNvPr>
                <p14:cNvContentPartPr/>
                <p14:nvPr/>
              </p14:nvContentPartPr>
              <p14:xfrm>
                <a:off x="9297331" y="1031731"/>
                <a:ext cx="90000" cy="28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BA56301-3A48-4D5C-8BC6-8CE6BC8110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79691" y="1013731"/>
                  <a:ext cx="125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B7ADF4F-336E-41C6-9412-592A8B2363E4}"/>
                    </a:ext>
                  </a:extLst>
                </p14:cNvPr>
                <p14:cNvContentPartPr/>
                <p14:nvPr/>
              </p14:nvContentPartPr>
              <p14:xfrm>
                <a:off x="9329731" y="1152691"/>
                <a:ext cx="123480" cy="20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B7ADF4F-336E-41C6-9412-592A8B2363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12091" y="1135051"/>
                  <a:ext cx="159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075329-A1F3-428C-B61E-8369E63A37A3}"/>
                    </a:ext>
                  </a:extLst>
                </p14:cNvPr>
                <p14:cNvContentPartPr/>
                <p14:nvPr/>
              </p14:nvContentPartPr>
              <p14:xfrm>
                <a:off x="9515851" y="824371"/>
                <a:ext cx="292320" cy="27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075329-A1F3-428C-B61E-8369E63A37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97851" y="806731"/>
                  <a:ext cx="327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EB7B26-18EB-4230-9FDE-F66E055B13EC}"/>
                    </a:ext>
                  </a:extLst>
                </p14:cNvPr>
                <p14:cNvContentPartPr/>
                <p14:nvPr/>
              </p14:nvContentPartPr>
              <p14:xfrm>
                <a:off x="9499651" y="663091"/>
                <a:ext cx="360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EB7B26-18EB-4230-9FDE-F66E055B13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1651" y="64545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50A7C2-89FC-44B0-993B-BA93BDAE7E4F}"/>
                    </a:ext>
                  </a:extLst>
                </p14:cNvPr>
                <p14:cNvContentPartPr/>
                <p14:nvPr/>
              </p14:nvContentPartPr>
              <p14:xfrm>
                <a:off x="9952891" y="961891"/>
                <a:ext cx="438480" cy="178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50A7C2-89FC-44B0-993B-BA93BDAE7E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34891" y="943891"/>
                  <a:ext cx="474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5FB7394-26F0-4FFA-BE85-8376C1F2F810}"/>
                    </a:ext>
                  </a:extLst>
                </p14:cNvPr>
                <p14:cNvContentPartPr/>
                <p14:nvPr/>
              </p14:nvContentPartPr>
              <p14:xfrm>
                <a:off x="10438171" y="849571"/>
                <a:ext cx="247320" cy="242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5FB7394-26F0-4FFA-BE85-8376C1F2F8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20531" y="831571"/>
                  <a:ext cx="282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4F8CC17-0ED7-4285-BC38-A0BF62DC088E}"/>
                    </a:ext>
                  </a:extLst>
                </p14:cNvPr>
                <p14:cNvContentPartPr/>
                <p14:nvPr/>
              </p14:nvContentPartPr>
              <p14:xfrm>
                <a:off x="10678291" y="752371"/>
                <a:ext cx="156960" cy="211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4F8CC17-0ED7-4285-BC38-A0BF62DC08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60651" y="734371"/>
                  <a:ext cx="19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12988BB-D291-452C-8381-4DE6985D803C}"/>
                    </a:ext>
                  </a:extLst>
                </p14:cNvPr>
                <p14:cNvContentPartPr/>
                <p14:nvPr/>
              </p14:nvContentPartPr>
              <p14:xfrm>
                <a:off x="10648771" y="784771"/>
                <a:ext cx="220320" cy="164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12988BB-D291-452C-8381-4DE6985D80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30771" y="766771"/>
                  <a:ext cx="255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346F3F5-D62B-443E-BAEA-416DAFFBA41E}"/>
                    </a:ext>
                  </a:extLst>
                </p14:cNvPr>
                <p14:cNvContentPartPr/>
                <p14:nvPr/>
              </p14:nvContentPartPr>
              <p14:xfrm>
                <a:off x="9979891" y="1386691"/>
                <a:ext cx="323640" cy="128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346F3F5-D62B-443E-BAEA-416DAFFBA4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62251" y="1368691"/>
                  <a:ext cx="359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2E4592-DCD5-4831-B5A6-8B11BB9DFB1C}"/>
                    </a:ext>
                  </a:extLst>
                </p14:cNvPr>
                <p14:cNvContentPartPr/>
                <p14:nvPr/>
              </p14:nvContentPartPr>
              <p14:xfrm>
                <a:off x="10511251" y="1164931"/>
                <a:ext cx="230760" cy="504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2E4592-DCD5-4831-B5A6-8B11BB9DFB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93611" y="1146931"/>
                  <a:ext cx="2664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0EC8CD-9C80-4CB6-BCE4-B1ACBE72BA15}"/>
                    </a:ext>
                  </a:extLst>
                </p14:cNvPr>
                <p14:cNvContentPartPr/>
                <p14:nvPr/>
              </p14:nvContentPartPr>
              <p14:xfrm>
                <a:off x="10422331" y="1608811"/>
                <a:ext cx="700560" cy="50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0EC8CD-9C80-4CB6-BCE4-B1ACBE72BA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04331" y="1590811"/>
                  <a:ext cx="736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997BD0E-67A9-44FF-819D-3BC1684B5F33}"/>
                    </a:ext>
                  </a:extLst>
                </p14:cNvPr>
                <p14:cNvContentPartPr/>
                <p14:nvPr/>
              </p14:nvContentPartPr>
              <p14:xfrm>
                <a:off x="10422331" y="1148371"/>
                <a:ext cx="154080" cy="33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997BD0E-67A9-44FF-819D-3BC1684B5F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04331" y="1130731"/>
                  <a:ext cx="189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D96E96-8E18-4126-A400-00E5BC7AB65E}"/>
                    </a:ext>
                  </a:extLst>
                </p14:cNvPr>
                <p14:cNvContentPartPr/>
                <p14:nvPr/>
              </p14:nvContentPartPr>
              <p14:xfrm>
                <a:off x="11118211" y="1315051"/>
                <a:ext cx="489960" cy="300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D96E96-8E18-4126-A400-00E5BC7AB6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00211" y="1297051"/>
                  <a:ext cx="525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F2BC95-1B07-41BF-83D1-9757B461A768}"/>
                    </a:ext>
                  </a:extLst>
                </p14:cNvPr>
                <p14:cNvContentPartPr/>
                <p14:nvPr/>
              </p14:nvContentPartPr>
              <p14:xfrm>
                <a:off x="7969651" y="1873411"/>
                <a:ext cx="279360" cy="64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F2BC95-1B07-41BF-83D1-9757B461A7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52011" y="1855771"/>
                  <a:ext cx="3150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EC0B2C-2AB2-415C-8891-A3BCD94E2C05}"/>
                    </a:ext>
                  </a:extLst>
                </p14:cNvPr>
                <p14:cNvContentPartPr/>
                <p14:nvPr/>
              </p14:nvContentPartPr>
              <p14:xfrm>
                <a:off x="8429371" y="2418811"/>
                <a:ext cx="54360" cy="415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EC0B2C-2AB2-415C-8891-A3BCD94E2C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11731" y="2401171"/>
                  <a:ext cx="900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47A52F-4C8A-44FC-A80E-1D0CEEA2DFE7}"/>
                    </a:ext>
                  </a:extLst>
                </p14:cNvPr>
                <p14:cNvContentPartPr/>
                <p14:nvPr/>
              </p14:nvContentPartPr>
              <p14:xfrm>
                <a:off x="8471851" y="2281651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47A52F-4C8A-44FC-A80E-1D0CEEA2DF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54211" y="22640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C1CAE1-B98C-4B14-8393-BF03B4ACD690}"/>
                    </a:ext>
                  </a:extLst>
                </p14:cNvPr>
                <p14:cNvContentPartPr/>
                <p14:nvPr/>
              </p14:nvContentPartPr>
              <p14:xfrm>
                <a:off x="8763451" y="2050891"/>
                <a:ext cx="281520" cy="101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C1CAE1-B98C-4B14-8393-BF03B4ACD69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45451" y="2033251"/>
                  <a:ext cx="31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CAAC6C-531D-47F0-A0C9-A8A44696CF3F}"/>
                    </a:ext>
                  </a:extLst>
                </p14:cNvPr>
                <p14:cNvContentPartPr/>
                <p14:nvPr/>
              </p14:nvContentPartPr>
              <p14:xfrm>
                <a:off x="8787571" y="2203531"/>
                <a:ext cx="317880" cy="11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CAAC6C-531D-47F0-A0C9-A8A44696CF3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69931" y="2185891"/>
                  <a:ext cx="353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39A3B98-23F2-4241-A19D-10AA10F87BA0}"/>
                    </a:ext>
                  </a:extLst>
                </p14:cNvPr>
                <p14:cNvContentPartPr/>
                <p14:nvPr/>
              </p14:nvContentPartPr>
              <p14:xfrm>
                <a:off x="9119491" y="1743091"/>
                <a:ext cx="450360" cy="49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39A3B98-23F2-4241-A19D-10AA10F87BA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01491" y="1725451"/>
                  <a:ext cx="4860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EC5E387-2FB1-4368-8F54-90261CB1435C}"/>
                    </a:ext>
                  </a:extLst>
                </p14:cNvPr>
                <p14:cNvContentPartPr/>
                <p14:nvPr/>
              </p14:nvContentPartPr>
              <p14:xfrm>
                <a:off x="9653371" y="2038651"/>
                <a:ext cx="494280" cy="304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EC5E387-2FB1-4368-8F54-90261CB1435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635731" y="2020651"/>
                  <a:ext cx="52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331DA8A-0233-44E4-936C-D41BDB26D36E}"/>
                    </a:ext>
                  </a:extLst>
                </p14:cNvPr>
                <p14:cNvContentPartPr/>
                <p14:nvPr/>
              </p14:nvContentPartPr>
              <p14:xfrm>
                <a:off x="10290931" y="1832011"/>
                <a:ext cx="271440" cy="36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331DA8A-0233-44E4-936C-D41BDB26D36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72931" y="1814371"/>
                  <a:ext cx="3070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886B922-9A33-4512-9DF3-7A389BFA7693}"/>
                    </a:ext>
                  </a:extLst>
                </p14:cNvPr>
                <p14:cNvContentPartPr/>
                <p14:nvPr/>
              </p14:nvContentPartPr>
              <p14:xfrm>
                <a:off x="10609531" y="1860811"/>
                <a:ext cx="180000" cy="250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886B922-9A33-4512-9DF3-7A389BFA769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91531" y="1842811"/>
                  <a:ext cx="215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602EF0B-6F9C-4202-A7A1-9E409341184F}"/>
                    </a:ext>
                  </a:extLst>
                </p14:cNvPr>
                <p14:cNvContentPartPr/>
                <p14:nvPr/>
              </p14:nvContentPartPr>
              <p14:xfrm>
                <a:off x="10785571" y="1804291"/>
                <a:ext cx="330480" cy="486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602EF0B-6F9C-4202-A7A1-9E409341184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67931" y="1786651"/>
                  <a:ext cx="3661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7DA4FE-201E-4A90-BA6D-547BEFCF3E44}"/>
                    </a:ext>
                  </a:extLst>
                </p14:cNvPr>
                <p14:cNvContentPartPr/>
                <p14:nvPr/>
              </p14:nvContentPartPr>
              <p14:xfrm>
                <a:off x="11123971" y="1847131"/>
                <a:ext cx="473400" cy="372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7DA4FE-201E-4A90-BA6D-547BEFCF3E4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106331" y="1829131"/>
                  <a:ext cx="509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659E3D8-755D-4819-A005-226E76B04D7E}"/>
                    </a:ext>
                  </a:extLst>
                </p14:cNvPr>
                <p14:cNvContentPartPr/>
                <p14:nvPr/>
              </p14:nvContentPartPr>
              <p14:xfrm>
                <a:off x="11579371" y="1674691"/>
                <a:ext cx="365040" cy="326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659E3D8-755D-4819-A005-226E76B04D7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61371" y="1656691"/>
                  <a:ext cx="400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29E054F-A7E6-412F-ABF6-3F885A2CB32A}"/>
                    </a:ext>
                  </a:extLst>
                </p14:cNvPr>
                <p14:cNvContentPartPr/>
                <p14:nvPr/>
              </p14:nvContentPartPr>
              <p14:xfrm>
                <a:off x="11603851" y="1713931"/>
                <a:ext cx="105480" cy="58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29E054F-A7E6-412F-ABF6-3F885A2CB32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85851" y="1695931"/>
                  <a:ext cx="1411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E8B2715-3D90-4B74-AE80-CC36AF3D1D20}"/>
              </a:ext>
            </a:extLst>
          </p:cNvPr>
          <p:cNvGrpSpPr/>
          <p:nvPr/>
        </p:nvGrpSpPr>
        <p:grpSpPr>
          <a:xfrm>
            <a:off x="1156651" y="3891931"/>
            <a:ext cx="172440" cy="806040"/>
            <a:chOff x="1156651" y="3891931"/>
            <a:chExt cx="172440" cy="80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B4985D-D2E5-42A0-AF89-20A627D08E83}"/>
                    </a:ext>
                  </a:extLst>
                </p14:cNvPr>
                <p14:cNvContentPartPr/>
                <p14:nvPr/>
              </p14:nvContentPartPr>
              <p14:xfrm>
                <a:off x="1229731" y="4385491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B4985D-D2E5-42A0-AF89-20A627D08E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11731" y="43678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4C1AA6-2F94-49FD-A510-C8FA00851907}"/>
                    </a:ext>
                  </a:extLst>
                </p14:cNvPr>
                <p14:cNvContentPartPr/>
                <p14:nvPr/>
              </p14:nvContentPartPr>
              <p14:xfrm>
                <a:off x="1245931" y="4345171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4C1AA6-2F94-49FD-A510-C8FA0085190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27931" y="43275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032527-3FEA-41C8-BE76-29533423A237}"/>
                    </a:ext>
                  </a:extLst>
                </p14:cNvPr>
                <p14:cNvContentPartPr/>
                <p14:nvPr/>
              </p14:nvContentPartPr>
              <p14:xfrm>
                <a:off x="1245931" y="4265971"/>
                <a:ext cx="360" cy="14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032527-3FEA-41C8-BE76-29533423A23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27931" y="424797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18AEEE-16AA-46D7-A994-4858D763EC72}"/>
                    </a:ext>
                  </a:extLst>
                </p14:cNvPr>
                <p14:cNvContentPartPr/>
                <p14:nvPr/>
              </p14:nvContentPartPr>
              <p14:xfrm>
                <a:off x="1229731" y="4055731"/>
                <a:ext cx="360" cy="79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18AEEE-16AA-46D7-A994-4858D763EC7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11731" y="4037731"/>
                  <a:ext cx="36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48C2519-55AC-4074-B34B-A57B68CBE3BE}"/>
                    </a:ext>
                  </a:extLst>
                </p14:cNvPr>
                <p14:cNvContentPartPr/>
                <p14:nvPr/>
              </p14:nvContentPartPr>
              <p14:xfrm>
                <a:off x="1229731" y="3980851"/>
                <a:ext cx="360" cy="8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48C2519-55AC-4074-B34B-A57B68CBE3B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11731" y="396285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A3B30D0-0A53-4098-BBB8-BF6A27AB3FD1}"/>
                    </a:ext>
                  </a:extLst>
                </p14:cNvPr>
                <p14:cNvContentPartPr/>
                <p14:nvPr/>
              </p14:nvContentPartPr>
              <p14:xfrm>
                <a:off x="1229731" y="3891931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A3B30D0-0A53-4098-BBB8-BF6A27AB3F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11731" y="38742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DA0858E-5465-4592-B45D-A556CC51E039}"/>
                    </a:ext>
                  </a:extLst>
                </p14:cNvPr>
                <p14:cNvContentPartPr/>
                <p14:nvPr/>
              </p14:nvContentPartPr>
              <p14:xfrm>
                <a:off x="1156651" y="4426171"/>
                <a:ext cx="172440" cy="271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DA0858E-5465-4592-B45D-A556CC51E0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8651" y="4408531"/>
                  <a:ext cx="2080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A56E3FF-11A3-4629-9B50-C7AB0DC661B2}"/>
              </a:ext>
            </a:extLst>
          </p:cNvPr>
          <p:cNvGrpSpPr/>
          <p:nvPr/>
        </p:nvGrpSpPr>
        <p:grpSpPr>
          <a:xfrm>
            <a:off x="8091691" y="3326371"/>
            <a:ext cx="1917720" cy="1246680"/>
            <a:chOff x="8091691" y="3326371"/>
            <a:chExt cx="1917720" cy="12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71F3D1-2F17-44A1-B25B-DAD116A75E75}"/>
                    </a:ext>
                  </a:extLst>
                </p14:cNvPr>
                <p14:cNvContentPartPr/>
                <p14:nvPr/>
              </p14:nvContentPartPr>
              <p14:xfrm>
                <a:off x="8091691" y="4125211"/>
                <a:ext cx="309600" cy="447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71F3D1-2F17-44A1-B25B-DAD116A75E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74051" y="4107211"/>
                  <a:ext cx="345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CD1419A-6421-4F36-AF82-B5D088686313}"/>
                    </a:ext>
                  </a:extLst>
                </p14:cNvPr>
                <p14:cNvContentPartPr/>
                <p14:nvPr/>
              </p14:nvContentPartPr>
              <p14:xfrm>
                <a:off x="8140291" y="3932251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CD1419A-6421-4F36-AF82-B5D0886863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22291" y="39146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0896231-8240-4237-8EA3-4834711F90DD}"/>
                    </a:ext>
                  </a:extLst>
                </p14:cNvPr>
                <p14:cNvContentPartPr/>
                <p14:nvPr/>
              </p14:nvContentPartPr>
              <p14:xfrm>
                <a:off x="8455651" y="3895891"/>
                <a:ext cx="234000" cy="77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0896231-8240-4237-8EA3-4834711F90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38011" y="3877891"/>
                  <a:ext cx="269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401C2B-7384-45EF-B94D-D507DC9BA011}"/>
                    </a:ext>
                  </a:extLst>
                </p14:cNvPr>
                <p14:cNvContentPartPr/>
                <p14:nvPr/>
              </p14:nvContentPartPr>
              <p14:xfrm>
                <a:off x="8561131" y="4093891"/>
                <a:ext cx="227160" cy="48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401C2B-7384-45EF-B94D-D507DC9BA01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43131" y="4076251"/>
                  <a:ext cx="262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CD31D8D-1AD0-46A2-93CF-6A2ECE71F7F4}"/>
                    </a:ext>
                  </a:extLst>
                </p14:cNvPr>
                <p14:cNvContentPartPr/>
                <p14:nvPr/>
              </p14:nvContentPartPr>
              <p14:xfrm>
                <a:off x="8884771" y="3326371"/>
                <a:ext cx="478440" cy="609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CD31D8D-1AD0-46A2-93CF-6A2ECE71F7F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67131" y="3308371"/>
                  <a:ext cx="5140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AFD700D-FAAC-4D16-A981-A0E86E0784D0}"/>
                    </a:ext>
                  </a:extLst>
                </p14:cNvPr>
                <p14:cNvContentPartPr/>
                <p14:nvPr/>
              </p14:nvContentPartPr>
              <p14:xfrm>
                <a:off x="9419011" y="3665491"/>
                <a:ext cx="243720" cy="174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AFD700D-FAAC-4D16-A981-A0E86E0784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01011" y="3647851"/>
                  <a:ext cx="279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152540-0FF3-4D5D-81DE-1214742E75DD}"/>
                    </a:ext>
                  </a:extLst>
                </p14:cNvPr>
                <p14:cNvContentPartPr/>
                <p14:nvPr/>
              </p14:nvContentPartPr>
              <p14:xfrm>
                <a:off x="9135691" y="3925051"/>
                <a:ext cx="729360" cy="137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152540-0FF3-4D5D-81DE-1214742E75D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17691" y="3907051"/>
                  <a:ext cx="765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2AFA67A-6F33-4AE4-BB32-3DA69A873EF2}"/>
                    </a:ext>
                  </a:extLst>
                </p14:cNvPr>
                <p14:cNvContentPartPr/>
                <p14:nvPr/>
              </p14:nvContentPartPr>
              <p14:xfrm>
                <a:off x="9403171" y="4110451"/>
                <a:ext cx="331920" cy="361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2AFA67A-6F33-4AE4-BB32-3DA69A873EF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85171" y="4092451"/>
                  <a:ext cx="367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FA2549A-9C59-4CAB-81D1-2611BBA30FB0}"/>
                    </a:ext>
                  </a:extLst>
                </p14:cNvPr>
                <p14:cNvContentPartPr/>
                <p14:nvPr/>
              </p14:nvContentPartPr>
              <p14:xfrm>
                <a:off x="9402811" y="4247971"/>
                <a:ext cx="335880" cy="18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FA2549A-9C59-4CAB-81D1-2611BBA30FB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84811" y="4230331"/>
                  <a:ext cx="371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874960-834A-4541-B84B-CC08378919F4}"/>
                    </a:ext>
                  </a:extLst>
                </p14:cNvPr>
                <p14:cNvContentPartPr/>
                <p14:nvPr/>
              </p14:nvContentPartPr>
              <p14:xfrm>
                <a:off x="9782971" y="4380811"/>
                <a:ext cx="226440" cy="96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874960-834A-4541-B84B-CC08378919F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64971" y="4363171"/>
                  <a:ext cx="2620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067186F-AFAB-448A-8933-8DF09AA87565}"/>
              </a:ext>
            </a:extLst>
          </p:cNvPr>
          <p:cNvGrpSpPr/>
          <p:nvPr/>
        </p:nvGrpSpPr>
        <p:grpSpPr>
          <a:xfrm>
            <a:off x="10364731" y="2945131"/>
            <a:ext cx="1497240" cy="786960"/>
            <a:chOff x="10364731" y="2945131"/>
            <a:chExt cx="149724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E4006FA-C7D4-41AC-97B5-1FF52019FE35}"/>
                    </a:ext>
                  </a:extLst>
                </p14:cNvPr>
                <p14:cNvContentPartPr/>
                <p14:nvPr/>
              </p14:nvContentPartPr>
              <p14:xfrm>
                <a:off x="10364731" y="3462811"/>
                <a:ext cx="234360" cy="269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E4006FA-C7D4-41AC-97B5-1FF52019FE3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346731" y="3445171"/>
                  <a:ext cx="270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AC714FE-F41E-4902-B404-8054BEC4DD76}"/>
                    </a:ext>
                  </a:extLst>
                </p14:cNvPr>
                <p14:cNvContentPartPr/>
                <p14:nvPr/>
              </p14:nvContentPartPr>
              <p14:xfrm>
                <a:off x="10744891" y="3341851"/>
                <a:ext cx="164520" cy="259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AC714FE-F41E-4902-B404-8054BEC4DD7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727251" y="3323851"/>
                  <a:ext cx="200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4593759-13A4-4197-9573-4473437E847A}"/>
                    </a:ext>
                  </a:extLst>
                </p14:cNvPr>
                <p14:cNvContentPartPr/>
                <p14:nvPr/>
              </p14:nvContentPartPr>
              <p14:xfrm>
                <a:off x="11048011" y="3269131"/>
                <a:ext cx="265680" cy="387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4593759-13A4-4197-9573-4473437E84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030011" y="3251131"/>
                  <a:ext cx="301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C4A629-FCE1-4F97-A648-DE2963210E03}"/>
                    </a:ext>
                  </a:extLst>
                </p14:cNvPr>
                <p14:cNvContentPartPr/>
                <p14:nvPr/>
              </p14:nvContentPartPr>
              <p14:xfrm>
                <a:off x="11223331" y="3181291"/>
                <a:ext cx="358200" cy="264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C4A629-FCE1-4F97-A648-DE2963210E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205331" y="3163291"/>
                  <a:ext cx="393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19AB725-1193-4C4E-BE1D-52F5D1B401F1}"/>
                    </a:ext>
                  </a:extLst>
                </p14:cNvPr>
                <p14:cNvContentPartPr/>
                <p14:nvPr/>
              </p14:nvContentPartPr>
              <p14:xfrm>
                <a:off x="11627971" y="2945131"/>
                <a:ext cx="234000" cy="294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19AB725-1193-4C4E-BE1D-52F5D1B401F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09971" y="2927131"/>
                  <a:ext cx="269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2286AD5-96D6-44F7-8BE7-0EFFA87350D8}"/>
                    </a:ext>
                  </a:extLst>
                </p14:cNvPr>
                <p14:cNvContentPartPr/>
                <p14:nvPr/>
              </p14:nvContentPartPr>
              <p14:xfrm>
                <a:off x="11563171" y="2949091"/>
                <a:ext cx="238680" cy="118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2286AD5-96D6-44F7-8BE7-0EFFA87350D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545171" y="2931091"/>
                  <a:ext cx="2743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36227B9-4B54-4C92-AECB-991375F3EBD6}"/>
              </a:ext>
            </a:extLst>
          </p:cNvPr>
          <p:cNvGrpSpPr/>
          <p:nvPr/>
        </p:nvGrpSpPr>
        <p:grpSpPr>
          <a:xfrm>
            <a:off x="6546211" y="4725331"/>
            <a:ext cx="1320120" cy="737280"/>
            <a:chOff x="6546211" y="4725331"/>
            <a:chExt cx="1320120" cy="73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1E3004E-A3C5-48CA-8B4B-EE31FFDF07B8}"/>
                    </a:ext>
                  </a:extLst>
                </p14:cNvPr>
                <p14:cNvContentPartPr/>
                <p14:nvPr/>
              </p14:nvContentPartPr>
              <p14:xfrm>
                <a:off x="6546211" y="5021251"/>
                <a:ext cx="353160" cy="441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1E3004E-A3C5-48CA-8B4B-EE31FFDF07B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28211" y="5003251"/>
                  <a:ext cx="388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B46460E-299C-45A2-9D98-BBA63DAD0C8E}"/>
                    </a:ext>
                  </a:extLst>
                </p14:cNvPr>
                <p14:cNvContentPartPr/>
                <p14:nvPr/>
              </p14:nvContentPartPr>
              <p14:xfrm>
                <a:off x="6974611" y="4939171"/>
                <a:ext cx="437400" cy="371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B46460E-299C-45A2-9D98-BBA63DAD0C8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56611" y="4921531"/>
                  <a:ext cx="473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006837D-1BB0-4221-9F5D-54C6339A62A8}"/>
                    </a:ext>
                  </a:extLst>
                </p14:cNvPr>
                <p14:cNvContentPartPr/>
                <p14:nvPr/>
              </p14:nvContentPartPr>
              <p14:xfrm>
                <a:off x="7476811" y="4725331"/>
                <a:ext cx="389520" cy="402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006837D-1BB0-4221-9F5D-54C6339A62A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58811" y="4707691"/>
                  <a:ext cx="4251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82A90C3-2358-4BF1-BAA5-6BC36A3AC90A}"/>
                    </a:ext>
                  </a:extLst>
                </p14:cNvPr>
                <p14:cNvContentPartPr/>
                <p14:nvPr/>
              </p14:nvContentPartPr>
              <p14:xfrm>
                <a:off x="7489051" y="4839451"/>
                <a:ext cx="175320" cy="40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82A90C3-2358-4BF1-BAA5-6BC36A3AC90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471411" y="4821811"/>
                  <a:ext cx="21096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074F8EB-E621-424C-AD12-45A544D5E7B4}"/>
                  </a:ext>
                </a:extLst>
              </p14:cNvPr>
              <p14:cNvContentPartPr/>
              <p14:nvPr/>
            </p14:nvContentPartPr>
            <p14:xfrm>
              <a:off x="2532571" y="4604371"/>
              <a:ext cx="469800" cy="3056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074F8EB-E621-424C-AD12-45A544D5E7B4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514571" y="4586731"/>
                <a:ext cx="5054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7BE065E-63DB-4987-9BD8-3F71C093FD89}"/>
                  </a:ext>
                </a:extLst>
              </p14:cNvPr>
              <p14:cNvContentPartPr/>
              <p14:nvPr/>
            </p14:nvContentPartPr>
            <p14:xfrm>
              <a:off x="3098851" y="4749451"/>
              <a:ext cx="188640" cy="180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7BE065E-63DB-4987-9BD8-3F71C093FD8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081211" y="4731811"/>
                <a:ext cx="224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3D35798-A031-49DE-BFF5-76D8290E0806}"/>
                  </a:ext>
                </a:extLst>
              </p14:cNvPr>
              <p14:cNvContentPartPr/>
              <p14:nvPr/>
            </p14:nvContentPartPr>
            <p14:xfrm>
              <a:off x="3082651" y="4775371"/>
              <a:ext cx="282600" cy="64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3D35798-A031-49DE-BFF5-76D8290E080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065011" y="4757371"/>
                <a:ext cx="318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910FD40-9083-49E8-897E-C2960AFEFF10}"/>
                  </a:ext>
                </a:extLst>
              </p14:cNvPr>
              <p14:cNvContentPartPr/>
              <p14:nvPr/>
            </p14:nvContentPartPr>
            <p14:xfrm>
              <a:off x="1367251" y="4838731"/>
              <a:ext cx="81360" cy="5688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910FD40-9083-49E8-897E-C2960AFEFF1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349611" y="4821091"/>
                <a:ext cx="1170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265BE53-3047-4007-AEB8-07EF0490B2CF}"/>
                  </a:ext>
                </a:extLst>
              </p14:cNvPr>
              <p14:cNvContentPartPr/>
              <p14:nvPr/>
            </p14:nvContentPartPr>
            <p14:xfrm>
              <a:off x="1401451" y="4919731"/>
              <a:ext cx="388080" cy="3013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265BE53-3047-4007-AEB8-07EF0490B2C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383811" y="4901731"/>
                <a:ext cx="423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94D157B-06C0-43CF-AC8F-8296E0DE6639}"/>
                  </a:ext>
                </a:extLst>
              </p14:cNvPr>
              <p14:cNvContentPartPr/>
              <p14:nvPr/>
            </p14:nvContentPartPr>
            <p14:xfrm>
              <a:off x="1488571" y="4832611"/>
              <a:ext cx="1607400" cy="270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94D157B-06C0-43CF-AC8F-8296E0DE663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470931" y="4814611"/>
                <a:ext cx="164304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79B02D5-0A37-4503-8B0F-2051960E34A6}"/>
              </a:ext>
            </a:extLst>
          </p:cNvPr>
          <p:cNvGrpSpPr/>
          <p:nvPr/>
        </p:nvGrpSpPr>
        <p:grpSpPr>
          <a:xfrm>
            <a:off x="2160331" y="5065171"/>
            <a:ext cx="4158360" cy="1266840"/>
            <a:chOff x="2160331" y="5065171"/>
            <a:chExt cx="4158360" cy="12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945F001-A227-427F-B6EC-3EA340BBA4BF}"/>
                    </a:ext>
                  </a:extLst>
                </p14:cNvPr>
                <p14:cNvContentPartPr/>
                <p14:nvPr/>
              </p14:nvContentPartPr>
              <p14:xfrm>
                <a:off x="2265451" y="5267491"/>
                <a:ext cx="360" cy="3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945F001-A227-427F-B6EC-3EA340BBA4B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47811" y="52498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14DCA99-38D6-41BF-906F-C8DC88A82F6B}"/>
                    </a:ext>
                  </a:extLst>
                </p14:cNvPr>
                <p14:cNvContentPartPr/>
                <p14:nvPr/>
              </p14:nvContentPartPr>
              <p14:xfrm>
                <a:off x="2160331" y="5540371"/>
                <a:ext cx="204120" cy="568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14DCA99-38D6-41BF-906F-C8DC88A82F6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142691" y="5522731"/>
                  <a:ext cx="2397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E92A099-6EB4-49E9-9F7F-AFB35CD5AF4A}"/>
                    </a:ext>
                  </a:extLst>
                </p14:cNvPr>
                <p14:cNvContentPartPr/>
                <p14:nvPr/>
              </p14:nvContentPartPr>
              <p14:xfrm>
                <a:off x="2589091" y="5583211"/>
                <a:ext cx="326160" cy="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E92A099-6EB4-49E9-9F7F-AFB35CD5AF4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71451" y="5565571"/>
                  <a:ext cx="36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36AD97-92EF-499A-BA9D-1EF068D2EB74}"/>
                    </a:ext>
                  </a:extLst>
                </p14:cNvPr>
                <p14:cNvContentPartPr/>
                <p14:nvPr/>
              </p14:nvContentPartPr>
              <p14:xfrm>
                <a:off x="2710411" y="5801371"/>
                <a:ext cx="398160" cy="65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36AD97-92EF-499A-BA9D-1EF068D2EB7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92771" y="5783371"/>
                  <a:ext cx="433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506F006-8320-44D3-B4E6-59323480969E}"/>
                    </a:ext>
                  </a:extLst>
                </p14:cNvPr>
                <p14:cNvContentPartPr/>
                <p14:nvPr/>
              </p14:nvContentPartPr>
              <p14:xfrm>
                <a:off x="3171931" y="5154091"/>
                <a:ext cx="313200" cy="427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506F006-8320-44D3-B4E6-59323480969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153931" y="5136091"/>
                  <a:ext cx="348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4509B51-18BD-4219-87BB-7DA454CA2FAF}"/>
                    </a:ext>
                  </a:extLst>
                </p14:cNvPr>
                <p14:cNvContentPartPr/>
                <p14:nvPr/>
              </p14:nvContentPartPr>
              <p14:xfrm>
                <a:off x="3543811" y="5452891"/>
                <a:ext cx="442080" cy="255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4509B51-18BD-4219-87BB-7DA454CA2FA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26171" y="5435251"/>
                  <a:ext cx="477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2F2A2FA-7371-42E4-B1AD-91E95172562F}"/>
                    </a:ext>
                  </a:extLst>
                </p14:cNvPr>
                <p14:cNvContentPartPr/>
                <p14:nvPr/>
              </p14:nvContentPartPr>
              <p14:xfrm>
                <a:off x="3406291" y="5752771"/>
                <a:ext cx="708120" cy="49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2F2A2FA-7371-42E4-B1AD-91E95172562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88651" y="5734771"/>
                  <a:ext cx="74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68DDC7B-E876-4CF7-947D-3A19E6E8F8AB}"/>
                    </a:ext>
                  </a:extLst>
                </p14:cNvPr>
                <p14:cNvContentPartPr/>
                <p14:nvPr/>
              </p14:nvContentPartPr>
              <p14:xfrm>
                <a:off x="3567211" y="5914771"/>
                <a:ext cx="381600" cy="341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68DDC7B-E876-4CF7-947D-3A19E6E8F8A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549571" y="5897131"/>
                  <a:ext cx="417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688A0CC-43E5-4CEB-AD28-4EC55401C70C}"/>
                    </a:ext>
                  </a:extLst>
                </p14:cNvPr>
                <p14:cNvContentPartPr/>
                <p14:nvPr/>
              </p14:nvContentPartPr>
              <p14:xfrm>
                <a:off x="3584491" y="5923051"/>
                <a:ext cx="252360" cy="24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688A0CC-43E5-4CEB-AD28-4EC55401C70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566491" y="5905411"/>
                  <a:ext cx="288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ED9A252-9583-4A84-BD84-78DCFC329AF4}"/>
                    </a:ext>
                  </a:extLst>
                </p14:cNvPr>
                <p14:cNvContentPartPr/>
                <p14:nvPr/>
              </p14:nvContentPartPr>
              <p14:xfrm>
                <a:off x="3940531" y="6084691"/>
                <a:ext cx="274680" cy="228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ED9A252-9583-4A84-BD84-78DCFC329AF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922891" y="6067051"/>
                  <a:ext cx="310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BA0722B-13C8-458F-947A-77828235C3B9}"/>
                    </a:ext>
                  </a:extLst>
                </p14:cNvPr>
                <p14:cNvContentPartPr/>
                <p14:nvPr/>
              </p14:nvContentPartPr>
              <p14:xfrm>
                <a:off x="4432291" y="5065171"/>
                <a:ext cx="181080" cy="891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BA0722B-13C8-458F-947A-77828235C3B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414291" y="5047531"/>
                  <a:ext cx="2167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0B51C71-C9F1-405A-BCD2-D6DEA27D2B43}"/>
                    </a:ext>
                  </a:extLst>
                </p14:cNvPr>
                <p14:cNvContentPartPr/>
                <p14:nvPr/>
              </p14:nvContentPartPr>
              <p14:xfrm>
                <a:off x="4750891" y="5429491"/>
                <a:ext cx="443160" cy="138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0B51C71-C9F1-405A-BCD2-D6DEA27D2B4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732891" y="5411491"/>
                  <a:ext cx="478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326CBEC-DA8F-4DAA-AF49-AD83EE374E0A}"/>
                    </a:ext>
                  </a:extLst>
                </p14:cNvPr>
                <p14:cNvContentPartPr/>
                <p14:nvPr/>
              </p14:nvContentPartPr>
              <p14:xfrm>
                <a:off x="5192971" y="5364331"/>
                <a:ext cx="126360" cy="173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326CBEC-DA8F-4DAA-AF49-AD83EE374E0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175331" y="5346331"/>
                  <a:ext cx="162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0CBFA89-54C1-44CC-B98B-EBF50E5EF3E7}"/>
                    </a:ext>
                  </a:extLst>
                </p14:cNvPr>
                <p14:cNvContentPartPr/>
                <p14:nvPr/>
              </p14:nvContentPartPr>
              <p14:xfrm>
                <a:off x="5396731" y="5316091"/>
                <a:ext cx="200880" cy="276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0CBFA89-54C1-44CC-B98B-EBF50E5EF3E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79091" y="5298451"/>
                  <a:ext cx="236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6854927-500F-4DFB-BE1C-FB97B5692862}"/>
                    </a:ext>
                  </a:extLst>
                </p14:cNvPr>
                <p14:cNvContentPartPr/>
                <p14:nvPr/>
              </p14:nvContentPartPr>
              <p14:xfrm>
                <a:off x="5669971" y="5288371"/>
                <a:ext cx="440640" cy="265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6854927-500F-4DFB-BE1C-FB97B569286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52331" y="5270731"/>
                  <a:ext cx="476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7796662-8F66-4416-810A-577BE0F66A5B}"/>
                    </a:ext>
                  </a:extLst>
                </p14:cNvPr>
                <p14:cNvContentPartPr/>
                <p14:nvPr/>
              </p14:nvContentPartPr>
              <p14:xfrm>
                <a:off x="6076771" y="5105851"/>
                <a:ext cx="241920" cy="351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7796662-8F66-4416-810A-577BE0F66A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59131" y="5088211"/>
                  <a:ext cx="2775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BB0BF39-1B49-412D-A79C-522BA6914DBF}"/>
                    </a:ext>
                  </a:extLst>
                </p14:cNvPr>
                <p14:cNvContentPartPr/>
                <p14:nvPr/>
              </p14:nvContentPartPr>
              <p14:xfrm>
                <a:off x="6044371" y="5194411"/>
                <a:ext cx="112680" cy="24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BB0BF39-1B49-412D-A79C-522BA6914DB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026731" y="5176771"/>
                  <a:ext cx="14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89A10D9-829B-498A-AD3C-EB5F42EDD94C}"/>
                    </a:ext>
                  </a:extLst>
                </p14:cNvPr>
                <p14:cNvContentPartPr/>
                <p14:nvPr/>
              </p14:nvContentPartPr>
              <p14:xfrm>
                <a:off x="4438051" y="5882731"/>
                <a:ext cx="416520" cy="449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89A10D9-829B-498A-AD3C-EB5F42EDD9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420051" y="5864731"/>
                  <a:ext cx="45216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A3BCA7-BE06-44FB-A6C3-4514F4267E2C}"/>
              </a:ext>
            </a:extLst>
          </p:cNvPr>
          <p:cNvGrpSpPr/>
          <p:nvPr/>
        </p:nvGrpSpPr>
        <p:grpSpPr>
          <a:xfrm>
            <a:off x="4118731" y="4571611"/>
            <a:ext cx="515520" cy="461520"/>
            <a:chOff x="4118731" y="4571611"/>
            <a:chExt cx="51552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078BDB-928D-48C3-83A2-883C8DC819F6}"/>
                    </a:ext>
                  </a:extLst>
                </p14:cNvPr>
                <p14:cNvContentPartPr/>
                <p14:nvPr/>
              </p14:nvContentPartPr>
              <p14:xfrm>
                <a:off x="4118731" y="4725331"/>
                <a:ext cx="341640" cy="307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078BDB-928D-48C3-83A2-883C8DC819F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100731" y="4707691"/>
                  <a:ext cx="377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B448D0E-1755-488E-AB1D-9E8354D8E1B3}"/>
                    </a:ext>
                  </a:extLst>
                </p14:cNvPr>
                <p14:cNvContentPartPr/>
                <p14:nvPr/>
              </p14:nvContentPartPr>
              <p14:xfrm>
                <a:off x="4458571" y="4571611"/>
                <a:ext cx="175680" cy="302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B448D0E-1755-488E-AB1D-9E8354D8E1B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40931" y="4553611"/>
                  <a:ext cx="211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C6A7089-A156-4D31-B14B-2396FD0AC95E}"/>
                    </a:ext>
                  </a:extLst>
                </p14:cNvPr>
                <p14:cNvContentPartPr/>
                <p14:nvPr/>
              </p14:nvContentPartPr>
              <p14:xfrm>
                <a:off x="4393771" y="4621651"/>
                <a:ext cx="137160" cy="39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C6A7089-A156-4D31-B14B-2396FD0AC95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75771" y="4604011"/>
                  <a:ext cx="17280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63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EDA3ED-E10C-4E16-B359-74B2E8947419}"/>
                  </a:ext>
                </a:extLst>
              </p14:cNvPr>
              <p14:cNvContentPartPr/>
              <p14:nvPr/>
            </p14:nvContentPartPr>
            <p14:xfrm>
              <a:off x="6991171" y="1091851"/>
              <a:ext cx="199800" cy="697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EDA3ED-E10C-4E16-B359-74B2E8947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171" y="1074211"/>
                <a:ext cx="23544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377360B-74D2-4F50-A22A-A3CE7EA92475}"/>
              </a:ext>
            </a:extLst>
          </p:cNvPr>
          <p:cNvGrpSpPr/>
          <p:nvPr/>
        </p:nvGrpSpPr>
        <p:grpSpPr>
          <a:xfrm>
            <a:off x="695851" y="17251"/>
            <a:ext cx="11227680" cy="6570000"/>
            <a:chOff x="695851" y="17251"/>
            <a:chExt cx="11227680" cy="65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A1931E-CE2F-4C86-8A93-78B676AA5A39}"/>
                    </a:ext>
                  </a:extLst>
                </p14:cNvPr>
                <p14:cNvContentPartPr/>
                <p14:nvPr/>
              </p14:nvContentPartPr>
              <p14:xfrm>
                <a:off x="914011" y="25053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A1931E-CE2F-4C86-8A93-78B676AA5A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6371" y="2328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01454C-E1F6-4225-BC95-86E0D6A3996E}"/>
                    </a:ext>
                  </a:extLst>
                </p14:cNvPr>
                <p14:cNvContentPartPr/>
                <p14:nvPr/>
              </p14:nvContentPartPr>
              <p14:xfrm>
                <a:off x="865411" y="456091"/>
                <a:ext cx="214560" cy="311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01454C-E1F6-4225-BC95-86E0D6A399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7771" y="438091"/>
                  <a:ext cx="250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0666BC-EEF3-4859-A273-6BB8A299CCAE}"/>
                    </a:ext>
                  </a:extLst>
                </p14:cNvPr>
                <p14:cNvContentPartPr/>
                <p14:nvPr/>
              </p14:nvContentPartPr>
              <p14:xfrm>
                <a:off x="1253851" y="504331"/>
                <a:ext cx="312480" cy="46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0666BC-EEF3-4859-A273-6BB8A299CC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5851" y="486331"/>
                  <a:ext cx="348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9ABDE4-42C6-43DD-B060-976FF17E1E7F}"/>
                    </a:ext>
                  </a:extLst>
                </p14:cNvPr>
                <p14:cNvContentPartPr/>
                <p14:nvPr/>
              </p14:nvContentPartPr>
              <p14:xfrm>
                <a:off x="1334851" y="662371"/>
                <a:ext cx="297720" cy="6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9ABDE4-42C6-43DD-B060-976FF17E1E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7211" y="644371"/>
                  <a:ext cx="333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15EB2E-EB08-4DE5-93E6-2D991B3FC91D}"/>
                    </a:ext>
                  </a:extLst>
                </p14:cNvPr>
                <p14:cNvContentPartPr/>
                <p14:nvPr/>
              </p14:nvContentPartPr>
              <p14:xfrm>
                <a:off x="2257171" y="109051"/>
                <a:ext cx="420480" cy="290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15EB2E-EB08-4DE5-93E6-2D991B3FC9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9531" y="91051"/>
                  <a:ext cx="456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2CE923-00F4-4D9D-BCB8-907CDF397F34}"/>
                    </a:ext>
                  </a:extLst>
                </p14:cNvPr>
                <p14:cNvContentPartPr/>
                <p14:nvPr/>
              </p14:nvContentPartPr>
              <p14:xfrm>
                <a:off x="2678011" y="197611"/>
                <a:ext cx="438480" cy="25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2CE923-00F4-4D9D-BCB8-907CDF397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60371" y="179971"/>
                  <a:ext cx="474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AACBE3-2C65-43AF-9AAE-F4926FA47B44}"/>
                    </a:ext>
                  </a:extLst>
                </p14:cNvPr>
                <p14:cNvContentPartPr/>
                <p14:nvPr/>
              </p14:nvContentPartPr>
              <p14:xfrm>
                <a:off x="2224771" y="560491"/>
                <a:ext cx="1055520" cy="7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AACBE3-2C65-43AF-9AAE-F4926FA47B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7131" y="542851"/>
                  <a:ext cx="1091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CC2E9E-9428-46B1-8DA4-A8137A78C2C5}"/>
                    </a:ext>
                  </a:extLst>
                </p14:cNvPr>
                <p14:cNvContentPartPr/>
                <p14:nvPr/>
              </p14:nvContentPartPr>
              <p14:xfrm>
                <a:off x="2531851" y="736171"/>
                <a:ext cx="518760" cy="53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CC2E9E-9428-46B1-8DA4-A8137A78C2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4211" y="718171"/>
                  <a:ext cx="5544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FD6065-6F78-443F-9F76-8C9CF12AE7CB}"/>
                    </a:ext>
                  </a:extLst>
                </p14:cNvPr>
                <p14:cNvContentPartPr/>
                <p14:nvPr/>
              </p14:nvContentPartPr>
              <p14:xfrm>
                <a:off x="2613211" y="817171"/>
                <a:ext cx="371520" cy="34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FD6065-6F78-443F-9F76-8C9CF12AE7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5571" y="799171"/>
                  <a:ext cx="407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30C5AC-D8D8-4083-A62A-D53F5712D229}"/>
                    </a:ext>
                  </a:extLst>
                </p14:cNvPr>
                <p14:cNvContentPartPr/>
                <p14:nvPr/>
              </p14:nvContentPartPr>
              <p14:xfrm>
                <a:off x="3034051" y="1002931"/>
                <a:ext cx="274680" cy="23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30C5AC-D8D8-4083-A62A-D53F5712D2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16411" y="985291"/>
                  <a:ext cx="31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AB43CA-C1D8-4932-AC5A-4A9068910C66}"/>
                    </a:ext>
                  </a:extLst>
                </p14:cNvPr>
                <p14:cNvContentPartPr/>
                <p14:nvPr/>
              </p14:nvContentPartPr>
              <p14:xfrm>
                <a:off x="926971" y="1990411"/>
                <a:ext cx="11520" cy="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AB43CA-C1D8-4932-AC5A-4A9068910C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331" y="1972411"/>
                  <a:ext cx="4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A37D91-0720-4319-99C5-56502CC473FD}"/>
                    </a:ext>
                  </a:extLst>
                </p14:cNvPr>
                <p14:cNvContentPartPr/>
                <p14:nvPr/>
              </p14:nvContentPartPr>
              <p14:xfrm>
                <a:off x="745171" y="2159971"/>
                <a:ext cx="198000" cy="45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A37D91-0720-4319-99C5-56502CC473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7531" y="2142331"/>
                  <a:ext cx="233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7364E2-EC3B-4A3D-8C80-1EC64877AC68}"/>
                    </a:ext>
                  </a:extLst>
                </p14:cNvPr>
                <p14:cNvContentPartPr/>
                <p14:nvPr/>
              </p14:nvContentPartPr>
              <p14:xfrm>
                <a:off x="1270051" y="2249971"/>
                <a:ext cx="660960" cy="8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7364E2-EC3B-4A3D-8C80-1EC64877AC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2051" y="2231971"/>
                  <a:ext cx="696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19DCDD-E57A-4169-8199-BB6204D230FD}"/>
                    </a:ext>
                  </a:extLst>
                </p14:cNvPr>
                <p14:cNvContentPartPr/>
                <p14:nvPr/>
              </p14:nvContentPartPr>
              <p14:xfrm>
                <a:off x="1520971" y="2467411"/>
                <a:ext cx="44820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19DCDD-E57A-4169-8199-BB6204D230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2971" y="2449411"/>
                  <a:ext cx="483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6D6303-458A-4400-A9E6-6031DBC13DCD}"/>
                    </a:ext>
                  </a:extLst>
                </p14:cNvPr>
                <p14:cNvContentPartPr/>
                <p14:nvPr/>
              </p14:nvContentPartPr>
              <p14:xfrm>
                <a:off x="2500171" y="1536091"/>
                <a:ext cx="406080" cy="516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6D6303-458A-4400-A9E6-6031DBC13D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82171" y="1518451"/>
                  <a:ext cx="4417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AA2DB6-F6B7-4436-AAE3-E23894A96FFA}"/>
                    </a:ext>
                  </a:extLst>
                </p14:cNvPr>
                <p14:cNvContentPartPr/>
                <p14:nvPr/>
              </p14:nvContentPartPr>
              <p14:xfrm>
                <a:off x="2961331" y="1990411"/>
                <a:ext cx="340560" cy="225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AA2DB6-F6B7-4436-AAE3-E23894A96F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3691" y="1972411"/>
                  <a:ext cx="376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F1AC3C-A29C-47DF-8AE4-61745BA26386}"/>
                    </a:ext>
                  </a:extLst>
                </p14:cNvPr>
                <p14:cNvContentPartPr/>
                <p14:nvPr/>
              </p14:nvContentPartPr>
              <p14:xfrm>
                <a:off x="2637691" y="2401891"/>
                <a:ext cx="1122840" cy="57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F1AC3C-A29C-47DF-8AE4-61745BA263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0051" y="2384251"/>
                  <a:ext cx="1158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FB48DE4-1BBB-484F-A226-2BF09835D28C}"/>
                    </a:ext>
                  </a:extLst>
                </p14:cNvPr>
                <p14:cNvContentPartPr/>
                <p14:nvPr/>
              </p14:nvContentPartPr>
              <p14:xfrm>
                <a:off x="2848291" y="2796811"/>
                <a:ext cx="506880" cy="33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FB48DE4-1BBB-484F-A226-2BF09835D2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30291" y="2779171"/>
                  <a:ext cx="542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1769A0-5BB0-4939-9132-10C624437157}"/>
                    </a:ext>
                  </a:extLst>
                </p14:cNvPr>
                <p14:cNvContentPartPr/>
                <p14:nvPr/>
              </p14:nvContentPartPr>
              <p14:xfrm>
                <a:off x="2937211" y="2783131"/>
                <a:ext cx="336240" cy="37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1769A0-5BB0-4939-9132-10C6244371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9211" y="2765491"/>
                  <a:ext cx="371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57D426-F8F2-40D4-B43C-8064DAA9B77F}"/>
                    </a:ext>
                  </a:extLst>
                </p14:cNvPr>
                <p14:cNvContentPartPr/>
                <p14:nvPr/>
              </p14:nvContentPartPr>
              <p14:xfrm>
                <a:off x="3349771" y="3017851"/>
                <a:ext cx="299880" cy="181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57D426-F8F2-40D4-B43C-8064DAA9B7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31771" y="3000211"/>
                  <a:ext cx="335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42EE33-5C1D-44EE-8ED4-C46E49FE289A}"/>
                    </a:ext>
                  </a:extLst>
                </p14:cNvPr>
                <p14:cNvContentPartPr/>
                <p14:nvPr/>
              </p14:nvContentPartPr>
              <p14:xfrm>
                <a:off x="4238611" y="1480291"/>
                <a:ext cx="746280" cy="146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42EE33-5C1D-44EE-8ED4-C46E49FE28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20611" y="1462651"/>
                  <a:ext cx="781920" cy="14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5ECA66-129B-40CD-B861-E80D90DBC01D}"/>
                    </a:ext>
                  </a:extLst>
                </p14:cNvPr>
                <p14:cNvContentPartPr/>
                <p14:nvPr/>
              </p14:nvContentPartPr>
              <p14:xfrm>
                <a:off x="4016491" y="201931"/>
                <a:ext cx="151200" cy="79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5ECA66-129B-40CD-B861-E80D90DBC0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8851" y="184291"/>
                  <a:ext cx="1868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C143C3-A174-45A4-8C6D-FBB14433466A}"/>
                    </a:ext>
                  </a:extLst>
                </p14:cNvPr>
                <p14:cNvContentPartPr/>
                <p14:nvPr/>
              </p14:nvContentPartPr>
              <p14:xfrm>
                <a:off x="3800131" y="1181131"/>
                <a:ext cx="424080" cy="276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C143C3-A174-45A4-8C6D-FBB1443346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82491" y="1163131"/>
                  <a:ext cx="459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9FE72F-9225-42A5-B94A-780693F8813E}"/>
                    </a:ext>
                  </a:extLst>
                </p14:cNvPr>
                <p14:cNvContentPartPr/>
                <p14:nvPr/>
              </p14:nvContentPartPr>
              <p14:xfrm>
                <a:off x="3657211" y="17251"/>
                <a:ext cx="309960" cy="250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9FE72F-9225-42A5-B94A-780693F881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39211" y="-389"/>
                  <a:ext cx="34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98E1B3-D197-45D1-BD69-CF9B73F969FA}"/>
                    </a:ext>
                  </a:extLst>
                </p14:cNvPr>
                <p14:cNvContentPartPr/>
                <p14:nvPr/>
              </p14:nvContentPartPr>
              <p14:xfrm>
                <a:off x="4086331" y="48211"/>
                <a:ext cx="180000" cy="19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98E1B3-D197-45D1-BD69-CF9B73F96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8331" y="30211"/>
                  <a:ext cx="215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AF49F6-3505-4CD4-A262-910397723CB8}"/>
                    </a:ext>
                  </a:extLst>
                </p14:cNvPr>
                <p14:cNvContentPartPr/>
                <p14:nvPr/>
              </p14:nvContentPartPr>
              <p14:xfrm>
                <a:off x="4053931" y="92131"/>
                <a:ext cx="188640" cy="5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AF49F6-3505-4CD4-A262-910397723C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35931" y="74131"/>
                  <a:ext cx="224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102F5-832D-449C-AC36-6B37F460CEF4}"/>
                    </a:ext>
                  </a:extLst>
                </p14:cNvPr>
                <p14:cNvContentPartPr/>
                <p14:nvPr/>
              </p14:nvContentPartPr>
              <p14:xfrm>
                <a:off x="4546771" y="509371"/>
                <a:ext cx="113400" cy="156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102F5-832D-449C-AC36-6B37F460CE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29131" y="491731"/>
                  <a:ext cx="14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1469ED-B728-410E-BCFE-295123DAE963}"/>
                    </a:ext>
                  </a:extLst>
                </p14:cNvPr>
                <p14:cNvContentPartPr/>
                <p14:nvPr/>
              </p14:nvContentPartPr>
              <p14:xfrm>
                <a:off x="4842691" y="461131"/>
                <a:ext cx="368640" cy="19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1469ED-B728-410E-BCFE-295123DAE9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691" y="443131"/>
                  <a:ext cx="404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7A09CF-D08D-4BD0-BA7D-E2A626BB8206}"/>
                    </a:ext>
                  </a:extLst>
                </p14:cNvPr>
                <p14:cNvContentPartPr/>
                <p14:nvPr/>
              </p14:nvContentPartPr>
              <p14:xfrm>
                <a:off x="5313931" y="372211"/>
                <a:ext cx="352080" cy="369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7A09CF-D08D-4BD0-BA7D-E2A626BB82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96291" y="354211"/>
                  <a:ext cx="387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A8B6E7-E411-45B1-B02F-C5C617FB119C}"/>
                    </a:ext>
                  </a:extLst>
                </p14:cNvPr>
                <p14:cNvContentPartPr/>
                <p14:nvPr/>
              </p14:nvContentPartPr>
              <p14:xfrm>
                <a:off x="5720371" y="210931"/>
                <a:ext cx="448920" cy="31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A8B6E7-E411-45B1-B02F-C5C617FB11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02371" y="192931"/>
                  <a:ext cx="484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72A67E-4427-4DF2-B4BF-0F823B960D94}"/>
                    </a:ext>
                  </a:extLst>
                </p14:cNvPr>
                <p14:cNvContentPartPr/>
                <p14:nvPr/>
              </p14:nvContentPartPr>
              <p14:xfrm>
                <a:off x="6255691" y="185731"/>
                <a:ext cx="273960" cy="34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72A67E-4427-4DF2-B4BF-0F823B960D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8051" y="168091"/>
                  <a:ext cx="309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4903C6-6B2B-4CF4-82FF-BBCC5F5E7441}"/>
                    </a:ext>
                  </a:extLst>
                </p14:cNvPr>
                <p14:cNvContentPartPr/>
                <p14:nvPr/>
              </p14:nvContentPartPr>
              <p14:xfrm>
                <a:off x="6327691" y="359611"/>
                <a:ext cx="116280" cy="60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4903C6-6B2B-4CF4-82FF-BBCC5F5E74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10051" y="341971"/>
                  <a:ext cx="151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85EA12-8A6A-4FDF-BEFE-37D63070D713}"/>
                    </a:ext>
                  </a:extLst>
                </p14:cNvPr>
                <p14:cNvContentPartPr/>
                <p14:nvPr/>
              </p14:nvContentPartPr>
              <p14:xfrm>
                <a:off x="6724051" y="38013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85EA12-8A6A-4FDF-BEFE-37D63070D7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6411" y="362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48D62C-69E3-4ED6-B7A4-974C58C29E89}"/>
                    </a:ext>
                  </a:extLst>
                </p14:cNvPr>
                <p14:cNvContentPartPr/>
                <p14:nvPr/>
              </p14:nvContentPartPr>
              <p14:xfrm>
                <a:off x="7161811" y="202651"/>
                <a:ext cx="380160" cy="31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48D62C-69E3-4ED6-B7A4-974C58C29E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44171" y="185011"/>
                  <a:ext cx="415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AC416E-E44D-49C9-99B5-3F8D10C764D3}"/>
                    </a:ext>
                  </a:extLst>
                </p14:cNvPr>
                <p14:cNvContentPartPr/>
                <p14:nvPr/>
              </p14:nvContentPartPr>
              <p14:xfrm>
                <a:off x="7623331" y="169531"/>
                <a:ext cx="444960" cy="20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AC416E-E44D-49C9-99B5-3F8D10C764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05691" y="151891"/>
                  <a:ext cx="480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AF6B4E-99A5-4EE6-B36C-900AD7A651EA}"/>
                    </a:ext>
                  </a:extLst>
                </p14:cNvPr>
                <p14:cNvContentPartPr/>
                <p14:nvPr/>
              </p14:nvContentPartPr>
              <p14:xfrm>
                <a:off x="8091691" y="96811"/>
                <a:ext cx="368280" cy="22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AF6B4E-99A5-4EE6-B36C-900AD7A651E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74051" y="78811"/>
                  <a:ext cx="403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05C277-1D84-41B4-A122-9AE43DB63DFB}"/>
                    </a:ext>
                  </a:extLst>
                </p14:cNvPr>
                <p14:cNvContentPartPr/>
                <p14:nvPr/>
              </p14:nvContentPartPr>
              <p14:xfrm>
                <a:off x="8091691" y="163771"/>
                <a:ext cx="156960" cy="62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05C277-1D84-41B4-A122-9AE43DB63DF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74051" y="145771"/>
                  <a:ext cx="192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BEBBB0-E044-4A7D-9A87-D6AFA4DAB63E}"/>
                    </a:ext>
                  </a:extLst>
                </p14:cNvPr>
                <p14:cNvContentPartPr/>
                <p14:nvPr/>
              </p14:nvContentPartPr>
              <p14:xfrm>
                <a:off x="4685011" y="1892851"/>
                <a:ext cx="423000" cy="56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BEBBB0-E044-4A7D-9A87-D6AFA4DAB6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67371" y="1875211"/>
                  <a:ext cx="458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FA49CB-C6CF-4829-B6DA-3FC7A41B5C73}"/>
                    </a:ext>
                  </a:extLst>
                </p14:cNvPr>
                <p14:cNvContentPartPr/>
                <p14:nvPr/>
              </p14:nvContentPartPr>
              <p14:xfrm>
                <a:off x="5154091" y="1998691"/>
                <a:ext cx="87120" cy="141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FA49CB-C6CF-4829-B6DA-3FC7A41B5C7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36451" y="1980691"/>
                  <a:ext cx="122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2568B8-5710-4CF1-9169-751AF8DDEE75}"/>
                    </a:ext>
                  </a:extLst>
                </p14:cNvPr>
                <p14:cNvContentPartPr/>
                <p14:nvPr/>
              </p14:nvContentPartPr>
              <p14:xfrm>
                <a:off x="5073451" y="1812211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2568B8-5710-4CF1-9169-751AF8DDEE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5811" y="17945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24466E-8D28-4ABC-ABD0-F3F0731A0DD1}"/>
                    </a:ext>
                  </a:extLst>
                </p14:cNvPr>
                <p14:cNvContentPartPr/>
                <p14:nvPr/>
              </p14:nvContentPartPr>
              <p14:xfrm>
                <a:off x="5259571" y="1851091"/>
                <a:ext cx="382680" cy="21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24466E-8D28-4ABC-ABD0-F3F0731A0D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41571" y="1833451"/>
                  <a:ext cx="418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9D03D0-95BF-4232-BBE8-15E038844051}"/>
                    </a:ext>
                  </a:extLst>
                </p14:cNvPr>
                <p14:cNvContentPartPr/>
                <p14:nvPr/>
              </p14:nvContentPartPr>
              <p14:xfrm>
                <a:off x="5687251" y="1590091"/>
                <a:ext cx="580320" cy="32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9D03D0-95BF-4232-BBE8-15E0388440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69251" y="1572451"/>
                  <a:ext cx="615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6636B0-8613-4AD8-A252-8C0BE7F03C2D}"/>
                    </a:ext>
                  </a:extLst>
                </p14:cNvPr>
                <p14:cNvContentPartPr/>
                <p14:nvPr/>
              </p14:nvContentPartPr>
              <p14:xfrm>
                <a:off x="6368011" y="1253851"/>
                <a:ext cx="398160" cy="36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6636B0-8613-4AD8-A252-8C0BE7F03C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50371" y="1235851"/>
                  <a:ext cx="433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EC348C-3E37-4C27-8399-80C0E78701C7}"/>
                    </a:ext>
                  </a:extLst>
                </p14:cNvPr>
                <p14:cNvContentPartPr/>
                <p14:nvPr/>
              </p14:nvContentPartPr>
              <p14:xfrm>
                <a:off x="6360091" y="1375891"/>
                <a:ext cx="12060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EC348C-3E37-4C27-8399-80C0E78701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42451" y="1358251"/>
                  <a:ext cx="156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F8DE98-928C-42AC-972E-E8AF2A338A06}"/>
                    </a:ext>
                  </a:extLst>
                </p14:cNvPr>
                <p14:cNvContentPartPr/>
                <p14:nvPr/>
              </p14:nvContentPartPr>
              <p14:xfrm>
                <a:off x="7102051" y="1893211"/>
                <a:ext cx="342720" cy="34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F8DE98-928C-42AC-972E-E8AF2A338A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84411" y="1875571"/>
                  <a:ext cx="378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54FF05-73FC-42A1-8B43-EFE081CD30D4}"/>
                    </a:ext>
                  </a:extLst>
                </p14:cNvPr>
                <p14:cNvContentPartPr/>
                <p14:nvPr/>
              </p14:nvContentPartPr>
              <p14:xfrm>
                <a:off x="6824491" y="768571"/>
                <a:ext cx="387000" cy="37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54FF05-73FC-42A1-8B43-EFE081CD30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6491" y="750571"/>
                  <a:ext cx="422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CA4ACF-EB86-4A56-B336-64B9F4903ED8}"/>
                    </a:ext>
                  </a:extLst>
                </p14:cNvPr>
                <p14:cNvContentPartPr/>
                <p14:nvPr/>
              </p14:nvContentPartPr>
              <p14:xfrm>
                <a:off x="7298611" y="711691"/>
                <a:ext cx="212760" cy="144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CA4ACF-EB86-4A56-B336-64B9F4903E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80971" y="694051"/>
                  <a:ext cx="248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8BE2D8-7938-46C9-9D0E-0479A5C2A3C9}"/>
                    </a:ext>
                  </a:extLst>
                </p14:cNvPr>
                <p14:cNvContentPartPr/>
                <p14:nvPr/>
              </p14:nvContentPartPr>
              <p14:xfrm>
                <a:off x="7314811" y="722491"/>
                <a:ext cx="83520" cy="30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8BE2D8-7938-46C9-9D0E-0479A5C2A3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97171" y="704491"/>
                  <a:ext cx="119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4C277D-A30F-4667-81EC-2045B5ECF2D1}"/>
                    </a:ext>
                  </a:extLst>
                </p14:cNvPr>
                <p14:cNvContentPartPr/>
                <p14:nvPr/>
              </p14:nvContentPartPr>
              <p14:xfrm>
                <a:off x="7598131" y="678931"/>
                <a:ext cx="750960" cy="1623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4C277D-A30F-4667-81EC-2045B5ECF2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0491" y="660931"/>
                  <a:ext cx="786600" cy="16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B164A5F-BE59-49CA-87C9-D0436F20E6AB}"/>
                    </a:ext>
                  </a:extLst>
                </p14:cNvPr>
                <p14:cNvContentPartPr/>
                <p14:nvPr/>
              </p14:nvContentPartPr>
              <p14:xfrm>
                <a:off x="695851" y="4610491"/>
                <a:ext cx="319320" cy="38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B164A5F-BE59-49CA-87C9-D0436F20E6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7851" y="4592491"/>
                  <a:ext cx="354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9EC6C21-F08D-4339-8F3C-9DCAC70365C0}"/>
                    </a:ext>
                  </a:extLst>
                </p14:cNvPr>
                <p14:cNvContentPartPr/>
                <p14:nvPr/>
              </p14:nvContentPartPr>
              <p14:xfrm>
                <a:off x="833371" y="4320691"/>
                <a:ext cx="360" cy="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9EC6C21-F08D-4339-8F3C-9DCAC70365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5371" y="43030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D5D84F-4564-4D25-B078-807FA8B005C6}"/>
                    </a:ext>
                  </a:extLst>
                </p14:cNvPr>
                <p14:cNvContentPartPr/>
                <p14:nvPr/>
              </p14:nvContentPartPr>
              <p14:xfrm>
                <a:off x="1342771" y="4420771"/>
                <a:ext cx="257760" cy="6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D5D84F-4564-4D25-B078-807FA8B005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5131" y="4402771"/>
                  <a:ext cx="293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41592D5-1A75-4344-9514-B28CB1ED2A3D}"/>
                    </a:ext>
                  </a:extLst>
                </p14:cNvPr>
                <p14:cNvContentPartPr/>
                <p14:nvPr/>
              </p14:nvContentPartPr>
              <p14:xfrm>
                <a:off x="1439971" y="4513651"/>
                <a:ext cx="507600" cy="139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41592D5-1A75-4344-9514-B28CB1ED2A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22331" y="4495651"/>
                  <a:ext cx="543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B8805A-74C8-48BF-B508-AF69AB84E0D4}"/>
                    </a:ext>
                  </a:extLst>
                </p14:cNvPr>
                <p14:cNvContentPartPr/>
                <p14:nvPr/>
              </p14:nvContentPartPr>
              <p14:xfrm>
                <a:off x="2540491" y="3651811"/>
                <a:ext cx="345240" cy="428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B8805A-74C8-48BF-B508-AF69AB84E0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22851" y="3634171"/>
                  <a:ext cx="3808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23EB65-9F2A-4D9B-8AD0-5BDFE73BF4E9}"/>
                    </a:ext>
                  </a:extLst>
                </p14:cNvPr>
                <p14:cNvContentPartPr/>
                <p14:nvPr/>
              </p14:nvContentPartPr>
              <p14:xfrm>
                <a:off x="2977531" y="3911011"/>
                <a:ext cx="357120" cy="167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23EB65-9F2A-4D9B-8AD0-5BDFE73BF4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59891" y="3893371"/>
                  <a:ext cx="392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24B106-5032-4A8C-B08E-112F2128601F}"/>
                    </a:ext>
                  </a:extLst>
                </p14:cNvPr>
                <p14:cNvContentPartPr/>
                <p14:nvPr/>
              </p14:nvContentPartPr>
              <p14:xfrm>
                <a:off x="2338171" y="4263451"/>
                <a:ext cx="1238040" cy="227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24B106-5032-4A8C-B08E-112F212860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20531" y="4245451"/>
                  <a:ext cx="127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E7D0CE-2502-460E-BD0C-05DE1628EC8B}"/>
                    </a:ext>
                  </a:extLst>
                </p14:cNvPr>
                <p14:cNvContentPartPr/>
                <p14:nvPr/>
              </p14:nvContentPartPr>
              <p14:xfrm>
                <a:off x="2986171" y="4377211"/>
                <a:ext cx="412560" cy="525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E7D0CE-2502-460E-BD0C-05DE1628EC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68531" y="4359571"/>
                  <a:ext cx="4482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885F61-A188-4F1E-BA40-651A3E56E1FC}"/>
                    </a:ext>
                  </a:extLst>
                </p14:cNvPr>
                <p14:cNvContentPartPr/>
                <p14:nvPr/>
              </p14:nvContentPartPr>
              <p14:xfrm>
                <a:off x="2969611" y="4557571"/>
                <a:ext cx="440280" cy="255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885F61-A188-4F1E-BA40-651A3E56E1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51611" y="4539931"/>
                  <a:ext cx="475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81620C-D94D-4667-8D3C-ADFD460FBE65}"/>
                    </a:ext>
                  </a:extLst>
                </p14:cNvPr>
                <p14:cNvContentPartPr/>
                <p14:nvPr/>
              </p14:nvContentPartPr>
              <p14:xfrm>
                <a:off x="3446971" y="4628491"/>
                <a:ext cx="347760" cy="238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81620C-D94D-4667-8D3C-ADFD460FB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29331" y="4610491"/>
                  <a:ext cx="383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8F1024-A852-4764-A084-41925E138057}"/>
                    </a:ext>
                  </a:extLst>
                </p14:cNvPr>
                <p14:cNvContentPartPr/>
                <p14:nvPr/>
              </p14:nvContentPartPr>
              <p14:xfrm>
                <a:off x="4036651" y="3492331"/>
                <a:ext cx="788040" cy="1334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8F1024-A852-4764-A084-41925E1380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18651" y="3474331"/>
                  <a:ext cx="823680" cy="13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92CD21-DACE-4743-8031-40ADBFD28840}"/>
                    </a:ext>
                  </a:extLst>
                </p14:cNvPr>
                <p14:cNvContentPartPr/>
                <p14:nvPr/>
              </p14:nvContentPartPr>
              <p14:xfrm>
                <a:off x="4490971" y="3734971"/>
                <a:ext cx="672840" cy="55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92CD21-DACE-4743-8031-40ADBFD288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72971" y="3716971"/>
                  <a:ext cx="7084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264510-770C-4D23-B0BE-45BB5FF02422}"/>
                    </a:ext>
                  </a:extLst>
                </p14:cNvPr>
                <p14:cNvContentPartPr/>
                <p14:nvPr/>
              </p14:nvContentPartPr>
              <p14:xfrm>
                <a:off x="5284051" y="3762691"/>
                <a:ext cx="149040" cy="232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264510-770C-4D23-B0BE-45BB5FF024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66051" y="3744691"/>
                  <a:ext cx="18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666C22-5089-4ABB-9941-513AFA6DE74B}"/>
                    </a:ext>
                  </a:extLst>
                </p14:cNvPr>
                <p14:cNvContentPartPr/>
                <p14:nvPr/>
              </p14:nvContentPartPr>
              <p14:xfrm>
                <a:off x="5146171" y="3576211"/>
                <a:ext cx="147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666C22-5089-4ABB-9941-513AFA6DE74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28531" y="3558571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0A6B21-B9B3-4742-95CA-A1A3D8CE16E6}"/>
                    </a:ext>
                  </a:extLst>
                </p14:cNvPr>
                <p14:cNvContentPartPr/>
                <p14:nvPr/>
              </p14:nvContentPartPr>
              <p14:xfrm>
                <a:off x="5492851" y="3583771"/>
                <a:ext cx="367200" cy="27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0A6B21-B9B3-4742-95CA-A1A3D8CE16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75211" y="3565771"/>
                  <a:ext cx="402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0A0975-C23B-4D5C-9E70-61BF0B98C09D}"/>
                    </a:ext>
                  </a:extLst>
                </p14:cNvPr>
                <p14:cNvContentPartPr/>
                <p14:nvPr/>
              </p14:nvContentPartPr>
              <p14:xfrm>
                <a:off x="5454331" y="3730291"/>
                <a:ext cx="80640" cy="7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0A0975-C23B-4D5C-9E70-61BF0B98C0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36691" y="3712651"/>
                  <a:ext cx="116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64256D-1BE8-4C30-9A88-14FA6A7B0C3C}"/>
                    </a:ext>
                  </a:extLst>
                </p14:cNvPr>
                <p14:cNvContentPartPr/>
                <p14:nvPr/>
              </p14:nvContentPartPr>
              <p14:xfrm>
                <a:off x="5971651" y="3370651"/>
                <a:ext cx="594720" cy="222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64256D-1BE8-4C30-9A88-14FA6A7B0C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53651" y="3352651"/>
                  <a:ext cx="630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0C93A6-512F-4560-9ABE-3569B6C3177F}"/>
                    </a:ext>
                  </a:extLst>
                </p14:cNvPr>
                <p14:cNvContentPartPr/>
                <p14:nvPr/>
              </p14:nvContentPartPr>
              <p14:xfrm>
                <a:off x="6440731" y="3163651"/>
                <a:ext cx="536040" cy="24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0C93A6-512F-4560-9ABE-3569B6C317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23091" y="3146011"/>
                  <a:ext cx="571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3FD373-67EF-4434-A48C-64E639096F96}"/>
                    </a:ext>
                  </a:extLst>
                </p14:cNvPr>
                <p14:cNvContentPartPr/>
                <p14:nvPr/>
              </p14:nvContentPartPr>
              <p14:xfrm>
                <a:off x="6424531" y="3171211"/>
                <a:ext cx="207000" cy="81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3FD373-67EF-4434-A48C-64E639096F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06891" y="3153571"/>
                  <a:ext cx="242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97F9C4-DD77-40C1-A68B-0017C8755767}"/>
                    </a:ext>
                  </a:extLst>
                </p14:cNvPr>
                <p14:cNvContentPartPr/>
                <p14:nvPr/>
              </p14:nvContentPartPr>
              <p14:xfrm>
                <a:off x="6895771" y="2969611"/>
                <a:ext cx="195480" cy="456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97F9C4-DD77-40C1-A68B-0017C87557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77771" y="2951611"/>
                  <a:ext cx="2311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199486-F299-4896-874D-8F975A67F817}"/>
                    </a:ext>
                  </a:extLst>
                </p14:cNvPr>
                <p14:cNvContentPartPr/>
                <p14:nvPr/>
              </p14:nvContentPartPr>
              <p14:xfrm>
                <a:off x="7063891" y="2926411"/>
                <a:ext cx="380520" cy="182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199486-F299-4896-874D-8F975A67F8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45891" y="2908771"/>
                  <a:ext cx="416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59D4B8-45E4-4F04-B6CB-1DE575684EBE}"/>
                    </a:ext>
                  </a:extLst>
                </p14:cNvPr>
                <p14:cNvContentPartPr/>
                <p14:nvPr/>
              </p14:nvContentPartPr>
              <p14:xfrm>
                <a:off x="7403371" y="2710411"/>
                <a:ext cx="181440" cy="231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59D4B8-45E4-4F04-B6CB-1DE575684E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85731" y="2692771"/>
                  <a:ext cx="217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DD92A9-C37B-4127-A2B5-AF8FD04DF992}"/>
                    </a:ext>
                  </a:extLst>
                </p14:cNvPr>
                <p14:cNvContentPartPr/>
                <p14:nvPr/>
              </p14:nvContentPartPr>
              <p14:xfrm>
                <a:off x="7476811" y="2748571"/>
                <a:ext cx="142200" cy="75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DD92A9-C37B-4127-A2B5-AF8FD04DF9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58811" y="2730931"/>
                  <a:ext cx="177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1DB1996-C170-4477-A6EB-19B7C14736DB}"/>
                    </a:ext>
                  </a:extLst>
                </p14:cNvPr>
                <p14:cNvContentPartPr/>
                <p14:nvPr/>
              </p14:nvContentPartPr>
              <p14:xfrm>
                <a:off x="7331371" y="2589091"/>
                <a:ext cx="662040" cy="457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1DB1996-C170-4477-A6EB-19B7C14736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13371" y="2571451"/>
                  <a:ext cx="6976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31001B-4BE2-4C6D-B299-4E6ECF0C8BB4}"/>
                    </a:ext>
                  </a:extLst>
                </p14:cNvPr>
                <p14:cNvContentPartPr/>
                <p14:nvPr/>
              </p14:nvContentPartPr>
              <p14:xfrm>
                <a:off x="8043091" y="2696731"/>
                <a:ext cx="247680" cy="143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31001B-4BE2-4C6D-B299-4E6ECF0C8B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25451" y="2678731"/>
                  <a:ext cx="283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637475-F05F-415D-B618-BDF3D019D368}"/>
                    </a:ext>
                  </a:extLst>
                </p14:cNvPr>
                <p14:cNvContentPartPr/>
                <p14:nvPr/>
              </p14:nvContentPartPr>
              <p14:xfrm>
                <a:off x="8545291" y="2252851"/>
                <a:ext cx="376560" cy="465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637475-F05F-415D-B618-BDF3D019D3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27651" y="2235211"/>
                  <a:ext cx="4122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D88A0B-F72A-4D19-9260-C66B6AD81C56}"/>
                    </a:ext>
                  </a:extLst>
                </p14:cNvPr>
                <p14:cNvContentPartPr/>
                <p14:nvPr/>
              </p14:nvContentPartPr>
              <p14:xfrm>
                <a:off x="8876491" y="2397571"/>
                <a:ext cx="188280" cy="115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D88A0B-F72A-4D19-9260-C66B6AD81C5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58851" y="2379571"/>
                  <a:ext cx="22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B845BF-8639-4AA7-991B-A2553C082805}"/>
                    </a:ext>
                  </a:extLst>
                </p14:cNvPr>
                <p14:cNvContentPartPr/>
                <p14:nvPr/>
              </p14:nvContentPartPr>
              <p14:xfrm>
                <a:off x="8811691" y="2216851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B845BF-8639-4AA7-991B-A2553C0828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94051" y="21992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A17052-64DB-4210-8B00-750C78FFC9FE}"/>
                    </a:ext>
                  </a:extLst>
                </p14:cNvPr>
                <p14:cNvContentPartPr/>
                <p14:nvPr/>
              </p14:nvContentPartPr>
              <p14:xfrm>
                <a:off x="9054691" y="2199571"/>
                <a:ext cx="220320" cy="22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A17052-64DB-4210-8B00-750C78FFC9F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36691" y="2181571"/>
                  <a:ext cx="255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31D918-4C4E-4060-8D94-7389707CE052}"/>
                    </a:ext>
                  </a:extLst>
                </p14:cNvPr>
                <p14:cNvContentPartPr/>
                <p14:nvPr/>
              </p14:nvContentPartPr>
              <p14:xfrm>
                <a:off x="9280771" y="1909411"/>
                <a:ext cx="610560" cy="502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31D918-4C4E-4060-8D94-7389707CE05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62771" y="1891771"/>
                  <a:ext cx="6462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79CFE58-2A6B-4CA6-A753-C34E41FC84E4}"/>
                    </a:ext>
                  </a:extLst>
                </p14:cNvPr>
                <p14:cNvContentPartPr/>
                <p14:nvPr/>
              </p14:nvContentPartPr>
              <p14:xfrm>
                <a:off x="9457891" y="1439251"/>
                <a:ext cx="1101960" cy="1591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79CFE58-2A6B-4CA6-A753-C34E41FC84E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40251" y="1421251"/>
                  <a:ext cx="1137600" cy="16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ED1C2E-F46D-4AE8-BE16-7E05114042EE}"/>
                    </a:ext>
                  </a:extLst>
                </p14:cNvPr>
                <p14:cNvContentPartPr/>
                <p14:nvPr/>
              </p14:nvContentPartPr>
              <p14:xfrm>
                <a:off x="2176531" y="5829451"/>
                <a:ext cx="231840" cy="85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ED1C2E-F46D-4AE8-BE16-7E05114042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58891" y="5811811"/>
                  <a:ext cx="267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F6621D-3C1A-4FF0-BB55-8BD3A351DA4A}"/>
                    </a:ext>
                  </a:extLst>
                </p14:cNvPr>
                <p14:cNvContentPartPr/>
                <p14:nvPr/>
              </p14:nvContentPartPr>
              <p14:xfrm>
                <a:off x="2192731" y="6054091"/>
                <a:ext cx="392400" cy="176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F6621D-3C1A-4FF0-BB55-8BD3A351DA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75091" y="6036451"/>
                  <a:ext cx="428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AE7544-27CC-4C4A-8CE4-E41A4B09A1AE}"/>
                    </a:ext>
                  </a:extLst>
                </p14:cNvPr>
                <p14:cNvContentPartPr/>
                <p14:nvPr/>
              </p14:nvContentPartPr>
              <p14:xfrm>
                <a:off x="2720491" y="5259211"/>
                <a:ext cx="783720" cy="426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AE7544-27CC-4C4A-8CE4-E41A4B09A1A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702491" y="5241571"/>
                  <a:ext cx="819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0984A5-09B9-4E9B-8C37-ED878735FA7B}"/>
                    </a:ext>
                  </a:extLst>
                </p14:cNvPr>
                <p14:cNvContentPartPr/>
                <p14:nvPr/>
              </p14:nvContentPartPr>
              <p14:xfrm>
                <a:off x="3349771" y="5416171"/>
                <a:ext cx="335880" cy="18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0984A5-09B9-4E9B-8C37-ED878735FA7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31771" y="5398531"/>
                  <a:ext cx="371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9567C6-D5C2-4C8C-83DF-A5DB92E7581A}"/>
                    </a:ext>
                  </a:extLst>
                </p14:cNvPr>
                <p14:cNvContentPartPr/>
                <p14:nvPr/>
              </p14:nvContentPartPr>
              <p14:xfrm>
                <a:off x="2726611" y="5663131"/>
                <a:ext cx="1236240" cy="325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9567C6-D5C2-4C8C-83DF-A5DB92E75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08971" y="5645491"/>
                  <a:ext cx="1271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95F2F7-57EC-4655-8888-9C4C07728EC5}"/>
                    </a:ext>
                  </a:extLst>
                </p14:cNvPr>
                <p14:cNvContentPartPr/>
                <p14:nvPr/>
              </p14:nvContentPartPr>
              <p14:xfrm>
                <a:off x="3476131" y="5745211"/>
                <a:ext cx="480960" cy="416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95F2F7-57EC-4655-8888-9C4C07728E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58131" y="5727211"/>
                  <a:ext cx="5166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7DAE0E2-A7DC-410F-BE91-3345F2AF802E}"/>
                    </a:ext>
                  </a:extLst>
                </p14:cNvPr>
                <p14:cNvContentPartPr/>
                <p14:nvPr/>
              </p14:nvContentPartPr>
              <p14:xfrm>
                <a:off x="3487291" y="5874451"/>
                <a:ext cx="435600" cy="19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7DAE0E2-A7DC-410F-BE91-3345F2AF802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69651" y="5856451"/>
                  <a:ext cx="471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924F6B4-F76D-48C3-B108-F72CA1B0F320}"/>
                    </a:ext>
                  </a:extLst>
                </p14:cNvPr>
                <p14:cNvContentPartPr/>
                <p14:nvPr/>
              </p14:nvContentPartPr>
              <p14:xfrm>
                <a:off x="3948451" y="5874451"/>
                <a:ext cx="487800" cy="39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924F6B4-F76D-48C3-B108-F72CA1B0F32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30811" y="5856451"/>
                  <a:ext cx="5234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CE9534-85F9-41DA-9B9D-0FFE9D86A902}"/>
                    </a:ext>
                  </a:extLst>
                </p14:cNvPr>
                <p14:cNvContentPartPr/>
                <p14:nvPr/>
              </p14:nvContentPartPr>
              <p14:xfrm>
                <a:off x="4573771" y="4968331"/>
                <a:ext cx="937440" cy="1138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CE9534-85F9-41DA-9B9D-0FFE9D86A90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56131" y="4950331"/>
                  <a:ext cx="973080" cy="11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5BC5AA-86A1-4A04-AC88-9D1D994C9604}"/>
                    </a:ext>
                  </a:extLst>
                </p14:cNvPr>
                <p14:cNvContentPartPr/>
                <p14:nvPr/>
              </p14:nvContentPartPr>
              <p14:xfrm>
                <a:off x="5324371" y="4949251"/>
                <a:ext cx="317880" cy="51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5BC5AA-86A1-4A04-AC88-9D1D994C96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06371" y="4931611"/>
                  <a:ext cx="3535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D5C482-EE0C-45C8-8C95-6D855A50A57E}"/>
                    </a:ext>
                  </a:extLst>
                </p14:cNvPr>
                <p14:cNvContentPartPr/>
                <p14:nvPr/>
              </p14:nvContentPartPr>
              <p14:xfrm>
                <a:off x="5777611" y="5000731"/>
                <a:ext cx="95040" cy="131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D5C482-EE0C-45C8-8C95-6D855A50A5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59611" y="4982731"/>
                  <a:ext cx="130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CC68E8-E001-4FAE-A018-573BE00AAB4B}"/>
                    </a:ext>
                  </a:extLst>
                </p14:cNvPr>
                <p14:cNvContentPartPr/>
                <p14:nvPr/>
              </p14:nvContentPartPr>
              <p14:xfrm>
                <a:off x="5745211" y="4814251"/>
                <a:ext cx="3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CC68E8-E001-4FAE-A018-573BE00AAB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27211" y="47966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53F25F-2ED6-4179-873B-813B201B45D4}"/>
                    </a:ext>
                  </a:extLst>
                </p14:cNvPr>
                <p14:cNvContentPartPr/>
                <p14:nvPr/>
              </p14:nvContentPartPr>
              <p14:xfrm>
                <a:off x="5858251" y="4813531"/>
                <a:ext cx="359640" cy="161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53F25F-2ED6-4179-873B-813B201B45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40611" y="4795531"/>
                  <a:ext cx="395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F401D8-0616-4262-9DCF-03C005861C72}"/>
                    </a:ext>
                  </a:extLst>
                </p14:cNvPr>
                <p14:cNvContentPartPr/>
                <p14:nvPr/>
              </p14:nvContentPartPr>
              <p14:xfrm>
                <a:off x="6303211" y="4615171"/>
                <a:ext cx="343440" cy="173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F401D8-0616-4262-9DCF-03C005861C7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5571" y="4597531"/>
                  <a:ext cx="379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63D317-1D2E-44FE-A9D1-8CCC39B9E317}"/>
                    </a:ext>
                  </a:extLst>
                </p14:cNvPr>
                <p14:cNvContentPartPr/>
                <p14:nvPr/>
              </p14:nvContentPartPr>
              <p14:xfrm>
                <a:off x="6611011" y="4401691"/>
                <a:ext cx="313920" cy="291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63D317-1D2E-44FE-A9D1-8CCC39B9E3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93011" y="4384051"/>
                  <a:ext cx="349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8CDE3C-2F8D-4C0F-9B15-E91A620019FB}"/>
                    </a:ext>
                  </a:extLst>
                </p14:cNvPr>
                <p14:cNvContentPartPr/>
                <p14:nvPr/>
              </p14:nvContentPartPr>
              <p14:xfrm>
                <a:off x="6594811" y="4470451"/>
                <a:ext cx="101520" cy="53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8CDE3C-2F8D-4C0F-9B15-E91A620019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76811" y="4452811"/>
                  <a:ext cx="137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E3B785-3702-41DF-A298-3C6289B4C0A8}"/>
                    </a:ext>
                  </a:extLst>
                </p14:cNvPr>
                <p14:cNvContentPartPr/>
                <p14:nvPr/>
              </p14:nvContentPartPr>
              <p14:xfrm>
                <a:off x="10045051" y="378691"/>
                <a:ext cx="456840" cy="496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E3B785-3702-41DF-A298-3C6289B4C0A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27411" y="361051"/>
                  <a:ext cx="492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C3CA96-FFD0-42FA-A410-6B09B570EAEB}"/>
                    </a:ext>
                  </a:extLst>
                </p14:cNvPr>
                <p14:cNvContentPartPr/>
                <p14:nvPr/>
              </p14:nvContentPartPr>
              <p14:xfrm>
                <a:off x="10065931" y="434131"/>
                <a:ext cx="344160" cy="221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C3CA96-FFD0-42FA-A410-6B09B570EA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48291" y="416131"/>
                  <a:ext cx="379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822226B-CF11-41E2-8471-756A146AB26F}"/>
                    </a:ext>
                  </a:extLst>
                </p14:cNvPr>
                <p14:cNvContentPartPr/>
                <p14:nvPr/>
              </p14:nvContentPartPr>
              <p14:xfrm>
                <a:off x="10483891" y="176731"/>
                <a:ext cx="403560" cy="333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822226B-CF11-41E2-8471-756A146AB2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65891" y="158731"/>
                  <a:ext cx="4392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49F6FA-2270-4DD9-9F0E-1D739D652C9A}"/>
                    </a:ext>
                  </a:extLst>
                </p14:cNvPr>
                <p14:cNvContentPartPr/>
                <p14:nvPr/>
              </p14:nvContentPartPr>
              <p14:xfrm>
                <a:off x="11043331" y="201931"/>
                <a:ext cx="196560" cy="229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49F6FA-2270-4DD9-9F0E-1D739D652C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25331" y="184291"/>
                  <a:ext cx="232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B695B70-0FD9-4C0C-B172-1978A19DCD2A}"/>
                    </a:ext>
                  </a:extLst>
                </p14:cNvPr>
                <p14:cNvContentPartPr/>
                <p14:nvPr/>
              </p14:nvContentPartPr>
              <p14:xfrm>
                <a:off x="11069611" y="261331"/>
                <a:ext cx="138600" cy="70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B695B70-0FD9-4C0C-B172-1978A19DCD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51611" y="243691"/>
                  <a:ext cx="174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4F703A-C761-4708-9EBB-8F4ABD384FFE}"/>
                    </a:ext>
                  </a:extLst>
                </p14:cNvPr>
                <p14:cNvContentPartPr/>
                <p14:nvPr/>
              </p14:nvContentPartPr>
              <p14:xfrm>
                <a:off x="10627531" y="831211"/>
                <a:ext cx="190440" cy="113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4F703A-C761-4708-9EBB-8F4ABD384FF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09891" y="813571"/>
                  <a:ext cx="226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35B86B-3F4C-4C29-9850-D8E23E8D85CF}"/>
                    </a:ext>
                  </a:extLst>
                </p14:cNvPr>
                <p14:cNvContentPartPr/>
                <p14:nvPr/>
              </p14:nvContentPartPr>
              <p14:xfrm>
                <a:off x="10729771" y="850651"/>
                <a:ext cx="310320" cy="177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35B86B-3F4C-4C29-9850-D8E23E8D85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11771" y="833011"/>
                  <a:ext cx="345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878E74-810F-46B4-AB98-A419F5DC147B}"/>
                    </a:ext>
                  </a:extLst>
                </p14:cNvPr>
                <p14:cNvContentPartPr/>
                <p14:nvPr/>
              </p14:nvContentPartPr>
              <p14:xfrm>
                <a:off x="10727611" y="1162771"/>
                <a:ext cx="443520" cy="378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878E74-810F-46B4-AB98-A419F5DC14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09971" y="1145131"/>
                  <a:ext cx="4791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D4A8B08-7ECB-48C0-A95A-5D7856984AAD}"/>
                    </a:ext>
                  </a:extLst>
                </p14:cNvPr>
                <p14:cNvContentPartPr/>
                <p14:nvPr/>
              </p14:nvContentPartPr>
              <p14:xfrm>
                <a:off x="10753891" y="1274011"/>
                <a:ext cx="232200" cy="158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D4A8B08-7ECB-48C0-A95A-5D7856984A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35891" y="1256371"/>
                  <a:ext cx="267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04E4359-37D1-40C8-A959-FE95C7EBE246}"/>
                    </a:ext>
                  </a:extLst>
                </p14:cNvPr>
                <p14:cNvContentPartPr/>
                <p14:nvPr/>
              </p14:nvContentPartPr>
              <p14:xfrm>
                <a:off x="10713571" y="1436011"/>
                <a:ext cx="634320" cy="400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04E4359-37D1-40C8-A959-FE95C7EBE2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95571" y="1418371"/>
                  <a:ext cx="669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700700-9058-4C31-923A-5AE45E878DC2}"/>
                    </a:ext>
                  </a:extLst>
                </p14:cNvPr>
                <p14:cNvContentPartPr/>
                <p14:nvPr/>
              </p14:nvContentPartPr>
              <p14:xfrm>
                <a:off x="11095531" y="1655611"/>
                <a:ext cx="405720" cy="481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700700-9058-4C31-923A-5AE45E878DC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77531" y="1637611"/>
                  <a:ext cx="4413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C3B448B-2797-4423-BBFE-D7C32E71BE4F}"/>
                    </a:ext>
                  </a:extLst>
                </p14:cNvPr>
                <p14:cNvContentPartPr/>
                <p14:nvPr/>
              </p14:nvContentPartPr>
              <p14:xfrm>
                <a:off x="11183011" y="1762171"/>
                <a:ext cx="189720" cy="163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C3B448B-2797-4423-BBFE-D7C32E71BE4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65011" y="1744171"/>
                  <a:ext cx="22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E355F89-0798-478B-AF57-B1192A49E9A3}"/>
                    </a:ext>
                  </a:extLst>
                </p14:cNvPr>
                <p14:cNvContentPartPr/>
                <p14:nvPr/>
              </p14:nvContentPartPr>
              <p14:xfrm>
                <a:off x="11360851" y="1067371"/>
                <a:ext cx="112680" cy="73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E355F89-0798-478B-AF57-B1192A49E9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43211" y="1049731"/>
                  <a:ext cx="148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974B02-E7AE-4353-82C7-DCF50024CBB9}"/>
                    </a:ext>
                  </a:extLst>
                </p14:cNvPr>
                <p14:cNvContentPartPr/>
                <p14:nvPr/>
              </p14:nvContentPartPr>
              <p14:xfrm>
                <a:off x="11377051" y="1260691"/>
                <a:ext cx="162000" cy="74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974B02-E7AE-4353-82C7-DCF50024CB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411" y="1243051"/>
                  <a:ext cx="197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C69A707-28D3-447A-9C99-8D5E6637F5A3}"/>
                    </a:ext>
                  </a:extLst>
                </p14:cNvPr>
                <p14:cNvContentPartPr/>
                <p14:nvPr/>
              </p14:nvContentPartPr>
              <p14:xfrm>
                <a:off x="11248891" y="489571"/>
                <a:ext cx="301680" cy="275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C69A707-28D3-447A-9C99-8D5E6637F5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30891" y="471571"/>
                  <a:ext cx="337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D28C0B2-FCEB-49C1-AA8D-388698FB13F1}"/>
                    </a:ext>
                  </a:extLst>
                </p14:cNvPr>
                <p14:cNvContentPartPr/>
                <p14:nvPr/>
              </p14:nvContentPartPr>
              <p14:xfrm>
                <a:off x="11279851" y="551131"/>
                <a:ext cx="168840" cy="120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D28C0B2-FCEB-49C1-AA8D-388698FB13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62211" y="533131"/>
                  <a:ext cx="204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A46BB62-F2BF-4B8F-8953-737D5A4D173B}"/>
                    </a:ext>
                  </a:extLst>
                </p14:cNvPr>
                <p14:cNvContentPartPr/>
                <p14:nvPr/>
              </p14:nvContentPartPr>
              <p14:xfrm>
                <a:off x="11608891" y="760651"/>
                <a:ext cx="314640" cy="324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A46BB62-F2BF-4B8F-8953-737D5A4D173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591251" y="742651"/>
                  <a:ext cx="3502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A8AB12-4F45-4F57-9433-406E527508A0}"/>
                    </a:ext>
                  </a:extLst>
                </p14:cNvPr>
                <p14:cNvContentPartPr/>
                <p14:nvPr/>
              </p14:nvContentPartPr>
              <p14:xfrm>
                <a:off x="11611771" y="839131"/>
                <a:ext cx="255600" cy="172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A8AB12-4F45-4F57-9433-406E527508A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93771" y="821131"/>
                  <a:ext cx="291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35D918D-D5D3-41B1-8FB1-056B2CA53593}"/>
                    </a:ext>
                  </a:extLst>
                </p14:cNvPr>
                <p14:cNvContentPartPr/>
                <p14:nvPr/>
              </p14:nvContentPartPr>
              <p14:xfrm>
                <a:off x="6902251" y="4316731"/>
                <a:ext cx="386280" cy="206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35D918D-D5D3-41B1-8FB1-056B2CA535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84251" y="4299091"/>
                  <a:ext cx="421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1C9563B-58E8-4132-87CB-ADA8B68B78B1}"/>
                    </a:ext>
                  </a:extLst>
                </p14:cNvPr>
                <p14:cNvContentPartPr/>
                <p14:nvPr/>
              </p14:nvContentPartPr>
              <p14:xfrm>
                <a:off x="7622251" y="3766291"/>
                <a:ext cx="460080" cy="522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1C9563B-58E8-4132-87CB-ADA8B68B78B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04611" y="3748651"/>
                  <a:ext cx="4957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0E02A34-6C3F-4912-880B-165765D2CD7A}"/>
                    </a:ext>
                  </a:extLst>
                </p14:cNvPr>
                <p14:cNvContentPartPr/>
                <p14:nvPr/>
              </p14:nvContentPartPr>
              <p14:xfrm>
                <a:off x="8051011" y="3835411"/>
                <a:ext cx="132480" cy="65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0E02A34-6C3F-4912-880B-165765D2CD7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33371" y="3817411"/>
                  <a:ext cx="168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5E17A40-5180-411E-9BC9-63D2D6E18243}"/>
                    </a:ext>
                  </a:extLst>
                </p14:cNvPr>
                <p14:cNvContentPartPr/>
                <p14:nvPr/>
              </p14:nvContentPartPr>
              <p14:xfrm>
                <a:off x="7978291" y="3734971"/>
                <a:ext cx="360" cy="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E17A40-5180-411E-9BC9-63D2D6E182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60651" y="371733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E224A3D-28E2-4D83-BB4B-C386D4C199BA}"/>
                    </a:ext>
                  </a:extLst>
                </p14:cNvPr>
                <p14:cNvContentPartPr/>
                <p14:nvPr/>
              </p14:nvContentPartPr>
              <p14:xfrm>
                <a:off x="8205091" y="3695731"/>
                <a:ext cx="335160" cy="16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E224A3D-28E2-4D83-BB4B-C386D4C199B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87091" y="3678091"/>
                  <a:ext cx="370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FA8DEC-F93A-4023-BEE1-610D77F962C4}"/>
                    </a:ext>
                  </a:extLst>
                </p14:cNvPr>
                <p14:cNvContentPartPr/>
                <p14:nvPr/>
              </p14:nvContentPartPr>
              <p14:xfrm>
                <a:off x="8617291" y="3122971"/>
                <a:ext cx="488520" cy="456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FA8DEC-F93A-4023-BEE1-610D77F962C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99291" y="3105331"/>
                  <a:ext cx="5241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250065-E6C4-46F6-9AB2-F9A715B94AD2}"/>
                    </a:ext>
                  </a:extLst>
                </p14:cNvPr>
                <p14:cNvContentPartPr/>
                <p14:nvPr/>
              </p14:nvContentPartPr>
              <p14:xfrm>
                <a:off x="8876491" y="2783131"/>
                <a:ext cx="551160" cy="1156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250065-E6C4-46F6-9AB2-F9A715B94AD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858851" y="2765491"/>
                  <a:ext cx="586800" cy="11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EE52CF-30C6-405F-B605-1A7B8B5A814A}"/>
                    </a:ext>
                  </a:extLst>
                </p14:cNvPr>
                <p14:cNvContentPartPr/>
                <p14:nvPr/>
              </p14:nvContentPartPr>
              <p14:xfrm>
                <a:off x="5218891" y="6300331"/>
                <a:ext cx="343080" cy="100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EE52CF-30C6-405F-B605-1A7B8B5A814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201251" y="6282331"/>
                  <a:ext cx="378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A87E70F-4651-4C30-B7B2-B741E2B219F1}"/>
                    </a:ext>
                  </a:extLst>
                </p14:cNvPr>
                <p14:cNvContentPartPr/>
                <p14:nvPr/>
              </p14:nvContentPartPr>
              <p14:xfrm>
                <a:off x="5348491" y="6518131"/>
                <a:ext cx="133920" cy="69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A87E70F-4651-4C30-B7B2-B741E2B219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30491" y="6500131"/>
                  <a:ext cx="169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32A8317-215A-4982-89A7-9BC5FF581344}"/>
                    </a:ext>
                  </a:extLst>
                </p14:cNvPr>
                <p14:cNvContentPartPr/>
                <p14:nvPr/>
              </p14:nvContentPartPr>
              <p14:xfrm>
                <a:off x="5979571" y="5596891"/>
                <a:ext cx="496080" cy="388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32A8317-215A-4982-89A7-9BC5FF58134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61931" y="5578891"/>
                  <a:ext cx="5317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3E009E-AB93-4701-8338-3AEF86147DDC}"/>
                    </a:ext>
                  </a:extLst>
                </p14:cNvPr>
                <p14:cNvContentPartPr/>
                <p14:nvPr/>
              </p14:nvContentPartPr>
              <p14:xfrm>
                <a:off x="6602731" y="5554411"/>
                <a:ext cx="435240" cy="296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3E009E-AB93-4701-8338-3AEF86147DD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84731" y="5536411"/>
                  <a:ext cx="470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38D14D5-D0E3-4AD8-9716-18DDF314C81C}"/>
                    </a:ext>
                  </a:extLst>
                </p14:cNvPr>
                <p14:cNvContentPartPr/>
                <p14:nvPr/>
              </p14:nvContentPartPr>
              <p14:xfrm>
                <a:off x="6206371" y="5759971"/>
                <a:ext cx="981000" cy="349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38D14D5-D0E3-4AD8-9716-18DDF314C81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88371" y="5741971"/>
                  <a:ext cx="1016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CE2891-AC71-4EDE-AEA1-67004280E817}"/>
                    </a:ext>
                  </a:extLst>
                </p14:cNvPr>
                <p14:cNvContentPartPr/>
                <p14:nvPr/>
              </p14:nvContentPartPr>
              <p14:xfrm>
                <a:off x="6645211" y="6068491"/>
                <a:ext cx="378360" cy="45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CE2891-AC71-4EDE-AEA1-67004280E81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627571" y="6050851"/>
                  <a:ext cx="4140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56C1DDD-3FF5-4F6B-B290-15662711FA52}"/>
                    </a:ext>
                  </a:extLst>
                </p14:cNvPr>
                <p14:cNvContentPartPr/>
                <p14:nvPr/>
              </p14:nvContentPartPr>
              <p14:xfrm>
                <a:off x="6659611" y="6254971"/>
                <a:ext cx="387360" cy="133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6C1DDD-3FF5-4F6B-B290-15662711FA5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41611" y="6236971"/>
                  <a:ext cx="423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846226-9C67-4FE9-932E-FBE3BA46ECB5}"/>
                    </a:ext>
                  </a:extLst>
                </p14:cNvPr>
                <p14:cNvContentPartPr/>
                <p14:nvPr/>
              </p14:nvContentPartPr>
              <p14:xfrm>
                <a:off x="7144891" y="6271171"/>
                <a:ext cx="234720" cy="155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846226-9C67-4FE9-932E-FBE3BA46ECB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27251" y="6253171"/>
                  <a:ext cx="270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DE30D2-5563-4752-A313-D6875CC96247}"/>
                    </a:ext>
                  </a:extLst>
                </p14:cNvPr>
                <p14:cNvContentPartPr/>
                <p14:nvPr/>
              </p14:nvContentPartPr>
              <p14:xfrm>
                <a:off x="7298611" y="5387011"/>
                <a:ext cx="431280" cy="442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DE30D2-5563-4752-A313-D6875CC9624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80971" y="5369371"/>
                  <a:ext cx="4669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DC0EDE8-DA21-457E-B7C5-E1DBF063D357}"/>
                    </a:ext>
                  </a:extLst>
                </p14:cNvPr>
                <p14:cNvContentPartPr/>
                <p14:nvPr/>
              </p14:nvContentPartPr>
              <p14:xfrm>
                <a:off x="7824931" y="5518411"/>
                <a:ext cx="81000" cy="64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DC0EDE8-DA21-457E-B7C5-E1DBF063D35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806931" y="5500771"/>
                  <a:ext cx="116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61516E-F317-4371-B2FA-35D533D00D71}"/>
                    </a:ext>
                  </a:extLst>
                </p14:cNvPr>
                <p14:cNvContentPartPr/>
                <p14:nvPr/>
              </p14:nvContentPartPr>
              <p14:xfrm>
                <a:off x="7662571" y="5372971"/>
                <a:ext cx="36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61516E-F317-4371-B2FA-35D533D00D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44931" y="53549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B6DB031-34D7-4816-9E2C-ACF2828317BF}"/>
                    </a:ext>
                  </a:extLst>
                </p14:cNvPr>
                <p14:cNvContentPartPr/>
                <p14:nvPr/>
              </p14:nvContentPartPr>
              <p14:xfrm>
                <a:off x="7937971" y="5387731"/>
                <a:ext cx="285480" cy="145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B6DB031-34D7-4816-9E2C-ACF2828317B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20331" y="5369731"/>
                  <a:ext cx="321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BD3E6CC-7CBB-4596-BF9A-DB00153FE090}"/>
                    </a:ext>
                  </a:extLst>
                </p14:cNvPr>
                <p14:cNvContentPartPr/>
                <p14:nvPr/>
              </p14:nvContentPartPr>
              <p14:xfrm>
                <a:off x="8213371" y="5079211"/>
                <a:ext cx="543240" cy="263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BD3E6CC-7CBB-4596-BF9A-DB00153FE09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95371" y="5061211"/>
                  <a:ext cx="578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F9F90EE-606D-4CE5-A86E-4E815F915B8A}"/>
                    </a:ext>
                  </a:extLst>
                </p14:cNvPr>
                <p14:cNvContentPartPr/>
                <p14:nvPr/>
              </p14:nvContentPartPr>
              <p14:xfrm>
                <a:off x="8650051" y="4928011"/>
                <a:ext cx="534960" cy="318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F9F90EE-606D-4CE5-A86E-4E815F915B8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32051" y="4910011"/>
                  <a:ext cx="570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9B13614-7038-4C49-AF39-63BE1FC1B83F}"/>
                    </a:ext>
                  </a:extLst>
                </p14:cNvPr>
                <p14:cNvContentPartPr/>
                <p14:nvPr/>
              </p14:nvContentPartPr>
              <p14:xfrm>
                <a:off x="8755171" y="5060851"/>
                <a:ext cx="168480" cy="93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9B13614-7038-4C49-AF39-63BE1FC1B83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37531" y="5042851"/>
                  <a:ext cx="204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44176EA-97D7-45FB-8464-5AB72240BAC5}"/>
                    </a:ext>
                  </a:extLst>
                </p14:cNvPr>
                <p14:cNvContentPartPr/>
                <p14:nvPr/>
              </p14:nvContentPartPr>
              <p14:xfrm>
                <a:off x="9159811" y="4856011"/>
                <a:ext cx="252720" cy="104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44176EA-97D7-45FB-8464-5AB72240BAC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42171" y="4838011"/>
                  <a:ext cx="288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2F8B86C-8678-42B0-AC6E-93C578FAAB54}"/>
                    </a:ext>
                  </a:extLst>
                </p14:cNvPr>
                <p14:cNvContentPartPr/>
                <p14:nvPr/>
              </p14:nvContentPartPr>
              <p14:xfrm>
                <a:off x="9437371" y="4429411"/>
                <a:ext cx="349200" cy="290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2F8B86C-8678-42B0-AC6E-93C578FAAB5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19731" y="4411411"/>
                  <a:ext cx="38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24314AB-2959-4821-9E38-D29DDDA30838}"/>
                    </a:ext>
                  </a:extLst>
                </p14:cNvPr>
                <p14:cNvContentPartPr/>
                <p14:nvPr/>
              </p14:nvContentPartPr>
              <p14:xfrm>
                <a:off x="9920491" y="4515811"/>
                <a:ext cx="348840" cy="192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24314AB-2959-4821-9E38-D29DDDA3083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02491" y="4497811"/>
                  <a:ext cx="384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C4270F-A1BA-4A1C-A19D-44CD4AC8A9EA}"/>
                    </a:ext>
                  </a:extLst>
                </p14:cNvPr>
                <p14:cNvContentPartPr/>
                <p14:nvPr/>
              </p14:nvContentPartPr>
              <p14:xfrm>
                <a:off x="9734371" y="4636771"/>
                <a:ext cx="736200" cy="315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C4270F-A1BA-4A1C-A19D-44CD4AC8A9E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16731" y="4619131"/>
                  <a:ext cx="771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0749A42-0055-4662-AD0B-56B30C160F98}"/>
                    </a:ext>
                  </a:extLst>
                </p14:cNvPr>
                <p14:cNvContentPartPr/>
                <p14:nvPr/>
              </p14:nvContentPartPr>
              <p14:xfrm>
                <a:off x="10131451" y="4910731"/>
                <a:ext cx="222840" cy="289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0749A42-0055-4662-AD0B-56B30C160F9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13451" y="4892731"/>
                  <a:ext cx="258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A3883A-58C5-4C21-8B1E-A3AE6BE3885F}"/>
                    </a:ext>
                  </a:extLst>
                </p14:cNvPr>
                <p14:cNvContentPartPr/>
                <p14:nvPr/>
              </p14:nvContentPartPr>
              <p14:xfrm>
                <a:off x="10130731" y="4984531"/>
                <a:ext cx="310680" cy="108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A3883A-58C5-4C21-8B1E-A3AE6BE388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13091" y="4966531"/>
                  <a:ext cx="346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7DAF83C-1F06-4FF8-A326-AC2AB0FCDD56}"/>
                    </a:ext>
                  </a:extLst>
                </p14:cNvPr>
                <p14:cNvContentPartPr/>
                <p14:nvPr/>
              </p14:nvContentPartPr>
              <p14:xfrm>
                <a:off x="10454371" y="5000731"/>
                <a:ext cx="186840" cy="145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7DAF83C-1F06-4FF8-A326-AC2AB0FCDD5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36731" y="4982731"/>
                  <a:ext cx="22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8B2293B-C651-48DE-9A6A-14E38A9BA3C2}"/>
                    </a:ext>
                  </a:extLst>
                </p14:cNvPr>
                <p14:cNvContentPartPr/>
                <p14:nvPr/>
              </p14:nvContentPartPr>
              <p14:xfrm>
                <a:off x="10527451" y="4318891"/>
                <a:ext cx="314280" cy="349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8B2293B-C651-48DE-9A6A-14E38A9BA3C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09811" y="4301251"/>
                  <a:ext cx="349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6C2913-2F1B-461F-9A40-AEC8BF32C36D}"/>
                    </a:ext>
                  </a:extLst>
                </p14:cNvPr>
                <p14:cNvContentPartPr/>
                <p14:nvPr/>
              </p14:nvContentPartPr>
              <p14:xfrm>
                <a:off x="10834891" y="4417891"/>
                <a:ext cx="29520" cy="33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6C2913-2F1B-461F-9A40-AEC8BF32C36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17251" y="4400251"/>
                  <a:ext cx="65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8AC55C-1FFA-4673-BF6A-2363103EC987}"/>
                    </a:ext>
                  </a:extLst>
                </p14:cNvPr>
                <p14:cNvContentPartPr/>
                <p14:nvPr/>
              </p14:nvContentPartPr>
              <p14:xfrm>
                <a:off x="10745971" y="4256251"/>
                <a:ext cx="360" cy="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8AC55C-1FFA-4673-BF6A-2363103EC9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27971" y="42382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D6055C0-6C08-45ED-B553-06677991C2DD}"/>
                    </a:ext>
                  </a:extLst>
                </p14:cNvPr>
                <p14:cNvContentPartPr/>
                <p14:nvPr/>
              </p14:nvContentPartPr>
              <p14:xfrm>
                <a:off x="10932091" y="4280371"/>
                <a:ext cx="273240" cy="182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D6055C0-6C08-45ED-B553-06677991C2D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914451" y="4262731"/>
                  <a:ext cx="308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908EDD7-0B0D-4682-A027-DFD0E3BBE11D}"/>
                    </a:ext>
                  </a:extLst>
                </p14:cNvPr>
                <p14:cNvContentPartPr/>
                <p14:nvPr/>
              </p14:nvContentPartPr>
              <p14:xfrm>
                <a:off x="11230531" y="3883651"/>
                <a:ext cx="409320" cy="394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908EDD7-0B0D-4682-A027-DFD0E3BBE11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12531" y="3866011"/>
                  <a:ext cx="444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DC58EF3-93EC-4B97-A90B-7A20C6BFE319}"/>
                    </a:ext>
                  </a:extLst>
                </p14:cNvPr>
                <p14:cNvContentPartPr/>
                <p14:nvPr/>
              </p14:nvContentPartPr>
              <p14:xfrm>
                <a:off x="1399651" y="5871211"/>
                <a:ext cx="610920" cy="344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DC58EF3-93EC-4B97-A90B-7A20C6BFE31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82011" y="5853211"/>
                  <a:ext cx="646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9E13D98-F0EE-419E-A29E-12702D18354B}"/>
                    </a:ext>
                  </a:extLst>
                </p14:cNvPr>
                <p14:cNvContentPartPr/>
                <p14:nvPr/>
              </p14:nvContentPartPr>
              <p14:xfrm>
                <a:off x="1545451" y="5491051"/>
                <a:ext cx="360" cy="3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9E13D98-F0EE-419E-A29E-12702D1835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27451" y="54730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15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0B8B6D4-4F8C-4833-AF7C-07CDF6CBC8C8}"/>
                  </a:ext>
                </a:extLst>
              </p14:cNvPr>
              <p14:cNvContentPartPr/>
              <p14:nvPr/>
            </p14:nvContentPartPr>
            <p14:xfrm>
              <a:off x="6392131" y="3276691"/>
              <a:ext cx="1953360" cy="348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0B8B6D4-4F8C-4833-AF7C-07CDF6CBC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4491" y="3259051"/>
                <a:ext cx="1989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ED43CAC-ECF9-4459-B565-B344E1638660}"/>
                  </a:ext>
                </a:extLst>
              </p14:cNvPr>
              <p14:cNvContentPartPr/>
              <p14:nvPr/>
            </p14:nvContentPartPr>
            <p14:xfrm>
              <a:off x="2500171" y="6157771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ED43CAC-ECF9-4459-B565-B344E16386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2171" y="6139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1346FDF-22EB-4C49-9D0B-46571AEB79DB}"/>
                  </a:ext>
                </a:extLst>
              </p14:cNvPr>
              <p14:cNvContentPartPr/>
              <p14:nvPr/>
            </p14:nvContentPartPr>
            <p14:xfrm>
              <a:off x="7177291" y="2095891"/>
              <a:ext cx="274680" cy="212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1346FDF-22EB-4C49-9D0B-46571AEB79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9651" y="2077891"/>
                <a:ext cx="3103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535C464-BDCC-45FA-BD48-B491E19B6FBE}"/>
                  </a:ext>
                </a:extLst>
              </p14:cNvPr>
              <p14:cNvContentPartPr/>
              <p14:nvPr/>
            </p14:nvContentPartPr>
            <p14:xfrm>
              <a:off x="5469811" y="3341851"/>
              <a:ext cx="244080" cy="377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535C464-BDCC-45FA-BD48-B491E19B6F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2171" y="3323851"/>
                <a:ext cx="2797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A8B7185-247D-4BAF-9349-E6211036EC64}"/>
                  </a:ext>
                </a:extLst>
              </p14:cNvPr>
              <p14:cNvContentPartPr/>
              <p14:nvPr/>
            </p14:nvContentPartPr>
            <p14:xfrm>
              <a:off x="7421731" y="2359411"/>
              <a:ext cx="1355400" cy="127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A8B7185-247D-4BAF-9349-E6211036EC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4091" y="2341771"/>
                <a:ext cx="1391040" cy="13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AA7D266-ACE3-4462-9DBE-256624D635D2}"/>
              </a:ext>
            </a:extLst>
          </p:cNvPr>
          <p:cNvGrpSpPr/>
          <p:nvPr/>
        </p:nvGrpSpPr>
        <p:grpSpPr>
          <a:xfrm>
            <a:off x="8923651" y="1205971"/>
            <a:ext cx="1506960" cy="1353240"/>
            <a:chOff x="8923651" y="1205971"/>
            <a:chExt cx="150696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1D7EE6-C5FD-47E0-89E9-38CCA695993E}"/>
                    </a:ext>
                  </a:extLst>
                </p14:cNvPr>
                <p14:cNvContentPartPr/>
                <p14:nvPr/>
              </p14:nvContentPartPr>
              <p14:xfrm>
                <a:off x="8923651" y="1946851"/>
                <a:ext cx="204840" cy="41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1D7EE6-C5FD-47E0-89E9-38CCA69599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011" y="1929211"/>
                  <a:ext cx="2404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F2A457-3B9D-4833-BAC0-53E44E97E8F5}"/>
                    </a:ext>
                  </a:extLst>
                </p14:cNvPr>
                <p14:cNvContentPartPr/>
                <p14:nvPr/>
              </p14:nvContentPartPr>
              <p14:xfrm>
                <a:off x="9209131" y="1907611"/>
                <a:ext cx="267480" cy="172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F2A457-3B9D-4833-BAC0-53E44E97E8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1491" y="1889971"/>
                  <a:ext cx="303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F5F7B88-7819-402A-B398-96E04DEE6D70}"/>
                    </a:ext>
                  </a:extLst>
                </p14:cNvPr>
                <p14:cNvContentPartPr/>
                <p14:nvPr/>
              </p14:nvContentPartPr>
              <p14:xfrm>
                <a:off x="9386611" y="1685491"/>
                <a:ext cx="367200" cy="21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F5F7B88-7819-402A-B398-96E04DEE6D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68611" y="1667491"/>
                  <a:ext cx="40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AE1BC2-68EC-47EA-9F56-ACAD92461CB2}"/>
                    </a:ext>
                  </a:extLst>
                </p14:cNvPr>
                <p14:cNvContentPartPr/>
                <p14:nvPr/>
              </p14:nvContentPartPr>
              <p14:xfrm>
                <a:off x="9744091" y="1553371"/>
                <a:ext cx="277200" cy="146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AE1BC2-68EC-47EA-9F56-ACAD92461C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6091" y="1535371"/>
                  <a:ext cx="312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64DC36-E740-43BE-95FD-08E8EE9DE131}"/>
                    </a:ext>
                  </a:extLst>
                </p14:cNvPr>
                <p14:cNvContentPartPr/>
                <p14:nvPr/>
              </p14:nvContentPartPr>
              <p14:xfrm>
                <a:off x="9904291" y="1462651"/>
                <a:ext cx="326520" cy="12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64DC36-E740-43BE-95FD-08E8EE9DE1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86291" y="1444651"/>
                  <a:ext cx="362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66FD13-016E-49DD-9DAE-0F948915B31A}"/>
                    </a:ext>
                  </a:extLst>
                </p14:cNvPr>
                <p14:cNvContentPartPr/>
                <p14:nvPr/>
              </p14:nvContentPartPr>
              <p14:xfrm>
                <a:off x="10220011" y="1205971"/>
                <a:ext cx="210600" cy="22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66FD13-016E-49DD-9DAE-0F948915B3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2371" y="1187971"/>
                  <a:ext cx="246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BFC452-6819-4D97-96E5-78270E7E898E}"/>
                    </a:ext>
                  </a:extLst>
                </p14:cNvPr>
                <p14:cNvContentPartPr/>
                <p14:nvPr/>
              </p14:nvContentPartPr>
              <p14:xfrm>
                <a:off x="9271411" y="2165011"/>
                <a:ext cx="486000" cy="394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BFC452-6819-4D97-96E5-78270E7E89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53411" y="2147011"/>
                  <a:ext cx="5216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855BC5C-2003-4D7B-970C-2EC5B231B58D}"/>
                    </a:ext>
                  </a:extLst>
                </p14:cNvPr>
                <p14:cNvContentPartPr/>
                <p14:nvPr/>
              </p14:nvContentPartPr>
              <p14:xfrm>
                <a:off x="9685771" y="2314051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855BC5C-2003-4D7B-970C-2EC5B231B5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68131" y="229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382164-100A-433B-85C9-0730C730D63B}"/>
                    </a:ext>
                  </a:extLst>
                </p14:cNvPr>
                <p14:cNvContentPartPr/>
                <p14:nvPr/>
              </p14:nvContentPartPr>
              <p14:xfrm>
                <a:off x="9693691" y="1867651"/>
                <a:ext cx="310320" cy="38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382164-100A-433B-85C9-0730C730D6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6051" y="1850011"/>
                  <a:ext cx="34596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6ADC253-0A63-4531-839F-58702474AECA}"/>
                  </a:ext>
                </a:extLst>
              </p14:cNvPr>
              <p14:cNvContentPartPr/>
              <p14:nvPr/>
            </p14:nvContentPartPr>
            <p14:xfrm>
              <a:off x="8025091" y="3575851"/>
              <a:ext cx="285480" cy="1021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6ADC253-0A63-4531-839F-58702474AE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7451" y="3558211"/>
                <a:ext cx="3211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89AD5C-E760-40FA-9A9D-63DC6B16A94C}"/>
                  </a:ext>
                </a:extLst>
              </p14:cNvPr>
              <p14:cNvContentPartPr/>
              <p14:nvPr/>
            </p14:nvContentPartPr>
            <p14:xfrm>
              <a:off x="682891" y="282571"/>
              <a:ext cx="509400" cy="65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89AD5C-E760-40FA-9A9D-63DC6B16A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4891" y="264931"/>
                <a:ext cx="54504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CD5AD1-B5AE-4733-A119-F5CF2C966430}"/>
                  </a:ext>
                </a:extLst>
              </p14:cNvPr>
              <p14:cNvContentPartPr/>
              <p14:nvPr/>
            </p14:nvContentPartPr>
            <p14:xfrm>
              <a:off x="1391371" y="546091"/>
              <a:ext cx="231480" cy="16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CD5AD1-B5AE-4733-A119-F5CF2C96643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73731" y="528451"/>
                <a:ext cx="267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6D1524-44F7-4CD8-AA50-0C5FDE814F6E}"/>
                  </a:ext>
                </a:extLst>
              </p14:cNvPr>
              <p14:cNvContentPartPr/>
              <p14:nvPr/>
            </p14:nvContentPartPr>
            <p14:xfrm>
              <a:off x="1589731" y="339811"/>
              <a:ext cx="255240" cy="21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6D1524-44F7-4CD8-AA50-0C5FDE814F6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72091" y="321811"/>
                <a:ext cx="290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A6EE4C-CBE9-47FA-B5FD-5A4CD7C2EC71}"/>
                  </a:ext>
                </a:extLst>
              </p14:cNvPr>
              <p14:cNvContentPartPr/>
              <p14:nvPr/>
            </p14:nvContentPartPr>
            <p14:xfrm>
              <a:off x="2061691" y="322171"/>
              <a:ext cx="442080" cy="54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A6EE4C-CBE9-47FA-B5FD-5A4CD7C2EC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43691" y="304171"/>
                <a:ext cx="47772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C86BEC-8D47-4790-9890-91ABC0A9728F}"/>
                  </a:ext>
                </a:extLst>
              </p14:cNvPr>
              <p14:cNvContentPartPr/>
              <p14:nvPr/>
            </p14:nvContentPartPr>
            <p14:xfrm>
              <a:off x="2396491" y="371491"/>
              <a:ext cx="265680" cy="180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C86BEC-8D47-4790-9890-91ABC0A9728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78491" y="353491"/>
                <a:ext cx="301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A0E795-3C8E-4F60-9594-888E06C4C6F9}"/>
                  </a:ext>
                </a:extLst>
              </p14:cNvPr>
              <p14:cNvContentPartPr/>
              <p14:nvPr/>
            </p14:nvContentPartPr>
            <p14:xfrm>
              <a:off x="3155371" y="209851"/>
              <a:ext cx="203760" cy="38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A0E795-3C8E-4F60-9594-888E06C4C6F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37731" y="192211"/>
                <a:ext cx="2394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369330-A12F-45A9-8695-F0E3A6572F5B}"/>
                  </a:ext>
                </a:extLst>
              </p14:cNvPr>
              <p14:cNvContentPartPr/>
              <p14:nvPr/>
            </p14:nvContentPartPr>
            <p14:xfrm>
              <a:off x="3139171" y="538531"/>
              <a:ext cx="338760" cy="2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369330-A12F-45A9-8695-F0E3A6572F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21531" y="520531"/>
                <a:ext cx="3744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BE7E70-9452-43EE-8852-ECDDA6288F2F}"/>
                  </a:ext>
                </a:extLst>
              </p14:cNvPr>
              <p14:cNvContentPartPr/>
              <p14:nvPr/>
            </p14:nvContentPartPr>
            <p14:xfrm>
              <a:off x="2904811" y="161251"/>
              <a:ext cx="356400" cy="1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BE7E70-9452-43EE-8852-ECDDA6288F2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86811" y="143611"/>
                <a:ext cx="392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EC0B15-0C6C-4A68-9EE8-B86C6F83BE46}"/>
                  </a:ext>
                </a:extLst>
              </p14:cNvPr>
              <p14:cNvContentPartPr/>
              <p14:nvPr/>
            </p14:nvContentPartPr>
            <p14:xfrm>
              <a:off x="3519691" y="388411"/>
              <a:ext cx="398880" cy="147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EC0B15-0C6C-4A68-9EE8-B86C6F83BE4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02051" y="370411"/>
                <a:ext cx="434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8D8078-C4EC-464F-9AD0-F5C26085F9E6}"/>
                  </a:ext>
                </a:extLst>
              </p14:cNvPr>
              <p14:cNvContentPartPr/>
              <p14:nvPr/>
            </p14:nvContentPartPr>
            <p14:xfrm>
              <a:off x="3989131" y="362491"/>
              <a:ext cx="250200" cy="336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8D8078-C4EC-464F-9AD0-F5C26085F9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71131" y="344491"/>
                <a:ext cx="285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9BCF9B-5840-472A-8834-F35B49185D83}"/>
                  </a:ext>
                </a:extLst>
              </p14:cNvPr>
              <p14:cNvContentPartPr/>
              <p14:nvPr/>
            </p14:nvContentPartPr>
            <p14:xfrm>
              <a:off x="4199371" y="377971"/>
              <a:ext cx="443160" cy="17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9BCF9B-5840-472A-8834-F35B49185D8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81731" y="359971"/>
                <a:ext cx="478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65526B-897B-4913-8D35-4FF92A8C66D9}"/>
                  </a:ext>
                </a:extLst>
              </p14:cNvPr>
              <p14:cNvContentPartPr/>
              <p14:nvPr/>
            </p14:nvContentPartPr>
            <p14:xfrm>
              <a:off x="4683211" y="125611"/>
              <a:ext cx="256680" cy="484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65526B-897B-4913-8D35-4FF92A8C66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65571" y="107971"/>
                <a:ext cx="2923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DEBE9D-A6CB-4FF5-84F3-066D1BCC03E0}"/>
                  </a:ext>
                </a:extLst>
              </p14:cNvPr>
              <p14:cNvContentPartPr/>
              <p14:nvPr/>
            </p14:nvContentPartPr>
            <p14:xfrm>
              <a:off x="5170291" y="306691"/>
              <a:ext cx="262440" cy="21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DEBE9D-A6CB-4FF5-84F3-066D1BCC03E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52651" y="289051"/>
                <a:ext cx="2980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92544F-1497-41C4-9561-6B02E04158BB}"/>
                  </a:ext>
                </a:extLst>
              </p14:cNvPr>
              <p14:cNvContentPartPr/>
              <p14:nvPr/>
            </p14:nvContentPartPr>
            <p14:xfrm>
              <a:off x="5453611" y="255931"/>
              <a:ext cx="372600" cy="160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92544F-1497-41C4-9561-6B02E04158B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35971" y="238291"/>
                <a:ext cx="4082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A19C0B-BE4E-4B1D-80C7-1444A5B7C33F}"/>
                  </a:ext>
                </a:extLst>
              </p14:cNvPr>
              <p14:cNvContentPartPr/>
              <p14:nvPr/>
            </p14:nvContentPartPr>
            <p14:xfrm>
              <a:off x="6056611" y="282571"/>
              <a:ext cx="151560" cy="9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A19C0B-BE4E-4B1D-80C7-1444A5B7C33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38971" y="264931"/>
                <a:ext cx="187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BA9E9F-DB4A-423E-9916-54CF66E531A2}"/>
                  </a:ext>
                </a:extLst>
              </p14:cNvPr>
              <p14:cNvContentPartPr/>
              <p14:nvPr/>
            </p14:nvContentPartPr>
            <p14:xfrm>
              <a:off x="6330211" y="232891"/>
              <a:ext cx="209520" cy="190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BA9E9F-DB4A-423E-9916-54CF66E531A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12211" y="214891"/>
                <a:ext cx="2451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1E3911-0CC2-43E4-B416-1063E1A76570}"/>
                  </a:ext>
                </a:extLst>
              </p14:cNvPr>
              <p14:cNvContentPartPr/>
              <p14:nvPr/>
            </p14:nvContentPartPr>
            <p14:xfrm>
              <a:off x="1357891" y="1244851"/>
              <a:ext cx="453600" cy="291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1E3911-0CC2-43E4-B416-1063E1A7657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39891" y="1227211"/>
                <a:ext cx="489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E74E76-DE70-4231-BF4C-3725D48F9F5E}"/>
                  </a:ext>
                </a:extLst>
              </p14:cNvPr>
              <p14:cNvContentPartPr/>
              <p14:nvPr/>
            </p14:nvContentPartPr>
            <p14:xfrm>
              <a:off x="1723291" y="1051531"/>
              <a:ext cx="623160" cy="56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E74E76-DE70-4231-BF4C-3725D48F9F5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05651" y="1033891"/>
                <a:ext cx="6588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F50DC2E-2547-4A29-9206-DCB72C910E8E}"/>
                  </a:ext>
                </a:extLst>
              </p14:cNvPr>
              <p14:cNvContentPartPr/>
              <p14:nvPr/>
            </p14:nvContentPartPr>
            <p14:xfrm>
              <a:off x="2548411" y="1085371"/>
              <a:ext cx="261360" cy="352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F50DC2E-2547-4A29-9206-DCB72C910E8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30411" y="1067731"/>
                <a:ext cx="297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4AF8F5-4495-4959-8722-BB99A314B247}"/>
                  </a:ext>
                </a:extLst>
              </p14:cNvPr>
              <p14:cNvContentPartPr/>
              <p14:nvPr/>
            </p14:nvContentPartPr>
            <p14:xfrm>
              <a:off x="2596291" y="1075651"/>
              <a:ext cx="342360" cy="306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4AF8F5-4495-4959-8722-BB99A314B24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78651" y="1057651"/>
                <a:ext cx="3780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AA7F77-F2D7-4D84-9785-D104517D8C36}"/>
                  </a:ext>
                </a:extLst>
              </p14:cNvPr>
              <p14:cNvContentPartPr/>
              <p14:nvPr/>
            </p14:nvContentPartPr>
            <p14:xfrm>
              <a:off x="2966011" y="1155571"/>
              <a:ext cx="226080" cy="203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AA7F77-F2D7-4D84-9785-D104517D8C3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948011" y="1137931"/>
                <a:ext cx="261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70F480-ABDF-44FA-A3C4-E102387B985C}"/>
                  </a:ext>
                </a:extLst>
              </p14:cNvPr>
              <p14:cNvContentPartPr/>
              <p14:nvPr/>
            </p14:nvContentPartPr>
            <p14:xfrm>
              <a:off x="3271291" y="1108051"/>
              <a:ext cx="129960" cy="122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70F480-ABDF-44FA-A3C4-E102387B985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3291" y="1090411"/>
                <a:ext cx="165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29F5D-5591-4404-A682-1F5C092681CE}"/>
                  </a:ext>
                </a:extLst>
              </p14:cNvPr>
              <p14:cNvContentPartPr/>
              <p14:nvPr/>
            </p14:nvContentPartPr>
            <p14:xfrm>
              <a:off x="3462811" y="1002931"/>
              <a:ext cx="191880" cy="342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29F5D-5591-4404-A682-1F5C092681C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45171" y="985291"/>
                <a:ext cx="2275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3E8F37-2F38-4C9A-B11B-1280FA2611D1}"/>
                  </a:ext>
                </a:extLst>
              </p14:cNvPr>
              <p14:cNvContentPartPr/>
              <p14:nvPr/>
            </p14:nvContentPartPr>
            <p14:xfrm>
              <a:off x="3430771" y="1181131"/>
              <a:ext cx="178200" cy="65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3E8F37-2F38-4C9A-B11B-1280FA2611D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13131" y="1163131"/>
                <a:ext cx="2138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2286E4-1BA7-4BE3-B6E3-B23B2D6B94B4}"/>
                  </a:ext>
                </a:extLst>
              </p14:cNvPr>
              <p14:cNvContentPartPr/>
              <p14:nvPr/>
            </p14:nvContentPartPr>
            <p14:xfrm>
              <a:off x="3710491" y="1106251"/>
              <a:ext cx="291960" cy="91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2286E4-1BA7-4BE3-B6E3-B23B2D6B94B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92851" y="1088251"/>
                <a:ext cx="327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3715E2-2AF5-4AD5-BADA-554B7019E120}"/>
                  </a:ext>
                </a:extLst>
              </p14:cNvPr>
              <p14:cNvContentPartPr/>
              <p14:nvPr/>
            </p14:nvContentPartPr>
            <p14:xfrm>
              <a:off x="3997051" y="1026331"/>
              <a:ext cx="380160" cy="220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3715E2-2AF5-4AD5-BADA-554B7019E12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79411" y="1008691"/>
                <a:ext cx="415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057CA6-A353-444E-BC40-5E2370C13C07}"/>
                  </a:ext>
                </a:extLst>
              </p14:cNvPr>
              <p14:cNvContentPartPr/>
              <p14:nvPr/>
            </p14:nvContentPartPr>
            <p14:xfrm>
              <a:off x="4515091" y="1098331"/>
              <a:ext cx="102960" cy="126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057CA6-A353-444E-BC40-5E2370C13C0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97091" y="1080691"/>
                <a:ext cx="138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F5C5CEA-A311-40E0-B456-B8607CD206FB}"/>
                  </a:ext>
                </a:extLst>
              </p14:cNvPr>
              <p14:cNvContentPartPr/>
              <p14:nvPr/>
            </p14:nvContentPartPr>
            <p14:xfrm>
              <a:off x="4482691" y="962611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F5C5CEA-A311-40E0-B456-B8607CD206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4691" y="9449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4A0E68-0E7C-4EE5-A7A5-0CB82CF5D7BC}"/>
                  </a:ext>
                </a:extLst>
              </p14:cNvPr>
              <p14:cNvContentPartPr/>
              <p14:nvPr/>
            </p14:nvContentPartPr>
            <p14:xfrm>
              <a:off x="4612291" y="962611"/>
              <a:ext cx="138960" cy="192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4A0E68-0E7C-4EE5-A7A5-0CB82CF5D7B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94651" y="944971"/>
                <a:ext cx="174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941585-B1EB-414E-9567-26A9A4FF521C}"/>
                  </a:ext>
                </a:extLst>
              </p14:cNvPr>
              <p14:cNvContentPartPr/>
              <p14:nvPr/>
            </p14:nvContentPartPr>
            <p14:xfrm>
              <a:off x="4895611" y="938491"/>
              <a:ext cx="145800" cy="269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941585-B1EB-414E-9567-26A9A4FF52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77611" y="920491"/>
                <a:ext cx="1814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90FB507-0D58-4838-9289-CCE9BF8D9B1D}"/>
                  </a:ext>
                </a:extLst>
              </p14:cNvPr>
              <p14:cNvContentPartPr/>
              <p14:nvPr/>
            </p14:nvContentPartPr>
            <p14:xfrm>
              <a:off x="4879411" y="1054051"/>
              <a:ext cx="107640" cy="46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90FB507-0D58-4838-9289-CCE9BF8D9B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61411" y="1036411"/>
                <a:ext cx="143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C3E392-1B52-43E7-BA6F-56FC1B2CEF7B}"/>
                  </a:ext>
                </a:extLst>
              </p14:cNvPr>
              <p14:cNvContentPartPr/>
              <p14:nvPr/>
            </p14:nvContentPartPr>
            <p14:xfrm>
              <a:off x="5137891" y="978811"/>
              <a:ext cx="68760" cy="98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C3E392-1B52-43E7-BA6F-56FC1B2CEF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20251" y="961171"/>
                <a:ext cx="1044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271807-F94B-4F9E-973B-CF1D63D2C43C}"/>
                  </a:ext>
                </a:extLst>
              </p14:cNvPr>
              <p14:cNvContentPartPr/>
              <p14:nvPr/>
            </p14:nvContentPartPr>
            <p14:xfrm>
              <a:off x="5089651" y="935251"/>
              <a:ext cx="360" cy="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271807-F94B-4F9E-973B-CF1D63D2C43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72011" y="917251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4E959E-14EA-4F83-B1C7-28A203EA2FAE}"/>
                  </a:ext>
                </a:extLst>
              </p14:cNvPr>
              <p14:cNvContentPartPr/>
              <p14:nvPr/>
            </p14:nvContentPartPr>
            <p14:xfrm>
              <a:off x="5305291" y="881611"/>
              <a:ext cx="169200" cy="83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4E959E-14EA-4F83-B1C7-28A203EA2F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87291" y="863611"/>
                <a:ext cx="204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A58E6CC-77E8-4A01-86E7-769791F2BA62}"/>
                  </a:ext>
                </a:extLst>
              </p14:cNvPr>
              <p14:cNvContentPartPr/>
              <p14:nvPr/>
            </p14:nvContentPartPr>
            <p14:xfrm>
              <a:off x="6202771" y="622771"/>
              <a:ext cx="125280" cy="167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A58E6CC-77E8-4A01-86E7-769791F2BA6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84771" y="605131"/>
                <a:ext cx="160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4351D0F-8B8E-47D2-89FD-24CAE1BF51AD}"/>
                  </a:ext>
                </a:extLst>
              </p14:cNvPr>
              <p14:cNvContentPartPr/>
              <p14:nvPr/>
            </p14:nvContentPartPr>
            <p14:xfrm>
              <a:off x="6329851" y="598291"/>
              <a:ext cx="176400" cy="253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4351D0F-8B8E-47D2-89FD-24CAE1BF51A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11851" y="580651"/>
                <a:ext cx="212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58D999-2080-4366-9383-0694F0D2BDBF}"/>
                  </a:ext>
                </a:extLst>
              </p14:cNvPr>
              <p14:cNvContentPartPr/>
              <p14:nvPr/>
            </p14:nvContentPartPr>
            <p14:xfrm>
              <a:off x="2231251" y="1772971"/>
              <a:ext cx="499680" cy="64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58D999-2080-4366-9383-0694F0D2BD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13251" y="1754971"/>
                <a:ext cx="5353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A90587B-3A57-4239-9CCE-78E00BF94507}"/>
                  </a:ext>
                </a:extLst>
              </p14:cNvPr>
              <p14:cNvContentPartPr/>
              <p14:nvPr/>
            </p14:nvContentPartPr>
            <p14:xfrm>
              <a:off x="2742811" y="1707091"/>
              <a:ext cx="291240" cy="399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A90587B-3A57-4239-9CCE-78E00BF945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25171" y="1689091"/>
                <a:ext cx="3268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385818-3146-4579-9B79-3B7A0F75B89C}"/>
                  </a:ext>
                </a:extLst>
              </p14:cNvPr>
              <p14:cNvContentPartPr/>
              <p14:nvPr/>
            </p14:nvContentPartPr>
            <p14:xfrm>
              <a:off x="2872411" y="2094811"/>
              <a:ext cx="348840" cy="5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385818-3146-4579-9B79-3B7A0F75B89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54411" y="2076811"/>
                <a:ext cx="384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30D506-271B-41B4-A945-6082AB585502}"/>
                  </a:ext>
                </a:extLst>
              </p14:cNvPr>
              <p14:cNvContentPartPr/>
              <p14:nvPr/>
            </p14:nvContentPartPr>
            <p14:xfrm>
              <a:off x="2540491" y="1682971"/>
              <a:ext cx="322920" cy="50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30D506-271B-41B4-A945-6082AB58550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22851" y="1664971"/>
                <a:ext cx="358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F555BD5-A5EE-4266-A562-E20E35A85EC5}"/>
                  </a:ext>
                </a:extLst>
              </p14:cNvPr>
              <p14:cNvContentPartPr/>
              <p14:nvPr/>
            </p14:nvContentPartPr>
            <p14:xfrm>
              <a:off x="3034051" y="1650571"/>
              <a:ext cx="834480" cy="406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F555BD5-A5EE-4266-A562-E20E35A85EC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16411" y="1632571"/>
                <a:ext cx="870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104FAB1-A826-4DD7-B7D0-8BEF0431B8F8}"/>
                  </a:ext>
                </a:extLst>
              </p14:cNvPr>
              <p14:cNvContentPartPr/>
              <p14:nvPr/>
            </p14:nvContentPartPr>
            <p14:xfrm>
              <a:off x="1594051" y="3348331"/>
              <a:ext cx="4815000" cy="616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104FAB1-A826-4DD7-B7D0-8BEF0431B8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76051" y="3330691"/>
                <a:ext cx="485064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F5B892-2BFC-4C97-8009-59FC0EA6EFF1}"/>
                  </a:ext>
                </a:extLst>
              </p14:cNvPr>
              <p14:cNvContentPartPr/>
              <p14:nvPr/>
            </p14:nvContentPartPr>
            <p14:xfrm>
              <a:off x="6262891" y="2775211"/>
              <a:ext cx="114120" cy="852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F5B892-2BFC-4C97-8009-59FC0EA6EFF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44891" y="2757571"/>
                <a:ext cx="1497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B9B29F-007C-476D-A768-1C0F0465305F}"/>
                  </a:ext>
                </a:extLst>
              </p14:cNvPr>
              <p14:cNvContentPartPr/>
              <p14:nvPr/>
            </p14:nvContentPartPr>
            <p14:xfrm>
              <a:off x="937411" y="3760891"/>
              <a:ext cx="604800" cy="596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B9B29F-007C-476D-A768-1C0F046530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9411" y="3742891"/>
                <a:ext cx="6404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719EC1-3441-49CD-9CA7-466D09F70E38}"/>
                  </a:ext>
                </a:extLst>
              </p14:cNvPr>
              <p14:cNvContentPartPr/>
              <p14:nvPr/>
            </p14:nvContentPartPr>
            <p14:xfrm>
              <a:off x="1076011" y="3998491"/>
              <a:ext cx="333720" cy="209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719EC1-3441-49CD-9CA7-466D09F70E3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8011" y="3980491"/>
                <a:ext cx="3693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3FBD9DD-A4A6-4D12-BE57-3E5E20B4172C}"/>
                  </a:ext>
                </a:extLst>
              </p14:cNvPr>
              <p14:cNvContentPartPr/>
              <p14:nvPr/>
            </p14:nvContentPartPr>
            <p14:xfrm>
              <a:off x="2135851" y="3171571"/>
              <a:ext cx="129960" cy="1199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3FBD9DD-A4A6-4D12-BE57-3E5E20B4172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18211" y="3153931"/>
                <a:ext cx="16560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36DD13E-13F3-43EF-B63C-B9C6BC55B2DF}"/>
                  </a:ext>
                </a:extLst>
              </p14:cNvPr>
              <p14:cNvContentPartPr/>
              <p14:nvPr/>
            </p14:nvContentPartPr>
            <p14:xfrm>
              <a:off x="833011" y="2721571"/>
              <a:ext cx="526680" cy="554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36DD13E-13F3-43EF-B63C-B9C6BC55B2D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5371" y="2703571"/>
                <a:ext cx="56232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25A0C17-E704-4559-91DA-64EF989F2002}"/>
                  </a:ext>
                </a:extLst>
              </p14:cNvPr>
              <p14:cNvContentPartPr/>
              <p14:nvPr/>
            </p14:nvContentPartPr>
            <p14:xfrm>
              <a:off x="1443571" y="3131251"/>
              <a:ext cx="320760" cy="245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25A0C17-E704-4559-91DA-64EF989F200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25931" y="3113251"/>
                <a:ext cx="356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3EC680B-79D9-4A79-A2F4-280FFCDE3FC8}"/>
                  </a:ext>
                </a:extLst>
              </p14:cNvPr>
              <p14:cNvContentPartPr/>
              <p14:nvPr/>
            </p14:nvContentPartPr>
            <p14:xfrm>
              <a:off x="1653811" y="2670091"/>
              <a:ext cx="386640" cy="356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3EC680B-79D9-4A79-A2F4-280FFCDE3FC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36171" y="2652451"/>
                <a:ext cx="422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B3260CE-E089-42F5-89A6-5674539593B3}"/>
                  </a:ext>
                </a:extLst>
              </p14:cNvPr>
              <p14:cNvContentPartPr/>
              <p14:nvPr/>
            </p14:nvContentPartPr>
            <p14:xfrm>
              <a:off x="2185531" y="2670091"/>
              <a:ext cx="335520" cy="338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B3260CE-E089-42F5-89A6-5674539593B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67891" y="2652091"/>
                <a:ext cx="371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800FB9-0325-4993-B9A9-290B157E3617}"/>
                  </a:ext>
                </a:extLst>
              </p14:cNvPr>
              <p14:cNvContentPartPr/>
              <p14:nvPr/>
            </p14:nvContentPartPr>
            <p14:xfrm>
              <a:off x="2626531" y="2823811"/>
              <a:ext cx="28080" cy="190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800FB9-0325-4993-B9A9-290B157E361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08531" y="2805811"/>
                <a:ext cx="637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CB21BE-C118-4060-BA86-FE7570930050}"/>
                  </a:ext>
                </a:extLst>
              </p14:cNvPr>
              <p14:cNvContentPartPr/>
              <p14:nvPr/>
            </p14:nvContentPartPr>
            <p14:xfrm>
              <a:off x="3754411" y="3762691"/>
              <a:ext cx="360" cy="2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CB21BE-C118-4060-BA86-FE75709300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36411" y="3744691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6DA2B9-19D2-4F3B-BE56-7B965C9E9A24}"/>
                  </a:ext>
                </a:extLst>
              </p14:cNvPr>
              <p14:cNvContentPartPr/>
              <p14:nvPr/>
            </p14:nvContentPartPr>
            <p14:xfrm>
              <a:off x="3843331" y="3972571"/>
              <a:ext cx="234720" cy="659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6DA2B9-19D2-4F3B-BE56-7B965C9E9A2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25691" y="3954931"/>
                <a:ext cx="27036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A46352E-78FC-4A8C-A4AA-41E8C6E8AEEE}"/>
                  </a:ext>
                </a:extLst>
              </p14:cNvPr>
              <p14:cNvContentPartPr/>
              <p14:nvPr/>
            </p14:nvContentPartPr>
            <p14:xfrm>
              <a:off x="4328251" y="4029451"/>
              <a:ext cx="235800" cy="285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A46352E-78FC-4A8C-A4AA-41E8C6E8AEE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10251" y="4011811"/>
                <a:ext cx="2714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344D34F-8EBC-40A7-9291-01197CFE33A0}"/>
                  </a:ext>
                </a:extLst>
              </p14:cNvPr>
              <p14:cNvContentPartPr/>
              <p14:nvPr/>
            </p14:nvContentPartPr>
            <p14:xfrm>
              <a:off x="4336891" y="4013251"/>
              <a:ext cx="243000" cy="287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344D34F-8EBC-40A7-9291-01197CFE33A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19251" y="3995611"/>
                <a:ext cx="278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47A579-2080-44D0-A2D3-398CB27CE407}"/>
                  </a:ext>
                </a:extLst>
              </p14:cNvPr>
              <p14:cNvContentPartPr/>
              <p14:nvPr/>
            </p14:nvContentPartPr>
            <p14:xfrm>
              <a:off x="4676731" y="4247971"/>
              <a:ext cx="352440" cy="226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47A579-2080-44D0-A2D3-398CB27CE40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59091" y="4230331"/>
                <a:ext cx="388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FDAC1D-BF13-4B75-8662-F0FFC4DF6CB2}"/>
                  </a:ext>
                </a:extLst>
              </p14:cNvPr>
              <p14:cNvContentPartPr/>
              <p14:nvPr/>
            </p14:nvContentPartPr>
            <p14:xfrm>
              <a:off x="5567011" y="2079331"/>
              <a:ext cx="422640" cy="538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FDAC1D-BF13-4B75-8662-F0FFC4DF6C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49371" y="2061691"/>
                <a:ext cx="4582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84AA3C9-32EB-49F1-A137-8A0CDB94D231}"/>
                  </a:ext>
                </a:extLst>
              </p14:cNvPr>
              <p14:cNvContentPartPr/>
              <p14:nvPr/>
            </p14:nvContentPartPr>
            <p14:xfrm>
              <a:off x="6044371" y="2485411"/>
              <a:ext cx="196560" cy="222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84AA3C9-32EB-49F1-A137-8A0CDB94D23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26731" y="2467771"/>
                <a:ext cx="232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CFF11EE-FF5F-42B4-BCD3-B24C12788062}"/>
                  </a:ext>
                </a:extLst>
              </p14:cNvPr>
              <p14:cNvContentPartPr/>
              <p14:nvPr/>
            </p14:nvContentPartPr>
            <p14:xfrm>
              <a:off x="6352891" y="1796011"/>
              <a:ext cx="537120" cy="523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CFF11EE-FF5F-42B4-BCD3-B24C1278806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35251" y="1778371"/>
                <a:ext cx="5727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F2450E7-9476-4833-AF53-F9E8D8D3526A}"/>
                  </a:ext>
                </a:extLst>
              </p14:cNvPr>
              <p14:cNvContentPartPr/>
              <p14:nvPr/>
            </p14:nvContentPartPr>
            <p14:xfrm>
              <a:off x="6695251" y="1948651"/>
              <a:ext cx="439560" cy="334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F2450E7-9476-4833-AF53-F9E8D8D352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77251" y="1931011"/>
                <a:ext cx="4752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33C704-4EA1-4EF4-9A24-670ED9DA07AB}"/>
                  </a:ext>
                </a:extLst>
              </p14:cNvPr>
              <p14:cNvContentPartPr/>
              <p14:nvPr/>
            </p14:nvContentPartPr>
            <p14:xfrm>
              <a:off x="5499331" y="3800131"/>
              <a:ext cx="378720" cy="529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33C704-4EA1-4EF4-9A24-670ED9DA07A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81331" y="3782491"/>
                <a:ext cx="4143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B70B473-51F2-47B6-BAFA-D7D9FF466729}"/>
                  </a:ext>
                </a:extLst>
              </p14:cNvPr>
              <p14:cNvContentPartPr/>
              <p14:nvPr/>
            </p14:nvContentPartPr>
            <p14:xfrm>
              <a:off x="5753131" y="4152571"/>
              <a:ext cx="176760" cy="358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B70B473-51F2-47B6-BAFA-D7D9FF46672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35131" y="4134931"/>
                <a:ext cx="2124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A43B085-796A-4758-BED9-7C0893761E9E}"/>
                  </a:ext>
                </a:extLst>
              </p14:cNvPr>
              <p14:cNvContentPartPr/>
              <p14:nvPr/>
            </p14:nvContentPartPr>
            <p14:xfrm>
              <a:off x="4670971" y="4887331"/>
              <a:ext cx="146520" cy="520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A43B085-796A-4758-BED9-7C0893761E9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52971" y="4869331"/>
                <a:ext cx="182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7CE573-43AE-473C-A2EB-E8DBE968C5BC}"/>
                  </a:ext>
                </a:extLst>
              </p14:cNvPr>
              <p14:cNvContentPartPr/>
              <p14:nvPr/>
            </p14:nvContentPartPr>
            <p14:xfrm>
              <a:off x="4911811" y="5061211"/>
              <a:ext cx="206640" cy="93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7CE573-43AE-473C-A2EB-E8DBE968C5B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93811" y="5043211"/>
                <a:ext cx="242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B46B0FC-B045-4100-A17A-72F174DAB4E0}"/>
                  </a:ext>
                </a:extLst>
              </p14:cNvPr>
              <p14:cNvContentPartPr/>
              <p14:nvPr/>
            </p14:nvContentPartPr>
            <p14:xfrm>
              <a:off x="5146171" y="4903531"/>
              <a:ext cx="197640" cy="237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B46B0FC-B045-4100-A17A-72F174DAB4E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28531" y="4885891"/>
                <a:ext cx="233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AE53F1B-CE84-4033-AB08-C99750B035D4}"/>
                  </a:ext>
                </a:extLst>
              </p14:cNvPr>
              <p14:cNvContentPartPr/>
              <p14:nvPr/>
            </p14:nvContentPartPr>
            <p14:xfrm>
              <a:off x="5267851" y="4754131"/>
              <a:ext cx="149040" cy="259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AE53F1B-CE84-4033-AB08-C99750B035D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49851" y="4736491"/>
                <a:ext cx="1846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D455437-8751-4B40-9A31-6DF85474EC9B}"/>
                  </a:ext>
                </a:extLst>
              </p14:cNvPr>
              <p14:cNvContentPartPr/>
              <p14:nvPr/>
            </p14:nvContentPartPr>
            <p14:xfrm>
              <a:off x="5428411" y="4589251"/>
              <a:ext cx="566280" cy="258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D455437-8751-4B40-9A31-6DF85474EC9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410411" y="4571251"/>
                <a:ext cx="6019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59995D-1412-4455-8532-3BD1B3F0B68B}"/>
                  </a:ext>
                </a:extLst>
              </p14:cNvPr>
              <p14:cNvContentPartPr/>
              <p14:nvPr/>
            </p14:nvContentPartPr>
            <p14:xfrm>
              <a:off x="4709131" y="5397091"/>
              <a:ext cx="452880" cy="365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59995D-1412-4455-8532-3BD1B3F0B68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691491" y="5379451"/>
                <a:ext cx="4885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8222A02-6416-4BB3-A8DD-D17E94D686AE}"/>
                  </a:ext>
                </a:extLst>
              </p14:cNvPr>
              <p14:cNvContentPartPr/>
              <p14:nvPr/>
            </p14:nvContentPartPr>
            <p14:xfrm>
              <a:off x="5162371" y="5437411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8222A02-6416-4BB3-A8DD-D17E94D686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4731" y="54194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D533DFD-F368-490B-A42B-007F29227E8A}"/>
                  </a:ext>
                </a:extLst>
              </p14:cNvPr>
              <p14:cNvContentPartPr/>
              <p14:nvPr/>
            </p14:nvContentPartPr>
            <p14:xfrm>
              <a:off x="5179291" y="5225011"/>
              <a:ext cx="384840" cy="253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D533DFD-F368-490B-A42B-007F29227E8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161651" y="5207371"/>
                <a:ext cx="4204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3AE317D-DB6E-4695-B8D6-5D61B0088A59}"/>
                  </a:ext>
                </a:extLst>
              </p14:cNvPr>
              <p14:cNvContentPartPr/>
              <p14:nvPr/>
            </p14:nvContentPartPr>
            <p14:xfrm>
              <a:off x="7646371" y="4082371"/>
              <a:ext cx="52920" cy="236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3AE317D-DB6E-4695-B8D6-5D61B0088A5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628371" y="4064371"/>
                <a:ext cx="88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8026A94-E35B-48EF-882C-518555F01C79}"/>
                  </a:ext>
                </a:extLst>
              </p14:cNvPr>
              <p14:cNvContentPartPr/>
              <p14:nvPr/>
            </p14:nvContentPartPr>
            <p14:xfrm>
              <a:off x="5947171" y="4352731"/>
              <a:ext cx="360000" cy="301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8026A94-E35B-48EF-882C-518555F01C7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929531" y="4335091"/>
                <a:ext cx="395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44B2F96-9D7A-41DF-BB7B-B46EB35BFD1E}"/>
                  </a:ext>
                </a:extLst>
              </p14:cNvPr>
              <p14:cNvContentPartPr/>
              <p14:nvPr/>
            </p14:nvContentPartPr>
            <p14:xfrm>
              <a:off x="9015811" y="3510331"/>
              <a:ext cx="569880" cy="556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44B2F96-9D7A-41DF-BB7B-B46EB35BFD1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997811" y="3492691"/>
                <a:ext cx="6055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630628D-9076-45A4-9C03-D7774EDF60FB}"/>
                  </a:ext>
                </a:extLst>
              </p14:cNvPr>
              <p14:cNvContentPartPr/>
              <p14:nvPr/>
            </p14:nvContentPartPr>
            <p14:xfrm>
              <a:off x="9676411" y="3398011"/>
              <a:ext cx="204840" cy="308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630628D-9076-45A4-9C03-D7774EDF60F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658411" y="3380011"/>
                <a:ext cx="240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AA4AA8F-98D0-4772-B9F5-82AE08E027B2}"/>
                  </a:ext>
                </a:extLst>
              </p14:cNvPr>
              <p14:cNvContentPartPr/>
              <p14:nvPr/>
            </p14:nvContentPartPr>
            <p14:xfrm>
              <a:off x="9839851" y="3163651"/>
              <a:ext cx="339120" cy="304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AA4AA8F-98D0-4772-B9F5-82AE08E027B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821851" y="3146011"/>
                <a:ext cx="3747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0AA6384-C209-4AE9-B71D-8C69FC6D0C69}"/>
                  </a:ext>
                </a:extLst>
              </p14:cNvPr>
              <p14:cNvContentPartPr/>
              <p14:nvPr/>
            </p14:nvContentPartPr>
            <p14:xfrm>
              <a:off x="9701971" y="2936851"/>
              <a:ext cx="932760" cy="429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0AA6384-C209-4AE9-B71D-8C69FC6D0C6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684331" y="2918851"/>
                <a:ext cx="9684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482EF02-1E4F-43FF-80D8-43333825D260}"/>
                  </a:ext>
                </a:extLst>
              </p14:cNvPr>
              <p14:cNvContentPartPr/>
              <p14:nvPr/>
            </p14:nvContentPartPr>
            <p14:xfrm>
              <a:off x="8396971" y="5095035"/>
              <a:ext cx="799200" cy="594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482EF02-1E4F-43FF-80D8-43333825D26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79331" y="5077035"/>
                <a:ext cx="8348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192861-0E07-4E47-B6A2-E8D2D1E3742B}"/>
                  </a:ext>
                </a:extLst>
              </p14:cNvPr>
              <p14:cNvContentPartPr/>
              <p14:nvPr/>
            </p14:nvContentPartPr>
            <p14:xfrm>
              <a:off x="8819971" y="5567355"/>
              <a:ext cx="380880" cy="161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192861-0E07-4E47-B6A2-E8D2D1E3742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802331" y="5549715"/>
                <a:ext cx="416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86D33B9-507B-4190-B53A-72AA2F12DDC4}"/>
                  </a:ext>
                </a:extLst>
              </p14:cNvPr>
              <p14:cNvContentPartPr/>
              <p14:nvPr/>
            </p14:nvContentPartPr>
            <p14:xfrm>
              <a:off x="9305251" y="5132475"/>
              <a:ext cx="369720" cy="192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86D33B9-507B-4190-B53A-72AA2F12DDC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287611" y="5114835"/>
                <a:ext cx="405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6F82B5D-2667-49CC-B377-666CA9AD7959}"/>
                  </a:ext>
                </a:extLst>
              </p14:cNvPr>
              <p14:cNvContentPartPr/>
              <p14:nvPr/>
            </p14:nvContentPartPr>
            <p14:xfrm>
              <a:off x="9410731" y="5287275"/>
              <a:ext cx="359280" cy="150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6F82B5D-2667-49CC-B377-666CA9AD795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392731" y="5269275"/>
                <a:ext cx="394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44EB358-6A8F-46A5-9824-0E53742E27F5}"/>
                  </a:ext>
                </a:extLst>
              </p14:cNvPr>
              <p14:cNvContentPartPr/>
              <p14:nvPr/>
            </p14:nvContentPartPr>
            <p14:xfrm>
              <a:off x="9800611" y="4539555"/>
              <a:ext cx="576000" cy="633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44EB358-6A8F-46A5-9824-0E53742E27F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782611" y="4521555"/>
                <a:ext cx="61164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6AFF7FD-28AC-49E8-A456-B0872E1BCAA4}"/>
                  </a:ext>
                </a:extLst>
              </p14:cNvPr>
              <p14:cNvContentPartPr/>
              <p14:nvPr/>
            </p14:nvContentPartPr>
            <p14:xfrm>
              <a:off x="10122811" y="4920075"/>
              <a:ext cx="415800" cy="324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6AFF7FD-28AC-49E8-A456-B0872E1BCAA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105171" y="4902075"/>
                <a:ext cx="451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5C541F7-3640-4510-B434-2944EB2FDB37}"/>
                  </a:ext>
                </a:extLst>
              </p14:cNvPr>
              <p14:cNvContentPartPr/>
              <p14:nvPr/>
            </p14:nvContentPartPr>
            <p14:xfrm>
              <a:off x="10535371" y="4911795"/>
              <a:ext cx="83520" cy="151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5C541F7-3640-4510-B434-2944EB2FDB3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517731" y="4893795"/>
                <a:ext cx="119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AD6449D-E4C6-4B2E-B110-DAD827814E81}"/>
                  </a:ext>
                </a:extLst>
              </p14:cNvPr>
              <p14:cNvContentPartPr/>
              <p14:nvPr/>
            </p14:nvContentPartPr>
            <p14:xfrm>
              <a:off x="10559491" y="4651155"/>
              <a:ext cx="195120" cy="131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AD6449D-E4C6-4B2E-B110-DAD827814E8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541851" y="4633515"/>
                <a:ext cx="230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078FCC0-F404-4772-9357-A6ABD1353D8E}"/>
                  </a:ext>
                </a:extLst>
              </p14:cNvPr>
              <p14:cNvContentPartPr/>
              <p14:nvPr/>
            </p14:nvContentPartPr>
            <p14:xfrm>
              <a:off x="10907611" y="3785355"/>
              <a:ext cx="397800" cy="4788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078FCC0-F404-4772-9357-A6ABD1353D8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889971" y="3767355"/>
                <a:ext cx="4334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7F99762-68AA-4326-B04A-A972E2074A86}"/>
                  </a:ext>
                </a:extLst>
              </p14:cNvPr>
              <p14:cNvContentPartPr/>
              <p14:nvPr/>
            </p14:nvContentPartPr>
            <p14:xfrm>
              <a:off x="11142331" y="4093875"/>
              <a:ext cx="187560" cy="262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7F99762-68AA-4326-B04A-A972E2074A8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124331" y="4075875"/>
                <a:ext cx="223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4F19773-D5E0-4736-A2EB-F9644A58F643}"/>
                  </a:ext>
                </a:extLst>
              </p14:cNvPr>
              <p14:cNvContentPartPr/>
              <p14:nvPr/>
            </p14:nvContentPartPr>
            <p14:xfrm>
              <a:off x="11312251" y="4467915"/>
              <a:ext cx="186120" cy="347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4F19773-D5E0-4736-A2EB-F9644A58F64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1294611" y="4449915"/>
                <a:ext cx="221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51AC5E9-F588-48A0-8186-1D4AC80E03E7}"/>
                  </a:ext>
                </a:extLst>
              </p14:cNvPr>
              <p14:cNvContentPartPr/>
              <p14:nvPr/>
            </p14:nvContentPartPr>
            <p14:xfrm>
              <a:off x="9264931" y="5818995"/>
              <a:ext cx="498960" cy="340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51AC5E9-F588-48A0-8186-1D4AC80E03E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247291" y="5801355"/>
                <a:ext cx="53460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4968859-13CF-4C94-B199-FDE392BAD606}"/>
              </a:ext>
            </a:extLst>
          </p:cNvPr>
          <p:cNvGrpSpPr/>
          <p:nvPr/>
        </p:nvGrpSpPr>
        <p:grpSpPr>
          <a:xfrm>
            <a:off x="6884251" y="2959515"/>
            <a:ext cx="2120760" cy="1896120"/>
            <a:chOff x="6884251" y="2959515"/>
            <a:chExt cx="2120760" cy="18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0C4D4C-8A7D-4BE9-A813-BDBE01BC8BC8}"/>
                    </a:ext>
                  </a:extLst>
                </p14:cNvPr>
                <p14:cNvContentPartPr/>
                <p14:nvPr/>
              </p14:nvContentPartPr>
              <p14:xfrm>
                <a:off x="6958771" y="3203971"/>
                <a:ext cx="239760" cy="325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0C4D4C-8A7D-4BE9-A813-BDBE01BC8B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40771" y="3186331"/>
                  <a:ext cx="275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580482-4885-4B24-8410-62B3C0FB2325}"/>
                    </a:ext>
                  </a:extLst>
                </p14:cNvPr>
                <p14:cNvContentPartPr/>
                <p14:nvPr/>
              </p14:nvContentPartPr>
              <p14:xfrm>
                <a:off x="7045531" y="3619771"/>
                <a:ext cx="415080" cy="452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580482-4885-4B24-8410-62B3C0FB23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27891" y="3602131"/>
                  <a:ext cx="450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1A2B2D-0A95-4AB6-83AC-3D368A410E60}"/>
                    </a:ext>
                  </a:extLst>
                </p14:cNvPr>
                <p14:cNvContentPartPr/>
                <p14:nvPr/>
              </p14:nvContentPartPr>
              <p14:xfrm>
                <a:off x="7290691" y="3931531"/>
                <a:ext cx="243000" cy="252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1A2B2D-0A95-4AB6-83AC-3D368A410E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72691" y="3913891"/>
                  <a:ext cx="278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F5A17BF-9EB0-4528-AC61-E8EA207E46EA}"/>
                    </a:ext>
                  </a:extLst>
                </p14:cNvPr>
                <p14:cNvContentPartPr/>
                <p14:nvPr/>
              </p14:nvContentPartPr>
              <p14:xfrm>
                <a:off x="7654651" y="3535891"/>
                <a:ext cx="259200" cy="811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F5A17BF-9EB0-4528-AC61-E8EA207E46E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37011" y="3518251"/>
                  <a:ext cx="29484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749EBE-660C-451F-94AE-A4056BA3A182}"/>
                    </a:ext>
                  </a:extLst>
                </p14:cNvPr>
                <p14:cNvContentPartPr/>
                <p14:nvPr/>
              </p14:nvContentPartPr>
              <p14:xfrm>
                <a:off x="7670851" y="3479011"/>
                <a:ext cx="1022760" cy="1111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749EBE-660C-451F-94AE-A4056BA3A18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653211" y="3461011"/>
                  <a:ext cx="1058400" cy="11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B92B18-C300-45A1-B422-29F0AEC5C815}"/>
                    </a:ext>
                  </a:extLst>
                </p14:cNvPr>
                <p14:cNvContentPartPr/>
                <p14:nvPr/>
              </p14:nvContentPartPr>
              <p14:xfrm>
                <a:off x="6884251" y="2959515"/>
                <a:ext cx="2120760" cy="1896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B92B18-C300-45A1-B422-29F0AEC5C81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866251" y="2941515"/>
                  <a:ext cx="2156400" cy="19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EBB9D5D-E2F2-4EFC-8162-9ABCFB1CF4FD}"/>
              </a:ext>
            </a:extLst>
          </p:cNvPr>
          <p:cNvGrpSpPr/>
          <p:nvPr/>
        </p:nvGrpSpPr>
        <p:grpSpPr>
          <a:xfrm>
            <a:off x="1295971" y="4568715"/>
            <a:ext cx="3165840" cy="2274496"/>
            <a:chOff x="1295971" y="4568715"/>
            <a:chExt cx="3165840" cy="22744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9CD17C-E881-4DC0-B582-42255AEBDA22}"/>
                    </a:ext>
                  </a:extLst>
                </p14:cNvPr>
                <p14:cNvContentPartPr/>
                <p14:nvPr/>
              </p14:nvContentPartPr>
              <p14:xfrm>
                <a:off x="1295971" y="5130691"/>
                <a:ext cx="591840" cy="634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9CD17C-E881-4DC0-B582-42255AEBDA2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77971" y="5113051"/>
                  <a:ext cx="6274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250311A-596D-412D-B1F5-F1B177A9CE18}"/>
                    </a:ext>
                  </a:extLst>
                </p14:cNvPr>
                <p14:cNvContentPartPr/>
                <p14:nvPr/>
              </p14:nvContentPartPr>
              <p14:xfrm>
                <a:off x="1755691" y="5542171"/>
                <a:ext cx="276840" cy="268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250311A-596D-412D-B1F5-F1B177A9CE1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8051" y="5524531"/>
                  <a:ext cx="312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F743AC7-10FC-4893-B9CC-9FAAA0086E42}"/>
                    </a:ext>
                  </a:extLst>
                </p14:cNvPr>
                <p14:cNvContentPartPr/>
                <p14:nvPr/>
              </p14:nvContentPartPr>
              <p14:xfrm>
                <a:off x="2071411" y="5494291"/>
                <a:ext cx="54000" cy="174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F743AC7-10FC-4893-B9CC-9FAAA0086E4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053411" y="5476291"/>
                  <a:ext cx="89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E6A8A2-F99E-4674-9DE5-0519F58DA80A}"/>
                    </a:ext>
                  </a:extLst>
                </p14:cNvPr>
                <p14:cNvContentPartPr/>
                <p14:nvPr/>
              </p14:nvContentPartPr>
              <p14:xfrm>
                <a:off x="2362651" y="5344531"/>
                <a:ext cx="200520" cy="20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E6A8A2-F99E-4674-9DE5-0519F58DA80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44651" y="5326531"/>
                  <a:ext cx="23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89EDE6-BD06-42FC-B454-9B5DCC921EFA}"/>
                    </a:ext>
                  </a:extLst>
                </p14:cNvPr>
                <p14:cNvContentPartPr/>
                <p14:nvPr/>
              </p14:nvContentPartPr>
              <p14:xfrm>
                <a:off x="2395051" y="5482771"/>
                <a:ext cx="223560" cy="1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89EDE6-BD06-42FC-B454-9B5DCC921EF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77051" y="5465131"/>
                  <a:ext cx="259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4A6F9EE-019C-4FF5-924E-5269AB103E14}"/>
                    </a:ext>
                  </a:extLst>
                </p14:cNvPr>
                <p14:cNvContentPartPr/>
                <p14:nvPr/>
              </p14:nvContentPartPr>
              <p14:xfrm>
                <a:off x="2692771" y="5115211"/>
                <a:ext cx="187560" cy="349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4A6F9EE-019C-4FF5-924E-5269AB103E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674771" y="5097211"/>
                  <a:ext cx="223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A2CE285-B4CC-48E9-B80B-1DD8DB0DF40C}"/>
                    </a:ext>
                  </a:extLst>
                </p14:cNvPr>
                <p14:cNvContentPartPr/>
                <p14:nvPr/>
              </p14:nvContentPartPr>
              <p14:xfrm>
                <a:off x="2930731" y="5066251"/>
                <a:ext cx="212040" cy="161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A2CE285-B4CC-48E9-B80B-1DD8DB0DF40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912731" y="5048611"/>
                  <a:ext cx="24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A0C12E-C092-4E04-94CB-2983656C3DFE}"/>
                    </a:ext>
                  </a:extLst>
                </p14:cNvPr>
                <p14:cNvContentPartPr/>
                <p14:nvPr/>
              </p14:nvContentPartPr>
              <p14:xfrm>
                <a:off x="3115051" y="4971211"/>
                <a:ext cx="288360" cy="15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A0C12E-C092-4E04-94CB-2983656C3DF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097411" y="4953571"/>
                  <a:ext cx="324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8F98FB9-92CC-4251-AEB0-051FA6725AA4}"/>
                    </a:ext>
                  </a:extLst>
                </p14:cNvPr>
                <p14:cNvContentPartPr/>
                <p14:nvPr/>
              </p14:nvContentPartPr>
              <p14:xfrm>
                <a:off x="3473611" y="4927651"/>
                <a:ext cx="212760" cy="114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8F98FB9-92CC-4251-AEB0-051FA6725AA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455611" y="4910011"/>
                  <a:ext cx="248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61ED7DF-EE2E-4FF1-9CC9-45493DF77595}"/>
                    </a:ext>
                  </a:extLst>
                </p14:cNvPr>
                <p14:cNvContentPartPr/>
                <p14:nvPr/>
              </p14:nvContentPartPr>
              <p14:xfrm>
                <a:off x="3673411" y="4894171"/>
                <a:ext cx="263520" cy="186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61ED7DF-EE2E-4FF1-9CC9-45493DF7759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55411" y="4876171"/>
                  <a:ext cx="299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17A1A5-4FEB-4AFF-8C7D-43C32F63DFDD}"/>
                    </a:ext>
                  </a:extLst>
                </p14:cNvPr>
                <p14:cNvContentPartPr/>
                <p14:nvPr/>
              </p14:nvContentPartPr>
              <p14:xfrm>
                <a:off x="4071571" y="4699771"/>
                <a:ext cx="200880" cy="30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17A1A5-4FEB-4AFF-8C7D-43C32F63DFD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053571" y="4681771"/>
                  <a:ext cx="236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EA4A012-F5DE-4F6D-B764-1FE18394D89F}"/>
                    </a:ext>
                  </a:extLst>
                </p14:cNvPr>
                <p14:cNvContentPartPr/>
                <p14:nvPr/>
              </p14:nvContentPartPr>
              <p14:xfrm>
                <a:off x="3266611" y="5291251"/>
                <a:ext cx="273960" cy="377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EA4A012-F5DE-4F6D-B764-1FE18394D89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48611" y="5273251"/>
                  <a:ext cx="3096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0EA584D-C387-45FB-9683-A78F73CCE692}"/>
                    </a:ext>
                  </a:extLst>
                </p14:cNvPr>
                <p14:cNvContentPartPr/>
                <p14:nvPr/>
              </p14:nvContentPartPr>
              <p14:xfrm>
                <a:off x="3633091" y="5359651"/>
                <a:ext cx="3600" cy="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0EA584D-C387-45FB-9683-A78F73CCE69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615091" y="5342011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504D978-845E-4DAA-971E-D99129A0CBE8}"/>
                    </a:ext>
                  </a:extLst>
                </p14:cNvPr>
                <p14:cNvContentPartPr/>
                <p14:nvPr/>
              </p14:nvContentPartPr>
              <p14:xfrm>
                <a:off x="3714091" y="5194051"/>
                <a:ext cx="174240" cy="264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504D978-845E-4DAA-971E-D99129A0CB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96091" y="5176051"/>
                  <a:ext cx="209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72CE12-9C24-4F88-B23C-04B56291F1FD}"/>
                    </a:ext>
                  </a:extLst>
                </p14:cNvPr>
                <p14:cNvContentPartPr/>
                <p14:nvPr/>
              </p14:nvContentPartPr>
              <p14:xfrm>
                <a:off x="2987971" y="5769331"/>
                <a:ext cx="97920" cy="414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72CE12-9C24-4F88-B23C-04B56291F1F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69971" y="5751331"/>
                  <a:ext cx="133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C86AC24-E842-42CB-BB40-EACF7A3AC3C7}"/>
                    </a:ext>
                  </a:extLst>
                </p14:cNvPr>
                <p14:cNvContentPartPr/>
                <p14:nvPr/>
              </p14:nvContentPartPr>
              <p14:xfrm>
                <a:off x="3179491" y="5939251"/>
                <a:ext cx="240840" cy="185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C86AC24-E842-42CB-BB40-EACF7A3AC3C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61851" y="5921611"/>
                  <a:ext cx="276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4A005CF-DF10-4D13-8FDE-40C01D2C4529}"/>
                    </a:ext>
                  </a:extLst>
                </p14:cNvPr>
                <p14:cNvContentPartPr/>
                <p14:nvPr/>
              </p14:nvContentPartPr>
              <p14:xfrm>
                <a:off x="3487291" y="5879851"/>
                <a:ext cx="131760" cy="243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4A005CF-DF10-4D13-8FDE-40C01D2C452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469651" y="5862211"/>
                  <a:ext cx="167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63DD407-0A39-4428-AC35-997B08544A13}"/>
                    </a:ext>
                  </a:extLst>
                </p14:cNvPr>
                <p14:cNvContentPartPr/>
                <p14:nvPr/>
              </p14:nvContentPartPr>
              <p14:xfrm>
                <a:off x="3665491" y="5782651"/>
                <a:ext cx="106920" cy="221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63DD407-0A39-4428-AC35-997B08544A1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647491" y="5765011"/>
                  <a:ext cx="142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C4BAF55-5622-4581-A458-AE90EF8931DE}"/>
                    </a:ext>
                  </a:extLst>
                </p14:cNvPr>
                <p14:cNvContentPartPr/>
                <p14:nvPr/>
              </p14:nvContentPartPr>
              <p14:xfrm>
                <a:off x="3794731" y="5603371"/>
                <a:ext cx="637560" cy="459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C4BAF55-5622-4581-A458-AE90EF8931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76731" y="5585731"/>
                  <a:ext cx="6732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FA520F3-C2FF-466B-8752-F69750C9577A}"/>
                    </a:ext>
                  </a:extLst>
                </p14:cNvPr>
                <p14:cNvContentPartPr/>
                <p14:nvPr/>
              </p14:nvContentPartPr>
              <p14:xfrm>
                <a:off x="3631651" y="6092251"/>
                <a:ext cx="385920" cy="401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FA520F3-C2FF-466B-8752-F69750C9577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614011" y="6074251"/>
                  <a:ext cx="421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C98EC17-B25F-4949-9CB6-6851C17229FD}"/>
                    </a:ext>
                  </a:extLst>
                </p14:cNvPr>
                <p14:cNvContentPartPr/>
                <p14:nvPr/>
              </p14:nvContentPartPr>
              <p14:xfrm>
                <a:off x="4272091" y="6311491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C98EC17-B25F-4949-9CB6-6851C172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4451" y="6293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0110BB-3D97-42BF-8D02-98165C6F8D80}"/>
                    </a:ext>
                  </a:extLst>
                </p14:cNvPr>
                <p14:cNvContentPartPr/>
                <p14:nvPr/>
              </p14:nvContentPartPr>
              <p14:xfrm>
                <a:off x="4281811" y="6131131"/>
                <a:ext cx="180000" cy="196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0110BB-3D97-42BF-8D02-98165C6F8D8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63811" y="6113131"/>
                  <a:ext cx="215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D075C01-B154-47DF-9ED1-C50E8755C75A}"/>
                    </a:ext>
                  </a:extLst>
                </p14:cNvPr>
                <p14:cNvContentPartPr/>
                <p14:nvPr/>
              </p14:nvContentPartPr>
              <p14:xfrm>
                <a:off x="1518811" y="5956171"/>
                <a:ext cx="530280" cy="534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D075C01-B154-47DF-9ED1-C50E8755C75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01171" y="5938531"/>
                  <a:ext cx="565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29B6D2-5900-4B8A-858B-2AA260AC6F69}"/>
                    </a:ext>
                  </a:extLst>
                </p14:cNvPr>
                <p14:cNvContentPartPr/>
                <p14:nvPr/>
              </p14:nvContentPartPr>
              <p14:xfrm>
                <a:off x="1796011" y="6278731"/>
                <a:ext cx="305640" cy="358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29B6D2-5900-4B8A-858B-2AA260AC6F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78371" y="6261091"/>
                  <a:ext cx="341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BC05D3-3CD0-447C-A315-03BBD5FA50B8}"/>
                    </a:ext>
                  </a:extLst>
                </p14:cNvPr>
                <p14:cNvContentPartPr/>
                <p14:nvPr/>
              </p14:nvContentPartPr>
              <p14:xfrm>
                <a:off x="2354731" y="6119611"/>
                <a:ext cx="328680" cy="95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BC05D3-3CD0-447C-A315-03BBD5FA50B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36731" y="6101971"/>
                  <a:ext cx="364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6654D6-B3A4-4F9D-AD93-B8406F4FD47F}"/>
                    </a:ext>
                  </a:extLst>
                </p14:cNvPr>
                <p14:cNvContentPartPr/>
                <p14:nvPr/>
              </p14:nvContentPartPr>
              <p14:xfrm>
                <a:off x="2370931" y="6345331"/>
                <a:ext cx="299520" cy="87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6654D6-B3A4-4F9D-AD93-B8406F4FD4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52931" y="6327691"/>
                  <a:ext cx="335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270C57-19E0-4810-B01C-F8485E0A1725}"/>
                    </a:ext>
                  </a:extLst>
                </p14:cNvPr>
                <p14:cNvContentPartPr/>
                <p14:nvPr/>
              </p14:nvContentPartPr>
              <p14:xfrm>
                <a:off x="2257171" y="6569971"/>
                <a:ext cx="414360" cy="273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270C57-19E0-4810-B01C-F8485E0A17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39531" y="6552331"/>
                  <a:ext cx="450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DAA0E0A-7989-42FA-98DB-253B8003DD0D}"/>
                    </a:ext>
                  </a:extLst>
                </p14:cNvPr>
                <p14:cNvContentPartPr/>
                <p14:nvPr/>
              </p14:nvContentPartPr>
              <p14:xfrm>
                <a:off x="2467771" y="4568715"/>
                <a:ext cx="903240" cy="399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DAA0E0A-7989-42FA-98DB-253B8003DD0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49771" y="4550715"/>
                  <a:ext cx="938880" cy="43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32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7FBC3F8-7100-41D2-B566-BF6C604FEE62}"/>
                  </a:ext>
                </a:extLst>
              </p14:cNvPr>
              <p14:cNvContentPartPr/>
              <p14:nvPr/>
            </p14:nvContentPartPr>
            <p14:xfrm>
              <a:off x="3914251" y="825091"/>
              <a:ext cx="4712400" cy="2094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7FBC3F8-7100-41D2-B566-BF6C604FE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6611" y="807091"/>
                <a:ext cx="4748040" cy="21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965C35B-D043-48D3-8131-EF0D865F3CE9}"/>
              </a:ext>
            </a:extLst>
          </p:cNvPr>
          <p:cNvGrpSpPr/>
          <p:nvPr/>
        </p:nvGrpSpPr>
        <p:grpSpPr>
          <a:xfrm>
            <a:off x="369691" y="120931"/>
            <a:ext cx="10077120" cy="4797720"/>
            <a:chOff x="369691" y="120931"/>
            <a:chExt cx="10077120" cy="47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19C264-2B9A-4083-98CC-C9E225A632A9}"/>
                    </a:ext>
                  </a:extLst>
                </p14:cNvPr>
                <p14:cNvContentPartPr/>
                <p14:nvPr/>
              </p14:nvContentPartPr>
              <p14:xfrm>
                <a:off x="369691" y="499291"/>
                <a:ext cx="514440" cy="57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19C264-2B9A-4083-98CC-C9E225A632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691" y="481651"/>
                  <a:ext cx="55008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8F678F-14BE-4F24-9753-61597C4DD07A}"/>
                    </a:ext>
                  </a:extLst>
                </p14:cNvPr>
                <p14:cNvContentPartPr/>
                <p14:nvPr/>
              </p14:nvContentPartPr>
              <p14:xfrm>
                <a:off x="646891" y="816811"/>
                <a:ext cx="192240" cy="337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8F678F-14BE-4F24-9753-61597C4DD0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9251" y="798811"/>
                  <a:ext cx="227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328DD1-CA95-4E91-BAA7-B21CADA1C174}"/>
                    </a:ext>
                  </a:extLst>
                </p14:cNvPr>
                <p14:cNvContentPartPr/>
                <p14:nvPr/>
              </p14:nvContentPartPr>
              <p14:xfrm>
                <a:off x="897811" y="842011"/>
                <a:ext cx="206640" cy="26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328DD1-CA95-4E91-BAA7-B21CADA1C1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0171" y="824371"/>
                  <a:ext cx="242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95EF79-11BA-4BCC-9785-F04E3145E513}"/>
                    </a:ext>
                  </a:extLst>
                </p14:cNvPr>
                <p14:cNvContentPartPr/>
                <p14:nvPr/>
              </p14:nvContentPartPr>
              <p14:xfrm>
                <a:off x="1480291" y="617731"/>
                <a:ext cx="456120" cy="5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95EF79-11BA-4BCC-9785-F04E3145E5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2651" y="599731"/>
                  <a:ext cx="491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41A2C6-9E37-4BEC-BC9A-483F501CAD35}"/>
                    </a:ext>
                  </a:extLst>
                </p14:cNvPr>
                <p14:cNvContentPartPr/>
                <p14:nvPr/>
              </p14:nvContentPartPr>
              <p14:xfrm>
                <a:off x="1642291" y="854251"/>
                <a:ext cx="442440" cy="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41A2C6-9E37-4BEC-BC9A-483F501CAD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4291" y="836611"/>
                  <a:ext cx="478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059AD4-EEA7-4554-B030-6DAF381BBFC6}"/>
                    </a:ext>
                  </a:extLst>
                </p14:cNvPr>
                <p14:cNvContentPartPr/>
                <p14:nvPr/>
              </p14:nvContentPartPr>
              <p14:xfrm>
                <a:off x="4253011" y="533491"/>
                <a:ext cx="329400" cy="17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059AD4-EEA7-4554-B030-6DAF381BBF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5371" y="515851"/>
                  <a:ext cx="365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8B295C-02DC-436E-BAC0-CEF459C58417}"/>
                    </a:ext>
                  </a:extLst>
                </p14:cNvPr>
                <p14:cNvContentPartPr/>
                <p14:nvPr/>
              </p14:nvContentPartPr>
              <p14:xfrm>
                <a:off x="4685731" y="509731"/>
                <a:ext cx="261720" cy="17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8B295C-02DC-436E-BAC0-CEF459C584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67731" y="491731"/>
                  <a:ext cx="297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423473-A1DD-42B4-80CB-4041432D48E6}"/>
                    </a:ext>
                  </a:extLst>
                </p14:cNvPr>
                <p14:cNvContentPartPr/>
                <p14:nvPr/>
              </p14:nvContentPartPr>
              <p14:xfrm>
                <a:off x="5023771" y="435931"/>
                <a:ext cx="284760" cy="21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423473-A1DD-42B4-80CB-4041432D48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6131" y="418291"/>
                  <a:ext cx="320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F340B2-37AF-42BC-BDB9-9E98D7176AD9}"/>
                    </a:ext>
                  </a:extLst>
                </p14:cNvPr>
                <p14:cNvContentPartPr/>
                <p14:nvPr/>
              </p14:nvContentPartPr>
              <p14:xfrm>
                <a:off x="5389891" y="266731"/>
                <a:ext cx="204840" cy="62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F340B2-37AF-42BC-BDB9-9E98D7176A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891" y="249091"/>
                  <a:ext cx="24048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6DD71C-2828-4DCC-9716-82F65171F9B3}"/>
                    </a:ext>
                  </a:extLst>
                </p14:cNvPr>
                <p14:cNvContentPartPr/>
                <p14:nvPr/>
              </p14:nvContentPartPr>
              <p14:xfrm>
                <a:off x="5569171" y="218131"/>
                <a:ext cx="446400" cy="430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6DD71C-2828-4DCC-9716-82F65171F9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1171" y="200491"/>
                  <a:ext cx="4820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977B1D-BA21-4796-9521-CCEF34057F6E}"/>
                    </a:ext>
                  </a:extLst>
                </p14:cNvPr>
                <p14:cNvContentPartPr/>
                <p14:nvPr/>
              </p14:nvContentPartPr>
              <p14:xfrm>
                <a:off x="6123931" y="501451"/>
                <a:ext cx="10440" cy="21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977B1D-BA21-4796-9521-CCEF34057F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05931" y="483451"/>
                  <a:ext cx="46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CC651E-ABF1-4156-9CC2-367628976872}"/>
                    </a:ext>
                  </a:extLst>
                </p14:cNvPr>
                <p14:cNvContentPartPr/>
                <p14:nvPr/>
              </p14:nvContentPartPr>
              <p14:xfrm>
                <a:off x="6279091" y="509371"/>
                <a:ext cx="32148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CC651E-ABF1-4156-9CC2-3676289768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1451" y="491731"/>
                  <a:ext cx="357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3CB00F-20AC-4910-B012-206BD366ED0D}"/>
                    </a:ext>
                  </a:extLst>
                </p14:cNvPr>
                <p14:cNvContentPartPr/>
                <p14:nvPr/>
              </p14:nvContentPartPr>
              <p14:xfrm>
                <a:off x="6787051" y="193651"/>
                <a:ext cx="315000" cy="30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3CB00F-20AC-4910-B012-206BD366ED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9411" y="176011"/>
                  <a:ext cx="350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14D72A-DA3D-4F67-B0BF-7FF689B5BB4A}"/>
                    </a:ext>
                  </a:extLst>
                </p14:cNvPr>
                <p14:cNvContentPartPr/>
                <p14:nvPr/>
              </p14:nvContentPartPr>
              <p14:xfrm>
                <a:off x="7185211" y="526291"/>
                <a:ext cx="265680" cy="11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14D72A-DA3D-4F67-B0BF-7FF689B5BB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7571" y="508291"/>
                  <a:ext cx="301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5ACD8D-0410-4106-A2B2-C38804E442A4}"/>
                    </a:ext>
                  </a:extLst>
                </p14:cNvPr>
                <p14:cNvContentPartPr/>
                <p14:nvPr/>
              </p14:nvContentPartPr>
              <p14:xfrm>
                <a:off x="7290691" y="177811"/>
                <a:ext cx="381600" cy="63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5ACD8D-0410-4106-A2B2-C38804E442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72691" y="160171"/>
                  <a:ext cx="4172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948222-5BE2-4416-92A1-60D0D4992743}"/>
                    </a:ext>
                  </a:extLst>
                </p14:cNvPr>
                <p14:cNvContentPartPr/>
                <p14:nvPr/>
              </p14:nvContentPartPr>
              <p14:xfrm>
                <a:off x="7962091" y="558331"/>
                <a:ext cx="413280" cy="1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948222-5BE2-4416-92A1-60D0D49927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4451" y="540691"/>
                  <a:ext cx="448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C96ABA-CF1D-42FD-AAD0-6C80F333C4CE}"/>
                    </a:ext>
                  </a:extLst>
                </p14:cNvPr>
                <p14:cNvContentPartPr/>
                <p14:nvPr/>
              </p14:nvContentPartPr>
              <p14:xfrm>
                <a:off x="8795851" y="176371"/>
                <a:ext cx="307800" cy="331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C96ABA-CF1D-42FD-AAD0-6C80F333C4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78211" y="158731"/>
                  <a:ext cx="343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D44A00-7B74-4190-AE8C-04ED39A77E3F}"/>
                    </a:ext>
                  </a:extLst>
                </p14:cNvPr>
                <p14:cNvContentPartPr/>
                <p14:nvPr/>
              </p14:nvContentPartPr>
              <p14:xfrm>
                <a:off x="9127411" y="312451"/>
                <a:ext cx="156240" cy="19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D44A00-7B74-4190-AE8C-04ED39A77E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09411" y="294451"/>
                  <a:ext cx="191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C0AD2-EC4E-4AA6-969B-868D89A0C245}"/>
                    </a:ext>
                  </a:extLst>
                </p14:cNvPr>
                <p14:cNvContentPartPr/>
                <p14:nvPr/>
              </p14:nvContentPartPr>
              <p14:xfrm>
                <a:off x="9353851" y="161611"/>
                <a:ext cx="82080" cy="421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C0AD2-EC4E-4AA6-969B-868D89A0C2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6211" y="143971"/>
                  <a:ext cx="117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7C5945-B374-431D-A0BA-6F1E8AB800C6}"/>
                    </a:ext>
                  </a:extLst>
                </p14:cNvPr>
                <p14:cNvContentPartPr/>
                <p14:nvPr/>
              </p14:nvContentPartPr>
              <p14:xfrm>
                <a:off x="8674531" y="274651"/>
                <a:ext cx="90000" cy="32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7C5945-B374-431D-A0BA-6F1E8AB800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56531" y="257011"/>
                  <a:ext cx="125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C0C03A-0119-4664-A99A-C4054FBEB9F8}"/>
                    </a:ext>
                  </a:extLst>
                </p14:cNvPr>
                <p14:cNvContentPartPr/>
                <p14:nvPr/>
              </p14:nvContentPartPr>
              <p14:xfrm>
                <a:off x="9446011" y="120931"/>
                <a:ext cx="82440" cy="10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C0C03A-0119-4664-A99A-C4054FBEB9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28011" y="102931"/>
                  <a:ext cx="118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77A10E-78B3-4A47-931A-007A524F4B90}"/>
                    </a:ext>
                  </a:extLst>
                </p14:cNvPr>
                <p14:cNvContentPartPr/>
                <p14:nvPr/>
              </p14:nvContentPartPr>
              <p14:xfrm>
                <a:off x="8794771" y="661291"/>
                <a:ext cx="946800" cy="58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77A10E-78B3-4A47-931A-007A524F4B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76771" y="643651"/>
                  <a:ext cx="982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BF9001-DC18-45C4-9430-7DCA2DF9DA72}"/>
                    </a:ext>
                  </a:extLst>
                </p14:cNvPr>
                <p14:cNvContentPartPr/>
                <p14:nvPr/>
              </p14:nvContentPartPr>
              <p14:xfrm>
                <a:off x="8907091" y="917971"/>
                <a:ext cx="617040" cy="29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BF9001-DC18-45C4-9430-7DCA2DF9DA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89451" y="899971"/>
                  <a:ext cx="652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1517C2-630D-40CC-89C5-604D3B0F1A6B}"/>
                    </a:ext>
                  </a:extLst>
                </p14:cNvPr>
                <p14:cNvContentPartPr/>
                <p14:nvPr/>
              </p14:nvContentPartPr>
              <p14:xfrm>
                <a:off x="8981971" y="970531"/>
                <a:ext cx="480960" cy="28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1517C2-630D-40CC-89C5-604D3B0F1A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63971" y="952891"/>
                  <a:ext cx="516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DC4050-2F0E-40CE-A438-9D27FCB82D72}"/>
                    </a:ext>
                  </a:extLst>
                </p14:cNvPr>
                <p14:cNvContentPartPr/>
                <p14:nvPr/>
              </p14:nvContentPartPr>
              <p14:xfrm>
                <a:off x="9515491" y="1116331"/>
                <a:ext cx="269640" cy="16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DC4050-2F0E-40CE-A438-9D27FCB82D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97851" y="1098691"/>
                  <a:ext cx="30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ED79AC-1D01-46D9-A973-5B2AF7A09671}"/>
                    </a:ext>
                  </a:extLst>
                </p14:cNvPr>
                <p14:cNvContentPartPr/>
                <p14:nvPr/>
              </p14:nvContentPartPr>
              <p14:xfrm>
                <a:off x="9742291" y="908251"/>
                <a:ext cx="255240" cy="447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ED79AC-1D01-46D9-A973-5B2AF7A096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24651" y="890611"/>
                  <a:ext cx="2908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70CEAD-BAE3-45EA-B089-76FA6A23EBB7}"/>
                    </a:ext>
                  </a:extLst>
                </p14:cNvPr>
                <p14:cNvContentPartPr/>
                <p14:nvPr/>
              </p14:nvContentPartPr>
              <p14:xfrm>
                <a:off x="8731051" y="906091"/>
                <a:ext cx="129960" cy="45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70CEAD-BAE3-45EA-B089-76FA6A23EB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13051" y="888091"/>
                  <a:ext cx="165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AABFA3-D93D-46D0-9B43-277756234D95}"/>
                    </a:ext>
                  </a:extLst>
                </p14:cNvPr>
                <p14:cNvContentPartPr/>
                <p14:nvPr/>
              </p14:nvContentPartPr>
              <p14:xfrm>
                <a:off x="2726611" y="274651"/>
                <a:ext cx="309960" cy="34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AABFA3-D93D-46D0-9B43-277756234D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08971" y="257011"/>
                  <a:ext cx="345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CF497A-0363-4EBB-A1C4-A2B941805035}"/>
                    </a:ext>
                  </a:extLst>
                </p14:cNvPr>
                <p14:cNvContentPartPr/>
                <p14:nvPr/>
              </p14:nvContentPartPr>
              <p14:xfrm>
                <a:off x="3050971" y="485251"/>
                <a:ext cx="193680" cy="29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CF497A-0363-4EBB-A1C4-A2B9418050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2971" y="467251"/>
                  <a:ext cx="229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850BA1-4117-4B45-93C2-68686A4DCDB7}"/>
                    </a:ext>
                  </a:extLst>
                </p14:cNvPr>
                <p14:cNvContentPartPr/>
                <p14:nvPr/>
              </p14:nvContentPartPr>
              <p14:xfrm>
                <a:off x="3390091" y="266731"/>
                <a:ext cx="218880" cy="24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850BA1-4117-4B45-93C2-68686A4DCD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72451" y="249091"/>
                  <a:ext cx="254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E5730A-5E12-4AF5-8BBB-0C7055295106}"/>
                    </a:ext>
                  </a:extLst>
                </p14:cNvPr>
                <p14:cNvContentPartPr/>
                <p14:nvPr/>
              </p14:nvContentPartPr>
              <p14:xfrm>
                <a:off x="3616891" y="312811"/>
                <a:ext cx="142200" cy="17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E5730A-5E12-4AF5-8BBB-0C70552951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98891" y="294811"/>
                  <a:ext cx="177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3C4FF3-68BD-4C92-A021-2622FD5BC5D9}"/>
                    </a:ext>
                  </a:extLst>
                </p14:cNvPr>
                <p14:cNvContentPartPr/>
                <p14:nvPr/>
              </p14:nvContentPartPr>
              <p14:xfrm>
                <a:off x="2564971" y="807811"/>
                <a:ext cx="1321560" cy="5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3C4FF3-68BD-4C92-A021-2622FD5BC5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46971" y="790171"/>
                  <a:ext cx="135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F5A32E-3448-4FAA-9040-4BAD9F08DB29}"/>
                    </a:ext>
                  </a:extLst>
                </p14:cNvPr>
                <p14:cNvContentPartPr/>
                <p14:nvPr/>
              </p14:nvContentPartPr>
              <p14:xfrm>
                <a:off x="2621491" y="226051"/>
                <a:ext cx="89280" cy="324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F5A32E-3448-4FAA-9040-4BAD9F08DB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3851" y="208411"/>
                  <a:ext cx="124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230133-AEDD-4477-9044-D1EE3622EB1B}"/>
                    </a:ext>
                  </a:extLst>
                </p14:cNvPr>
                <p14:cNvContentPartPr/>
                <p14:nvPr/>
              </p14:nvContentPartPr>
              <p14:xfrm>
                <a:off x="3813091" y="137131"/>
                <a:ext cx="85680" cy="487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230133-AEDD-4477-9044-D1EE3622EB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5451" y="119491"/>
                  <a:ext cx="1213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745E9A-FC07-4161-843E-D2EC891663D2}"/>
                    </a:ext>
                  </a:extLst>
                </p14:cNvPr>
                <p14:cNvContentPartPr/>
                <p14:nvPr/>
              </p14:nvContentPartPr>
              <p14:xfrm>
                <a:off x="3074011" y="1091851"/>
                <a:ext cx="438120" cy="25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745E9A-FC07-4161-843E-D2EC891663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56011" y="1074211"/>
                  <a:ext cx="473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A202D9-D595-4004-952C-9FE432BB3F15}"/>
                    </a:ext>
                  </a:extLst>
                </p14:cNvPr>
                <p14:cNvContentPartPr/>
                <p14:nvPr/>
              </p14:nvContentPartPr>
              <p14:xfrm>
                <a:off x="3131251" y="1075651"/>
                <a:ext cx="301320" cy="29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A202D9-D595-4004-952C-9FE432BB3F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3611" y="1058011"/>
                  <a:ext cx="336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A683AB-3431-44A2-A32C-0FF626CF154F}"/>
                    </a:ext>
                  </a:extLst>
                </p14:cNvPr>
                <p14:cNvContentPartPr/>
                <p14:nvPr/>
              </p14:nvContentPartPr>
              <p14:xfrm>
                <a:off x="3535891" y="1245931"/>
                <a:ext cx="220680" cy="21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A683AB-3431-44A2-A32C-0FF626CF15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7891" y="1227931"/>
                  <a:ext cx="25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42F075-5872-41A8-A289-C6A8106305DB}"/>
                    </a:ext>
                  </a:extLst>
                </p14:cNvPr>
                <p14:cNvContentPartPr/>
                <p14:nvPr/>
              </p14:nvContentPartPr>
              <p14:xfrm>
                <a:off x="4037731" y="1124251"/>
                <a:ext cx="65520" cy="49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42F075-5872-41A8-A289-C6A8106305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9731" y="1106611"/>
                  <a:ext cx="1011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665667-C881-40B9-A3BA-67ED503887AA}"/>
                    </a:ext>
                  </a:extLst>
                </p14:cNvPr>
                <p14:cNvContentPartPr/>
                <p14:nvPr/>
              </p14:nvContentPartPr>
              <p14:xfrm>
                <a:off x="2766931" y="1140811"/>
                <a:ext cx="82440" cy="52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665667-C881-40B9-A3BA-67ED503887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8931" y="1122811"/>
                  <a:ext cx="1180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D5D7E45-C22C-4C35-A2F2-D21E60ADFC32}"/>
                    </a:ext>
                  </a:extLst>
                </p14:cNvPr>
                <p14:cNvContentPartPr/>
                <p14:nvPr/>
              </p14:nvContentPartPr>
              <p14:xfrm>
                <a:off x="2629411" y="2103811"/>
                <a:ext cx="90000" cy="31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D5D7E45-C22C-4C35-A2F2-D21E60ADFC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11771" y="2085811"/>
                  <a:ext cx="125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1605B0-BE57-441E-8329-B657F6EC7282}"/>
                    </a:ext>
                  </a:extLst>
                </p14:cNvPr>
                <p14:cNvContentPartPr/>
                <p14:nvPr/>
              </p14:nvContentPartPr>
              <p14:xfrm>
                <a:off x="2370931" y="2050171"/>
                <a:ext cx="403200" cy="11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1605B0-BE57-441E-8329-B657F6EC72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52931" y="2032171"/>
                  <a:ext cx="438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36DA55-8264-4D1A-A48D-92306AF68277}"/>
                    </a:ext>
                  </a:extLst>
                </p14:cNvPr>
                <p14:cNvContentPartPr/>
                <p14:nvPr/>
              </p14:nvContentPartPr>
              <p14:xfrm>
                <a:off x="2823811" y="2270491"/>
                <a:ext cx="5400" cy="3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36DA55-8264-4D1A-A48D-92306AF682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5811" y="2252491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65DDDB-11F4-4346-A37F-5373F7BFDB78}"/>
                    </a:ext>
                  </a:extLst>
                </p14:cNvPr>
                <p14:cNvContentPartPr/>
                <p14:nvPr/>
              </p14:nvContentPartPr>
              <p14:xfrm>
                <a:off x="2921011" y="2030731"/>
                <a:ext cx="274320" cy="269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65DDDB-11F4-4346-A37F-5373F7BFDB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03011" y="2012731"/>
                  <a:ext cx="309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E13255-8320-4E14-8A8D-DB82C0A14D5D}"/>
                    </a:ext>
                  </a:extLst>
                </p14:cNvPr>
                <p14:cNvContentPartPr/>
                <p14:nvPr/>
              </p14:nvContentPartPr>
              <p14:xfrm>
                <a:off x="3567931" y="1990411"/>
                <a:ext cx="302400" cy="300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E13255-8320-4E14-8A8D-DB82C0A14D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50291" y="1972411"/>
                  <a:ext cx="338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742CDB-8633-4A7B-B94A-06CE51D36F81}"/>
                    </a:ext>
                  </a:extLst>
                </p14:cNvPr>
                <p14:cNvContentPartPr/>
                <p14:nvPr/>
              </p14:nvContentPartPr>
              <p14:xfrm>
                <a:off x="3908491" y="2009491"/>
                <a:ext cx="294480" cy="22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742CDB-8633-4A7B-B94A-06CE51D36F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0491" y="1991851"/>
                  <a:ext cx="330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BF8EA0-A61D-42A0-B865-AF2E3CD36F78}"/>
                    </a:ext>
                  </a:extLst>
                </p14:cNvPr>
                <p14:cNvContentPartPr/>
                <p14:nvPr/>
              </p14:nvContentPartPr>
              <p14:xfrm>
                <a:off x="4270651" y="1884931"/>
                <a:ext cx="276840" cy="16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BF8EA0-A61D-42A0-B865-AF2E3CD36F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53011" y="1867291"/>
                  <a:ext cx="312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D252EE-C1B9-48F1-8382-169F31215860}"/>
                    </a:ext>
                  </a:extLst>
                </p14:cNvPr>
                <p14:cNvContentPartPr/>
                <p14:nvPr/>
              </p14:nvContentPartPr>
              <p14:xfrm>
                <a:off x="4542811" y="1763611"/>
                <a:ext cx="159120" cy="146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D252EE-C1B9-48F1-8382-169F312158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24811" y="1745971"/>
                  <a:ext cx="194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453B4A-70AB-4D09-9E08-163BB70655E0}"/>
                    </a:ext>
                  </a:extLst>
                </p14:cNvPr>
                <p14:cNvContentPartPr/>
                <p14:nvPr/>
              </p14:nvContentPartPr>
              <p14:xfrm>
                <a:off x="4701211" y="1626451"/>
                <a:ext cx="149040" cy="20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453B4A-70AB-4D09-9E08-163BB70655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83571" y="1608451"/>
                  <a:ext cx="184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55B5EB-D11C-40ED-AA23-A9FFB1772F05}"/>
                    </a:ext>
                  </a:extLst>
                </p14:cNvPr>
                <p14:cNvContentPartPr/>
                <p14:nvPr/>
              </p14:nvContentPartPr>
              <p14:xfrm>
                <a:off x="4861411" y="1407931"/>
                <a:ext cx="794520" cy="40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55B5EB-D11C-40ED-AA23-A9FFB1772F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43771" y="1390291"/>
                  <a:ext cx="8301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4241A3-0C70-4131-86EF-95AE17048DF4}"/>
                    </a:ext>
                  </a:extLst>
                </p14:cNvPr>
                <p14:cNvContentPartPr/>
                <p14:nvPr/>
              </p14:nvContentPartPr>
              <p14:xfrm>
                <a:off x="4927651" y="2233051"/>
                <a:ext cx="381240" cy="38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4241A3-0C70-4131-86EF-95AE17048D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9651" y="2215411"/>
                  <a:ext cx="416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717B36-A528-4427-991E-72105BE45C51}"/>
                    </a:ext>
                  </a:extLst>
                </p14:cNvPr>
                <p14:cNvContentPartPr/>
                <p14:nvPr/>
              </p14:nvContentPartPr>
              <p14:xfrm>
                <a:off x="5353171" y="2362291"/>
                <a:ext cx="237600" cy="24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717B36-A528-4427-991E-72105BE45C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35171" y="2344291"/>
                  <a:ext cx="273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9DAB290-EE59-47BB-9DF0-72603835CCD0}"/>
                    </a:ext>
                  </a:extLst>
                </p14:cNvPr>
                <p14:cNvContentPartPr/>
                <p14:nvPr/>
              </p14:nvContentPartPr>
              <p14:xfrm>
                <a:off x="5793451" y="2363731"/>
                <a:ext cx="194760" cy="39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9DAB290-EE59-47BB-9DF0-72603835CC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75451" y="2346091"/>
                  <a:ext cx="230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C98730-A39B-4210-B5B4-3921215BE545}"/>
                    </a:ext>
                  </a:extLst>
                </p14:cNvPr>
                <p14:cNvContentPartPr/>
                <p14:nvPr/>
              </p14:nvContentPartPr>
              <p14:xfrm>
                <a:off x="5850331" y="2486491"/>
                <a:ext cx="305280" cy="46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C98730-A39B-4210-B5B4-3921215BE5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32331" y="2468491"/>
                  <a:ext cx="340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A0B903-7825-4805-8618-12C0F1FF47D3}"/>
                    </a:ext>
                  </a:extLst>
                </p14:cNvPr>
                <p14:cNvContentPartPr/>
                <p14:nvPr/>
              </p14:nvContentPartPr>
              <p14:xfrm>
                <a:off x="6125371" y="1905091"/>
                <a:ext cx="405000" cy="416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A0B903-7825-4805-8618-12C0F1FF47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07371" y="1887091"/>
                  <a:ext cx="4406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2384BB-5615-4612-B6B7-57AD7B164D6C}"/>
                    </a:ext>
                  </a:extLst>
                </p14:cNvPr>
                <p14:cNvContentPartPr/>
                <p14:nvPr/>
              </p14:nvContentPartPr>
              <p14:xfrm>
                <a:off x="6562411" y="2147011"/>
                <a:ext cx="137880" cy="28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2384BB-5615-4612-B6B7-57AD7B164D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44411" y="2129011"/>
                  <a:ext cx="17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CDFFD9-30E2-4FA2-9F6C-545283B3406C}"/>
                    </a:ext>
                  </a:extLst>
                </p14:cNvPr>
                <p14:cNvContentPartPr/>
                <p14:nvPr/>
              </p14:nvContentPartPr>
              <p14:xfrm>
                <a:off x="448171" y="3069331"/>
                <a:ext cx="748080" cy="77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CDFFD9-30E2-4FA2-9F6C-545283B340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0531" y="3051691"/>
                  <a:ext cx="7837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05269D-95E2-4B72-986F-C18E080A14C0}"/>
                    </a:ext>
                  </a:extLst>
                </p14:cNvPr>
                <p14:cNvContentPartPr/>
                <p14:nvPr/>
              </p14:nvContentPartPr>
              <p14:xfrm>
                <a:off x="841291" y="3661171"/>
                <a:ext cx="305640" cy="20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05269D-95E2-4B72-986F-C18E080A14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3291" y="3643171"/>
                  <a:ext cx="341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C37962-9FA1-4890-BA56-929C85CC927B}"/>
                    </a:ext>
                  </a:extLst>
                </p14:cNvPr>
                <p14:cNvContentPartPr/>
                <p14:nvPr/>
              </p14:nvContentPartPr>
              <p14:xfrm>
                <a:off x="1278331" y="3650731"/>
                <a:ext cx="324720" cy="27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C37962-9FA1-4890-BA56-929C85CC92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60331" y="3632731"/>
                  <a:ext cx="360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FEAB73-571F-405B-812B-C1D002229E66}"/>
                    </a:ext>
                  </a:extLst>
                </p14:cNvPr>
                <p14:cNvContentPartPr/>
                <p14:nvPr/>
              </p14:nvContentPartPr>
              <p14:xfrm>
                <a:off x="1974211" y="3565051"/>
                <a:ext cx="324000" cy="52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FEAB73-571F-405B-812B-C1D002229E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56211" y="3547051"/>
                  <a:ext cx="359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23A8C81-0829-447F-A538-B9A8F02260B6}"/>
                    </a:ext>
                  </a:extLst>
                </p14:cNvPr>
                <p14:cNvContentPartPr/>
                <p14:nvPr/>
              </p14:nvContentPartPr>
              <p14:xfrm>
                <a:off x="1990411" y="3737491"/>
                <a:ext cx="430920" cy="49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23A8C81-0829-447F-A538-B9A8F02260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2411" y="3719851"/>
                  <a:ext cx="466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E7D7C7-9400-4C12-9511-64BFAACEAA62}"/>
                    </a:ext>
                  </a:extLst>
                </p14:cNvPr>
                <p14:cNvContentPartPr/>
                <p14:nvPr/>
              </p14:nvContentPartPr>
              <p14:xfrm>
                <a:off x="2751091" y="3029371"/>
                <a:ext cx="548280" cy="408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E7D7C7-9400-4C12-9511-64BFAACEAA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33091" y="3011731"/>
                  <a:ext cx="583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C1C434-5851-4760-AD49-47D3936951E3}"/>
                    </a:ext>
                  </a:extLst>
                </p14:cNvPr>
                <p14:cNvContentPartPr/>
                <p14:nvPr/>
              </p14:nvContentPartPr>
              <p14:xfrm>
                <a:off x="3354451" y="3252571"/>
                <a:ext cx="129600" cy="288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C1C434-5851-4760-AD49-47D3936951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36451" y="3234931"/>
                  <a:ext cx="165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ABDD21-AEF1-4259-94CD-26507CBB5EF9}"/>
                    </a:ext>
                  </a:extLst>
                </p14:cNvPr>
                <p14:cNvContentPartPr/>
                <p14:nvPr/>
              </p14:nvContentPartPr>
              <p14:xfrm>
                <a:off x="3658651" y="2888611"/>
                <a:ext cx="56880" cy="52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ABDD21-AEF1-4259-94CD-26507CBB5E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40651" y="2870611"/>
                  <a:ext cx="92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57E12A-35CD-4F71-966E-8BF6C740B353}"/>
                    </a:ext>
                  </a:extLst>
                </p14:cNvPr>
                <p14:cNvContentPartPr/>
                <p14:nvPr/>
              </p14:nvContentPartPr>
              <p14:xfrm>
                <a:off x="2637691" y="3074731"/>
                <a:ext cx="57240" cy="460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57E12A-35CD-4F71-966E-8BF6C740B3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20051" y="3057091"/>
                  <a:ext cx="928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75EEEF-17A1-492E-BF74-506F2A9ED78E}"/>
                    </a:ext>
                  </a:extLst>
                </p14:cNvPr>
                <p14:cNvContentPartPr/>
                <p14:nvPr/>
              </p14:nvContentPartPr>
              <p14:xfrm>
                <a:off x="3560011" y="2484331"/>
                <a:ext cx="248400" cy="210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75EEEF-17A1-492E-BF74-506F2A9ED7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42371" y="2466331"/>
                  <a:ext cx="284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0C731A-B1E0-42F9-9F03-BBA303B1C9E1}"/>
                    </a:ext>
                  </a:extLst>
                </p14:cNvPr>
                <p14:cNvContentPartPr/>
                <p14:nvPr/>
              </p14:nvContentPartPr>
              <p14:xfrm>
                <a:off x="2694211" y="3683851"/>
                <a:ext cx="1181880" cy="54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0C731A-B1E0-42F9-9F03-BBA303B1C9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76571" y="3666211"/>
                  <a:ext cx="1217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BBCA47-C1F7-4EFE-9784-F53F00A92BFF}"/>
                    </a:ext>
                  </a:extLst>
                </p14:cNvPr>
                <p14:cNvContentPartPr/>
                <p14:nvPr/>
              </p14:nvContentPartPr>
              <p14:xfrm>
                <a:off x="3188851" y="3819211"/>
                <a:ext cx="444600" cy="405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BBCA47-C1F7-4EFE-9784-F53F00A92B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70851" y="3801211"/>
                  <a:ext cx="4802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D763AE2-4AF7-488C-BE29-70B66E48D0E9}"/>
                    </a:ext>
                  </a:extLst>
                </p14:cNvPr>
                <p14:cNvContentPartPr/>
                <p14:nvPr/>
              </p14:nvContentPartPr>
              <p14:xfrm>
                <a:off x="3155371" y="3778531"/>
                <a:ext cx="388080" cy="41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D763AE2-4AF7-488C-BE29-70B66E48D0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37731" y="3760531"/>
                  <a:ext cx="423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ECE4C48-8C8B-444D-973A-A8CF20FC6F86}"/>
                    </a:ext>
                  </a:extLst>
                </p14:cNvPr>
                <p14:cNvContentPartPr/>
                <p14:nvPr/>
              </p14:nvContentPartPr>
              <p14:xfrm>
                <a:off x="3616891" y="4037731"/>
                <a:ext cx="404640" cy="24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ECE4C48-8C8B-444D-973A-A8CF20FC6F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98891" y="4019731"/>
                  <a:ext cx="440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EB1C897-E6C3-48F5-A30D-1BC53B4D1972}"/>
                    </a:ext>
                  </a:extLst>
                </p14:cNvPr>
                <p14:cNvContentPartPr/>
                <p14:nvPr/>
              </p14:nvContentPartPr>
              <p14:xfrm>
                <a:off x="4223851" y="3576211"/>
                <a:ext cx="478080" cy="3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EB1C897-E6C3-48F5-A30D-1BC53B4D19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05851" y="3558571"/>
                  <a:ext cx="51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CDA425-4C75-4AE2-9944-738D2D4F1E1A}"/>
                    </a:ext>
                  </a:extLst>
                </p14:cNvPr>
                <p14:cNvContentPartPr/>
                <p14:nvPr/>
              </p14:nvContentPartPr>
              <p14:xfrm>
                <a:off x="2111731" y="3317371"/>
                <a:ext cx="29340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CDA425-4C75-4AE2-9944-738D2D4F1E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93731" y="3299371"/>
                  <a:ext cx="32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445BD2-B554-4966-9CC9-EDD4ABFC1F11}"/>
                    </a:ext>
                  </a:extLst>
                </p14:cNvPr>
                <p14:cNvContentPartPr/>
                <p14:nvPr/>
              </p14:nvContentPartPr>
              <p14:xfrm>
                <a:off x="4401691" y="3317371"/>
                <a:ext cx="152640" cy="45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445BD2-B554-4966-9CC9-EDD4ABFC1F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84051" y="3299371"/>
                  <a:ext cx="1882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5FE74D-663E-4CC6-8170-FC62058B9648}"/>
                    </a:ext>
                  </a:extLst>
                </p14:cNvPr>
                <p14:cNvContentPartPr/>
                <p14:nvPr/>
              </p14:nvContentPartPr>
              <p14:xfrm>
                <a:off x="5284051" y="3128731"/>
                <a:ext cx="412560" cy="426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5FE74D-663E-4CC6-8170-FC62058B96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66051" y="3111091"/>
                  <a:ext cx="4482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5681D3-DB39-42EC-B12E-80E8F4789F12}"/>
                    </a:ext>
                  </a:extLst>
                </p14:cNvPr>
                <p14:cNvContentPartPr/>
                <p14:nvPr/>
              </p14:nvContentPartPr>
              <p14:xfrm>
                <a:off x="5742691" y="3463171"/>
                <a:ext cx="169920" cy="203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5681D3-DB39-42EC-B12E-80E8F4789F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5051" y="3445531"/>
                  <a:ext cx="205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A1C6E0-F714-4AB2-B685-B2D313EE9DBB}"/>
                    </a:ext>
                  </a:extLst>
                </p14:cNvPr>
                <p14:cNvContentPartPr/>
                <p14:nvPr/>
              </p14:nvContentPartPr>
              <p14:xfrm>
                <a:off x="5930971" y="2854411"/>
                <a:ext cx="291600" cy="280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A1C6E0-F714-4AB2-B685-B2D313EE9D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13331" y="2836411"/>
                  <a:ext cx="327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176237-D371-485F-ADDD-4ABC5927ECB5}"/>
                    </a:ext>
                  </a:extLst>
                </p14:cNvPr>
                <p14:cNvContentPartPr/>
                <p14:nvPr/>
              </p14:nvContentPartPr>
              <p14:xfrm>
                <a:off x="6623971" y="3207571"/>
                <a:ext cx="334800" cy="312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176237-D371-485F-ADDD-4ABC5927EC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06331" y="3189931"/>
                  <a:ext cx="370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DACF20-44A4-492D-880B-ADA92531D721}"/>
                    </a:ext>
                  </a:extLst>
                </p14:cNvPr>
                <p14:cNvContentPartPr/>
                <p14:nvPr/>
              </p14:nvContentPartPr>
              <p14:xfrm>
                <a:off x="7099531" y="3137011"/>
                <a:ext cx="198360" cy="382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DACF20-44A4-492D-880B-ADA92531D7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81531" y="3119011"/>
                  <a:ext cx="2340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14088A-8D7F-485F-883C-DF7317F581D1}"/>
                    </a:ext>
                  </a:extLst>
                </p14:cNvPr>
                <p14:cNvContentPartPr/>
                <p14:nvPr/>
              </p14:nvContentPartPr>
              <p14:xfrm>
                <a:off x="7422091" y="3066451"/>
                <a:ext cx="174600" cy="253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14088A-8D7F-485F-883C-DF7317F581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04091" y="3048811"/>
                  <a:ext cx="210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C835D1-2653-4466-921F-1F0CD0364BF9}"/>
                    </a:ext>
                  </a:extLst>
                </p14:cNvPr>
                <p14:cNvContentPartPr/>
                <p14:nvPr/>
              </p14:nvContentPartPr>
              <p14:xfrm>
                <a:off x="8033011" y="2678011"/>
                <a:ext cx="126360" cy="465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C835D1-2653-4466-921F-1F0CD0364B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15011" y="2660371"/>
                  <a:ext cx="162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DBBF5C9-E188-48A7-8C0A-ACD8FBFA9441}"/>
                    </a:ext>
                  </a:extLst>
                </p14:cNvPr>
                <p14:cNvContentPartPr/>
                <p14:nvPr/>
              </p14:nvContentPartPr>
              <p14:xfrm>
                <a:off x="8429371" y="2645611"/>
                <a:ext cx="418320" cy="438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DBBF5C9-E188-48A7-8C0A-ACD8FBFA94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11731" y="2627971"/>
                  <a:ext cx="4539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6FF1C39-AE0E-4708-A497-B2A2075FE3A4}"/>
                    </a:ext>
                  </a:extLst>
                </p14:cNvPr>
                <p14:cNvContentPartPr/>
                <p14:nvPr/>
              </p14:nvContentPartPr>
              <p14:xfrm>
                <a:off x="8925811" y="2759011"/>
                <a:ext cx="60480" cy="150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6FF1C39-AE0E-4708-A497-B2A2075FE3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08171" y="2741371"/>
                  <a:ext cx="96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1E1F8A-2F67-4D65-AA79-2C56ECD6A237}"/>
                    </a:ext>
                  </a:extLst>
                </p14:cNvPr>
                <p14:cNvContentPartPr/>
                <p14:nvPr/>
              </p14:nvContentPartPr>
              <p14:xfrm>
                <a:off x="9095011" y="2763691"/>
                <a:ext cx="323280" cy="12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1E1F8A-2F67-4D65-AA79-2C56ECD6A2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77011" y="2745691"/>
                  <a:ext cx="358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7BDBBC-88A9-42D4-BE6C-90665B169CBE}"/>
                    </a:ext>
                  </a:extLst>
                </p14:cNvPr>
                <p14:cNvContentPartPr/>
                <p14:nvPr/>
              </p14:nvContentPartPr>
              <p14:xfrm>
                <a:off x="9695491" y="2370571"/>
                <a:ext cx="267480" cy="309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7BDBBC-88A9-42D4-BE6C-90665B169C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77491" y="2352931"/>
                  <a:ext cx="303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071732-244C-4E21-BF85-770A269429DA}"/>
                    </a:ext>
                  </a:extLst>
                </p14:cNvPr>
                <p14:cNvContentPartPr/>
                <p14:nvPr/>
              </p14:nvContentPartPr>
              <p14:xfrm>
                <a:off x="9993211" y="2685571"/>
                <a:ext cx="235080" cy="82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071732-244C-4E21-BF85-770A269429D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75571" y="2667571"/>
                  <a:ext cx="270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521A8B-0F42-4A32-8208-620E63BE90AF}"/>
                    </a:ext>
                  </a:extLst>
                </p14:cNvPr>
                <p14:cNvContentPartPr/>
                <p14:nvPr/>
              </p14:nvContentPartPr>
              <p14:xfrm>
                <a:off x="10252411" y="2014891"/>
                <a:ext cx="194400" cy="90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521A8B-0F42-4A32-8208-620E63BE90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34411" y="1996891"/>
                  <a:ext cx="23004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B9ABEE0-67CE-4110-8696-0FE55C55517A}"/>
                    </a:ext>
                  </a:extLst>
                </p14:cNvPr>
                <p14:cNvContentPartPr/>
                <p14:nvPr/>
              </p14:nvContentPartPr>
              <p14:xfrm>
                <a:off x="5574931" y="3479011"/>
                <a:ext cx="4695120" cy="50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B9ABEE0-67CE-4110-8696-0FE55C5551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57291" y="3461371"/>
                  <a:ext cx="47307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28D90C-FDE2-407B-A5C3-BA2CCC81D288}"/>
                    </a:ext>
                  </a:extLst>
                </p14:cNvPr>
                <p14:cNvContentPartPr/>
                <p14:nvPr/>
              </p14:nvContentPartPr>
              <p14:xfrm>
                <a:off x="7572211" y="4304491"/>
                <a:ext cx="568440" cy="493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28D90C-FDE2-407B-A5C3-BA2CCC81D2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54211" y="4286851"/>
                  <a:ext cx="6040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792B8A-9AD7-4AB2-A7F3-35AB6D580084}"/>
                    </a:ext>
                  </a:extLst>
                </p14:cNvPr>
                <p14:cNvContentPartPr/>
                <p14:nvPr/>
              </p14:nvContentPartPr>
              <p14:xfrm>
                <a:off x="7711171" y="4304491"/>
                <a:ext cx="392400" cy="532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792B8A-9AD7-4AB2-A7F3-35AB6D580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93531" y="4286851"/>
                  <a:ext cx="4280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A7AC57D-DD56-4813-B421-24E58A975910}"/>
                    </a:ext>
                  </a:extLst>
                </p14:cNvPr>
                <p14:cNvContentPartPr/>
                <p14:nvPr/>
              </p14:nvContentPartPr>
              <p14:xfrm>
                <a:off x="8197171" y="4587811"/>
                <a:ext cx="352440" cy="283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A7AC57D-DD56-4813-B421-24E58A9759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79171" y="4569811"/>
                  <a:ext cx="388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51A9A7-4D2F-4AC2-85C9-847E5C406500}"/>
                    </a:ext>
                  </a:extLst>
                </p14:cNvPr>
                <p14:cNvContentPartPr/>
                <p14:nvPr/>
              </p14:nvContentPartPr>
              <p14:xfrm>
                <a:off x="8569411" y="4070131"/>
                <a:ext cx="347040" cy="756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51A9A7-4D2F-4AC2-85C9-847E5C4065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51411" y="4052131"/>
                  <a:ext cx="38268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37FF5B-7D1D-4374-A38C-31A12168904E}"/>
                    </a:ext>
                  </a:extLst>
                </p14:cNvPr>
                <p14:cNvContentPartPr/>
                <p14:nvPr/>
              </p14:nvContentPartPr>
              <p14:xfrm>
                <a:off x="7323091" y="4369291"/>
                <a:ext cx="149040" cy="549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37FF5B-7D1D-4374-A38C-31A12168904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05091" y="4351651"/>
                  <a:ext cx="184680" cy="58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6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29502C8-908B-467D-B2E5-489CA902A7F8}"/>
              </a:ext>
            </a:extLst>
          </p:cNvPr>
          <p:cNvGrpSpPr/>
          <p:nvPr/>
        </p:nvGrpSpPr>
        <p:grpSpPr>
          <a:xfrm>
            <a:off x="648331" y="794131"/>
            <a:ext cx="1550160" cy="649440"/>
            <a:chOff x="648331" y="794131"/>
            <a:chExt cx="1550160" cy="6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8EE483-FB82-41AD-AD50-4F0035B5383D}"/>
                    </a:ext>
                  </a:extLst>
                </p14:cNvPr>
                <p14:cNvContentPartPr/>
                <p14:nvPr/>
              </p14:nvContentPartPr>
              <p14:xfrm>
                <a:off x="648331" y="794131"/>
                <a:ext cx="464040" cy="521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8EE483-FB82-41AD-AD50-4F0035B538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331" y="776131"/>
                  <a:ext cx="4996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217DC5-8788-4791-B76B-9F8058358A8C}"/>
                    </a:ext>
                  </a:extLst>
                </p14:cNvPr>
                <p14:cNvContentPartPr/>
                <p14:nvPr/>
              </p14:nvContentPartPr>
              <p14:xfrm>
                <a:off x="1116331" y="1191931"/>
                <a:ext cx="204120" cy="25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217DC5-8788-4791-B76B-9F8058358A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691" y="1174291"/>
                  <a:ext cx="239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7EA202-AFC9-4FAC-8437-2A843185358E}"/>
                    </a:ext>
                  </a:extLst>
                </p14:cNvPr>
                <p14:cNvContentPartPr/>
                <p14:nvPr/>
              </p14:nvContentPartPr>
              <p14:xfrm>
                <a:off x="1634371" y="1025971"/>
                <a:ext cx="564120" cy="6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7EA202-AFC9-4FAC-8437-2A84318535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6371" y="1008331"/>
                  <a:ext cx="599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C9D7EB-4655-4CC2-B47B-E1D1894CEC5F}"/>
                    </a:ext>
                  </a:extLst>
                </p14:cNvPr>
                <p14:cNvContentPartPr/>
                <p14:nvPr/>
              </p14:nvContentPartPr>
              <p14:xfrm>
                <a:off x="1715011" y="1180051"/>
                <a:ext cx="477000" cy="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C9D7EB-4655-4CC2-B47B-E1D1894CE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371" y="1162051"/>
                  <a:ext cx="5126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C15D3B-6492-4DD6-95C6-BBB68DC8FBC3}"/>
              </a:ext>
            </a:extLst>
          </p:cNvPr>
          <p:cNvGrpSpPr/>
          <p:nvPr/>
        </p:nvGrpSpPr>
        <p:grpSpPr>
          <a:xfrm>
            <a:off x="2791411" y="297331"/>
            <a:ext cx="1359000" cy="1087920"/>
            <a:chOff x="2791411" y="297331"/>
            <a:chExt cx="1359000" cy="10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FDAF85-97AC-4E95-BB89-D41C35C58924}"/>
                    </a:ext>
                  </a:extLst>
                </p14:cNvPr>
                <p14:cNvContentPartPr/>
                <p14:nvPr/>
              </p14:nvContentPartPr>
              <p14:xfrm>
                <a:off x="2829931" y="297331"/>
                <a:ext cx="344880" cy="32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FDAF85-97AC-4E95-BB89-D41C35C589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2291" y="279691"/>
                  <a:ext cx="380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96D12B-E2A6-4285-AF8F-16F3FDEA26A3}"/>
                    </a:ext>
                  </a:extLst>
                </p14:cNvPr>
                <p14:cNvContentPartPr/>
                <p14:nvPr/>
              </p14:nvContentPartPr>
              <p14:xfrm>
                <a:off x="3197491" y="485251"/>
                <a:ext cx="104040" cy="24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96D12B-E2A6-4285-AF8F-16F3FDEA26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9851" y="467251"/>
                  <a:ext cx="139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3C41B8-4F7E-4EF2-B158-5D6DF963FD91}"/>
                    </a:ext>
                  </a:extLst>
                </p14:cNvPr>
                <p14:cNvContentPartPr/>
                <p14:nvPr/>
              </p14:nvContentPartPr>
              <p14:xfrm>
                <a:off x="2791411" y="783691"/>
                <a:ext cx="60912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3C41B8-4F7E-4EF2-B158-5D6DF963FD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3411" y="766051"/>
                  <a:ext cx="64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53AEEA-D000-4468-B19D-8EAB42BC8E6A}"/>
                    </a:ext>
                  </a:extLst>
                </p14:cNvPr>
                <p14:cNvContentPartPr/>
                <p14:nvPr/>
              </p14:nvContentPartPr>
              <p14:xfrm>
                <a:off x="2977531" y="1024171"/>
                <a:ext cx="331560" cy="36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53AEEA-D000-4468-B19D-8EAB42BC8E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9891" y="1006171"/>
                  <a:ext cx="367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717AA4-9A25-4FEB-A34D-E6E8556D7A47}"/>
                    </a:ext>
                  </a:extLst>
                </p14:cNvPr>
                <p14:cNvContentPartPr/>
                <p14:nvPr/>
              </p14:nvContentPartPr>
              <p14:xfrm>
                <a:off x="3673411" y="816451"/>
                <a:ext cx="477000" cy="4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717AA4-9A25-4FEB-A34D-E6E8556D7A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5411" y="798451"/>
                  <a:ext cx="512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C60165-5225-4D18-AA6E-9E71AAAEE85F}"/>
                    </a:ext>
                  </a:extLst>
                </p14:cNvPr>
                <p14:cNvContentPartPr/>
                <p14:nvPr/>
              </p14:nvContentPartPr>
              <p14:xfrm>
                <a:off x="3948451" y="679291"/>
                <a:ext cx="47880" cy="30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C60165-5225-4D18-AA6E-9E71AAAEE8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0451" y="661651"/>
                  <a:ext cx="8352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26A0C0-CF48-4859-9087-B9DD2B878345}"/>
                  </a:ext>
                </a:extLst>
              </p14:cNvPr>
              <p14:cNvContentPartPr/>
              <p14:nvPr/>
            </p14:nvContentPartPr>
            <p14:xfrm>
              <a:off x="7063891" y="1436371"/>
              <a:ext cx="1109880" cy="405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26A0C0-CF48-4859-9087-B9DD2B8783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5891" y="1418731"/>
                <a:ext cx="114552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F3E373B-ADFB-476D-8E27-CF156523C382}"/>
              </a:ext>
            </a:extLst>
          </p:cNvPr>
          <p:cNvGrpSpPr/>
          <p:nvPr/>
        </p:nvGrpSpPr>
        <p:grpSpPr>
          <a:xfrm>
            <a:off x="4685011" y="80611"/>
            <a:ext cx="4384800" cy="1021320"/>
            <a:chOff x="4685011" y="80611"/>
            <a:chExt cx="4384800" cy="10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1245FA-7BD3-42C8-B7D4-140674BA8578}"/>
                    </a:ext>
                  </a:extLst>
                </p14:cNvPr>
                <p14:cNvContentPartPr/>
                <p14:nvPr/>
              </p14:nvContentPartPr>
              <p14:xfrm>
                <a:off x="5129971" y="356011"/>
                <a:ext cx="365400" cy="33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1245FA-7BD3-42C8-B7D4-140674BA85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2331" y="338371"/>
                  <a:ext cx="4010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4ECCC9-04D0-43DF-AA27-B49266FDDD75}"/>
                    </a:ext>
                  </a:extLst>
                </p14:cNvPr>
                <p14:cNvContentPartPr/>
                <p14:nvPr/>
              </p14:nvContentPartPr>
              <p14:xfrm>
                <a:off x="5549731" y="630691"/>
                <a:ext cx="236520" cy="260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4ECCC9-04D0-43DF-AA27-B49266FDDD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2091" y="613051"/>
                  <a:ext cx="272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85B62D-3D63-49A7-B201-296753A19E3C}"/>
                    </a:ext>
                  </a:extLst>
                </p14:cNvPr>
                <p14:cNvContentPartPr/>
                <p14:nvPr/>
              </p14:nvContentPartPr>
              <p14:xfrm>
                <a:off x="5583211" y="242251"/>
                <a:ext cx="427320" cy="169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85B62D-3D63-49A7-B201-296753A19E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5571" y="224611"/>
                  <a:ext cx="462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F2976B-CBDD-4006-83AF-27F0841ADF26}"/>
                    </a:ext>
                  </a:extLst>
                </p14:cNvPr>
                <p14:cNvContentPartPr/>
                <p14:nvPr/>
              </p14:nvContentPartPr>
              <p14:xfrm>
                <a:off x="6238771" y="560131"/>
                <a:ext cx="468720" cy="9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F2976B-CBDD-4006-83AF-27F0841ADF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20771" y="542491"/>
                  <a:ext cx="504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BA8192-8E06-44DF-9DB5-C9B67BE00C14}"/>
                    </a:ext>
                  </a:extLst>
                </p14:cNvPr>
                <p14:cNvContentPartPr/>
                <p14:nvPr/>
              </p14:nvContentPartPr>
              <p14:xfrm>
                <a:off x="6772651" y="258451"/>
                <a:ext cx="293040" cy="46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BA8192-8E06-44DF-9DB5-C9B67BE00C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5011" y="240811"/>
                  <a:ext cx="3286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DF2029-D0F7-4E5C-911A-515BB84A923C}"/>
                    </a:ext>
                  </a:extLst>
                </p14:cNvPr>
                <p14:cNvContentPartPr/>
                <p14:nvPr/>
              </p14:nvContentPartPr>
              <p14:xfrm>
                <a:off x="7253971" y="234331"/>
                <a:ext cx="166680" cy="27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DF2029-D0F7-4E5C-911A-515BB84A92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6331" y="216691"/>
                  <a:ext cx="202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85641F-9D04-40DB-AD5B-19E2382AE014}"/>
                    </a:ext>
                  </a:extLst>
                </p14:cNvPr>
                <p14:cNvContentPartPr/>
                <p14:nvPr/>
              </p14:nvContentPartPr>
              <p14:xfrm>
                <a:off x="7257931" y="209851"/>
                <a:ext cx="192960" cy="299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85641F-9D04-40DB-AD5B-19E2382AE0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40291" y="192211"/>
                  <a:ext cx="228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3ED666-9346-4B1C-B107-8F3C051F64CF}"/>
                    </a:ext>
                  </a:extLst>
                </p14:cNvPr>
                <p14:cNvContentPartPr/>
                <p14:nvPr/>
              </p14:nvContentPartPr>
              <p14:xfrm>
                <a:off x="7525411" y="436651"/>
                <a:ext cx="258840" cy="19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3ED666-9346-4B1C-B107-8F3C051F64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7411" y="418651"/>
                  <a:ext cx="294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E03432-E49C-4AF0-853A-03DE78D9DEED}"/>
                    </a:ext>
                  </a:extLst>
                </p14:cNvPr>
                <p14:cNvContentPartPr/>
                <p14:nvPr/>
              </p14:nvContentPartPr>
              <p14:xfrm>
                <a:off x="8073691" y="136771"/>
                <a:ext cx="580680" cy="36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E03432-E49C-4AF0-853A-03DE78D9DE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56051" y="118771"/>
                  <a:ext cx="6163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6067D9-5942-4AB0-81EC-C51CE44A205F}"/>
                    </a:ext>
                  </a:extLst>
                </p14:cNvPr>
                <p14:cNvContentPartPr/>
                <p14:nvPr/>
              </p14:nvContentPartPr>
              <p14:xfrm>
                <a:off x="8407411" y="323251"/>
                <a:ext cx="279720" cy="20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6067D9-5942-4AB0-81EC-C51CE44A20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89771" y="305611"/>
                  <a:ext cx="315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6C745B-8699-49C8-BD38-5A7C3BD42D66}"/>
                    </a:ext>
                  </a:extLst>
                </p14:cNvPr>
                <p14:cNvContentPartPr/>
                <p14:nvPr/>
              </p14:nvContentPartPr>
              <p14:xfrm>
                <a:off x="8763451" y="259891"/>
                <a:ext cx="154080" cy="22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6C745B-8699-49C8-BD38-5A7C3BD42D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45451" y="242251"/>
                  <a:ext cx="189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BEBB4A-5AD0-4D91-A2EE-8315C6568A47}"/>
                    </a:ext>
                  </a:extLst>
                </p14:cNvPr>
                <p14:cNvContentPartPr/>
                <p14:nvPr/>
              </p14:nvContentPartPr>
              <p14:xfrm>
                <a:off x="5405011" y="853171"/>
                <a:ext cx="3664800" cy="23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BEBB4A-5AD0-4D91-A2EE-8315C6568A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87011" y="835531"/>
                  <a:ext cx="3700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CBC0CA-2A71-4D72-9AD2-F96A3539A844}"/>
                    </a:ext>
                  </a:extLst>
                </p14:cNvPr>
                <p14:cNvContentPartPr/>
                <p14:nvPr/>
              </p14:nvContentPartPr>
              <p14:xfrm>
                <a:off x="4743691" y="80611"/>
                <a:ext cx="3858480" cy="75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CBC0CA-2A71-4D72-9AD2-F96A3539A8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6051" y="62611"/>
                  <a:ext cx="389412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3AEC20-6D6F-43D7-8B91-627C142F08FB}"/>
                    </a:ext>
                  </a:extLst>
                </p14:cNvPr>
                <p14:cNvContentPartPr/>
                <p14:nvPr/>
              </p14:nvContentPartPr>
              <p14:xfrm>
                <a:off x="4685011" y="995011"/>
                <a:ext cx="727200" cy="10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3AEC20-6D6F-43D7-8B91-627C142F08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7371" y="977371"/>
                  <a:ext cx="7628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4A9BA3-97A6-40B1-8DC8-9FAFBCD64B45}"/>
              </a:ext>
            </a:extLst>
          </p:cNvPr>
          <p:cNvGrpSpPr/>
          <p:nvPr/>
        </p:nvGrpSpPr>
        <p:grpSpPr>
          <a:xfrm>
            <a:off x="422251" y="1512691"/>
            <a:ext cx="8928720" cy="1650240"/>
            <a:chOff x="422251" y="1512691"/>
            <a:chExt cx="8928720" cy="16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0ADCB9-9632-452F-A7F3-A7744D9843A5}"/>
                    </a:ext>
                  </a:extLst>
                </p14:cNvPr>
                <p14:cNvContentPartPr/>
                <p14:nvPr/>
              </p14:nvContentPartPr>
              <p14:xfrm>
                <a:off x="606931" y="2395051"/>
                <a:ext cx="280440" cy="39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0ADCB9-9632-452F-A7F3-A7744D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291" y="2377051"/>
                  <a:ext cx="3160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DE9762-8B55-4D4C-96FB-06F1472231F0}"/>
                    </a:ext>
                  </a:extLst>
                </p14:cNvPr>
                <p14:cNvContentPartPr/>
                <p14:nvPr/>
              </p14:nvContentPartPr>
              <p14:xfrm>
                <a:off x="1056931" y="2239891"/>
                <a:ext cx="373680" cy="36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DE9762-8B55-4D4C-96FB-06F1472231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931" y="2222251"/>
                  <a:ext cx="4093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4FFF89-E4A8-4E8E-A9BB-E41BE523FA66}"/>
                    </a:ext>
                  </a:extLst>
                </p14:cNvPr>
                <p14:cNvContentPartPr/>
                <p14:nvPr/>
              </p14:nvContentPartPr>
              <p14:xfrm>
                <a:off x="1519531" y="2290291"/>
                <a:ext cx="270360" cy="18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4FFF89-E4A8-4E8E-A9BB-E41BE523FA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01891" y="2272651"/>
                  <a:ext cx="306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1860AC-C659-40DC-8244-496D71C54E26}"/>
                    </a:ext>
                  </a:extLst>
                </p14:cNvPr>
                <p14:cNvContentPartPr/>
                <p14:nvPr/>
              </p14:nvContentPartPr>
              <p14:xfrm>
                <a:off x="1852531" y="2315131"/>
                <a:ext cx="183600" cy="31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1860AC-C659-40DC-8244-496D71C54E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34891" y="2297491"/>
                  <a:ext cx="219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EC584A-CBFF-40F6-A27E-D43601BC7EE3}"/>
                    </a:ext>
                  </a:extLst>
                </p14:cNvPr>
                <p14:cNvContentPartPr/>
                <p14:nvPr/>
              </p14:nvContentPartPr>
              <p14:xfrm>
                <a:off x="2087611" y="2030731"/>
                <a:ext cx="137880" cy="34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EC584A-CBFF-40F6-A27E-D43601BC7E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69611" y="2012731"/>
                  <a:ext cx="173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672416-8D13-489B-81E4-621D05A90F18}"/>
                    </a:ext>
                  </a:extLst>
                </p14:cNvPr>
                <p14:cNvContentPartPr/>
                <p14:nvPr/>
              </p14:nvContentPartPr>
              <p14:xfrm>
                <a:off x="2435371" y="1982131"/>
                <a:ext cx="106920" cy="18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672416-8D13-489B-81E4-621D05A90F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17371" y="1964491"/>
                  <a:ext cx="142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3F17B4-2810-4412-AF5D-2C8C744A91B0}"/>
                    </a:ext>
                  </a:extLst>
                </p14:cNvPr>
                <p14:cNvContentPartPr/>
                <p14:nvPr/>
              </p14:nvContentPartPr>
              <p14:xfrm>
                <a:off x="2435371" y="2161771"/>
                <a:ext cx="204120" cy="10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3F17B4-2810-4412-AF5D-2C8C744A91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7371" y="2144131"/>
                  <a:ext cx="239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ACD110-2728-46D4-A6E5-39979F07F708}"/>
                    </a:ext>
                  </a:extLst>
                </p14:cNvPr>
                <p14:cNvContentPartPr/>
                <p14:nvPr/>
              </p14:nvContentPartPr>
              <p14:xfrm>
                <a:off x="2378851" y="1897171"/>
                <a:ext cx="186840" cy="69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ACD110-2728-46D4-A6E5-39979F07F7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60851" y="1879171"/>
                  <a:ext cx="222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1B2BD0-71C4-4046-9299-ADA4C4EE846C}"/>
                    </a:ext>
                  </a:extLst>
                </p14:cNvPr>
                <p14:cNvContentPartPr/>
                <p14:nvPr/>
              </p14:nvContentPartPr>
              <p14:xfrm>
                <a:off x="2645971" y="1909411"/>
                <a:ext cx="162720" cy="39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1B2BD0-71C4-4046-9299-ADA4C4EE84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27971" y="1891771"/>
                  <a:ext cx="1983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8BA2F5-C1C7-46A1-86CF-21141B3D4A8B}"/>
                    </a:ext>
                  </a:extLst>
                </p14:cNvPr>
                <p14:cNvContentPartPr/>
                <p14:nvPr/>
              </p14:nvContentPartPr>
              <p14:xfrm>
                <a:off x="2742811" y="2139451"/>
                <a:ext cx="140760" cy="5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8BA2F5-C1C7-46A1-86CF-21141B3D4A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5171" y="2121451"/>
                  <a:ext cx="176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45EB4B-AD95-469F-B4BA-E4A0145012DD}"/>
                    </a:ext>
                  </a:extLst>
                </p14:cNvPr>
                <p14:cNvContentPartPr/>
                <p14:nvPr/>
              </p14:nvContentPartPr>
              <p14:xfrm>
                <a:off x="3292891" y="1851451"/>
                <a:ext cx="609840" cy="45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45EB4B-AD95-469F-B4BA-E4A0145012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5251" y="1833811"/>
                  <a:ext cx="6454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26E787-5466-454C-805C-73CC6F29CFE7}"/>
                    </a:ext>
                  </a:extLst>
                </p14:cNvPr>
                <p14:cNvContentPartPr/>
                <p14:nvPr/>
              </p14:nvContentPartPr>
              <p14:xfrm>
                <a:off x="3762331" y="2153131"/>
                <a:ext cx="266760" cy="31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26E787-5466-454C-805C-73CC6F29CF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44691" y="2135491"/>
                  <a:ext cx="30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86D35E-23D9-4F83-AF1A-C46A664FA4E9}"/>
                    </a:ext>
                  </a:extLst>
                </p14:cNvPr>
                <p14:cNvContentPartPr/>
                <p14:nvPr/>
              </p14:nvContentPartPr>
              <p14:xfrm>
                <a:off x="4013611" y="2029651"/>
                <a:ext cx="192960" cy="25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86D35E-23D9-4F83-AF1A-C46A664FA4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95611" y="2011651"/>
                  <a:ext cx="228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9475B9-0652-4AF3-9264-0C427452175B}"/>
                    </a:ext>
                  </a:extLst>
                </p14:cNvPr>
                <p14:cNvContentPartPr/>
                <p14:nvPr/>
              </p14:nvContentPartPr>
              <p14:xfrm>
                <a:off x="4401691" y="2030371"/>
                <a:ext cx="417600" cy="81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9475B9-0652-4AF3-9264-0C42745217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84051" y="2012371"/>
                  <a:ext cx="453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29E6F2-F85D-4091-A632-07347AA3F235}"/>
                    </a:ext>
                  </a:extLst>
                </p14:cNvPr>
                <p14:cNvContentPartPr/>
                <p14:nvPr/>
              </p14:nvContentPartPr>
              <p14:xfrm>
                <a:off x="4499251" y="2170051"/>
                <a:ext cx="292320" cy="37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29E6F2-F85D-4091-A632-07347AA3F2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1251" y="2152411"/>
                  <a:ext cx="327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5EE44D-6D3A-4A8C-A758-F89FEFC66616}"/>
                    </a:ext>
                  </a:extLst>
                </p14:cNvPr>
                <p14:cNvContentPartPr/>
                <p14:nvPr/>
              </p14:nvContentPartPr>
              <p14:xfrm>
                <a:off x="5087851" y="1828051"/>
                <a:ext cx="278640" cy="22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5EE44D-6D3A-4A8C-A758-F89FEFC666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70211" y="1810411"/>
                  <a:ext cx="314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0EED51-7308-401B-8545-36D095F92D29}"/>
                    </a:ext>
                  </a:extLst>
                </p14:cNvPr>
                <p14:cNvContentPartPr/>
                <p14:nvPr/>
              </p14:nvContentPartPr>
              <p14:xfrm>
                <a:off x="5545051" y="1739131"/>
                <a:ext cx="240840" cy="43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0EED51-7308-401B-8545-36D095F92D2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27051" y="1721131"/>
                  <a:ext cx="276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5D349D-E01F-40FE-A2C0-1E63C237D11D}"/>
                    </a:ext>
                  </a:extLst>
                </p14:cNvPr>
                <p14:cNvContentPartPr/>
                <p14:nvPr/>
              </p14:nvContentPartPr>
              <p14:xfrm>
                <a:off x="5809651" y="1933531"/>
                <a:ext cx="77760" cy="15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5D349D-E01F-40FE-A2C0-1E63C237D1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91651" y="1915891"/>
                  <a:ext cx="113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946C72-9836-4B57-B8A8-1F3B5B183918}"/>
                    </a:ext>
                  </a:extLst>
                </p14:cNvPr>
                <p14:cNvContentPartPr/>
                <p14:nvPr/>
              </p14:nvContentPartPr>
              <p14:xfrm>
                <a:off x="5761411" y="1828411"/>
                <a:ext cx="360" cy="3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946C72-9836-4B57-B8A8-1F3B5B1839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43411" y="181077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CA5D17-0E6D-4028-A4B3-9DD9AF6C1C17}"/>
                    </a:ext>
                  </a:extLst>
                </p14:cNvPr>
                <p14:cNvContentPartPr/>
                <p14:nvPr/>
              </p14:nvContentPartPr>
              <p14:xfrm>
                <a:off x="5963731" y="1652011"/>
                <a:ext cx="145800" cy="45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CA5D17-0E6D-4028-A4B3-9DD9AF6C1C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45731" y="1634371"/>
                  <a:ext cx="1814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060AB-0FEB-416D-B861-DE668915172B}"/>
                    </a:ext>
                  </a:extLst>
                </p14:cNvPr>
                <p14:cNvContentPartPr/>
                <p14:nvPr/>
              </p14:nvContentPartPr>
              <p14:xfrm>
                <a:off x="6233011" y="1882771"/>
                <a:ext cx="378000" cy="22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060AB-0FEB-416D-B861-DE66891517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15371" y="1865131"/>
                  <a:ext cx="413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7F9CAD-B10A-4040-90B9-3A3D47AA343B}"/>
                    </a:ext>
                  </a:extLst>
                </p14:cNvPr>
                <p14:cNvContentPartPr/>
                <p14:nvPr/>
              </p14:nvContentPartPr>
              <p14:xfrm>
                <a:off x="6618931" y="1828411"/>
                <a:ext cx="184320" cy="44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7F9CAD-B10A-4040-90B9-3A3D47AA34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00931" y="1810771"/>
                  <a:ext cx="2199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CB3B81-AFCB-470A-80CF-688E04433D0C}"/>
                    </a:ext>
                  </a:extLst>
                </p14:cNvPr>
                <p14:cNvContentPartPr/>
                <p14:nvPr/>
              </p14:nvContentPartPr>
              <p14:xfrm>
                <a:off x="7313371" y="1974211"/>
                <a:ext cx="514080" cy="334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CB3B81-AFCB-470A-80CF-688E04433D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95731" y="1956211"/>
                  <a:ext cx="5497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8B9DD4-E58D-4439-8E4D-5DBD1D1CEB0A}"/>
                    </a:ext>
                  </a:extLst>
                </p14:cNvPr>
                <p14:cNvContentPartPr/>
                <p14:nvPr/>
              </p14:nvContentPartPr>
              <p14:xfrm>
                <a:off x="7872811" y="1938211"/>
                <a:ext cx="711360" cy="35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8B9DD4-E58D-4439-8E4D-5DBD1D1CEB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55171" y="1920211"/>
                  <a:ext cx="747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7B2463-C65F-45D2-A989-B85F24CE6870}"/>
                    </a:ext>
                  </a:extLst>
                </p14:cNvPr>
                <p14:cNvContentPartPr/>
                <p14:nvPr/>
              </p14:nvContentPartPr>
              <p14:xfrm>
                <a:off x="8625931" y="1851451"/>
                <a:ext cx="389520" cy="254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7B2463-C65F-45D2-A989-B85F24CE68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07931" y="1833811"/>
                  <a:ext cx="425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A2AFAF-6EE2-4908-917C-0CE686FE49F1}"/>
                    </a:ext>
                  </a:extLst>
                </p14:cNvPr>
                <p14:cNvContentPartPr/>
                <p14:nvPr/>
              </p14:nvContentPartPr>
              <p14:xfrm>
                <a:off x="8900611" y="1512691"/>
                <a:ext cx="269280" cy="814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A2AFAF-6EE2-4908-917C-0CE686FE49F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82971" y="1495051"/>
                  <a:ext cx="30492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64F5AC-C78D-4317-BF61-9B412669745C}"/>
                    </a:ext>
                  </a:extLst>
                </p14:cNvPr>
                <p14:cNvContentPartPr/>
                <p14:nvPr/>
              </p14:nvContentPartPr>
              <p14:xfrm>
                <a:off x="422251" y="2125411"/>
                <a:ext cx="8928720" cy="1037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64F5AC-C78D-4317-BF61-9B41266974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4251" y="2107771"/>
                  <a:ext cx="8964360" cy="10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486FE5A-EF42-48B2-B3E4-7F05725C8749}"/>
              </a:ext>
            </a:extLst>
          </p:cNvPr>
          <p:cNvGrpSpPr/>
          <p:nvPr/>
        </p:nvGrpSpPr>
        <p:grpSpPr>
          <a:xfrm>
            <a:off x="1067731" y="3453811"/>
            <a:ext cx="525960" cy="632520"/>
            <a:chOff x="1067731" y="3453811"/>
            <a:chExt cx="52596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19A9AD-0191-47BF-AED7-2D9BC0CB91EC}"/>
                    </a:ext>
                  </a:extLst>
                </p14:cNvPr>
                <p14:cNvContentPartPr/>
                <p14:nvPr/>
              </p14:nvContentPartPr>
              <p14:xfrm>
                <a:off x="1067731" y="3453811"/>
                <a:ext cx="283680" cy="425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19A9AD-0191-47BF-AED7-2D9BC0CB9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0091" y="3435811"/>
                  <a:ext cx="3193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5A27D8-CAE9-459B-B6BA-1BB57A5CD214}"/>
                    </a:ext>
                  </a:extLst>
                </p14:cNvPr>
                <p14:cNvContentPartPr/>
                <p14:nvPr/>
              </p14:nvContentPartPr>
              <p14:xfrm>
                <a:off x="1375171" y="3877891"/>
                <a:ext cx="218520" cy="20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5A27D8-CAE9-459B-B6BA-1BB57A5CD2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57171" y="3860251"/>
                  <a:ext cx="25416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25ABAAF-846B-4EA5-B43E-E11109D09016}"/>
              </a:ext>
            </a:extLst>
          </p:cNvPr>
          <p:cNvGrpSpPr/>
          <p:nvPr/>
        </p:nvGrpSpPr>
        <p:grpSpPr>
          <a:xfrm>
            <a:off x="1966291" y="3196411"/>
            <a:ext cx="1452600" cy="1098720"/>
            <a:chOff x="1966291" y="3196411"/>
            <a:chExt cx="1452600" cy="10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72A6CF6-20C0-4353-A12C-8623458D8395}"/>
                    </a:ext>
                  </a:extLst>
                </p14:cNvPr>
                <p14:cNvContentPartPr/>
                <p14:nvPr/>
              </p14:nvContentPartPr>
              <p14:xfrm>
                <a:off x="1966291" y="3786811"/>
                <a:ext cx="27072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72A6CF6-20C0-4353-A12C-8623458D83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48291" y="3768811"/>
                  <a:ext cx="30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BA1D150-7562-49FE-9F83-12809DD4C4D1}"/>
                    </a:ext>
                  </a:extLst>
                </p14:cNvPr>
                <p14:cNvContentPartPr/>
                <p14:nvPr/>
              </p14:nvContentPartPr>
              <p14:xfrm>
                <a:off x="2055211" y="3908851"/>
                <a:ext cx="259560" cy="7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A1D150-7562-49FE-9F83-12809DD4C4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7211" y="3891211"/>
                  <a:ext cx="295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A690BB-0449-4E40-945A-6951C10D56DB}"/>
                    </a:ext>
                  </a:extLst>
                </p14:cNvPr>
                <p14:cNvContentPartPr/>
                <p14:nvPr/>
              </p14:nvContentPartPr>
              <p14:xfrm>
                <a:off x="2838571" y="3196411"/>
                <a:ext cx="340560" cy="35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A690BB-0449-4E40-945A-6951C10D56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20571" y="3178411"/>
                  <a:ext cx="376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6EAE51-0593-455B-B990-9542BAC6C889}"/>
                    </a:ext>
                  </a:extLst>
                </p14:cNvPr>
                <p14:cNvContentPartPr/>
                <p14:nvPr/>
              </p14:nvContentPartPr>
              <p14:xfrm>
                <a:off x="3220531" y="3333571"/>
                <a:ext cx="109440" cy="21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6EAE51-0593-455B-B990-9542BAC6C8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02531" y="3315571"/>
                  <a:ext cx="145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90169E-7B2D-4448-B7ED-420816363162}"/>
                    </a:ext>
                  </a:extLst>
                </p14:cNvPr>
                <p14:cNvContentPartPr/>
                <p14:nvPr/>
              </p14:nvContentPartPr>
              <p14:xfrm>
                <a:off x="2734531" y="3668371"/>
                <a:ext cx="684360" cy="4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90169E-7B2D-4448-B7ED-4208163631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16891" y="3650371"/>
                  <a:ext cx="720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B7FFCE-2F75-450B-A4D4-3DA875F5EEDF}"/>
                    </a:ext>
                  </a:extLst>
                </p14:cNvPr>
                <p14:cNvContentPartPr/>
                <p14:nvPr/>
              </p14:nvContentPartPr>
              <p14:xfrm>
                <a:off x="2605291" y="3880771"/>
                <a:ext cx="558720" cy="414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B7FFCE-2F75-450B-A4D4-3DA875F5EE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87651" y="3863131"/>
                  <a:ext cx="5943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1AA78C-E052-4D50-BCD9-F368285BF389}"/>
              </a:ext>
            </a:extLst>
          </p:cNvPr>
          <p:cNvGrpSpPr/>
          <p:nvPr/>
        </p:nvGrpSpPr>
        <p:grpSpPr>
          <a:xfrm>
            <a:off x="3778531" y="3621211"/>
            <a:ext cx="459000" cy="239400"/>
            <a:chOff x="3778531" y="3621211"/>
            <a:chExt cx="45900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E6A5F9-7E1B-4CDD-8509-881A1DF7AF21}"/>
                    </a:ext>
                  </a:extLst>
                </p14:cNvPr>
                <p14:cNvContentPartPr/>
                <p14:nvPr/>
              </p14:nvContentPartPr>
              <p14:xfrm>
                <a:off x="3778531" y="3697891"/>
                <a:ext cx="459000" cy="1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E6A5F9-7E1B-4CDD-8509-881A1DF7AF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60891" y="3679891"/>
                  <a:ext cx="494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F285F8-3E84-4C88-BAED-F4FB5CD7AEFA}"/>
                    </a:ext>
                  </a:extLst>
                </p14:cNvPr>
                <p14:cNvContentPartPr/>
                <p14:nvPr/>
              </p14:nvContentPartPr>
              <p14:xfrm>
                <a:off x="4053931" y="3673771"/>
                <a:ext cx="31320" cy="123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F285F8-3E84-4C88-BAED-F4FB5CD7AE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5931" y="3655771"/>
                  <a:ext cx="66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6445FD-EE66-462F-A1DF-F713FEB8D3A2}"/>
                    </a:ext>
                  </a:extLst>
                </p14:cNvPr>
                <p14:cNvContentPartPr/>
                <p14:nvPr/>
              </p14:nvContentPartPr>
              <p14:xfrm>
                <a:off x="4053571" y="3621211"/>
                <a:ext cx="63360" cy="239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6445FD-EE66-462F-A1DF-F713FEB8D3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35931" y="3603211"/>
                  <a:ext cx="9900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075A9F-F630-486A-8546-1C5A62B16A6D}"/>
              </a:ext>
            </a:extLst>
          </p:cNvPr>
          <p:cNvGrpSpPr/>
          <p:nvPr/>
        </p:nvGrpSpPr>
        <p:grpSpPr>
          <a:xfrm>
            <a:off x="4814251" y="3160051"/>
            <a:ext cx="1761840" cy="850320"/>
            <a:chOff x="4814251" y="3160051"/>
            <a:chExt cx="1761840" cy="8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9ACDE9-F169-42C2-B20F-AE02EE243695}"/>
                    </a:ext>
                  </a:extLst>
                </p14:cNvPr>
                <p14:cNvContentPartPr/>
                <p14:nvPr/>
              </p14:nvContentPartPr>
              <p14:xfrm>
                <a:off x="4814251" y="3160051"/>
                <a:ext cx="333000" cy="32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9ACDE9-F169-42C2-B20F-AE02EE2436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96611" y="3142051"/>
                  <a:ext cx="368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05896C-36CD-470B-9C9F-ED97E69F1C0A}"/>
                    </a:ext>
                  </a:extLst>
                </p14:cNvPr>
                <p14:cNvContentPartPr/>
                <p14:nvPr/>
              </p14:nvContentPartPr>
              <p14:xfrm>
                <a:off x="4822531" y="3527251"/>
                <a:ext cx="769680" cy="50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05896C-36CD-470B-9C9F-ED97E69F1C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04531" y="3509611"/>
                  <a:ext cx="805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48E02E5-AD81-4338-A1AA-DE6AB7D9EBB0}"/>
                    </a:ext>
                  </a:extLst>
                </p14:cNvPr>
                <p14:cNvContentPartPr/>
                <p14:nvPr/>
              </p14:nvContentPartPr>
              <p14:xfrm>
                <a:off x="5040331" y="3736771"/>
                <a:ext cx="258120" cy="27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48E02E5-AD81-4338-A1AA-DE6AB7D9E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22331" y="3719131"/>
                  <a:ext cx="293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6285E2-15B6-43D9-B27B-E8DC16C98334}"/>
                    </a:ext>
                  </a:extLst>
                </p14:cNvPr>
                <p14:cNvContentPartPr/>
                <p14:nvPr/>
              </p14:nvContentPartPr>
              <p14:xfrm>
                <a:off x="5164891" y="3293251"/>
                <a:ext cx="75960" cy="169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6285E2-15B6-43D9-B27B-E8DC16C983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47251" y="3275251"/>
                  <a:ext cx="11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E88089-239F-4235-BC82-35BAC6D5F622}"/>
                    </a:ext>
                  </a:extLst>
                </p14:cNvPr>
                <p14:cNvContentPartPr/>
                <p14:nvPr/>
              </p14:nvContentPartPr>
              <p14:xfrm>
                <a:off x="5793451" y="3446971"/>
                <a:ext cx="447840" cy="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E88089-239F-4235-BC82-35BAC6D5F6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75451" y="3429331"/>
                  <a:ext cx="483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459FE6B-6DAA-4222-887D-37B8067AB9D1}"/>
                    </a:ext>
                  </a:extLst>
                </p14:cNvPr>
                <p14:cNvContentPartPr/>
                <p14:nvPr/>
              </p14:nvContentPartPr>
              <p14:xfrm>
                <a:off x="5858251" y="3632731"/>
                <a:ext cx="717840" cy="3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459FE6B-6DAA-4222-887D-37B8067AB9D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40611" y="3615091"/>
                  <a:ext cx="7534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B3E6099-F10D-494B-A95E-8AC26EFA5684}"/>
              </a:ext>
            </a:extLst>
          </p:cNvPr>
          <p:cNvGrpSpPr/>
          <p:nvPr/>
        </p:nvGrpSpPr>
        <p:grpSpPr>
          <a:xfrm>
            <a:off x="171331" y="4425451"/>
            <a:ext cx="4829760" cy="1427760"/>
            <a:chOff x="171331" y="4425451"/>
            <a:chExt cx="4829760" cy="14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214DB6-1F4D-49AB-A4F3-F659F134E640}"/>
                    </a:ext>
                  </a:extLst>
                </p14:cNvPr>
                <p14:cNvContentPartPr/>
                <p14:nvPr/>
              </p14:nvContentPartPr>
              <p14:xfrm>
                <a:off x="1124611" y="4718131"/>
                <a:ext cx="547560" cy="49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214DB6-1F4D-49AB-A4F3-F659F134E6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6611" y="4700491"/>
                  <a:ext cx="5832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F15B63-6EDB-4D3E-9B4A-83134527FD94}"/>
                    </a:ext>
                  </a:extLst>
                </p14:cNvPr>
                <p14:cNvContentPartPr/>
                <p14:nvPr/>
              </p14:nvContentPartPr>
              <p14:xfrm>
                <a:off x="1764691" y="5086411"/>
                <a:ext cx="355320" cy="256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F15B63-6EDB-4D3E-9B4A-83134527FD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46691" y="5068411"/>
                  <a:ext cx="390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DB251B-4FAD-43EB-B128-20A4EDADB32B}"/>
                    </a:ext>
                  </a:extLst>
                </p14:cNvPr>
                <p14:cNvContentPartPr/>
                <p14:nvPr/>
              </p14:nvContentPartPr>
              <p14:xfrm>
                <a:off x="2572891" y="4918651"/>
                <a:ext cx="423000" cy="3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DB251B-4FAD-43EB-B128-20A4EDADB3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55251" y="4901011"/>
                  <a:ext cx="458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98F9B6-765B-4D08-9632-24D8F354209A}"/>
                    </a:ext>
                  </a:extLst>
                </p14:cNvPr>
                <p14:cNvContentPartPr/>
                <p14:nvPr/>
              </p14:nvContentPartPr>
              <p14:xfrm>
                <a:off x="2670091" y="5078131"/>
                <a:ext cx="403560" cy="3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98F9B6-765B-4D08-9632-24D8F35420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52451" y="5060491"/>
                  <a:ext cx="439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08B3CD-6BAB-462E-B0EB-78F3F65B7022}"/>
                    </a:ext>
                  </a:extLst>
                </p14:cNvPr>
                <p14:cNvContentPartPr/>
                <p14:nvPr/>
              </p14:nvContentPartPr>
              <p14:xfrm>
                <a:off x="3365971" y="4458571"/>
                <a:ext cx="410400" cy="447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08B3CD-6BAB-462E-B0EB-78F3F65B70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47971" y="4440571"/>
                  <a:ext cx="446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1FCEB5B-94A6-4084-8374-1729FE188E21}"/>
                    </a:ext>
                  </a:extLst>
                </p14:cNvPr>
                <p14:cNvContentPartPr/>
                <p14:nvPr/>
              </p14:nvContentPartPr>
              <p14:xfrm>
                <a:off x="3765931" y="4781491"/>
                <a:ext cx="223200" cy="251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1FCEB5B-94A6-4084-8374-1729FE188E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47931" y="4763851"/>
                  <a:ext cx="258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594C143-D7B7-4CD0-9CEE-6044E76E30F6}"/>
                    </a:ext>
                  </a:extLst>
                </p14:cNvPr>
                <p14:cNvContentPartPr/>
                <p14:nvPr/>
              </p14:nvContentPartPr>
              <p14:xfrm>
                <a:off x="622771" y="4709131"/>
                <a:ext cx="479160" cy="101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594C143-D7B7-4CD0-9CEE-6044E76E30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5131" y="4691491"/>
                  <a:ext cx="51480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95A3E8-5E51-4903-AB62-1B93F2F0AC96}"/>
                    </a:ext>
                  </a:extLst>
                </p14:cNvPr>
                <p14:cNvContentPartPr/>
                <p14:nvPr/>
              </p14:nvContentPartPr>
              <p14:xfrm>
                <a:off x="171331" y="4425451"/>
                <a:ext cx="4829760" cy="142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95A3E8-5E51-4903-AB62-1B93F2F0AC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3691" y="4407811"/>
                  <a:ext cx="4865400" cy="14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B95C96B-3CEC-4810-B429-560637F67671}"/>
              </a:ext>
            </a:extLst>
          </p:cNvPr>
          <p:cNvGrpSpPr/>
          <p:nvPr/>
        </p:nvGrpSpPr>
        <p:grpSpPr>
          <a:xfrm>
            <a:off x="9377251" y="135691"/>
            <a:ext cx="2615760" cy="1111320"/>
            <a:chOff x="9377251" y="135691"/>
            <a:chExt cx="2615760" cy="11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ACB8556-5518-493A-8DA9-A84CD9BBF4B9}"/>
                    </a:ext>
                  </a:extLst>
                </p14:cNvPr>
                <p14:cNvContentPartPr/>
                <p14:nvPr/>
              </p14:nvContentPartPr>
              <p14:xfrm>
                <a:off x="9377251" y="605491"/>
                <a:ext cx="390600" cy="625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ACB8556-5518-493A-8DA9-A84CD9BBF4B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59251" y="587491"/>
                  <a:ext cx="4262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5A6C88-113C-4461-891E-C313B8DB1DE2}"/>
                    </a:ext>
                  </a:extLst>
                </p14:cNvPr>
                <p14:cNvContentPartPr/>
                <p14:nvPr/>
              </p14:nvContentPartPr>
              <p14:xfrm>
                <a:off x="9637171" y="1059451"/>
                <a:ext cx="181080" cy="10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5A6C88-113C-4461-891E-C313B8DB1D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19531" y="1041811"/>
                  <a:ext cx="216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2547D7-9855-40F0-87DE-2B5ED45939F9}"/>
                    </a:ext>
                  </a:extLst>
                </p14:cNvPr>
                <p14:cNvContentPartPr/>
                <p14:nvPr/>
              </p14:nvContentPartPr>
              <p14:xfrm>
                <a:off x="9944971" y="920131"/>
                <a:ext cx="331560" cy="326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2547D7-9855-40F0-87DE-2B5ED45939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26971" y="902491"/>
                  <a:ext cx="367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101E37-A767-4800-B776-9277A2B17270}"/>
                    </a:ext>
                  </a:extLst>
                </p14:cNvPr>
                <p14:cNvContentPartPr/>
                <p14:nvPr/>
              </p14:nvContentPartPr>
              <p14:xfrm>
                <a:off x="10333411" y="714211"/>
                <a:ext cx="203400" cy="78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101E37-A767-4800-B776-9277A2B172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15411" y="696211"/>
                  <a:ext cx="239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AB384D2-1AD2-4764-852A-BF4EBF702ACA}"/>
                    </a:ext>
                  </a:extLst>
                </p14:cNvPr>
                <p14:cNvContentPartPr/>
                <p14:nvPr/>
              </p14:nvContentPartPr>
              <p14:xfrm>
                <a:off x="10308931" y="905731"/>
                <a:ext cx="243720" cy="105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AB384D2-1AD2-4764-852A-BF4EBF702A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90931" y="887731"/>
                  <a:ext cx="279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3479B2-5800-4369-926A-70D95591DEBC}"/>
                    </a:ext>
                  </a:extLst>
                </p14:cNvPr>
                <p14:cNvContentPartPr/>
                <p14:nvPr/>
              </p14:nvContentPartPr>
              <p14:xfrm>
                <a:off x="10729411" y="343051"/>
                <a:ext cx="276120" cy="468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3479B2-5800-4369-926A-70D95591DE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11411" y="325411"/>
                  <a:ext cx="3117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C0587E9-59EB-4292-9332-31D6E1C6E2FC}"/>
                    </a:ext>
                  </a:extLst>
                </p14:cNvPr>
                <p14:cNvContentPartPr/>
                <p14:nvPr/>
              </p14:nvContentPartPr>
              <p14:xfrm>
                <a:off x="10907611" y="622771"/>
                <a:ext cx="191520" cy="101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C0587E9-59EB-4292-9332-31D6E1C6E2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89971" y="605131"/>
                  <a:ext cx="227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DE6B24A-3DF0-499B-ADC8-28942604C0A5}"/>
                    </a:ext>
                  </a:extLst>
                </p14:cNvPr>
                <p14:cNvContentPartPr/>
                <p14:nvPr/>
              </p14:nvContentPartPr>
              <p14:xfrm>
                <a:off x="11142331" y="525571"/>
                <a:ext cx="45720" cy="110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DE6B24A-3DF0-499B-ADC8-28942604C0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24331" y="507931"/>
                  <a:ext cx="81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5F65F1-C12E-46C3-99EE-3952772FECCB}"/>
                    </a:ext>
                  </a:extLst>
                </p14:cNvPr>
                <p14:cNvContentPartPr/>
                <p14:nvPr/>
              </p14:nvContentPartPr>
              <p14:xfrm>
                <a:off x="11231251" y="352051"/>
                <a:ext cx="264600" cy="85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5F65F1-C12E-46C3-99EE-3952772FEC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13611" y="334051"/>
                  <a:ext cx="300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C52B959-A86E-47CF-8B10-F3D32C707C1C}"/>
                    </a:ext>
                  </a:extLst>
                </p14:cNvPr>
                <p14:cNvContentPartPr/>
                <p14:nvPr/>
              </p14:nvContentPartPr>
              <p14:xfrm>
                <a:off x="11552011" y="135691"/>
                <a:ext cx="389160" cy="28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C52B959-A86E-47CF-8B10-F3D32C707C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34371" y="118051"/>
                  <a:ext cx="424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C1B2035-9559-4545-B64B-0D315FF13C16}"/>
                    </a:ext>
                  </a:extLst>
                </p14:cNvPr>
                <p14:cNvContentPartPr/>
                <p14:nvPr/>
              </p14:nvContentPartPr>
              <p14:xfrm>
                <a:off x="11700691" y="282211"/>
                <a:ext cx="160560" cy="165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C1B2035-9559-4545-B64B-0D315FF13C1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83051" y="264211"/>
                  <a:ext cx="196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1AFE24-20D3-472D-8AB9-4658400684C1}"/>
                    </a:ext>
                  </a:extLst>
                </p14:cNvPr>
                <p14:cNvContentPartPr/>
                <p14:nvPr/>
              </p14:nvContentPartPr>
              <p14:xfrm>
                <a:off x="11829931" y="549691"/>
                <a:ext cx="163080" cy="10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1AFE24-20D3-472D-8AB9-4658400684C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12291" y="531691"/>
                  <a:ext cx="1987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8C96E0A-7748-4465-9D0D-5427F599B9F5}"/>
              </a:ext>
            </a:extLst>
          </p:cNvPr>
          <p:cNvGrpSpPr/>
          <p:nvPr/>
        </p:nvGrpSpPr>
        <p:grpSpPr>
          <a:xfrm>
            <a:off x="5639731" y="1631131"/>
            <a:ext cx="5594400" cy="4907160"/>
            <a:chOff x="5639731" y="1631131"/>
            <a:chExt cx="5594400" cy="49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1423B8-71B5-4AA0-A04D-8C7C0BD1E02C}"/>
                    </a:ext>
                  </a:extLst>
                </p14:cNvPr>
                <p14:cNvContentPartPr/>
                <p14:nvPr/>
              </p14:nvContentPartPr>
              <p14:xfrm>
                <a:off x="10574251" y="1723291"/>
                <a:ext cx="360000" cy="677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1423B8-71B5-4AA0-A04D-8C7C0BD1E02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56611" y="1705291"/>
                  <a:ext cx="39564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73F0A3D-DD7C-4A26-8F3A-40EE0013C72F}"/>
                    </a:ext>
                  </a:extLst>
                </p14:cNvPr>
                <p14:cNvContentPartPr/>
                <p14:nvPr/>
              </p14:nvContentPartPr>
              <p14:xfrm>
                <a:off x="11051251" y="1631131"/>
                <a:ext cx="182880" cy="240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73F0A3D-DD7C-4A26-8F3A-40EE0013C7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33251" y="1613491"/>
                  <a:ext cx="218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B033CB3-A2E4-4B2D-8A8F-3FC54C143F2B}"/>
                    </a:ext>
                  </a:extLst>
                </p14:cNvPr>
                <p14:cNvContentPartPr/>
                <p14:nvPr/>
              </p14:nvContentPartPr>
              <p14:xfrm>
                <a:off x="7030411" y="2872771"/>
                <a:ext cx="191520" cy="27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B033CB3-A2E4-4B2D-8A8F-3FC54C143F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12771" y="2855131"/>
                  <a:ext cx="227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292013-8A3B-4219-8F5E-0F0E14CF0A6B}"/>
                    </a:ext>
                  </a:extLst>
                </p14:cNvPr>
                <p14:cNvContentPartPr/>
                <p14:nvPr/>
              </p14:nvContentPartPr>
              <p14:xfrm>
                <a:off x="7401571" y="2759371"/>
                <a:ext cx="524520" cy="42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292013-8A3B-4219-8F5E-0F0E14CF0A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83931" y="2741371"/>
                  <a:ext cx="5601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5791F14-CE48-44E5-B432-62A8D7CA7761}"/>
                    </a:ext>
                  </a:extLst>
                </p14:cNvPr>
                <p14:cNvContentPartPr/>
                <p14:nvPr/>
              </p14:nvContentPartPr>
              <p14:xfrm>
                <a:off x="7970731" y="2726611"/>
                <a:ext cx="357480" cy="163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5791F14-CE48-44E5-B432-62A8D7CA77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53091" y="2708971"/>
                  <a:ext cx="39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333ACD-2566-4771-878D-51B41E1BCFF5}"/>
                    </a:ext>
                  </a:extLst>
                </p14:cNvPr>
                <p14:cNvContentPartPr/>
                <p14:nvPr/>
              </p14:nvContentPartPr>
              <p14:xfrm>
                <a:off x="8358811" y="2742091"/>
                <a:ext cx="102600" cy="57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333ACD-2566-4771-878D-51B41E1BCFF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41171" y="2724091"/>
                  <a:ext cx="138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589884-B317-4426-B3AE-17542C95818C}"/>
                    </a:ext>
                  </a:extLst>
                </p14:cNvPr>
                <p14:cNvContentPartPr/>
                <p14:nvPr/>
              </p14:nvContentPartPr>
              <p14:xfrm>
                <a:off x="8520451" y="2498371"/>
                <a:ext cx="545040" cy="156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589884-B317-4426-B3AE-17542C9581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02811" y="2480371"/>
                  <a:ext cx="580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224160-44F2-48C1-949B-1B2D7FE679ED}"/>
                    </a:ext>
                  </a:extLst>
                </p14:cNvPr>
                <p14:cNvContentPartPr/>
                <p14:nvPr/>
              </p14:nvContentPartPr>
              <p14:xfrm>
                <a:off x="7195651" y="2783131"/>
                <a:ext cx="1980720" cy="791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224160-44F2-48C1-949B-1B2D7FE679E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77651" y="2765491"/>
                  <a:ext cx="20163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B1EEEDE-198B-4A7D-9915-E6B3BDD4D786}"/>
                    </a:ext>
                  </a:extLst>
                </p14:cNvPr>
                <p14:cNvContentPartPr/>
                <p14:nvPr/>
              </p14:nvContentPartPr>
              <p14:xfrm>
                <a:off x="7323091" y="2935051"/>
                <a:ext cx="1499760" cy="479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B1EEEDE-198B-4A7D-9915-E6B3BDD4D7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05091" y="2917051"/>
                  <a:ext cx="15354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E79E17-F4F9-4BA8-B008-45DE9154A049}"/>
                    </a:ext>
                  </a:extLst>
                </p14:cNvPr>
                <p14:cNvContentPartPr/>
                <p14:nvPr/>
              </p14:nvContentPartPr>
              <p14:xfrm>
                <a:off x="9192211" y="2478931"/>
                <a:ext cx="207720" cy="208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E79E17-F4F9-4BA8-B008-45DE9154A0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74211" y="2461291"/>
                  <a:ext cx="243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BE526B-510A-416E-87E3-F239FD0D434D}"/>
                    </a:ext>
                  </a:extLst>
                </p14:cNvPr>
                <p14:cNvContentPartPr/>
                <p14:nvPr/>
              </p14:nvContentPartPr>
              <p14:xfrm>
                <a:off x="9337651" y="2628691"/>
                <a:ext cx="153720" cy="90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BE526B-510A-416E-87E3-F239FD0D434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20011" y="2610691"/>
                  <a:ext cx="189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73A961-F458-4458-9580-B4E0A69EEAFC}"/>
                    </a:ext>
                  </a:extLst>
                </p14:cNvPr>
                <p14:cNvContentPartPr/>
                <p14:nvPr/>
              </p14:nvContentPartPr>
              <p14:xfrm>
                <a:off x="9200131" y="2360491"/>
                <a:ext cx="282960" cy="156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73A961-F458-4458-9580-B4E0A69EEA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82491" y="2342851"/>
                  <a:ext cx="318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357E5BE-14F2-4C0F-9636-FFEAE5D53EA9}"/>
                    </a:ext>
                  </a:extLst>
                </p14:cNvPr>
                <p14:cNvContentPartPr/>
                <p14:nvPr/>
              </p14:nvContentPartPr>
              <p14:xfrm>
                <a:off x="9541411" y="2291371"/>
                <a:ext cx="269280" cy="355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357E5BE-14F2-4C0F-9636-FFEAE5D53E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23771" y="2273371"/>
                  <a:ext cx="304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E9BECF6-CA07-435B-89D7-382A46903F08}"/>
                    </a:ext>
                  </a:extLst>
                </p14:cNvPr>
                <p14:cNvContentPartPr/>
                <p14:nvPr/>
              </p14:nvContentPartPr>
              <p14:xfrm>
                <a:off x="9637171" y="2516371"/>
                <a:ext cx="54360" cy="40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E9BECF6-CA07-435B-89D7-382A46903F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19531" y="2498371"/>
                  <a:ext cx="90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0560D0-50D3-432B-9C45-D947C7D67E10}"/>
                    </a:ext>
                  </a:extLst>
                </p14:cNvPr>
                <p14:cNvContentPartPr/>
                <p14:nvPr/>
              </p14:nvContentPartPr>
              <p14:xfrm>
                <a:off x="9926971" y="1877011"/>
                <a:ext cx="313200" cy="488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0560D0-50D3-432B-9C45-D947C7D67E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08971" y="1859011"/>
                  <a:ext cx="3488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339B96-9E28-44F6-BC58-53C6B19F776C}"/>
                    </a:ext>
                  </a:extLst>
                </p14:cNvPr>
                <p14:cNvContentPartPr/>
                <p14:nvPr/>
              </p14:nvContentPartPr>
              <p14:xfrm>
                <a:off x="10122811" y="2208931"/>
                <a:ext cx="187200" cy="164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339B96-9E28-44F6-BC58-53C6B19F776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05171" y="2191291"/>
                  <a:ext cx="222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A1C867-F4DE-49F7-8119-F4247F12EE9B}"/>
                    </a:ext>
                  </a:extLst>
                </p14:cNvPr>
                <p14:cNvContentPartPr/>
                <p14:nvPr/>
              </p14:nvContentPartPr>
              <p14:xfrm>
                <a:off x="10349611" y="2274811"/>
                <a:ext cx="157680" cy="218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A1C867-F4DE-49F7-8119-F4247F12EE9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31611" y="2256811"/>
                  <a:ext cx="193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544B1-BFDF-4756-85A7-79E643349949}"/>
                    </a:ext>
                  </a:extLst>
                </p14:cNvPr>
                <p14:cNvContentPartPr/>
                <p14:nvPr/>
              </p14:nvContentPartPr>
              <p14:xfrm>
                <a:off x="8312731" y="3324211"/>
                <a:ext cx="493560" cy="392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544B1-BFDF-4756-85A7-79E64334994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95091" y="3306211"/>
                  <a:ext cx="5292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FD2C49-51EA-4A00-83AE-FDB1E56B07C1}"/>
                    </a:ext>
                  </a:extLst>
                </p14:cNvPr>
                <p14:cNvContentPartPr/>
                <p14:nvPr/>
              </p14:nvContentPartPr>
              <p14:xfrm>
                <a:off x="8593531" y="3543811"/>
                <a:ext cx="225720" cy="125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FD2C49-51EA-4A00-83AE-FDB1E56B07C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75531" y="3526171"/>
                  <a:ext cx="261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AC38FAE-4387-41B9-8BD0-90DC26D49B14}"/>
                    </a:ext>
                  </a:extLst>
                </p14:cNvPr>
                <p14:cNvContentPartPr/>
                <p14:nvPr/>
              </p14:nvContentPartPr>
              <p14:xfrm>
                <a:off x="8827891" y="3673771"/>
                <a:ext cx="235080" cy="77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AC38FAE-4387-41B9-8BD0-90DC26D49B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10251" y="3655771"/>
                  <a:ext cx="270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44C9A2-7102-4B50-A960-D0A4B8DAD0F1}"/>
                    </a:ext>
                  </a:extLst>
                </p14:cNvPr>
                <p14:cNvContentPartPr/>
                <p14:nvPr/>
              </p14:nvContentPartPr>
              <p14:xfrm>
                <a:off x="9014371" y="3535891"/>
                <a:ext cx="139680" cy="101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44C9A2-7102-4B50-A960-D0A4B8DAD0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96371" y="3518251"/>
                  <a:ext cx="175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A19375-2C29-4F3D-BEFD-3ABB87382107}"/>
                    </a:ext>
                  </a:extLst>
                </p14:cNvPr>
                <p14:cNvContentPartPr/>
                <p14:nvPr/>
              </p14:nvContentPartPr>
              <p14:xfrm>
                <a:off x="9168091" y="3227731"/>
                <a:ext cx="218880" cy="259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A19375-2C29-4F3D-BEFD-3ABB873821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50091" y="3210091"/>
                  <a:ext cx="254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79B70A-3240-4650-AAB8-31AE10532506}"/>
                    </a:ext>
                  </a:extLst>
                </p14:cNvPr>
                <p14:cNvContentPartPr/>
                <p14:nvPr/>
              </p14:nvContentPartPr>
              <p14:xfrm>
                <a:off x="9635731" y="2958091"/>
                <a:ext cx="287640" cy="414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79B70A-3240-4650-AAB8-31AE105325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17731" y="2940091"/>
                  <a:ext cx="323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C2A46ED-8018-491D-8478-BD7867A9A6CC}"/>
                    </a:ext>
                  </a:extLst>
                </p14:cNvPr>
                <p14:cNvContentPartPr/>
                <p14:nvPr/>
              </p14:nvContentPartPr>
              <p14:xfrm>
                <a:off x="9790891" y="3238891"/>
                <a:ext cx="249840" cy="161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C2A46ED-8018-491D-8478-BD7867A9A6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73251" y="3221251"/>
                  <a:ext cx="285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8231198-6D34-423B-BD55-01303A6891B2}"/>
                    </a:ext>
                  </a:extLst>
                </p14:cNvPr>
                <p14:cNvContentPartPr/>
                <p14:nvPr/>
              </p14:nvContentPartPr>
              <p14:xfrm>
                <a:off x="10146931" y="3321331"/>
                <a:ext cx="199080" cy="198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8231198-6D34-423B-BD55-01303A6891B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29291" y="3303691"/>
                  <a:ext cx="234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0459472-1C02-42F3-9E94-BB2A7E4FEF48}"/>
                    </a:ext>
                  </a:extLst>
                </p14:cNvPr>
                <p14:cNvContentPartPr/>
                <p14:nvPr/>
              </p14:nvContentPartPr>
              <p14:xfrm>
                <a:off x="5703091" y="4679611"/>
                <a:ext cx="297360" cy="501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0459472-1C02-42F3-9E94-BB2A7E4FEF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85091" y="4661611"/>
                  <a:ext cx="3330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D37DBC-2FAF-41AE-8FFC-53DDA1597A99}"/>
                    </a:ext>
                  </a:extLst>
                </p14:cNvPr>
                <p14:cNvContentPartPr/>
                <p14:nvPr/>
              </p14:nvContentPartPr>
              <p14:xfrm>
                <a:off x="6052291" y="4585291"/>
                <a:ext cx="636840" cy="282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D37DBC-2FAF-41AE-8FFC-53DDA1597A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34651" y="4567651"/>
                  <a:ext cx="672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FC60D00-BDF7-4344-AA90-2A1C84A02212}"/>
                    </a:ext>
                  </a:extLst>
                </p14:cNvPr>
                <p14:cNvContentPartPr/>
                <p14:nvPr/>
              </p14:nvContentPartPr>
              <p14:xfrm>
                <a:off x="6828091" y="4443091"/>
                <a:ext cx="266760" cy="278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C60D00-BDF7-4344-AA90-2A1C84A022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10091" y="4425451"/>
                  <a:ext cx="302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C843468-9A19-45D6-9175-DE75D55A1307}"/>
                    </a:ext>
                  </a:extLst>
                </p14:cNvPr>
                <p14:cNvContentPartPr/>
                <p14:nvPr/>
              </p14:nvContentPartPr>
              <p14:xfrm>
                <a:off x="7023571" y="4352011"/>
                <a:ext cx="439560" cy="217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C843468-9A19-45D6-9175-DE75D55A13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05571" y="4334371"/>
                  <a:ext cx="475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3FAFD01-201A-4497-999D-8A42AAF41045}"/>
                    </a:ext>
                  </a:extLst>
                </p14:cNvPr>
                <p14:cNvContentPartPr/>
                <p14:nvPr/>
              </p14:nvContentPartPr>
              <p14:xfrm>
                <a:off x="7584811" y="4169851"/>
                <a:ext cx="230400" cy="354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3FAFD01-201A-4497-999D-8A42AAF4104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66811" y="4152211"/>
                  <a:ext cx="2660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CE32DAB-AC5D-42DA-80A7-213D6BD13D2B}"/>
                    </a:ext>
                  </a:extLst>
                </p14:cNvPr>
                <p14:cNvContentPartPr/>
                <p14:nvPr/>
              </p14:nvContentPartPr>
              <p14:xfrm>
                <a:off x="7954171" y="4004971"/>
                <a:ext cx="605160" cy="613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CE32DAB-AC5D-42DA-80A7-213D6BD13D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36531" y="3987331"/>
                  <a:ext cx="6408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B7EC05-8E21-45D7-864A-31F52BF41F64}"/>
                    </a:ext>
                  </a:extLst>
                </p14:cNvPr>
                <p14:cNvContentPartPr/>
                <p14:nvPr/>
              </p14:nvContentPartPr>
              <p14:xfrm>
                <a:off x="8846251" y="3956731"/>
                <a:ext cx="176400" cy="365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B7EC05-8E21-45D7-864A-31F52BF41F6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28611" y="3939091"/>
                  <a:ext cx="212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28AF78-9EC4-4C6F-BF99-25BFCB378452}"/>
                    </a:ext>
                  </a:extLst>
                </p14:cNvPr>
                <p14:cNvContentPartPr/>
                <p14:nvPr/>
              </p14:nvContentPartPr>
              <p14:xfrm>
                <a:off x="9127411" y="4049971"/>
                <a:ext cx="317160" cy="23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28AF78-9EC4-4C6F-BF99-25BFCB37845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09411" y="4031971"/>
                  <a:ext cx="352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55D53A-012E-436E-9E18-173DBDDB9AF5}"/>
                    </a:ext>
                  </a:extLst>
                </p14:cNvPr>
                <p14:cNvContentPartPr/>
                <p14:nvPr/>
              </p14:nvContentPartPr>
              <p14:xfrm>
                <a:off x="9426931" y="3959971"/>
                <a:ext cx="256680" cy="378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55D53A-012E-436E-9E18-173DBDDB9A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08931" y="3942331"/>
                  <a:ext cx="292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0EA39A-C773-448E-9599-BED64E3A8954}"/>
                    </a:ext>
                  </a:extLst>
                </p14:cNvPr>
                <p14:cNvContentPartPr/>
                <p14:nvPr/>
              </p14:nvContentPartPr>
              <p14:xfrm>
                <a:off x="9645451" y="3898771"/>
                <a:ext cx="258480" cy="412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0EA39A-C773-448E-9599-BED64E3A89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627811" y="3880771"/>
                  <a:ext cx="294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E2D007-56CC-4491-864D-22F128DB28EA}"/>
                    </a:ext>
                  </a:extLst>
                </p14:cNvPr>
                <p14:cNvContentPartPr/>
                <p14:nvPr/>
              </p14:nvContentPartPr>
              <p14:xfrm>
                <a:off x="9774691" y="3665491"/>
                <a:ext cx="201960" cy="201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E2D007-56CC-4491-864D-22F128DB28E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57051" y="3647491"/>
                  <a:ext cx="237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3DC3EF-27C7-47DF-BAF2-DD4E6BBADCBE}"/>
                    </a:ext>
                  </a:extLst>
                </p14:cNvPr>
                <p14:cNvContentPartPr/>
                <p14:nvPr/>
              </p14:nvContentPartPr>
              <p14:xfrm>
                <a:off x="10074211" y="3530491"/>
                <a:ext cx="349560" cy="627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3DC3EF-27C7-47DF-BAF2-DD4E6BBADC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56571" y="3512491"/>
                  <a:ext cx="38520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76683D-ABC5-497E-A810-C5F1E317E4B8}"/>
                    </a:ext>
                  </a:extLst>
                </p14:cNvPr>
                <p14:cNvContentPartPr/>
                <p14:nvPr/>
              </p14:nvContentPartPr>
              <p14:xfrm>
                <a:off x="6262891" y="5137891"/>
                <a:ext cx="303480" cy="327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76683D-ABC5-497E-A810-C5F1E317E4B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44891" y="5120251"/>
                  <a:ext cx="339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6767C78-EED4-4641-B3D9-995CAC537174}"/>
                    </a:ext>
                  </a:extLst>
                </p14:cNvPr>
                <p14:cNvContentPartPr/>
                <p14:nvPr/>
              </p14:nvContentPartPr>
              <p14:xfrm>
                <a:off x="5639731" y="5518411"/>
                <a:ext cx="558720" cy="655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6767C78-EED4-4641-B3D9-995CAC5371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22091" y="5500411"/>
                  <a:ext cx="59436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DA88F12-AD54-4A61-B797-61403B4B9A05}"/>
                    </a:ext>
                  </a:extLst>
                </p14:cNvPr>
                <p14:cNvContentPartPr/>
                <p14:nvPr/>
              </p14:nvContentPartPr>
              <p14:xfrm>
                <a:off x="6240211" y="5848531"/>
                <a:ext cx="311760" cy="204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DA88F12-AD54-4A61-B797-61403B4B9A0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22571" y="5830891"/>
                  <a:ext cx="347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7B3C313-5881-44C8-86B2-6D4A91308444}"/>
                    </a:ext>
                  </a:extLst>
                </p14:cNvPr>
                <p14:cNvContentPartPr/>
                <p14:nvPr/>
              </p14:nvContentPartPr>
              <p14:xfrm>
                <a:off x="6513091" y="5663851"/>
                <a:ext cx="263160" cy="235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7B3C313-5881-44C8-86B2-6D4A9130844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495451" y="5646211"/>
                  <a:ext cx="298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B58691D-2D84-45EB-9AAB-BF79D157D4BD}"/>
                    </a:ext>
                  </a:extLst>
                </p14:cNvPr>
                <p14:cNvContentPartPr/>
                <p14:nvPr/>
              </p14:nvContentPartPr>
              <p14:xfrm>
                <a:off x="6659611" y="5444971"/>
                <a:ext cx="119880" cy="210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B58691D-2D84-45EB-9AAB-BF79D157D4B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41611" y="5426971"/>
                  <a:ext cx="155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FE1A269-952D-482B-9F9F-216C210D6D63}"/>
                    </a:ext>
                  </a:extLst>
                </p14:cNvPr>
                <p14:cNvContentPartPr/>
                <p14:nvPr/>
              </p14:nvContentPartPr>
              <p14:xfrm>
                <a:off x="6780571" y="5381611"/>
                <a:ext cx="333360" cy="434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FE1A269-952D-482B-9F9F-216C210D6D6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62931" y="5363971"/>
                  <a:ext cx="369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136745F-D4CA-4775-9814-73B54BFD8B9D}"/>
                    </a:ext>
                  </a:extLst>
                </p14:cNvPr>
                <p14:cNvContentPartPr/>
                <p14:nvPr/>
              </p14:nvContentPartPr>
              <p14:xfrm>
                <a:off x="6983251" y="5210971"/>
                <a:ext cx="298440" cy="28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136745F-D4CA-4775-9814-73B54BFD8B9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965251" y="5193331"/>
                  <a:ext cx="334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BB5A1D2-8CD2-45FE-8928-4892403C9AE5}"/>
                    </a:ext>
                  </a:extLst>
                </p14:cNvPr>
                <p14:cNvContentPartPr/>
                <p14:nvPr/>
              </p14:nvContentPartPr>
              <p14:xfrm>
                <a:off x="7355491" y="5325811"/>
                <a:ext cx="123840" cy="178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BB5A1D2-8CD2-45FE-8928-4892403C9A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37851" y="5308171"/>
                  <a:ext cx="159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7BEF40-9DC9-471A-8F06-D5155810161D}"/>
                    </a:ext>
                  </a:extLst>
                </p14:cNvPr>
                <p14:cNvContentPartPr/>
                <p14:nvPr/>
              </p14:nvContentPartPr>
              <p14:xfrm>
                <a:off x="7550611" y="5283691"/>
                <a:ext cx="262800" cy="240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7BEF40-9DC9-471A-8F06-D5155810161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32971" y="5265691"/>
                  <a:ext cx="298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1C5F02-C606-4E42-AC0D-61F484D225A6}"/>
                    </a:ext>
                  </a:extLst>
                </p14:cNvPr>
                <p14:cNvContentPartPr/>
                <p14:nvPr/>
              </p14:nvContentPartPr>
              <p14:xfrm>
                <a:off x="7855891" y="5016211"/>
                <a:ext cx="218160" cy="426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1C5F02-C606-4E42-AC0D-61F484D225A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837891" y="4998571"/>
                  <a:ext cx="253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DD9E76-C897-43C2-BB9D-363EE1D5BB16}"/>
                    </a:ext>
                  </a:extLst>
                </p14:cNvPr>
                <p14:cNvContentPartPr/>
                <p14:nvPr/>
              </p14:nvContentPartPr>
              <p14:xfrm>
                <a:off x="8205091" y="4895611"/>
                <a:ext cx="663480" cy="749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DD9E76-C897-43C2-BB9D-363EE1D5BB1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87091" y="4877611"/>
                  <a:ext cx="6991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80B3F4-FA63-4F30-B86D-6A8A15A912F1}"/>
                    </a:ext>
                  </a:extLst>
                </p14:cNvPr>
                <p14:cNvContentPartPr/>
                <p14:nvPr/>
              </p14:nvContentPartPr>
              <p14:xfrm>
                <a:off x="9185731" y="4724971"/>
                <a:ext cx="253440" cy="348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80B3F4-FA63-4F30-B86D-6A8A15A912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67731" y="4706971"/>
                  <a:ext cx="2890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5DEA338-735F-4A40-9D75-2DD432BF5233}"/>
                    </a:ext>
                  </a:extLst>
                </p14:cNvPr>
                <p14:cNvContentPartPr/>
                <p14:nvPr/>
              </p14:nvContentPartPr>
              <p14:xfrm>
                <a:off x="9551491" y="4736491"/>
                <a:ext cx="257760" cy="142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5DEA338-735F-4A40-9D75-2DD432BF523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33491" y="4718851"/>
                  <a:ext cx="293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02F83C2-9550-4983-A880-BC6297960FBD}"/>
                    </a:ext>
                  </a:extLst>
                </p14:cNvPr>
                <p14:cNvContentPartPr/>
                <p14:nvPr/>
              </p14:nvContentPartPr>
              <p14:xfrm>
                <a:off x="9822571" y="4612291"/>
                <a:ext cx="154800" cy="346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02F83C2-9550-4983-A880-BC6297960FB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804931" y="4594291"/>
                  <a:ext cx="190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124256F-7CC4-4A52-A83D-7997A32E162A}"/>
                    </a:ext>
                  </a:extLst>
                </p14:cNvPr>
                <p14:cNvContentPartPr/>
                <p14:nvPr/>
              </p14:nvContentPartPr>
              <p14:xfrm>
                <a:off x="10018411" y="4434091"/>
                <a:ext cx="106200" cy="301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124256F-7CC4-4A52-A83D-7997A32E162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00411" y="4416091"/>
                  <a:ext cx="141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C32A79D-05F0-4753-A2FD-2C8CE8DC66B5}"/>
                    </a:ext>
                  </a:extLst>
                </p14:cNvPr>
                <p14:cNvContentPartPr/>
                <p14:nvPr/>
              </p14:nvContentPartPr>
              <p14:xfrm>
                <a:off x="10154851" y="4251211"/>
                <a:ext cx="424080" cy="452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C32A79D-05F0-4753-A2FD-2C8CE8DC66B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37211" y="4233571"/>
                  <a:ext cx="4597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32E0A28-A989-4FD7-B4D1-721F2D1EF970}"/>
                    </a:ext>
                  </a:extLst>
                </p14:cNvPr>
                <p14:cNvContentPartPr/>
                <p14:nvPr/>
              </p14:nvContentPartPr>
              <p14:xfrm>
                <a:off x="6218611" y="4919731"/>
                <a:ext cx="4446720" cy="1618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32E0A28-A989-4FD7-B4D1-721F2D1EF97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00611" y="4901731"/>
                  <a:ext cx="4482360" cy="165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4CB4E4-08EF-47D8-B7F8-016D08F9D435}"/>
              </a:ext>
            </a:extLst>
          </p:cNvPr>
          <p:cNvGrpSpPr/>
          <p:nvPr/>
        </p:nvGrpSpPr>
        <p:grpSpPr>
          <a:xfrm>
            <a:off x="7638451" y="5649091"/>
            <a:ext cx="2238120" cy="885600"/>
            <a:chOff x="7638451" y="5649091"/>
            <a:chExt cx="2238120" cy="88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AAD8344-400B-4F71-8F51-5ADE1A8CCD2F}"/>
                    </a:ext>
                  </a:extLst>
                </p14:cNvPr>
                <p14:cNvContentPartPr/>
                <p14:nvPr/>
              </p14:nvContentPartPr>
              <p14:xfrm>
                <a:off x="7638451" y="6413371"/>
                <a:ext cx="555840" cy="121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AAD8344-400B-4F71-8F51-5ADE1A8CCD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20811" y="6395731"/>
                  <a:ext cx="591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F937D4-B023-4E02-A747-F43C75C6C5AE}"/>
                    </a:ext>
                  </a:extLst>
                </p14:cNvPr>
                <p14:cNvContentPartPr/>
                <p14:nvPr/>
              </p14:nvContentPartPr>
              <p14:xfrm>
                <a:off x="8317771" y="6214291"/>
                <a:ext cx="138240" cy="293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F937D4-B023-4E02-A747-F43C75C6C5A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99771" y="6196291"/>
                  <a:ext cx="173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427A00-D65D-45E1-B56D-F0CD8F3E850D}"/>
                    </a:ext>
                  </a:extLst>
                </p14:cNvPr>
                <p14:cNvContentPartPr/>
                <p14:nvPr/>
              </p14:nvContentPartPr>
              <p14:xfrm>
                <a:off x="8399131" y="5997571"/>
                <a:ext cx="198360" cy="318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427A00-D65D-45E1-B56D-F0CD8F3E850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81491" y="5979931"/>
                  <a:ext cx="234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F810923-4D90-4050-BC35-8698C1D6091B}"/>
                    </a:ext>
                  </a:extLst>
                </p14:cNvPr>
                <p14:cNvContentPartPr/>
                <p14:nvPr/>
              </p14:nvContentPartPr>
              <p14:xfrm>
                <a:off x="8642131" y="6034651"/>
                <a:ext cx="317880" cy="129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F810923-4D90-4050-BC35-8698C1D6091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624131" y="6017011"/>
                  <a:ext cx="353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E7ACA76-6B92-44D3-9271-A1DF47C2F62C}"/>
                    </a:ext>
                  </a:extLst>
                </p14:cNvPr>
                <p14:cNvContentPartPr/>
                <p14:nvPr/>
              </p14:nvContentPartPr>
              <p14:xfrm>
                <a:off x="8981971" y="5979571"/>
                <a:ext cx="119880" cy="100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E7ACA76-6B92-44D3-9271-A1DF47C2F62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963971" y="5961931"/>
                  <a:ext cx="155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0E99BED-6376-4A5A-9142-BC95DB54FA94}"/>
                    </a:ext>
                  </a:extLst>
                </p14:cNvPr>
                <p14:cNvContentPartPr/>
                <p14:nvPr/>
              </p14:nvContentPartPr>
              <p14:xfrm>
                <a:off x="8892691" y="5879491"/>
                <a:ext cx="360" cy="3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0E99BED-6376-4A5A-9142-BC95DB54FA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75051" y="586149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D1AB315-3416-445B-88DE-68435AAE13AB}"/>
                    </a:ext>
                  </a:extLst>
                </p14:cNvPr>
                <p14:cNvContentPartPr/>
                <p14:nvPr/>
              </p14:nvContentPartPr>
              <p14:xfrm>
                <a:off x="9054691" y="5841691"/>
                <a:ext cx="284400" cy="119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D1AB315-3416-445B-88DE-68435AAE13A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036691" y="5823691"/>
                  <a:ext cx="320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EEC20A-CE35-4A73-88F9-3A1190718196}"/>
                    </a:ext>
                  </a:extLst>
                </p14:cNvPr>
                <p14:cNvContentPartPr/>
                <p14:nvPr/>
              </p14:nvContentPartPr>
              <p14:xfrm>
                <a:off x="9322171" y="5649091"/>
                <a:ext cx="554400" cy="379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EEC20A-CE35-4A73-88F9-3A119071819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04171" y="5631091"/>
                  <a:ext cx="59004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C541FE3-F1E6-48B9-85DD-008106BFAF1F}"/>
              </a:ext>
            </a:extLst>
          </p:cNvPr>
          <p:cNvGrpSpPr/>
          <p:nvPr/>
        </p:nvGrpSpPr>
        <p:grpSpPr>
          <a:xfrm>
            <a:off x="9927691" y="4270291"/>
            <a:ext cx="2168640" cy="1621800"/>
            <a:chOff x="9927691" y="4270291"/>
            <a:chExt cx="2168640" cy="16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5F2AA5B-EB3D-4EAD-8D64-262141C76A1A}"/>
                    </a:ext>
                  </a:extLst>
                </p14:cNvPr>
                <p14:cNvContentPartPr/>
                <p14:nvPr/>
              </p14:nvContentPartPr>
              <p14:xfrm>
                <a:off x="9927691" y="5478091"/>
                <a:ext cx="293040" cy="380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5F2AA5B-EB3D-4EAD-8D64-262141C76A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909691" y="5460451"/>
                  <a:ext cx="3286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57901C-BC9F-4137-8256-2A963C7FB1B1}"/>
                    </a:ext>
                  </a:extLst>
                </p14:cNvPr>
                <p14:cNvContentPartPr/>
                <p14:nvPr/>
              </p14:nvContentPartPr>
              <p14:xfrm>
                <a:off x="10050091" y="5478091"/>
                <a:ext cx="64800" cy="414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57901C-BC9F-4137-8256-2A963C7FB1B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32451" y="5460091"/>
                  <a:ext cx="1004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D67C886-1320-4AC3-99F0-0D11C87CEBCD}"/>
                    </a:ext>
                  </a:extLst>
                </p14:cNvPr>
                <p14:cNvContentPartPr/>
                <p14:nvPr/>
              </p14:nvContentPartPr>
              <p14:xfrm>
                <a:off x="10485331" y="5324371"/>
                <a:ext cx="204120" cy="250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D67C886-1320-4AC3-99F0-0D11C87CEBC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67691" y="5306371"/>
                  <a:ext cx="239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3C8977C-C7AC-41E0-8C5A-F342529226E8}"/>
                    </a:ext>
                  </a:extLst>
                </p14:cNvPr>
                <p14:cNvContentPartPr/>
                <p14:nvPr/>
              </p14:nvContentPartPr>
              <p14:xfrm>
                <a:off x="10672171" y="5008651"/>
                <a:ext cx="254880" cy="487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3C8977C-C7AC-41E0-8C5A-F342529226E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54171" y="4990651"/>
                  <a:ext cx="2905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127AFB-DD77-4CED-9014-1F2F3C304DBA}"/>
                    </a:ext>
                  </a:extLst>
                </p14:cNvPr>
                <p14:cNvContentPartPr/>
                <p14:nvPr/>
              </p14:nvContentPartPr>
              <p14:xfrm>
                <a:off x="10836691" y="5174971"/>
                <a:ext cx="105840" cy="75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127AFB-DD77-4CED-9014-1F2F3C304DB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19051" y="5156971"/>
                  <a:ext cx="141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CCC885-FA85-490F-9EDE-D01FE1C097B6}"/>
                    </a:ext>
                  </a:extLst>
                </p14:cNvPr>
                <p14:cNvContentPartPr/>
                <p14:nvPr/>
              </p14:nvContentPartPr>
              <p14:xfrm>
                <a:off x="10891411" y="4952131"/>
                <a:ext cx="320760" cy="285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CCC885-FA85-490F-9EDE-D01FE1C097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73771" y="4934131"/>
                  <a:ext cx="356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17EB3FB-938C-4C6B-B3A1-1CF29845C643}"/>
                    </a:ext>
                  </a:extLst>
                </p14:cNvPr>
                <p14:cNvContentPartPr/>
                <p14:nvPr/>
              </p14:nvContentPartPr>
              <p14:xfrm>
                <a:off x="10867291" y="5004691"/>
                <a:ext cx="288000" cy="190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17EB3FB-938C-4C6B-B3A1-1CF29845C64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849651" y="4987051"/>
                  <a:ext cx="323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8CD65D0-3B90-467B-B0A7-F6604A0BEFC9}"/>
                    </a:ext>
                  </a:extLst>
                </p14:cNvPr>
                <p14:cNvContentPartPr/>
                <p14:nvPr/>
              </p14:nvContentPartPr>
              <p14:xfrm>
                <a:off x="11131531" y="4724251"/>
                <a:ext cx="450360" cy="411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8CD65D0-3B90-467B-B0A7-F6604A0BEFC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113891" y="4706611"/>
                  <a:ext cx="486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94AB604-E762-4BCD-9BE0-1416C744F2D7}"/>
                    </a:ext>
                  </a:extLst>
                </p14:cNvPr>
                <p14:cNvContentPartPr/>
                <p14:nvPr/>
              </p14:nvContentPartPr>
              <p14:xfrm>
                <a:off x="11466331" y="4577011"/>
                <a:ext cx="213840" cy="284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94AB604-E762-4BCD-9BE0-1416C744F2D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448331" y="4559011"/>
                  <a:ext cx="249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C2CEA0F-0B25-4D9A-9024-7AAF5FCD7809}"/>
                    </a:ext>
                  </a:extLst>
                </p14:cNvPr>
                <p14:cNvContentPartPr/>
                <p14:nvPr/>
              </p14:nvContentPartPr>
              <p14:xfrm>
                <a:off x="11750731" y="4270291"/>
                <a:ext cx="345600" cy="285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C2CEA0F-0B25-4D9A-9024-7AAF5FCD780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732731" y="4252651"/>
                  <a:ext cx="381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6E06188-8B04-4A3B-AF98-6003231F4255}"/>
                    </a:ext>
                  </a:extLst>
                </p14:cNvPr>
                <p14:cNvContentPartPr/>
                <p14:nvPr/>
              </p14:nvContentPartPr>
              <p14:xfrm>
                <a:off x="11789611" y="4731811"/>
                <a:ext cx="224280" cy="273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6E06188-8B04-4A3B-AF98-6003231F425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71971" y="4714171"/>
                  <a:ext cx="259920" cy="30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086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234F70-D121-437F-A241-279911BC2C3D}"/>
                  </a:ext>
                </a:extLst>
              </p14:cNvPr>
              <p14:cNvContentPartPr/>
              <p14:nvPr/>
            </p14:nvContentPartPr>
            <p14:xfrm>
              <a:off x="7645291" y="154411"/>
              <a:ext cx="831600" cy="528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234F70-D121-437F-A241-279911BC2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7291" y="136411"/>
                <a:ext cx="867240" cy="56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91DB34-F7EC-4269-B18F-126DB41FEC08}"/>
              </a:ext>
            </a:extLst>
          </p:cNvPr>
          <p:cNvGrpSpPr/>
          <p:nvPr/>
        </p:nvGrpSpPr>
        <p:grpSpPr>
          <a:xfrm>
            <a:off x="464731" y="64771"/>
            <a:ext cx="10968120" cy="3422880"/>
            <a:chOff x="464731" y="64771"/>
            <a:chExt cx="10968120" cy="34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AAC031-1ABC-44AC-8792-D86190B9E107}"/>
                    </a:ext>
                  </a:extLst>
                </p14:cNvPr>
                <p14:cNvContentPartPr/>
                <p14:nvPr/>
              </p14:nvContentPartPr>
              <p14:xfrm>
                <a:off x="464731" y="582091"/>
                <a:ext cx="266400" cy="612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AAC031-1ABC-44AC-8792-D86190B9E1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091" y="564451"/>
                  <a:ext cx="30204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298ED3-45F0-41B7-86DE-E67124239D8B}"/>
                    </a:ext>
                  </a:extLst>
                </p14:cNvPr>
                <p14:cNvContentPartPr/>
                <p14:nvPr/>
              </p14:nvContentPartPr>
              <p14:xfrm>
                <a:off x="831931" y="589651"/>
                <a:ext cx="490680" cy="49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298ED3-45F0-41B7-86DE-E67124239D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931" y="572011"/>
                  <a:ext cx="5263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DD424F-270E-4FD0-AB2A-FE477D287A55}"/>
                    </a:ext>
                  </a:extLst>
                </p14:cNvPr>
                <p14:cNvContentPartPr/>
                <p14:nvPr/>
              </p14:nvContentPartPr>
              <p14:xfrm>
                <a:off x="1329091" y="510451"/>
                <a:ext cx="252720" cy="18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DD424F-270E-4FD0-AB2A-FE477D287A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1451" y="492451"/>
                  <a:ext cx="288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C09021-4126-4C12-AEBE-5FB95F176D17}"/>
                    </a:ext>
                  </a:extLst>
                </p14:cNvPr>
                <p14:cNvContentPartPr/>
                <p14:nvPr/>
              </p14:nvContentPartPr>
              <p14:xfrm>
                <a:off x="1707091" y="559051"/>
                <a:ext cx="200520" cy="3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C09021-4126-4C12-AEBE-5FB95F176D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9091" y="541411"/>
                  <a:ext cx="236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CB0A03-0344-4682-81D7-CDB90A35C8E2}"/>
                    </a:ext>
                  </a:extLst>
                </p14:cNvPr>
                <p14:cNvContentPartPr/>
                <p14:nvPr/>
              </p14:nvContentPartPr>
              <p14:xfrm>
                <a:off x="1998691" y="428731"/>
                <a:ext cx="77400" cy="26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CB0A03-0344-4682-81D7-CDB90A35C8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0691" y="410731"/>
                  <a:ext cx="113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98EF75-A0A2-4421-BD09-089B9C92E471}"/>
                    </a:ext>
                  </a:extLst>
                </p14:cNvPr>
                <p14:cNvContentPartPr/>
                <p14:nvPr/>
              </p14:nvContentPartPr>
              <p14:xfrm>
                <a:off x="2111731" y="363931"/>
                <a:ext cx="159120" cy="29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98EF75-A0A2-4421-BD09-089B9C92E4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3731" y="345931"/>
                  <a:ext cx="194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4EE181-2AEE-4E1C-AA9D-E19ADA8B30B9}"/>
                    </a:ext>
                  </a:extLst>
                </p14:cNvPr>
                <p14:cNvContentPartPr/>
                <p14:nvPr/>
              </p14:nvContentPartPr>
              <p14:xfrm>
                <a:off x="2240971" y="266731"/>
                <a:ext cx="135720" cy="28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4EE181-2AEE-4E1C-AA9D-E19ADA8B30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3331" y="249091"/>
                  <a:ext cx="171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42607F-52BE-4EBF-92AB-72C9FC55454C}"/>
                    </a:ext>
                  </a:extLst>
                </p14:cNvPr>
                <p14:cNvContentPartPr/>
                <p14:nvPr/>
              </p14:nvContentPartPr>
              <p14:xfrm>
                <a:off x="2006611" y="589291"/>
                <a:ext cx="610560" cy="27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42607F-52BE-4EBF-92AB-72C9FC5545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8611" y="571651"/>
                  <a:ext cx="646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B02089-E186-4235-BBC4-EE80EB5B4AED}"/>
                    </a:ext>
                  </a:extLst>
                </p14:cNvPr>
                <p14:cNvContentPartPr/>
                <p14:nvPr/>
              </p14:nvContentPartPr>
              <p14:xfrm>
                <a:off x="1739491" y="257731"/>
                <a:ext cx="416880" cy="3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B02089-E186-4235-BBC4-EE80EB5B4A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1851" y="240091"/>
                  <a:ext cx="452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028D56-4537-413F-9C14-D08CB217982A}"/>
                    </a:ext>
                  </a:extLst>
                </p14:cNvPr>
                <p14:cNvContentPartPr/>
                <p14:nvPr/>
              </p14:nvContentPartPr>
              <p14:xfrm>
                <a:off x="655531" y="792691"/>
                <a:ext cx="2403720" cy="489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028D56-4537-413F-9C14-D08CB21798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531" y="774691"/>
                  <a:ext cx="24393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AD1BCC-140D-406A-8D8D-A1BB1C876EA1}"/>
                    </a:ext>
                  </a:extLst>
                </p14:cNvPr>
                <p14:cNvContentPartPr/>
                <p14:nvPr/>
              </p14:nvContentPartPr>
              <p14:xfrm>
                <a:off x="476971" y="1141531"/>
                <a:ext cx="2405880" cy="25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AD1BCC-140D-406A-8D8D-A1BB1C876E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331" y="1123891"/>
                  <a:ext cx="2441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9A038C-9499-4D95-96B7-3C1FCC12F8D3}"/>
                    </a:ext>
                  </a:extLst>
                </p14:cNvPr>
                <p14:cNvContentPartPr/>
                <p14:nvPr/>
              </p14:nvContentPartPr>
              <p14:xfrm>
                <a:off x="3570811" y="288691"/>
                <a:ext cx="745200" cy="66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9A038C-9499-4D95-96B7-3C1FCC12F8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3171" y="271051"/>
                  <a:ext cx="7808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7144F-D1D6-44A6-B66C-8CA8BC066E2E}"/>
                    </a:ext>
                  </a:extLst>
                </p14:cNvPr>
                <p14:cNvContentPartPr/>
                <p14:nvPr/>
              </p14:nvContentPartPr>
              <p14:xfrm>
                <a:off x="3932251" y="681811"/>
                <a:ext cx="607320" cy="27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7144F-D1D6-44A6-B66C-8CA8BC066E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4611" y="663811"/>
                  <a:ext cx="642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43ECD2-072B-4F12-B573-207CB1A19E13}"/>
                    </a:ext>
                  </a:extLst>
                </p14:cNvPr>
                <p14:cNvContentPartPr/>
                <p14:nvPr/>
              </p14:nvContentPartPr>
              <p14:xfrm>
                <a:off x="4523371" y="362851"/>
                <a:ext cx="496440" cy="37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43ECD2-072B-4F12-B573-207CB1A19E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5371" y="344851"/>
                  <a:ext cx="532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C8B12D-C256-4CA5-8F12-964EDB6EFE8B}"/>
                    </a:ext>
                  </a:extLst>
                </p14:cNvPr>
                <p14:cNvContentPartPr/>
                <p14:nvPr/>
              </p14:nvContentPartPr>
              <p14:xfrm>
                <a:off x="5456851" y="299131"/>
                <a:ext cx="627480" cy="489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C8B12D-C256-4CA5-8F12-964EDB6EFE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8851" y="281131"/>
                  <a:ext cx="6631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E177AE-EFFE-4BA9-BF72-A252707B431D}"/>
                    </a:ext>
                  </a:extLst>
                </p14:cNvPr>
                <p14:cNvContentPartPr/>
                <p14:nvPr/>
              </p14:nvContentPartPr>
              <p14:xfrm>
                <a:off x="6230851" y="145411"/>
                <a:ext cx="283320" cy="28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E177AE-EFFE-4BA9-BF72-A252707B43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12851" y="127771"/>
                  <a:ext cx="318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8D12CE-97D1-4D39-8C2B-95FFDC3D9E12}"/>
                    </a:ext>
                  </a:extLst>
                </p14:cNvPr>
                <p14:cNvContentPartPr/>
                <p14:nvPr/>
              </p14:nvContentPartPr>
              <p14:xfrm>
                <a:off x="8950291" y="134971"/>
                <a:ext cx="876240" cy="57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8D12CE-97D1-4D39-8C2B-95FFDC3D9E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32291" y="116971"/>
                  <a:ext cx="911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FEF1A5-1A37-4BB1-ACD6-EF4BFFDF0E1B}"/>
                    </a:ext>
                  </a:extLst>
                </p14:cNvPr>
                <p14:cNvContentPartPr/>
                <p14:nvPr/>
              </p14:nvContentPartPr>
              <p14:xfrm>
                <a:off x="9410731" y="461131"/>
                <a:ext cx="369360" cy="13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FEF1A5-1A37-4BB1-ACD6-EF4BFFDF0E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92731" y="443131"/>
                  <a:ext cx="405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EC4DCD-CB9B-482F-BE06-C4F350BB0886}"/>
                    </a:ext>
                  </a:extLst>
                </p14:cNvPr>
                <p14:cNvContentPartPr/>
                <p14:nvPr/>
              </p14:nvContentPartPr>
              <p14:xfrm>
                <a:off x="9880171" y="461131"/>
                <a:ext cx="248040" cy="29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EC4DCD-CB9B-482F-BE06-C4F350BB08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62171" y="443131"/>
                  <a:ext cx="283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9C33AA-F3C0-45B8-9877-04D099E970B8}"/>
                    </a:ext>
                  </a:extLst>
                </p14:cNvPr>
                <p14:cNvContentPartPr/>
                <p14:nvPr/>
              </p14:nvContentPartPr>
              <p14:xfrm>
                <a:off x="10189771" y="242251"/>
                <a:ext cx="237960" cy="27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9C33AA-F3C0-45B8-9877-04D099E970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2131" y="224611"/>
                  <a:ext cx="273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F47956-2185-428C-A6EF-DDC25C37290D}"/>
                    </a:ext>
                  </a:extLst>
                </p14:cNvPr>
                <p14:cNvContentPartPr/>
                <p14:nvPr/>
              </p14:nvContentPartPr>
              <p14:xfrm>
                <a:off x="10744891" y="64771"/>
                <a:ext cx="288360" cy="43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F47956-2185-428C-A6EF-DDC25C3729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6891" y="46771"/>
                  <a:ext cx="3240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49BDC8-A5EA-4FBA-9AE6-9A006FC99AD2}"/>
                    </a:ext>
                  </a:extLst>
                </p14:cNvPr>
                <p14:cNvContentPartPr/>
                <p14:nvPr/>
              </p14:nvContentPartPr>
              <p14:xfrm>
                <a:off x="10883491" y="234331"/>
                <a:ext cx="237600" cy="154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49BDC8-A5EA-4FBA-9AE6-9A006FC99A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65851" y="216691"/>
                  <a:ext cx="273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9FA4ED-1860-4156-A0EA-28094A435A2A}"/>
                    </a:ext>
                  </a:extLst>
                </p14:cNvPr>
                <p14:cNvContentPartPr/>
                <p14:nvPr/>
              </p14:nvContentPartPr>
              <p14:xfrm>
                <a:off x="10980331" y="469771"/>
                <a:ext cx="452520" cy="36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9FA4ED-1860-4156-A0EA-28094A435A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2331" y="451771"/>
                  <a:ext cx="488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F88101-5DB6-4464-B927-8F694B4A390A}"/>
                    </a:ext>
                  </a:extLst>
                </p14:cNvPr>
                <p14:cNvContentPartPr/>
                <p14:nvPr/>
              </p14:nvContentPartPr>
              <p14:xfrm>
                <a:off x="3808411" y="1512331"/>
                <a:ext cx="465840" cy="49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F88101-5DB6-4464-B927-8F694B4A39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0411" y="1494691"/>
                  <a:ext cx="5014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834F36-01CA-41DF-A755-C8B647FABC9A}"/>
                    </a:ext>
                  </a:extLst>
                </p14:cNvPr>
                <p14:cNvContentPartPr/>
                <p14:nvPr/>
              </p14:nvContentPartPr>
              <p14:xfrm>
                <a:off x="4353091" y="1686931"/>
                <a:ext cx="364320" cy="240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834F36-01CA-41DF-A755-C8B647FABC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35451" y="1669291"/>
                  <a:ext cx="399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5EF045-4CD9-4FA7-B624-D20F71F98F9D}"/>
                    </a:ext>
                  </a:extLst>
                </p14:cNvPr>
                <p14:cNvContentPartPr/>
                <p14:nvPr/>
              </p14:nvContentPartPr>
              <p14:xfrm>
                <a:off x="4814251" y="1528891"/>
                <a:ext cx="313920" cy="510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5EF045-4CD9-4FA7-B624-D20F71F98F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96611" y="1511251"/>
                  <a:ext cx="3495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EFC938-87BA-499C-8BBE-59C67FB10E64}"/>
                    </a:ext>
                  </a:extLst>
                </p14:cNvPr>
                <p14:cNvContentPartPr/>
                <p14:nvPr/>
              </p14:nvContentPartPr>
              <p14:xfrm>
                <a:off x="5069131" y="1417291"/>
                <a:ext cx="261360" cy="453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EFC938-87BA-499C-8BBE-59C67FB10E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1491" y="1399291"/>
                  <a:ext cx="297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1394F1-4A7A-4E36-921B-EF77FDE8A2F0}"/>
                    </a:ext>
                  </a:extLst>
                </p14:cNvPr>
                <p14:cNvContentPartPr/>
                <p14:nvPr/>
              </p14:nvContentPartPr>
              <p14:xfrm>
                <a:off x="5348851" y="1299931"/>
                <a:ext cx="681840" cy="49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1394F1-4A7A-4E36-921B-EF77FDE8A2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0851" y="1281931"/>
                  <a:ext cx="7174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A0E6FD-E228-4D47-A7DE-E08447048B5A}"/>
                    </a:ext>
                  </a:extLst>
                </p14:cNvPr>
                <p14:cNvContentPartPr/>
                <p14:nvPr/>
              </p14:nvContentPartPr>
              <p14:xfrm>
                <a:off x="6230491" y="1286251"/>
                <a:ext cx="283680" cy="38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A0E6FD-E228-4D47-A7DE-E08447048B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2491" y="1268251"/>
                  <a:ext cx="3193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266E8E-BC30-4F26-A93A-7F10EEDA0129}"/>
                    </a:ext>
                  </a:extLst>
                </p14:cNvPr>
                <p14:cNvContentPartPr/>
                <p14:nvPr/>
              </p14:nvContentPartPr>
              <p14:xfrm>
                <a:off x="6598771" y="1072771"/>
                <a:ext cx="585000" cy="46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266E8E-BC30-4F26-A93A-7F10EEDA01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80771" y="1054771"/>
                  <a:ext cx="6206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A5CF76-549E-4CEF-B7AB-143A4AD37E0C}"/>
                    </a:ext>
                  </a:extLst>
                </p14:cNvPr>
                <p14:cNvContentPartPr/>
                <p14:nvPr/>
              </p14:nvContentPartPr>
              <p14:xfrm>
                <a:off x="7225891" y="894931"/>
                <a:ext cx="976320" cy="42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A5CF76-549E-4CEF-B7AB-143A4AD37E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8251" y="877291"/>
                  <a:ext cx="10119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B66A7A-B5EA-453A-B35F-EDB267E8A4CE}"/>
                    </a:ext>
                  </a:extLst>
                </p14:cNvPr>
                <p14:cNvContentPartPr/>
                <p14:nvPr/>
              </p14:nvContentPartPr>
              <p14:xfrm>
                <a:off x="8305171" y="952171"/>
                <a:ext cx="273600" cy="19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B66A7A-B5EA-453A-B35F-EDB267E8A4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87171" y="934531"/>
                  <a:ext cx="309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8E3353-85AE-4F87-A8A6-20AE45E8D924}"/>
                    </a:ext>
                  </a:extLst>
                </p14:cNvPr>
                <p14:cNvContentPartPr/>
                <p14:nvPr/>
              </p14:nvContentPartPr>
              <p14:xfrm>
                <a:off x="8601811" y="920131"/>
                <a:ext cx="364680" cy="193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8E3353-85AE-4F87-A8A6-20AE45E8D9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83811" y="902131"/>
                  <a:ext cx="400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760594-88AA-4085-AACC-6DC95E9C1F95}"/>
                    </a:ext>
                  </a:extLst>
                </p14:cNvPr>
                <p14:cNvContentPartPr/>
                <p14:nvPr/>
              </p14:nvContentPartPr>
              <p14:xfrm>
                <a:off x="8953171" y="595771"/>
                <a:ext cx="231480" cy="49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760594-88AA-4085-AACC-6DC95E9C1F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5531" y="578131"/>
                  <a:ext cx="267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69AF30-52F1-42B6-A041-56ED431C8A9A}"/>
                    </a:ext>
                  </a:extLst>
                </p14:cNvPr>
                <p14:cNvContentPartPr/>
                <p14:nvPr/>
              </p14:nvContentPartPr>
              <p14:xfrm>
                <a:off x="4303051" y="1123891"/>
                <a:ext cx="3748320" cy="156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69AF30-52F1-42B6-A041-56ED431C8A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85051" y="1105891"/>
                  <a:ext cx="3783960" cy="16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5CD619-A4BF-47FE-833D-8661F0310785}"/>
                    </a:ext>
                  </a:extLst>
                </p14:cNvPr>
                <p14:cNvContentPartPr/>
                <p14:nvPr/>
              </p14:nvContentPartPr>
              <p14:xfrm>
                <a:off x="5041051" y="1876651"/>
                <a:ext cx="3065400" cy="77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5CD619-A4BF-47FE-833D-8661F03107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3411" y="1859011"/>
                  <a:ext cx="310104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A7E068-83E7-4215-B54B-44553AA996CF}"/>
                    </a:ext>
                  </a:extLst>
                </p14:cNvPr>
                <p14:cNvContentPartPr/>
                <p14:nvPr/>
              </p14:nvContentPartPr>
              <p14:xfrm>
                <a:off x="6157771" y="2523571"/>
                <a:ext cx="392040" cy="313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A7E068-83E7-4215-B54B-44553AA996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9771" y="2505571"/>
                  <a:ext cx="427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E1EC0F-56B5-4FC0-9C07-797ED80CACA7}"/>
                    </a:ext>
                  </a:extLst>
                </p14:cNvPr>
                <p14:cNvContentPartPr/>
                <p14:nvPr/>
              </p14:nvContentPartPr>
              <p14:xfrm>
                <a:off x="6627211" y="2459851"/>
                <a:ext cx="110160" cy="171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E1EC0F-56B5-4FC0-9C07-797ED80CAC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09211" y="2441851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33D962-8F1E-44CA-84D9-7BB955C11304}"/>
                    </a:ext>
                  </a:extLst>
                </p14:cNvPr>
                <p14:cNvContentPartPr/>
                <p14:nvPr/>
              </p14:nvContentPartPr>
              <p14:xfrm>
                <a:off x="6530011" y="2321971"/>
                <a:ext cx="360" cy="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33D962-8F1E-44CA-84D9-7BB955C113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2011" y="230433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8190938-4C72-43F8-A85B-11E23C6F3640}"/>
                    </a:ext>
                  </a:extLst>
                </p14:cNvPr>
                <p14:cNvContentPartPr/>
                <p14:nvPr/>
              </p14:nvContentPartPr>
              <p14:xfrm>
                <a:off x="6820531" y="1933171"/>
                <a:ext cx="1527480" cy="105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8190938-4C72-43F8-A85B-11E23C6F36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02531" y="1915171"/>
                  <a:ext cx="156312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4C99CF-E3FA-449E-B324-593D23F56F5A}"/>
                    </a:ext>
                  </a:extLst>
                </p14:cNvPr>
                <p14:cNvContentPartPr/>
                <p14:nvPr/>
              </p14:nvContentPartPr>
              <p14:xfrm>
                <a:off x="7500931" y="2035771"/>
                <a:ext cx="432360" cy="18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4C99CF-E3FA-449E-B324-593D23F56F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83291" y="2017771"/>
                  <a:ext cx="468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9DD868-87B9-487D-A92E-B7FBF2EF593C}"/>
                    </a:ext>
                  </a:extLst>
                </p14:cNvPr>
                <p14:cNvContentPartPr/>
                <p14:nvPr/>
              </p14:nvContentPartPr>
              <p14:xfrm>
                <a:off x="6504091" y="2467771"/>
                <a:ext cx="2437920" cy="956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9DD868-87B9-487D-A92E-B7FBF2EF59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86091" y="2449771"/>
                  <a:ext cx="247356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8867D3-D350-4585-93C2-C21997A20B1A}"/>
                    </a:ext>
                  </a:extLst>
                </p14:cNvPr>
                <p14:cNvContentPartPr/>
                <p14:nvPr/>
              </p14:nvContentPartPr>
              <p14:xfrm>
                <a:off x="6060571" y="2433931"/>
                <a:ext cx="2891520" cy="1053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8867D3-D350-4585-93C2-C21997A20B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42931" y="2416291"/>
                  <a:ext cx="2927160" cy="108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63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DBF2D16-29CA-4C90-8738-AA68B40193BF}"/>
                  </a:ext>
                </a:extLst>
              </p14:cNvPr>
              <p14:cNvContentPartPr/>
              <p14:nvPr/>
            </p14:nvContentPartPr>
            <p14:xfrm>
              <a:off x="2249251" y="274651"/>
              <a:ext cx="130320" cy="1148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DBF2D16-29CA-4C90-8738-AA68B4019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1611" y="257011"/>
                <a:ext cx="16596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F2E6E05-7662-4110-854C-AE9E3DC44C7D}"/>
                  </a:ext>
                </a:extLst>
              </p14:cNvPr>
              <p14:cNvContentPartPr/>
              <p14:nvPr/>
            </p14:nvContentPartPr>
            <p14:xfrm>
              <a:off x="2265451" y="-49709"/>
              <a:ext cx="6344640" cy="885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F2E6E05-7662-4110-854C-AE9E3DC44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7811" y="-67709"/>
                <a:ext cx="638028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EA5C5D-A3CF-4576-8768-F2CD2EBE2B47}"/>
                  </a:ext>
                </a:extLst>
              </p14:cNvPr>
              <p14:cNvContentPartPr/>
              <p14:nvPr/>
            </p14:nvContentPartPr>
            <p14:xfrm>
              <a:off x="2055211" y="307443"/>
              <a:ext cx="566280" cy="1125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EA5C5D-A3CF-4576-8768-F2CD2EBE2B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7211" y="289443"/>
                <a:ext cx="601920" cy="11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DE3D47-2740-42AB-AB07-FB10AB58F00A}"/>
                  </a:ext>
                </a:extLst>
              </p14:cNvPr>
              <p14:cNvContentPartPr/>
              <p14:nvPr/>
            </p14:nvContentPartPr>
            <p14:xfrm>
              <a:off x="2055211" y="37803"/>
              <a:ext cx="6602760" cy="513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DE3D47-2740-42AB-AB07-FB10AB58F0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7211" y="20163"/>
                <a:ext cx="66384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30B3547-2CA7-4879-A4BE-7F6C1CD28E66}"/>
                  </a:ext>
                </a:extLst>
              </p14:cNvPr>
              <p14:cNvContentPartPr/>
              <p14:nvPr/>
            </p14:nvContentPartPr>
            <p14:xfrm>
              <a:off x="2022451" y="4650123"/>
              <a:ext cx="152640" cy="252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30B3547-2CA7-4879-A4BE-7F6C1CD28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4811" y="4632483"/>
                <a:ext cx="1882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135CB8D-90AE-4F45-AD24-7877B0D60045}"/>
              </a:ext>
            </a:extLst>
          </p:cNvPr>
          <p:cNvGrpSpPr/>
          <p:nvPr/>
        </p:nvGrpSpPr>
        <p:grpSpPr>
          <a:xfrm>
            <a:off x="436651" y="150451"/>
            <a:ext cx="11533320" cy="5537552"/>
            <a:chOff x="436651" y="150451"/>
            <a:chExt cx="11533320" cy="55375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206CBB-B570-47CE-8411-96BC05BE2158}"/>
                    </a:ext>
                  </a:extLst>
                </p14:cNvPr>
                <p14:cNvContentPartPr/>
                <p14:nvPr/>
              </p14:nvContentPartPr>
              <p14:xfrm>
                <a:off x="3235651" y="4016163"/>
                <a:ext cx="183600" cy="24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206CBB-B570-47CE-8411-96BC05BE21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17651" y="3998163"/>
                  <a:ext cx="219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0D1F7F-DAD6-42D7-9663-141E37EC22BE}"/>
                    </a:ext>
                  </a:extLst>
                </p14:cNvPr>
                <p14:cNvContentPartPr/>
                <p14:nvPr/>
              </p14:nvContentPartPr>
              <p14:xfrm>
                <a:off x="3284611" y="5448603"/>
                <a:ext cx="108360" cy="239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0D1F7F-DAD6-42D7-9663-141E37EC22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66971" y="5430603"/>
                  <a:ext cx="144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49D02E-8450-45BE-B931-61E9D47479BE}"/>
                    </a:ext>
                  </a:extLst>
                </p14:cNvPr>
                <p14:cNvContentPartPr/>
                <p14:nvPr/>
              </p14:nvContentPartPr>
              <p14:xfrm>
                <a:off x="2535091" y="328651"/>
                <a:ext cx="276480" cy="58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49D02E-8450-45BE-B931-61E9D47479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7091" y="311011"/>
                  <a:ext cx="3121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4BEB8A-EA7C-44AB-A956-9BC38B2AFDB0}"/>
                    </a:ext>
                  </a:extLst>
                </p14:cNvPr>
                <p14:cNvContentPartPr/>
                <p14:nvPr/>
              </p14:nvContentPartPr>
              <p14:xfrm>
                <a:off x="2936131" y="601531"/>
                <a:ext cx="282240" cy="18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4BEB8A-EA7C-44AB-A956-9BC38B2AFD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8491" y="583891"/>
                  <a:ext cx="317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9D2270-5A6E-44EC-A583-352874ACBC87}"/>
                    </a:ext>
                  </a:extLst>
                </p14:cNvPr>
                <p14:cNvContentPartPr/>
                <p14:nvPr/>
              </p14:nvContentPartPr>
              <p14:xfrm>
                <a:off x="3214051" y="476971"/>
                <a:ext cx="145080" cy="28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9D2270-5A6E-44EC-A583-352874ACBC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6051" y="458971"/>
                  <a:ext cx="1807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B33FBD-2923-44A2-97CB-CB00367FED6A}"/>
                    </a:ext>
                  </a:extLst>
                </p14:cNvPr>
                <p14:cNvContentPartPr/>
                <p14:nvPr/>
              </p14:nvContentPartPr>
              <p14:xfrm>
                <a:off x="3550651" y="429091"/>
                <a:ext cx="411840" cy="61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B33FBD-2923-44A2-97CB-CB00367FED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2651" y="411091"/>
                  <a:ext cx="4474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CC20F2-EB87-4AE1-BE90-73D0815CB197}"/>
                    </a:ext>
                  </a:extLst>
                </p14:cNvPr>
                <p14:cNvContentPartPr/>
                <p14:nvPr/>
              </p14:nvContentPartPr>
              <p14:xfrm>
                <a:off x="3927571" y="401731"/>
                <a:ext cx="369000" cy="23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CC20F2-EB87-4AE1-BE90-73D0815CB1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09571" y="383731"/>
                  <a:ext cx="404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7D0A2-67A5-448D-9D98-4C304C262AEB}"/>
                    </a:ext>
                  </a:extLst>
                </p14:cNvPr>
                <p14:cNvContentPartPr/>
                <p14:nvPr/>
              </p14:nvContentPartPr>
              <p14:xfrm>
                <a:off x="4620211" y="315331"/>
                <a:ext cx="189000" cy="35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7D0A2-67A5-448D-9D98-4C304C262A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2571" y="297331"/>
                  <a:ext cx="224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0B1729-B8FC-496B-93E3-E7FC319068F6}"/>
                    </a:ext>
                  </a:extLst>
                </p14:cNvPr>
                <p14:cNvContentPartPr/>
                <p14:nvPr/>
              </p14:nvContentPartPr>
              <p14:xfrm>
                <a:off x="4596091" y="650131"/>
                <a:ext cx="290520" cy="7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0B1729-B8FC-496B-93E3-E7FC319068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8091" y="632131"/>
                  <a:ext cx="326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88B671-4770-47D1-85E9-02D47B2E95C5}"/>
                    </a:ext>
                  </a:extLst>
                </p14:cNvPr>
                <p14:cNvContentPartPr/>
                <p14:nvPr/>
              </p14:nvContentPartPr>
              <p14:xfrm>
                <a:off x="4417891" y="282211"/>
                <a:ext cx="479520" cy="41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88B671-4770-47D1-85E9-02D47B2E95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00251" y="264571"/>
                  <a:ext cx="515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9B4BA5-BA04-4121-85EA-E6FE7B4726BC}"/>
                    </a:ext>
                  </a:extLst>
                </p14:cNvPr>
                <p14:cNvContentPartPr/>
                <p14:nvPr/>
              </p14:nvContentPartPr>
              <p14:xfrm>
                <a:off x="4847011" y="450691"/>
                <a:ext cx="372240" cy="22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9B4BA5-BA04-4121-85EA-E6FE7B4726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29011" y="432691"/>
                  <a:ext cx="407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E4009D-D3D5-4350-8B13-487588B136DF}"/>
                    </a:ext>
                  </a:extLst>
                </p14:cNvPr>
                <p14:cNvContentPartPr/>
                <p14:nvPr/>
              </p14:nvContentPartPr>
              <p14:xfrm>
                <a:off x="5284051" y="320731"/>
                <a:ext cx="225000" cy="33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E4009D-D3D5-4350-8B13-487588B136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66051" y="302731"/>
                  <a:ext cx="260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AC61C8-DB29-45E1-A3F9-A0E1D8377686}"/>
                    </a:ext>
                  </a:extLst>
                </p14:cNvPr>
                <p14:cNvContentPartPr/>
                <p14:nvPr/>
              </p14:nvContentPartPr>
              <p14:xfrm>
                <a:off x="5509771" y="370771"/>
                <a:ext cx="419760" cy="21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AC61C8-DB29-45E1-A3F9-A0E1D83776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91771" y="353131"/>
                  <a:ext cx="455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EC74AC-D06D-4F59-8DB9-6A8C475A395D}"/>
                    </a:ext>
                  </a:extLst>
                </p14:cNvPr>
                <p14:cNvContentPartPr/>
                <p14:nvPr/>
              </p14:nvContentPartPr>
              <p14:xfrm>
                <a:off x="6102691" y="238291"/>
                <a:ext cx="192960" cy="25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C74AC-D06D-4F59-8DB9-6A8C475A39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5051" y="220291"/>
                  <a:ext cx="228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A15810-B3FE-4B5D-B9EF-1BC7BA2FDF0C}"/>
                    </a:ext>
                  </a:extLst>
                </p14:cNvPr>
                <p14:cNvContentPartPr/>
                <p14:nvPr/>
              </p14:nvContentPartPr>
              <p14:xfrm>
                <a:off x="6383131" y="305971"/>
                <a:ext cx="133920" cy="15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A15810-B3FE-4B5D-B9EF-1BC7BA2FDF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5491" y="287971"/>
                  <a:ext cx="169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1FECD8-32CA-4C27-BE19-48F23F583ED7}"/>
                    </a:ext>
                  </a:extLst>
                </p14:cNvPr>
                <p14:cNvContentPartPr/>
                <p14:nvPr/>
              </p14:nvContentPartPr>
              <p14:xfrm>
                <a:off x="6611011" y="219211"/>
                <a:ext cx="244800" cy="18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1FECD8-32CA-4C27-BE19-48F23F583E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3011" y="201211"/>
                  <a:ext cx="28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A398E1-5F60-4054-A559-10CC52E428FA}"/>
                    </a:ext>
                  </a:extLst>
                </p14:cNvPr>
                <p14:cNvContentPartPr/>
                <p14:nvPr/>
              </p14:nvContentPartPr>
              <p14:xfrm>
                <a:off x="6957691" y="169531"/>
                <a:ext cx="165960" cy="10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A398E1-5F60-4054-A559-10CC52E428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9691" y="151891"/>
                  <a:ext cx="201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D71529-8FD1-4BF9-9162-3D3F8032533B}"/>
                    </a:ext>
                  </a:extLst>
                </p14:cNvPr>
                <p14:cNvContentPartPr/>
                <p14:nvPr/>
              </p14:nvContentPartPr>
              <p14:xfrm>
                <a:off x="7104931" y="150451"/>
                <a:ext cx="384120" cy="21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D71529-8FD1-4BF9-9162-3D3F803253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7291" y="132811"/>
                  <a:ext cx="419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46DCB8-C00C-45C6-905E-AA72A49D0DA7}"/>
                    </a:ext>
                  </a:extLst>
                </p14:cNvPr>
                <p14:cNvContentPartPr/>
                <p14:nvPr/>
              </p14:nvContentPartPr>
              <p14:xfrm>
                <a:off x="2382811" y="452851"/>
                <a:ext cx="5191200" cy="82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46DCB8-C00C-45C6-905E-AA72A49D0D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64811" y="434851"/>
                  <a:ext cx="522684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A0561E-50D9-42B8-AFCD-AD5E292D12FE}"/>
                    </a:ext>
                  </a:extLst>
                </p14:cNvPr>
                <p14:cNvContentPartPr/>
                <p14:nvPr/>
              </p14:nvContentPartPr>
              <p14:xfrm>
                <a:off x="2435371" y="662731"/>
                <a:ext cx="5032440" cy="89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A0561E-50D9-42B8-AFCD-AD5E292D12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17371" y="645091"/>
                  <a:ext cx="506808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5E3C04-3413-47C5-B42C-F0283634848E}"/>
                    </a:ext>
                  </a:extLst>
                </p14:cNvPr>
                <p14:cNvContentPartPr/>
                <p14:nvPr/>
              </p14:nvContentPartPr>
              <p14:xfrm>
                <a:off x="2540491" y="529531"/>
                <a:ext cx="5262120" cy="82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5E3C04-3413-47C5-B42C-F028363484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22851" y="511891"/>
                  <a:ext cx="529776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7FA49F-EF0B-4E10-AEA9-3B2707071C1B}"/>
                    </a:ext>
                  </a:extLst>
                </p14:cNvPr>
                <p14:cNvContentPartPr/>
                <p14:nvPr/>
              </p14:nvContentPartPr>
              <p14:xfrm>
                <a:off x="2685931" y="646531"/>
                <a:ext cx="4557960" cy="45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7FA49F-EF0B-4E10-AEA9-3B2707071C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8291" y="628891"/>
                  <a:ext cx="4593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C6807D-8092-46AD-9D99-F541FCF4A0CC}"/>
                    </a:ext>
                  </a:extLst>
                </p14:cNvPr>
                <p14:cNvContentPartPr/>
                <p14:nvPr/>
              </p14:nvContentPartPr>
              <p14:xfrm>
                <a:off x="549691" y="1797483"/>
                <a:ext cx="639720" cy="62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C6807D-8092-46AD-9D99-F541FCF4A0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051" y="1779843"/>
                  <a:ext cx="6753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A92D23-7C29-49FD-8118-286280B44BA5}"/>
                    </a:ext>
                  </a:extLst>
                </p14:cNvPr>
                <p14:cNvContentPartPr/>
                <p14:nvPr/>
              </p14:nvContentPartPr>
              <p14:xfrm>
                <a:off x="1470931" y="2257203"/>
                <a:ext cx="231480" cy="179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A92D23-7C29-49FD-8118-286280B44B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52931" y="2239563"/>
                  <a:ext cx="267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B5B7E4-7168-4E72-8AAE-58E1733410A4}"/>
                    </a:ext>
                  </a:extLst>
                </p14:cNvPr>
                <p14:cNvContentPartPr/>
                <p14:nvPr/>
              </p14:nvContentPartPr>
              <p14:xfrm>
                <a:off x="1963771" y="1704603"/>
                <a:ext cx="672120" cy="53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B5B7E4-7168-4E72-8AAE-58E1733410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5771" y="1686963"/>
                  <a:ext cx="7077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DA4997-B180-4578-A836-A022B906D108}"/>
                    </a:ext>
                  </a:extLst>
                </p14:cNvPr>
                <p14:cNvContentPartPr/>
                <p14:nvPr/>
              </p14:nvContentPartPr>
              <p14:xfrm>
                <a:off x="3085171" y="1661763"/>
                <a:ext cx="590400" cy="61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DA4997-B180-4578-A836-A022B906D1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7171" y="1643763"/>
                  <a:ext cx="6260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0DF54E-A500-4824-93F4-325ABB0B4B5D}"/>
                    </a:ext>
                  </a:extLst>
                </p14:cNvPr>
                <p14:cNvContentPartPr/>
                <p14:nvPr/>
              </p14:nvContentPartPr>
              <p14:xfrm>
                <a:off x="3624811" y="2101683"/>
                <a:ext cx="217440" cy="7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0DF54E-A500-4824-93F4-325ABB0B4B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07171" y="2083683"/>
                  <a:ext cx="253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8A4D9C-8D43-477D-A9D0-605306A08D97}"/>
                    </a:ext>
                  </a:extLst>
                </p14:cNvPr>
                <p14:cNvContentPartPr/>
                <p14:nvPr/>
              </p14:nvContentPartPr>
              <p14:xfrm>
                <a:off x="5299891" y="1641963"/>
                <a:ext cx="608760" cy="50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8A4D9C-8D43-477D-A9D0-605306A08D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81891" y="1624323"/>
                  <a:ext cx="6444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940FBA-6FD7-467C-8EF7-0B6453FAF85F}"/>
                    </a:ext>
                  </a:extLst>
                </p14:cNvPr>
                <p14:cNvContentPartPr/>
                <p14:nvPr/>
              </p14:nvContentPartPr>
              <p14:xfrm>
                <a:off x="5954371" y="1347843"/>
                <a:ext cx="1032120" cy="68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940FBA-6FD7-467C-8EF7-0B6453FAF8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36371" y="1329843"/>
                  <a:ext cx="106776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191AAA-9C97-4251-B60C-184B2E616A51}"/>
                    </a:ext>
                  </a:extLst>
                </p14:cNvPr>
                <p14:cNvContentPartPr/>
                <p14:nvPr/>
              </p14:nvContentPartPr>
              <p14:xfrm>
                <a:off x="6651331" y="1491123"/>
                <a:ext cx="217800" cy="7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191AAA-9C97-4251-B60C-184B2E616A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3331" y="1473483"/>
                  <a:ext cx="253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B1BDA5-BF1D-4F10-A1D1-9AAA98E724A8}"/>
                    </a:ext>
                  </a:extLst>
                </p14:cNvPr>
                <p14:cNvContentPartPr/>
                <p14:nvPr/>
              </p14:nvContentPartPr>
              <p14:xfrm>
                <a:off x="7014931" y="1205643"/>
                <a:ext cx="413640" cy="86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B1BDA5-BF1D-4F10-A1D1-9AAA98E724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7291" y="1187643"/>
                  <a:ext cx="44928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C2B34A-A244-4AB1-8DFC-ABABA151F6C5}"/>
                    </a:ext>
                  </a:extLst>
                </p14:cNvPr>
                <p14:cNvContentPartPr/>
                <p14:nvPr/>
              </p14:nvContentPartPr>
              <p14:xfrm>
                <a:off x="6440731" y="1546923"/>
                <a:ext cx="30600" cy="23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C2B34A-A244-4AB1-8DFC-ABABA151F6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3091" y="1528923"/>
                  <a:ext cx="66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8FCB85-1315-4D2C-85C0-838DC5761717}"/>
                    </a:ext>
                  </a:extLst>
                </p14:cNvPr>
                <p14:cNvContentPartPr/>
                <p14:nvPr/>
              </p14:nvContentPartPr>
              <p14:xfrm>
                <a:off x="7331371" y="1346403"/>
                <a:ext cx="392040" cy="370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8FCB85-1315-4D2C-85C0-838DC57617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13371" y="1328763"/>
                  <a:ext cx="427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350872-314B-4912-8CDE-79E9D2EC357F}"/>
                    </a:ext>
                  </a:extLst>
                </p14:cNvPr>
                <p14:cNvContentPartPr/>
                <p14:nvPr/>
              </p14:nvContentPartPr>
              <p14:xfrm>
                <a:off x="7719451" y="1140123"/>
                <a:ext cx="252360" cy="255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350872-314B-4912-8CDE-79E9D2EC35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1811" y="1122483"/>
                  <a:ext cx="288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37AD34-6AC1-4305-9F92-56FF7BC4FCF2}"/>
                    </a:ext>
                  </a:extLst>
                </p14:cNvPr>
                <p14:cNvContentPartPr/>
                <p14:nvPr/>
              </p14:nvContentPartPr>
              <p14:xfrm>
                <a:off x="7896211" y="705963"/>
                <a:ext cx="721080" cy="616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37AD34-6AC1-4305-9F92-56FF7BC4FC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78571" y="687963"/>
                  <a:ext cx="75672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C3537D-4948-44E9-BB3B-57B69A6408C9}"/>
                    </a:ext>
                  </a:extLst>
                </p14:cNvPr>
                <p14:cNvContentPartPr/>
                <p14:nvPr/>
              </p14:nvContentPartPr>
              <p14:xfrm>
                <a:off x="8164771" y="923043"/>
                <a:ext cx="39600" cy="39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C3537D-4948-44E9-BB3B-57B69A6408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46771" y="905043"/>
                  <a:ext cx="75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18A452-7606-403E-B159-D38A6A7A419A}"/>
                    </a:ext>
                  </a:extLst>
                </p14:cNvPr>
                <p14:cNvContentPartPr/>
                <p14:nvPr/>
              </p14:nvContentPartPr>
              <p14:xfrm>
                <a:off x="8455651" y="803163"/>
                <a:ext cx="67320" cy="2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18A452-7606-403E-B159-D38A6A7A41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38011" y="785523"/>
                  <a:ext cx="102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29A0AF-08A6-4937-9134-CB88C5E87564}"/>
                    </a:ext>
                  </a:extLst>
                </p14:cNvPr>
                <p14:cNvContentPartPr/>
                <p14:nvPr/>
              </p14:nvContentPartPr>
              <p14:xfrm>
                <a:off x="4668811" y="688683"/>
                <a:ext cx="1692000" cy="10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29A0AF-08A6-4937-9134-CB88C5E875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51171" y="670683"/>
                  <a:ext cx="172764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BC773F-DF6F-40A0-88EF-FCF0BE41A1BC}"/>
                    </a:ext>
                  </a:extLst>
                </p14:cNvPr>
                <p14:cNvContentPartPr/>
                <p14:nvPr/>
              </p14:nvContentPartPr>
              <p14:xfrm>
                <a:off x="4426171" y="1036443"/>
                <a:ext cx="1020960" cy="64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BC773F-DF6F-40A0-88EF-FCF0BE41A1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8171" y="1018443"/>
                  <a:ext cx="10566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18F751-DCB7-46EB-9B37-2D0CF46F9C4B}"/>
                    </a:ext>
                  </a:extLst>
                </p14:cNvPr>
                <p14:cNvContentPartPr/>
                <p14:nvPr/>
              </p14:nvContentPartPr>
              <p14:xfrm>
                <a:off x="792331" y="3366003"/>
                <a:ext cx="300240" cy="54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18F751-DCB7-46EB-9B37-2D0CF46F9C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4331" y="3348003"/>
                  <a:ext cx="3358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6E2990-DBB4-46B1-9CCA-A2532D002EF2}"/>
                    </a:ext>
                  </a:extLst>
                </p14:cNvPr>
                <p14:cNvContentPartPr/>
                <p14:nvPr/>
              </p14:nvContentPartPr>
              <p14:xfrm>
                <a:off x="1080691" y="3673443"/>
                <a:ext cx="3600" cy="5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6E2990-DBB4-46B1-9CCA-A2532D002E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3051" y="3655443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91C0B6-E7F4-4058-BEC4-48C24E554547}"/>
                    </a:ext>
                  </a:extLst>
                </p14:cNvPr>
                <p14:cNvContentPartPr/>
                <p14:nvPr/>
              </p14:nvContentPartPr>
              <p14:xfrm>
                <a:off x="1157011" y="3179883"/>
                <a:ext cx="425520" cy="600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91C0B6-E7F4-4058-BEC4-48C24E5545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9011" y="3161883"/>
                  <a:ext cx="46116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189BF2-3C3E-4B0B-90AB-919AB1D3A103}"/>
                    </a:ext>
                  </a:extLst>
                </p14:cNvPr>
                <p14:cNvContentPartPr/>
                <p14:nvPr/>
              </p14:nvContentPartPr>
              <p14:xfrm>
                <a:off x="1617451" y="3138843"/>
                <a:ext cx="548640" cy="42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189BF2-3C3E-4B0B-90AB-919AB1D3A1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99811" y="3120843"/>
                  <a:ext cx="584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3B2965-6A40-4B76-8C7D-24316C9497E2}"/>
                    </a:ext>
                  </a:extLst>
                </p14:cNvPr>
                <p14:cNvContentPartPr/>
                <p14:nvPr/>
              </p14:nvContentPartPr>
              <p14:xfrm>
                <a:off x="2111731" y="2985483"/>
                <a:ext cx="411480" cy="40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3B2965-6A40-4B76-8C7D-24316C9497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93731" y="2967843"/>
                  <a:ext cx="447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A53318-4E37-4200-B25C-8250A5B4BDE1}"/>
                    </a:ext>
                  </a:extLst>
                </p14:cNvPr>
                <p14:cNvContentPartPr/>
                <p14:nvPr/>
              </p14:nvContentPartPr>
              <p14:xfrm>
                <a:off x="2257171" y="3107523"/>
                <a:ext cx="236880" cy="12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A53318-4E37-4200-B25C-8250A5B4BD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39531" y="3089883"/>
                  <a:ext cx="272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DE355D-8C91-4F67-AC7C-3938D9233D7C}"/>
                    </a:ext>
                  </a:extLst>
                </p14:cNvPr>
                <p14:cNvContentPartPr/>
                <p14:nvPr/>
              </p14:nvContentPartPr>
              <p14:xfrm>
                <a:off x="2791051" y="2869203"/>
                <a:ext cx="231120" cy="317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DE355D-8C91-4F67-AC7C-3938D9233D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73411" y="2851203"/>
                  <a:ext cx="266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648EED-09E7-45FF-A0F2-ED980D2338AE}"/>
                    </a:ext>
                  </a:extLst>
                </p14:cNvPr>
                <p14:cNvContentPartPr/>
                <p14:nvPr/>
              </p14:nvContentPartPr>
              <p14:xfrm>
                <a:off x="2548771" y="2710443"/>
                <a:ext cx="426600" cy="178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648EED-09E7-45FF-A0F2-ED980D2338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0771" y="2692443"/>
                  <a:ext cx="462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B8A073-75AE-4B03-865D-39285EBA508B}"/>
                    </a:ext>
                  </a:extLst>
                </p14:cNvPr>
                <p14:cNvContentPartPr/>
                <p14:nvPr/>
              </p14:nvContentPartPr>
              <p14:xfrm>
                <a:off x="3106771" y="3001683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B8A073-75AE-4B03-865D-39285EBA50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89131" y="29840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3F71B1-1C3E-4E3E-976E-CA14AA150FD7}"/>
                    </a:ext>
                  </a:extLst>
                </p14:cNvPr>
                <p14:cNvContentPartPr/>
                <p14:nvPr/>
              </p14:nvContentPartPr>
              <p14:xfrm>
                <a:off x="3204331" y="2637723"/>
                <a:ext cx="756360" cy="29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3F71B1-1C3E-4E3E-976E-CA14AA150F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86331" y="2620083"/>
                  <a:ext cx="792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E8245FB-16CC-47D9-B1D6-153516A65845}"/>
                    </a:ext>
                  </a:extLst>
                </p14:cNvPr>
                <p14:cNvContentPartPr/>
                <p14:nvPr/>
              </p14:nvContentPartPr>
              <p14:xfrm>
                <a:off x="4798051" y="2484003"/>
                <a:ext cx="676800" cy="35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E8245FB-16CC-47D9-B1D6-153516A658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80411" y="2466003"/>
                  <a:ext cx="712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A02E35-C0D5-484F-8A3F-87F3FFE4F52F}"/>
                    </a:ext>
                  </a:extLst>
                </p14:cNvPr>
                <p14:cNvContentPartPr/>
                <p14:nvPr/>
              </p14:nvContentPartPr>
              <p14:xfrm>
                <a:off x="5355691" y="2368083"/>
                <a:ext cx="957600" cy="701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A02E35-C0D5-484F-8A3F-87F3FFE4F5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37691" y="2350443"/>
                  <a:ext cx="99324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5BEB33-D1FD-45CD-B3B5-0B36ED65C2C7}"/>
                    </a:ext>
                  </a:extLst>
                </p14:cNvPr>
                <p14:cNvContentPartPr/>
                <p14:nvPr/>
              </p14:nvContentPartPr>
              <p14:xfrm>
                <a:off x="6505171" y="2176563"/>
                <a:ext cx="198360" cy="47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5BEB33-D1FD-45CD-B3B5-0B36ED65C2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7531" y="2158923"/>
                  <a:ext cx="2340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2B952F8-40CA-4EB4-90F0-96049EA92151}"/>
                    </a:ext>
                  </a:extLst>
                </p14:cNvPr>
                <p14:cNvContentPartPr/>
                <p14:nvPr/>
              </p14:nvContentPartPr>
              <p14:xfrm>
                <a:off x="6222571" y="2152083"/>
                <a:ext cx="468000" cy="10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2B952F8-40CA-4EB4-90F0-96049EA921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4571" y="2134083"/>
                  <a:ext cx="503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7B646F-A0FB-45EE-87E4-ED0BC25FBEA6}"/>
                    </a:ext>
                  </a:extLst>
                </p14:cNvPr>
                <p14:cNvContentPartPr/>
                <p14:nvPr/>
              </p14:nvContentPartPr>
              <p14:xfrm>
                <a:off x="6707851" y="2313723"/>
                <a:ext cx="360" cy="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7B646F-A0FB-45EE-87E4-ED0BC25FBE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0211" y="2296083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4325FA-7991-43C5-B286-21346BA94ADE}"/>
                    </a:ext>
                  </a:extLst>
                </p14:cNvPr>
                <p14:cNvContentPartPr/>
                <p14:nvPr/>
              </p14:nvContentPartPr>
              <p14:xfrm>
                <a:off x="6805051" y="2135883"/>
                <a:ext cx="576000" cy="33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4325FA-7991-43C5-B286-21346BA94A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87411" y="2118243"/>
                  <a:ext cx="611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F471CF-6223-4714-B1E9-F069DAA3B36C}"/>
                    </a:ext>
                  </a:extLst>
                </p14:cNvPr>
                <p14:cNvContentPartPr/>
                <p14:nvPr/>
              </p14:nvContentPartPr>
              <p14:xfrm>
                <a:off x="7694251" y="1862643"/>
                <a:ext cx="514800" cy="363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F471CF-6223-4714-B1E9-F069DAA3B3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76251" y="1845003"/>
                  <a:ext cx="550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E1A9BE-521D-4934-9A19-A6400E65CB5D}"/>
                    </a:ext>
                  </a:extLst>
                </p14:cNvPr>
                <p14:cNvContentPartPr/>
                <p14:nvPr/>
              </p14:nvContentPartPr>
              <p14:xfrm>
                <a:off x="8691091" y="1582563"/>
                <a:ext cx="569520" cy="80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E1A9BE-521D-4934-9A19-A6400E65CB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73451" y="1564563"/>
                  <a:ext cx="60516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F07014-12A0-4678-8337-40FB0BD7D26B}"/>
                    </a:ext>
                  </a:extLst>
                </p14:cNvPr>
                <p14:cNvContentPartPr/>
                <p14:nvPr/>
              </p14:nvContentPartPr>
              <p14:xfrm>
                <a:off x="9432691" y="1359003"/>
                <a:ext cx="378000" cy="56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F07014-12A0-4678-8337-40FB0BD7D2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14691" y="1341363"/>
                  <a:ext cx="4136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249C88-2D9F-4C6A-A7F9-124570BEA7E6}"/>
                    </a:ext>
                  </a:extLst>
                </p14:cNvPr>
                <p14:cNvContentPartPr/>
                <p14:nvPr/>
              </p14:nvContentPartPr>
              <p14:xfrm>
                <a:off x="9934891" y="1364043"/>
                <a:ext cx="484560" cy="28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249C88-2D9F-4C6A-A7F9-124570BEA7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16891" y="1346403"/>
                  <a:ext cx="520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4A5DA8-568A-4DEC-B4CB-59E79F8CA1D9}"/>
                    </a:ext>
                  </a:extLst>
                </p14:cNvPr>
                <p14:cNvContentPartPr/>
                <p14:nvPr/>
              </p14:nvContentPartPr>
              <p14:xfrm>
                <a:off x="10580731" y="1027083"/>
                <a:ext cx="401400" cy="547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4A5DA8-568A-4DEC-B4CB-59E79F8CA1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3091" y="1009443"/>
                  <a:ext cx="4370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BD4609-3098-46CA-BDA4-E2B03D981351}"/>
                    </a:ext>
                  </a:extLst>
                </p14:cNvPr>
                <p14:cNvContentPartPr/>
                <p14:nvPr/>
              </p14:nvContentPartPr>
              <p14:xfrm>
                <a:off x="10996531" y="915483"/>
                <a:ext cx="461520" cy="31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BD4609-3098-46CA-BDA4-E2B03D9813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78891" y="897483"/>
                  <a:ext cx="497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E8CDA3-998D-4B5A-AA76-394A5F55AC4E}"/>
                    </a:ext>
                  </a:extLst>
                </p14:cNvPr>
                <p14:cNvContentPartPr/>
                <p14:nvPr/>
              </p14:nvContentPartPr>
              <p14:xfrm>
                <a:off x="8454571" y="1812243"/>
                <a:ext cx="190080" cy="51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E8CDA3-998D-4B5A-AA76-394A5F55AC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36571" y="1794603"/>
                  <a:ext cx="2257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E626DB-E8A8-4C59-8CD3-1CABD8A963DC}"/>
                    </a:ext>
                  </a:extLst>
                </p14:cNvPr>
                <p14:cNvContentPartPr/>
                <p14:nvPr/>
              </p14:nvContentPartPr>
              <p14:xfrm>
                <a:off x="3373891" y="3074043"/>
                <a:ext cx="6140520" cy="979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E626DB-E8A8-4C59-8CD3-1CABD8A963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56251" y="3056403"/>
                  <a:ext cx="61761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F2A103-E21B-433B-924C-DCBE969CC015}"/>
                    </a:ext>
                  </a:extLst>
                </p14:cNvPr>
                <p14:cNvContentPartPr/>
                <p14:nvPr/>
              </p14:nvContentPartPr>
              <p14:xfrm>
                <a:off x="3382171" y="4646883"/>
                <a:ext cx="6644880" cy="960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F2A103-E21B-433B-924C-DCBE969CC0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4531" y="4628883"/>
                  <a:ext cx="668052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51C8E4-78D9-4F4A-B2C2-C6DA36EF392B}"/>
                    </a:ext>
                  </a:extLst>
                </p14:cNvPr>
                <p14:cNvContentPartPr/>
                <p14:nvPr/>
              </p14:nvContentPartPr>
              <p14:xfrm>
                <a:off x="1715011" y="3758403"/>
                <a:ext cx="502920" cy="649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51C8E4-78D9-4F4A-B2C2-C6DA36EF39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97371" y="3740403"/>
                  <a:ext cx="5385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E457E33-77EF-419C-AD70-C5F1F5A060D6}"/>
                    </a:ext>
                  </a:extLst>
                </p14:cNvPr>
                <p14:cNvContentPartPr/>
                <p14:nvPr/>
              </p14:nvContentPartPr>
              <p14:xfrm>
                <a:off x="2282371" y="4150803"/>
                <a:ext cx="198360" cy="426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E457E33-77EF-419C-AD70-C5F1F5A060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64731" y="4132803"/>
                  <a:ext cx="234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30B1A6-911A-42FC-85FD-CB45225B8BB2}"/>
                    </a:ext>
                  </a:extLst>
                </p14:cNvPr>
                <p14:cNvContentPartPr/>
                <p14:nvPr/>
              </p14:nvContentPartPr>
              <p14:xfrm>
                <a:off x="9653371" y="2628003"/>
                <a:ext cx="389160" cy="464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30B1A6-911A-42FC-85FD-CB45225B8B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35731" y="2610003"/>
                  <a:ext cx="4248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8CBBFA-DB62-4304-BCA6-49250D93744A}"/>
                    </a:ext>
                  </a:extLst>
                </p14:cNvPr>
                <p14:cNvContentPartPr/>
                <p14:nvPr/>
              </p14:nvContentPartPr>
              <p14:xfrm>
                <a:off x="10106611" y="2978283"/>
                <a:ext cx="384480" cy="38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8CBBFA-DB62-4304-BCA6-49250D9374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88971" y="2960283"/>
                  <a:ext cx="4201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26C184-E5B9-4C0F-BC5C-C70BC368B9ED}"/>
                    </a:ext>
                  </a:extLst>
                </p14:cNvPr>
                <p14:cNvContentPartPr/>
                <p14:nvPr/>
              </p14:nvContentPartPr>
              <p14:xfrm>
                <a:off x="2662891" y="4417923"/>
                <a:ext cx="444960" cy="1135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26C184-E5B9-4C0F-BC5C-C70BC368B9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4891" y="4400283"/>
                  <a:ext cx="480600" cy="11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131845-E1CB-4948-8B71-3420081AD212}"/>
                    </a:ext>
                  </a:extLst>
                </p14:cNvPr>
                <p14:cNvContentPartPr/>
                <p14:nvPr/>
              </p14:nvContentPartPr>
              <p14:xfrm>
                <a:off x="2766931" y="4221723"/>
                <a:ext cx="36360" cy="381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131845-E1CB-4948-8B71-3420081AD2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49291" y="4203723"/>
                  <a:ext cx="720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F3CA2A-E0FE-4806-AD6E-9B292144D6BB}"/>
                    </a:ext>
                  </a:extLst>
                </p14:cNvPr>
                <p14:cNvContentPartPr/>
                <p14:nvPr/>
              </p14:nvContentPartPr>
              <p14:xfrm>
                <a:off x="2487931" y="4046763"/>
                <a:ext cx="496080" cy="45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F3CA2A-E0FE-4806-AD6E-9B292144D6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69931" y="4028763"/>
                  <a:ext cx="53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9D60FC-B2EB-43E7-84C6-1AC7735B5BEB}"/>
                    </a:ext>
                  </a:extLst>
                </p14:cNvPr>
                <p14:cNvContentPartPr/>
                <p14:nvPr/>
              </p14:nvContentPartPr>
              <p14:xfrm>
                <a:off x="9451411" y="2928963"/>
                <a:ext cx="170280" cy="22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9D60FC-B2EB-43E7-84C6-1AC7735B5B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3411" y="2910963"/>
                  <a:ext cx="205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85D257-FE3F-4B3C-BC09-F7589A0873AF}"/>
                    </a:ext>
                  </a:extLst>
                </p14:cNvPr>
                <p14:cNvContentPartPr/>
                <p14:nvPr/>
              </p14:nvContentPartPr>
              <p14:xfrm>
                <a:off x="9950011" y="4510443"/>
                <a:ext cx="132480" cy="109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85D257-FE3F-4B3C-BC09-F7589A0873A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32371" y="4492443"/>
                  <a:ext cx="168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801B7E-DE27-4132-9E4D-FBDDFDC7D876}"/>
                    </a:ext>
                  </a:extLst>
                </p14:cNvPr>
                <p14:cNvContentPartPr/>
                <p14:nvPr/>
              </p14:nvContentPartPr>
              <p14:xfrm>
                <a:off x="9669571" y="3171603"/>
                <a:ext cx="565920" cy="1291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801B7E-DE27-4132-9E4D-FBDDFDC7D8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51931" y="3153963"/>
                  <a:ext cx="601560" cy="13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2D6C08-F2E8-4DCB-83ED-D65CDFD9FF65}"/>
                    </a:ext>
                  </a:extLst>
                </p14:cNvPr>
                <p14:cNvContentPartPr/>
                <p14:nvPr/>
              </p14:nvContentPartPr>
              <p14:xfrm>
                <a:off x="9466891" y="3124803"/>
                <a:ext cx="579240" cy="396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2D6C08-F2E8-4DCB-83ED-D65CDFD9FF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48891" y="3106803"/>
                  <a:ext cx="6148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FA785A-88DB-4895-A860-97756E685B53}"/>
                    </a:ext>
                  </a:extLst>
                </p14:cNvPr>
                <p14:cNvContentPartPr/>
                <p14:nvPr/>
              </p14:nvContentPartPr>
              <p14:xfrm>
                <a:off x="436651" y="5164203"/>
                <a:ext cx="597240" cy="36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FA785A-88DB-4895-A860-97756E685B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8651" y="5146203"/>
                  <a:ext cx="6328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CCC9F2-19A2-4941-84FE-07B9D34B178A}"/>
                    </a:ext>
                  </a:extLst>
                </p14:cNvPr>
                <p14:cNvContentPartPr/>
                <p14:nvPr/>
              </p14:nvContentPartPr>
              <p14:xfrm>
                <a:off x="784771" y="4999323"/>
                <a:ext cx="600840" cy="204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CCC9F2-19A2-4941-84FE-07B9D34B17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6771" y="4981683"/>
                  <a:ext cx="636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E702E34-F168-4DC0-A839-795F1015A8B4}"/>
                    </a:ext>
                  </a:extLst>
                </p14:cNvPr>
                <p14:cNvContentPartPr/>
                <p14:nvPr/>
              </p14:nvContentPartPr>
              <p14:xfrm>
                <a:off x="1220731" y="4820043"/>
                <a:ext cx="419040" cy="304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E702E34-F168-4DC0-A839-795F1015A8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03091" y="4802403"/>
                  <a:ext cx="454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83ABB8-CB96-440A-B977-BFEDB4C63CFE}"/>
                    </a:ext>
                  </a:extLst>
                </p14:cNvPr>
                <p14:cNvContentPartPr/>
                <p14:nvPr/>
              </p14:nvContentPartPr>
              <p14:xfrm>
                <a:off x="1626091" y="4781883"/>
                <a:ext cx="300960" cy="452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83ABB8-CB96-440A-B977-BFEDB4C63C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08091" y="4764243"/>
                  <a:ext cx="336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1FCBEF-3610-45CC-BC7C-E3D780EAEC02}"/>
                    </a:ext>
                  </a:extLst>
                </p14:cNvPr>
                <p14:cNvContentPartPr/>
                <p14:nvPr/>
              </p14:nvContentPartPr>
              <p14:xfrm>
                <a:off x="1740931" y="4806363"/>
                <a:ext cx="377280" cy="28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1FCBEF-3610-45CC-BC7C-E3D780EAEC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23291" y="4788723"/>
                  <a:ext cx="412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056B0C-701E-466D-B72C-1024D659EE09}"/>
                    </a:ext>
                  </a:extLst>
                </p14:cNvPr>
                <p14:cNvContentPartPr/>
                <p14:nvPr/>
              </p14:nvContentPartPr>
              <p14:xfrm>
                <a:off x="10438531" y="3559683"/>
                <a:ext cx="300960" cy="450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056B0C-701E-466D-B72C-1024D659EE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20891" y="3541683"/>
                  <a:ext cx="336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7CDAA6-8890-4212-B8F7-5B7942A9BD67}"/>
                    </a:ext>
                  </a:extLst>
                </p14:cNvPr>
                <p14:cNvContentPartPr/>
                <p14:nvPr/>
              </p14:nvContentPartPr>
              <p14:xfrm>
                <a:off x="10842811" y="3445563"/>
                <a:ext cx="422640" cy="441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7CDAA6-8890-4212-B8F7-5B7942A9BD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25171" y="3427563"/>
                  <a:ext cx="4582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703FED-DD04-47F1-B11E-8166F7053DED}"/>
                    </a:ext>
                  </a:extLst>
                </p14:cNvPr>
                <p14:cNvContentPartPr/>
                <p14:nvPr/>
              </p14:nvContentPartPr>
              <p14:xfrm>
                <a:off x="11270851" y="3566523"/>
                <a:ext cx="255240" cy="158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703FED-DD04-47F1-B11E-8166F7053D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53211" y="3548883"/>
                  <a:ext cx="290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9FD56A-626C-4E3A-A3D5-DDBC303CE3C0}"/>
                    </a:ext>
                  </a:extLst>
                </p14:cNvPr>
                <p14:cNvContentPartPr/>
                <p14:nvPr/>
              </p14:nvContentPartPr>
              <p14:xfrm>
                <a:off x="11546971" y="3301203"/>
                <a:ext cx="178560" cy="343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9FD56A-626C-4E3A-A3D5-DDBC303CE3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28971" y="3283203"/>
                  <a:ext cx="214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946A9A-B443-4C91-ADD8-2EFD742501AD}"/>
                    </a:ext>
                  </a:extLst>
                </p14:cNvPr>
                <p14:cNvContentPartPr/>
                <p14:nvPr/>
              </p14:nvContentPartPr>
              <p14:xfrm>
                <a:off x="11675491" y="3390123"/>
                <a:ext cx="176760" cy="207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946A9A-B443-4C91-ADD8-2EFD742501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57851" y="3372483"/>
                  <a:ext cx="212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39A540-D83A-4C19-8EE8-73CA8F550B1C}"/>
                    </a:ext>
                  </a:extLst>
                </p14:cNvPr>
                <p14:cNvContentPartPr/>
                <p14:nvPr/>
              </p14:nvContentPartPr>
              <p14:xfrm>
                <a:off x="11813731" y="3268803"/>
                <a:ext cx="156240" cy="20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39A540-D83A-4C19-8EE8-73CA8F550B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96091" y="3251163"/>
                  <a:ext cx="191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F7C24A-CF92-447C-A75E-C4AB9746B294}"/>
                    </a:ext>
                  </a:extLst>
                </p14:cNvPr>
                <p14:cNvContentPartPr/>
                <p14:nvPr/>
              </p14:nvContentPartPr>
              <p14:xfrm>
                <a:off x="4628131" y="3762363"/>
                <a:ext cx="227160" cy="1700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F7C24A-CF92-447C-A75E-C4AB9746B29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10491" y="3744363"/>
                  <a:ext cx="262800" cy="17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547D38-ED63-49B2-B411-418D85A4C442}"/>
                    </a:ext>
                  </a:extLst>
                </p14:cNvPr>
                <p14:cNvContentPartPr/>
                <p14:nvPr/>
              </p14:nvContentPartPr>
              <p14:xfrm>
                <a:off x="4884091" y="4364283"/>
                <a:ext cx="156600" cy="42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547D38-ED63-49B2-B411-418D85A4C4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66451" y="4346643"/>
                  <a:ext cx="192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43E2181-98CA-40D0-9168-78048A5654BC}"/>
                    </a:ext>
                  </a:extLst>
                </p14:cNvPr>
                <p14:cNvContentPartPr/>
                <p14:nvPr/>
              </p14:nvContentPartPr>
              <p14:xfrm>
                <a:off x="5076331" y="4245843"/>
                <a:ext cx="290520" cy="406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43E2181-98CA-40D0-9168-78048A5654B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58331" y="4228203"/>
                  <a:ext cx="326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1AAF80-819B-4C81-B770-E024D2DC9136}"/>
                    </a:ext>
                  </a:extLst>
                </p14:cNvPr>
                <p14:cNvContentPartPr/>
                <p14:nvPr/>
              </p14:nvContentPartPr>
              <p14:xfrm>
                <a:off x="5420491" y="4280403"/>
                <a:ext cx="96480" cy="276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1AAF80-819B-4C81-B770-E024D2DC913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02851" y="4262763"/>
                  <a:ext cx="132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5B0A7F0-C626-4903-96C8-CFDFFB6EFB06}"/>
                    </a:ext>
                  </a:extLst>
                </p14:cNvPr>
                <p14:cNvContentPartPr/>
                <p14:nvPr/>
              </p14:nvContentPartPr>
              <p14:xfrm>
                <a:off x="5113771" y="4604043"/>
                <a:ext cx="145800" cy="293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5B0A7F0-C626-4903-96C8-CFDFFB6EFB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96131" y="4586043"/>
                  <a:ext cx="181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C6BDC4-725C-438F-9839-A8F660D3AC97}"/>
                    </a:ext>
                  </a:extLst>
                </p14:cNvPr>
                <p14:cNvContentPartPr/>
                <p14:nvPr/>
              </p14:nvContentPartPr>
              <p14:xfrm>
                <a:off x="5231491" y="4660563"/>
                <a:ext cx="150120" cy="11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C6BDC4-725C-438F-9839-A8F660D3AC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13851" y="4642923"/>
                  <a:ext cx="185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E0D667-D0D9-4BB1-91C8-C205FFDCBFA8}"/>
                    </a:ext>
                  </a:extLst>
                </p14:cNvPr>
                <p14:cNvContentPartPr/>
                <p14:nvPr/>
              </p14:nvContentPartPr>
              <p14:xfrm>
                <a:off x="5397091" y="4555443"/>
                <a:ext cx="187560" cy="221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E0D667-D0D9-4BB1-91C8-C205FFDCBF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79091" y="4537443"/>
                  <a:ext cx="223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4C0CF3-51B7-4DD6-9AEF-E4B60859EF28}"/>
                    </a:ext>
                  </a:extLst>
                </p14:cNvPr>
                <p14:cNvContentPartPr/>
                <p14:nvPr/>
              </p14:nvContentPartPr>
              <p14:xfrm>
                <a:off x="4607611" y="3770643"/>
                <a:ext cx="61920" cy="146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4C0CF3-51B7-4DD6-9AEF-E4B60859EF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89971" y="3752643"/>
                  <a:ext cx="97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D1E995-A882-420E-9F57-8C43453C7044}"/>
                    </a:ext>
                  </a:extLst>
                </p14:cNvPr>
                <p14:cNvContentPartPr/>
                <p14:nvPr/>
              </p14:nvContentPartPr>
              <p14:xfrm>
                <a:off x="4814251" y="5348883"/>
                <a:ext cx="64080" cy="81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D1E995-A882-420E-9F57-8C43453C70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96611" y="5331243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C3BEEF-3D38-4DE1-92DD-1607B943DAAD}"/>
                    </a:ext>
                  </a:extLst>
                </p14:cNvPr>
                <p14:cNvContentPartPr/>
                <p14:nvPr/>
              </p14:nvContentPartPr>
              <p14:xfrm>
                <a:off x="6222211" y="3445563"/>
                <a:ext cx="183240" cy="120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5C3BEEF-3D38-4DE1-92DD-1607B943DA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04571" y="3427563"/>
                  <a:ext cx="218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C3CE02E-941F-41AD-B1E0-D4EDBC4F9F4E}"/>
                    </a:ext>
                  </a:extLst>
                </p14:cNvPr>
                <p14:cNvContentPartPr/>
                <p14:nvPr/>
              </p14:nvContentPartPr>
              <p14:xfrm>
                <a:off x="6183331" y="3321723"/>
                <a:ext cx="848880" cy="2041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C3CE02E-941F-41AD-B1E0-D4EDBC4F9F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65691" y="3304083"/>
                  <a:ext cx="884520" cy="20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2FA672-2C03-454E-9856-C7AD5ED1D7A8}"/>
                    </a:ext>
                  </a:extLst>
                </p14:cNvPr>
                <p14:cNvContentPartPr/>
                <p14:nvPr/>
              </p14:nvContentPartPr>
              <p14:xfrm>
                <a:off x="6639811" y="5097603"/>
                <a:ext cx="448920" cy="396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2FA672-2C03-454E-9856-C7AD5ED1D7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22171" y="5079963"/>
                  <a:ext cx="4845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51C9EC-CB09-49BF-B18A-3B82F3473752}"/>
                    </a:ext>
                  </a:extLst>
                </p14:cNvPr>
                <p14:cNvContentPartPr/>
                <p14:nvPr/>
              </p14:nvContentPartPr>
              <p14:xfrm>
                <a:off x="6854011" y="4383723"/>
                <a:ext cx="315360" cy="301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51C9EC-CB09-49BF-B18A-3B82F3473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36371" y="4366083"/>
                  <a:ext cx="351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779121-D1A9-4D75-9D5D-2C99579C4C9F}"/>
                    </a:ext>
                  </a:extLst>
                </p14:cNvPr>
                <p14:cNvContentPartPr/>
                <p14:nvPr/>
              </p14:nvContentPartPr>
              <p14:xfrm>
                <a:off x="7063891" y="4362483"/>
                <a:ext cx="284400" cy="167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779121-D1A9-4D75-9D5D-2C99579C4C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45891" y="4344843"/>
                  <a:ext cx="320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9036632-571B-413D-8C8B-9398DDAC120F}"/>
                    </a:ext>
                  </a:extLst>
                </p14:cNvPr>
                <p14:cNvContentPartPr/>
                <p14:nvPr/>
              </p14:nvContentPartPr>
              <p14:xfrm>
                <a:off x="7243171" y="4344843"/>
                <a:ext cx="190800" cy="94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9036632-571B-413D-8C8B-9398DDAC12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25171" y="4327203"/>
                  <a:ext cx="226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4AF7497-86D0-4C9C-A60F-7084C34D0D79}"/>
                    </a:ext>
                  </a:extLst>
                </p14:cNvPr>
                <p14:cNvContentPartPr/>
                <p14:nvPr/>
              </p14:nvContentPartPr>
              <p14:xfrm>
                <a:off x="8375731" y="3265203"/>
                <a:ext cx="664200" cy="2075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4AF7497-86D0-4C9C-A60F-7084C34D0D7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58091" y="3247563"/>
                  <a:ext cx="699840" cy="21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0F9076-6E28-4E8D-A090-C299A2947A07}"/>
                    </a:ext>
                  </a:extLst>
                </p14:cNvPr>
                <p14:cNvContentPartPr/>
                <p14:nvPr/>
              </p14:nvContentPartPr>
              <p14:xfrm>
                <a:off x="8210491" y="3212283"/>
                <a:ext cx="253800" cy="291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0F9076-6E28-4E8D-A090-C299A2947A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92851" y="3194283"/>
                  <a:ext cx="289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672D08-2F22-4A37-BB17-743ED9FF9094}"/>
                    </a:ext>
                  </a:extLst>
                </p14:cNvPr>
                <p14:cNvContentPartPr/>
                <p14:nvPr/>
              </p14:nvContentPartPr>
              <p14:xfrm>
                <a:off x="8172691" y="4194723"/>
                <a:ext cx="309240" cy="216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672D08-2F22-4A37-BB17-743ED9FF90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54691" y="4177083"/>
                  <a:ext cx="344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5494A47-66B8-4968-B431-4DCCC109E0E8}"/>
                    </a:ext>
                  </a:extLst>
                </p14:cNvPr>
                <p14:cNvContentPartPr/>
                <p14:nvPr/>
              </p14:nvContentPartPr>
              <p14:xfrm>
                <a:off x="8463931" y="4102923"/>
                <a:ext cx="264960" cy="252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5494A47-66B8-4968-B431-4DCCC109E0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46291" y="4085283"/>
                  <a:ext cx="300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667D35A-60DF-4AD8-A906-AC7F5939888D}"/>
                    </a:ext>
                  </a:extLst>
                </p14:cNvPr>
                <p14:cNvContentPartPr/>
                <p14:nvPr/>
              </p14:nvContentPartPr>
              <p14:xfrm>
                <a:off x="8763091" y="4068003"/>
                <a:ext cx="244440" cy="12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667D35A-60DF-4AD8-A906-AC7F593988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45451" y="4050363"/>
                  <a:ext cx="280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B7689AB-95F0-493B-A323-646345B846EE}"/>
                    </a:ext>
                  </a:extLst>
                </p14:cNvPr>
                <p14:cNvContentPartPr/>
                <p14:nvPr/>
              </p14:nvContentPartPr>
              <p14:xfrm>
                <a:off x="8334331" y="4466523"/>
                <a:ext cx="244800" cy="345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B7689AB-95F0-493B-A323-646345B846E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16691" y="4448523"/>
                  <a:ext cx="2804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936A50B-826D-4340-8D4A-49A449C16EB4}"/>
                    </a:ext>
                  </a:extLst>
                </p14:cNvPr>
                <p14:cNvContentPartPr/>
                <p14:nvPr/>
              </p14:nvContentPartPr>
              <p14:xfrm>
                <a:off x="8507491" y="4344843"/>
                <a:ext cx="232920" cy="299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936A50B-826D-4340-8D4A-49A449C16EB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89851" y="4327203"/>
                  <a:ext cx="2685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B4556E-BB8D-4993-9119-B9CEF3EBBBBA}"/>
                    </a:ext>
                  </a:extLst>
                </p14:cNvPr>
                <p14:cNvContentPartPr/>
                <p14:nvPr/>
              </p14:nvContentPartPr>
              <p14:xfrm>
                <a:off x="8811691" y="4140723"/>
                <a:ext cx="219240" cy="349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B4556E-BB8D-4993-9119-B9CEF3EBBBB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94051" y="4122723"/>
                  <a:ext cx="2548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E9C6CF-4AD4-49FB-B9DD-999EA9D6ED5E}"/>
                    </a:ext>
                  </a:extLst>
                </p14:cNvPr>
                <p14:cNvContentPartPr/>
                <p14:nvPr/>
              </p14:nvContentPartPr>
              <p14:xfrm>
                <a:off x="7136971" y="4710963"/>
                <a:ext cx="144360" cy="163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E9C6CF-4AD4-49FB-B9DD-999EA9D6ED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19331" y="4692963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4C2AD41-0F02-4D55-8E98-87742470962D}"/>
                    </a:ext>
                  </a:extLst>
                </p14:cNvPr>
                <p14:cNvContentPartPr/>
                <p14:nvPr/>
              </p14:nvContentPartPr>
              <p14:xfrm>
                <a:off x="7276651" y="4717083"/>
                <a:ext cx="108360" cy="113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4C2AD41-0F02-4D55-8E98-8774247096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58651" y="4699443"/>
                  <a:ext cx="144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25B995-BDBA-4FBA-8760-13DE220B351F}"/>
                    </a:ext>
                  </a:extLst>
                </p14:cNvPr>
                <p14:cNvContentPartPr/>
                <p14:nvPr/>
              </p14:nvContentPartPr>
              <p14:xfrm>
                <a:off x="7395811" y="4543203"/>
                <a:ext cx="223920" cy="168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25B995-BDBA-4FBA-8760-13DE220B351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77811" y="4525563"/>
                  <a:ext cx="259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7ECBF0-C524-48F1-A9C9-1117F7ACD469}"/>
                    </a:ext>
                  </a:extLst>
                </p14:cNvPr>
                <p14:cNvContentPartPr/>
                <p14:nvPr/>
              </p14:nvContentPartPr>
              <p14:xfrm>
                <a:off x="1051531" y="585003"/>
                <a:ext cx="1349640" cy="650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7ECBF0-C524-48F1-A9C9-1117F7ACD46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3891" y="567363"/>
                  <a:ext cx="138528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F6B132-AD51-413F-8C34-4DFB86A042A1}"/>
                    </a:ext>
                  </a:extLst>
                </p14:cNvPr>
                <p14:cNvContentPartPr/>
                <p14:nvPr/>
              </p14:nvContentPartPr>
              <p14:xfrm>
                <a:off x="1011211" y="348123"/>
                <a:ext cx="1356120" cy="641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F6B132-AD51-413F-8C34-4DFB86A042A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3571" y="330483"/>
                  <a:ext cx="1391760" cy="67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0A4C249-3AFF-47C5-9FC5-36BF8CEA8924}"/>
              </a:ext>
            </a:extLst>
          </p:cNvPr>
          <p:cNvGrpSpPr/>
          <p:nvPr/>
        </p:nvGrpSpPr>
        <p:grpSpPr>
          <a:xfrm>
            <a:off x="5526691" y="5613123"/>
            <a:ext cx="3147120" cy="1191960"/>
            <a:chOff x="5526691" y="5613123"/>
            <a:chExt cx="3147120" cy="11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85F567B-FFE9-4841-878A-EFF43FED7B42}"/>
                    </a:ext>
                  </a:extLst>
                </p14:cNvPr>
                <p14:cNvContentPartPr/>
                <p14:nvPr/>
              </p14:nvContentPartPr>
              <p14:xfrm>
                <a:off x="5583211" y="5613123"/>
                <a:ext cx="2707560" cy="690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85F567B-FFE9-4841-878A-EFF43FED7B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65571" y="5595123"/>
                  <a:ext cx="274320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B8E409-DDA0-4AB7-9089-E5ECA6539E48}"/>
                    </a:ext>
                  </a:extLst>
                </p14:cNvPr>
                <p14:cNvContentPartPr/>
                <p14:nvPr/>
              </p14:nvContentPartPr>
              <p14:xfrm>
                <a:off x="7735651" y="6108843"/>
                <a:ext cx="663480" cy="154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B8E409-DDA0-4AB7-9089-E5ECA6539E4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17651" y="6091203"/>
                  <a:ext cx="699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BF8A722-5412-41FB-B511-D83C51E5B028}"/>
                    </a:ext>
                  </a:extLst>
                </p14:cNvPr>
                <p14:cNvContentPartPr/>
                <p14:nvPr/>
              </p14:nvContentPartPr>
              <p14:xfrm>
                <a:off x="8415331" y="6102003"/>
                <a:ext cx="59400" cy="7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BF8A722-5412-41FB-B511-D83C51E5B02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97691" y="6084003"/>
                  <a:ext cx="95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3E94F22-EC61-47F9-8614-174C41AAF3D7}"/>
                    </a:ext>
                  </a:extLst>
                </p14:cNvPr>
                <p14:cNvContentPartPr/>
                <p14:nvPr/>
              </p14:nvContentPartPr>
              <p14:xfrm>
                <a:off x="7784251" y="6085803"/>
                <a:ext cx="889560" cy="177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3E94F22-EC61-47F9-8614-174C41AAF3D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66251" y="6067803"/>
                  <a:ext cx="92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73345A-2A40-4C2E-8684-4CB4A2950F91}"/>
                    </a:ext>
                  </a:extLst>
                </p14:cNvPr>
                <p14:cNvContentPartPr/>
                <p14:nvPr/>
              </p14:nvContentPartPr>
              <p14:xfrm>
                <a:off x="7581931" y="6355443"/>
                <a:ext cx="1087200" cy="182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73345A-2A40-4C2E-8684-4CB4A2950F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64291" y="6337803"/>
                  <a:ext cx="1122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03FB6BD-80A2-45FC-B43B-8DF910A74A17}"/>
                    </a:ext>
                  </a:extLst>
                </p14:cNvPr>
                <p14:cNvContentPartPr/>
                <p14:nvPr/>
              </p14:nvContentPartPr>
              <p14:xfrm>
                <a:off x="5936371" y="6449043"/>
                <a:ext cx="2535840" cy="356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03FB6BD-80A2-45FC-B43B-8DF910A74A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18731" y="6431403"/>
                  <a:ext cx="25714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835CD1C-2635-4973-B387-6E270A29250E}"/>
                    </a:ext>
                  </a:extLst>
                </p14:cNvPr>
                <p14:cNvContentPartPr/>
                <p14:nvPr/>
              </p14:nvContentPartPr>
              <p14:xfrm>
                <a:off x="5526691" y="6255723"/>
                <a:ext cx="48960" cy="75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835CD1C-2635-4973-B387-6E270A2925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09051" y="6238083"/>
                  <a:ext cx="8460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6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E1C4F0-8B41-457E-931C-175DA0D49575}"/>
                  </a:ext>
                </a:extLst>
              </p14:cNvPr>
              <p14:cNvContentPartPr/>
              <p14:nvPr/>
            </p14:nvContentPartPr>
            <p14:xfrm>
              <a:off x="5676091" y="15451"/>
              <a:ext cx="2521440" cy="1378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E1C4F0-8B41-457E-931C-175DA0D49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8451" y="-2189"/>
                <a:ext cx="255708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A13138-2900-4697-9C55-D4683767D6DD}"/>
                  </a:ext>
                </a:extLst>
              </p14:cNvPr>
              <p14:cNvContentPartPr/>
              <p14:nvPr/>
            </p14:nvContentPartPr>
            <p14:xfrm>
              <a:off x="3576211" y="222811"/>
              <a:ext cx="444600" cy="425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A13138-2900-4697-9C55-D4683767D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8571" y="204811"/>
                <a:ext cx="4802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5B0FEA-926F-443A-941C-379018357305}"/>
                  </a:ext>
                </a:extLst>
              </p14:cNvPr>
              <p14:cNvContentPartPr/>
              <p14:nvPr/>
            </p14:nvContentPartPr>
            <p14:xfrm>
              <a:off x="3568291" y="749131"/>
              <a:ext cx="767880" cy="10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5B0FEA-926F-443A-941C-3790183573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0291" y="731131"/>
                <a:ext cx="803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645E3B-03B8-4BDA-BDEA-D549733B30BA}"/>
                  </a:ext>
                </a:extLst>
              </p14:cNvPr>
              <p14:cNvContentPartPr/>
              <p14:nvPr/>
            </p14:nvContentPartPr>
            <p14:xfrm>
              <a:off x="3952411" y="1032451"/>
              <a:ext cx="231120" cy="45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645E3B-03B8-4BDA-BDEA-D549733B30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4771" y="1014811"/>
                <a:ext cx="2667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C085B6-433A-46C7-BA86-C07A785597AF}"/>
                  </a:ext>
                </a:extLst>
              </p14:cNvPr>
              <p14:cNvContentPartPr/>
              <p14:nvPr/>
            </p14:nvContentPartPr>
            <p14:xfrm>
              <a:off x="3835411" y="1116331"/>
              <a:ext cx="217800" cy="11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C085B6-433A-46C7-BA86-C07A785597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7771" y="1098691"/>
                <a:ext cx="253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E8782E-CD5B-4582-8B9E-B1FF33A8E2C0}"/>
                  </a:ext>
                </a:extLst>
              </p14:cNvPr>
              <p14:cNvContentPartPr/>
              <p14:nvPr/>
            </p14:nvContentPartPr>
            <p14:xfrm>
              <a:off x="2638051" y="48211"/>
              <a:ext cx="1553760" cy="1615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E8782E-CD5B-4582-8B9E-B1FF33A8E2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0051" y="30211"/>
                <a:ext cx="158940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316837-818B-4FB3-8334-B82524D9D5D9}"/>
                  </a:ext>
                </a:extLst>
              </p14:cNvPr>
              <p14:cNvContentPartPr/>
              <p14:nvPr/>
            </p14:nvContentPartPr>
            <p14:xfrm>
              <a:off x="4863211" y="622771"/>
              <a:ext cx="276480" cy="9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316837-818B-4FB3-8334-B82524D9D5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5211" y="605131"/>
                <a:ext cx="312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6D1FDE-4F32-4600-866D-7F58BDD34F77}"/>
                  </a:ext>
                </a:extLst>
              </p14:cNvPr>
              <p14:cNvContentPartPr/>
              <p14:nvPr/>
            </p14:nvContentPartPr>
            <p14:xfrm>
              <a:off x="4790131" y="872971"/>
              <a:ext cx="560880" cy="3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6D1FDE-4F32-4600-866D-7F58BDD34F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2491" y="855331"/>
                <a:ext cx="5965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E3B490-577C-436A-9E2A-715F081E453D}"/>
                  </a:ext>
                </a:extLst>
              </p14:cNvPr>
              <p14:cNvContentPartPr/>
              <p14:nvPr/>
            </p14:nvContentPartPr>
            <p14:xfrm>
              <a:off x="2702131" y="2616999"/>
              <a:ext cx="82440" cy="169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E3B490-577C-436A-9E2A-715F081E45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4491" y="2599359"/>
                <a:ext cx="118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690A6C-0FCC-4157-9F70-9B096DD0CD4F}"/>
                  </a:ext>
                </a:extLst>
              </p14:cNvPr>
              <p14:cNvContentPartPr/>
              <p14:nvPr/>
            </p14:nvContentPartPr>
            <p14:xfrm>
              <a:off x="2841451" y="2253759"/>
              <a:ext cx="420120" cy="53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690A6C-0FCC-4157-9F70-9B096DD0CD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3451" y="2235759"/>
                <a:ext cx="4557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BDE356F-2BDF-4A1E-8D8B-D4A19D3224D0}"/>
                  </a:ext>
                </a:extLst>
              </p14:cNvPr>
              <p14:cNvContentPartPr/>
              <p14:nvPr/>
            </p14:nvContentPartPr>
            <p14:xfrm>
              <a:off x="3131251" y="2589999"/>
              <a:ext cx="86400" cy="96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BDE356F-2BDF-4A1E-8D8B-D4A19D3224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611" y="2572359"/>
                <a:ext cx="122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837886-DDD2-48B1-92A2-5858BC17EAD3}"/>
                  </a:ext>
                </a:extLst>
              </p14:cNvPr>
              <p14:cNvContentPartPr/>
              <p14:nvPr/>
            </p14:nvContentPartPr>
            <p14:xfrm>
              <a:off x="2208571" y="2556879"/>
              <a:ext cx="864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837886-DDD2-48B1-92A2-5858BC17EA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0931" y="2538879"/>
                <a:ext cx="4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48E76A-D21E-4188-8D31-2D8DD04E2B52}"/>
                  </a:ext>
                </a:extLst>
              </p14:cNvPr>
              <p14:cNvContentPartPr/>
              <p14:nvPr/>
            </p14:nvContentPartPr>
            <p14:xfrm>
              <a:off x="3566131" y="2070519"/>
              <a:ext cx="609480" cy="57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48E76A-D21E-4188-8D31-2D8DD04E2B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8491" y="2052879"/>
                <a:ext cx="645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BC7BC7-898B-468E-BEF1-416D3C9F6D5B}"/>
                  </a:ext>
                </a:extLst>
              </p14:cNvPr>
              <p14:cNvContentPartPr/>
              <p14:nvPr/>
            </p14:nvContentPartPr>
            <p14:xfrm>
              <a:off x="4359571" y="2005359"/>
              <a:ext cx="375840" cy="425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BC7BC7-898B-468E-BEF1-416D3C9F6D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1931" y="1987359"/>
                <a:ext cx="4114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CE8DA5-1ED8-4EDE-9AC4-7C4D289977B0}"/>
                  </a:ext>
                </a:extLst>
              </p14:cNvPr>
              <p14:cNvContentPartPr/>
              <p14:nvPr/>
            </p14:nvContentPartPr>
            <p14:xfrm>
              <a:off x="4757731" y="1975119"/>
              <a:ext cx="347040" cy="226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CE8DA5-1ED8-4EDE-9AC4-7C4D289977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40091" y="1957119"/>
                <a:ext cx="3826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606466-32CD-47F0-8F25-C781A098448D}"/>
                  </a:ext>
                </a:extLst>
              </p14:cNvPr>
              <p14:cNvContentPartPr/>
              <p14:nvPr/>
            </p14:nvContentPartPr>
            <p14:xfrm>
              <a:off x="5127811" y="1646439"/>
              <a:ext cx="429480" cy="524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606466-32CD-47F0-8F25-C781A09844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10171" y="1628799"/>
                <a:ext cx="4651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273B17-80B4-42E3-A5CC-9FC3944B93D7}"/>
                  </a:ext>
                </a:extLst>
              </p14:cNvPr>
              <p14:cNvContentPartPr/>
              <p14:nvPr/>
            </p14:nvContentPartPr>
            <p14:xfrm>
              <a:off x="5537131" y="1391199"/>
              <a:ext cx="750960" cy="722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273B17-80B4-42E3-A5CC-9FC3944B93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19491" y="1373199"/>
                <a:ext cx="78660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20F1267-4567-4DD7-AFF7-ABD066C7D3D9}"/>
                  </a:ext>
                </a:extLst>
              </p14:cNvPr>
              <p14:cNvContentPartPr/>
              <p14:nvPr/>
            </p14:nvContentPartPr>
            <p14:xfrm>
              <a:off x="1009051" y="3247359"/>
              <a:ext cx="675000" cy="76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20F1267-4567-4DD7-AFF7-ABD066C7D3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1051" y="3229359"/>
                <a:ext cx="7106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F65803-9574-408A-BE82-AB048F09CD3B}"/>
                  </a:ext>
                </a:extLst>
              </p14:cNvPr>
              <p14:cNvContentPartPr/>
              <p14:nvPr/>
            </p14:nvContentPartPr>
            <p14:xfrm>
              <a:off x="1915891" y="3730119"/>
              <a:ext cx="212760" cy="172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F65803-9574-408A-BE82-AB048F09CD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97891" y="3712119"/>
                <a:ext cx="2484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61B626F-A56A-45F8-BDDF-9A6D344195B8}"/>
                  </a:ext>
                </a:extLst>
              </p14:cNvPr>
              <p14:cNvContentPartPr/>
              <p14:nvPr/>
            </p14:nvContentPartPr>
            <p14:xfrm>
              <a:off x="2702131" y="3586119"/>
              <a:ext cx="270360" cy="6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61B626F-A56A-45F8-BDDF-9A6D344195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84491" y="3568479"/>
                <a:ext cx="306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EF645D-9297-466C-B0C6-E6BD42F5A9A6}"/>
                  </a:ext>
                </a:extLst>
              </p14:cNvPr>
              <p14:cNvContentPartPr/>
              <p14:nvPr/>
            </p14:nvContentPartPr>
            <p14:xfrm>
              <a:off x="2734531" y="3713559"/>
              <a:ext cx="421920" cy="65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EF645D-9297-466C-B0C6-E6BD42F5A9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16891" y="3695559"/>
                <a:ext cx="4575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0FA578-01A8-4A87-97B3-9F1618C27C27}"/>
                  </a:ext>
                </a:extLst>
              </p14:cNvPr>
              <p14:cNvContentPartPr/>
              <p14:nvPr/>
            </p14:nvContentPartPr>
            <p14:xfrm>
              <a:off x="6456931" y="215971"/>
              <a:ext cx="421920" cy="404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0FA578-01A8-4A87-97B3-9F1618C27C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39291" y="197971"/>
                <a:ext cx="4575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BB1A96-E9F0-40CF-8491-4506BE019C4A}"/>
                  </a:ext>
                </a:extLst>
              </p14:cNvPr>
              <p14:cNvContentPartPr/>
              <p14:nvPr/>
            </p14:nvContentPartPr>
            <p14:xfrm>
              <a:off x="7080091" y="393091"/>
              <a:ext cx="281880" cy="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BB1A96-E9F0-40CF-8491-4506BE019C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62451" y="375091"/>
                <a:ext cx="317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F55D7C-9F8E-4E3C-807E-770BE68B468B}"/>
                  </a:ext>
                </a:extLst>
              </p14:cNvPr>
              <p14:cNvContentPartPr/>
              <p14:nvPr/>
            </p14:nvContentPartPr>
            <p14:xfrm>
              <a:off x="7169011" y="250531"/>
              <a:ext cx="162720" cy="29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F55D7C-9F8E-4E3C-807E-770BE68B46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51371" y="232891"/>
                <a:ext cx="19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56ED253-7417-493D-BC01-9B4E1B911560}"/>
                  </a:ext>
                </a:extLst>
              </p14:cNvPr>
              <p14:cNvContentPartPr/>
              <p14:nvPr/>
            </p14:nvContentPartPr>
            <p14:xfrm>
              <a:off x="7468531" y="266731"/>
              <a:ext cx="187920" cy="29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56ED253-7417-493D-BC01-9B4E1B911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0531" y="249091"/>
                <a:ext cx="223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FDA2CD-F087-408C-A724-79EC537D5826}"/>
                  </a:ext>
                </a:extLst>
              </p14:cNvPr>
              <p14:cNvContentPartPr/>
              <p14:nvPr/>
            </p14:nvContentPartPr>
            <p14:xfrm>
              <a:off x="7412011" y="209851"/>
              <a:ext cx="360" cy="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FDA2CD-F087-408C-A724-79EC537D58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94011" y="192211"/>
                <a:ext cx="36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9D3221-2681-4D41-A622-4D8F212AB390}"/>
                  </a:ext>
                </a:extLst>
              </p14:cNvPr>
              <p14:cNvContentPartPr/>
              <p14:nvPr/>
            </p14:nvContentPartPr>
            <p14:xfrm>
              <a:off x="7703611" y="139651"/>
              <a:ext cx="331200" cy="218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9D3221-2681-4D41-A622-4D8F212AB39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85611" y="121651"/>
                <a:ext cx="366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F367D5-BFEB-4020-A248-FA27C104D59D}"/>
                  </a:ext>
                </a:extLst>
              </p14:cNvPr>
              <p14:cNvContentPartPr/>
              <p14:nvPr/>
            </p14:nvContentPartPr>
            <p14:xfrm>
              <a:off x="8099611" y="129211"/>
              <a:ext cx="314640" cy="165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F367D5-BFEB-4020-A248-FA27C104D5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81971" y="111571"/>
                <a:ext cx="350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EFD2EB7-D673-4C00-9C1E-89C7B1F8C428}"/>
                  </a:ext>
                </a:extLst>
              </p14:cNvPr>
              <p14:cNvContentPartPr/>
              <p14:nvPr/>
            </p14:nvContentPartPr>
            <p14:xfrm>
              <a:off x="6246691" y="521971"/>
              <a:ext cx="2230200" cy="343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EFD2EB7-D673-4C00-9C1E-89C7B1F8C4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28691" y="504331"/>
                <a:ext cx="22658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BFE8F7-6132-4D62-B33A-D4FA93A3D099}"/>
                  </a:ext>
                </a:extLst>
              </p14:cNvPr>
              <p14:cNvContentPartPr/>
              <p14:nvPr/>
            </p14:nvContentPartPr>
            <p14:xfrm>
              <a:off x="6554491" y="895291"/>
              <a:ext cx="310320" cy="389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BFE8F7-6132-4D62-B33A-D4FA93A3D0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36491" y="877651"/>
                <a:ext cx="3459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1AB492-DE9D-4448-8AF1-7DC77FCA969E}"/>
                  </a:ext>
                </a:extLst>
              </p14:cNvPr>
              <p14:cNvContentPartPr/>
              <p14:nvPr/>
            </p14:nvContentPartPr>
            <p14:xfrm>
              <a:off x="7209691" y="1059091"/>
              <a:ext cx="286560" cy="57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1AB492-DE9D-4448-8AF1-7DC77FCA96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92051" y="1041091"/>
                <a:ext cx="3222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14A036-AAC7-4215-908D-A0C7A185DABA}"/>
                  </a:ext>
                </a:extLst>
              </p14:cNvPr>
              <p14:cNvContentPartPr/>
              <p14:nvPr/>
            </p14:nvContentPartPr>
            <p14:xfrm>
              <a:off x="7306891" y="946411"/>
              <a:ext cx="145080" cy="318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14A036-AAC7-4215-908D-A0C7A185DA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88891" y="928771"/>
                <a:ext cx="1807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6BD0C5-75E1-42BD-B162-124CE6F260C8}"/>
                  </a:ext>
                </a:extLst>
              </p14:cNvPr>
              <p14:cNvContentPartPr/>
              <p14:nvPr/>
            </p14:nvContentPartPr>
            <p14:xfrm>
              <a:off x="7630531" y="897811"/>
              <a:ext cx="242280" cy="415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6BD0C5-75E1-42BD-B162-124CE6F260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12891" y="879811"/>
                <a:ext cx="2779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E92223-8DF2-4E75-84F4-ADF21DDA5E47}"/>
                  </a:ext>
                </a:extLst>
              </p14:cNvPr>
              <p14:cNvContentPartPr/>
              <p14:nvPr/>
            </p14:nvContentPartPr>
            <p14:xfrm>
              <a:off x="7533331" y="841291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E92223-8DF2-4E75-84F4-ADF21DDA5E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15691" y="8232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C623CAB-295A-4386-9D77-57681048E7AC}"/>
                  </a:ext>
                </a:extLst>
              </p14:cNvPr>
              <p14:cNvContentPartPr/>
              <p14:nvPr/>
            </p14:nvContentPartPr>
            <p14:xfrm>
              <a:off x="7832491" y="855331"/>
              <a:ext cx="446400" cy="222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C623CAB-295A-4386-9D77-57681048E7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4851" y="837331"/>
                <a:ext cx="4820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5CFBAF-C623-4F67-9869-013762585E28}"/>
                  </a:ext>
                </a:extLst>
              </p14:cNvPr>
              <p14:cNvContentPartPr/>
              <p14:nvPr/>
            </p14:nvContentPartPr>
            <p14:xfrm>
              <a:off x="8359531" y="752371"/>
              <a:ext cx="315360" cy="23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5CFBAF-C623-4F67-9869-013762585E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41531" y="734371"/>
                <a:ext cx="3510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F4B0B79-EAC6-4156-B1A9-C50603DB13D5}"/>
                  </a:ext>
                </a:extLst>
              </p14:cNvPr>
              <p14:cNvContentPartPr/>
              <p14:nvPr/>
            </p14:nvContentPartPr>
            <p14:xfrm>
              <a:off x="6539731" y="946599"/>
              <a:ext cx="371160" cy="603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F4B0B79-EAC6-4156-B1A9-C50603DB13D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21731" y="928599"/>
                <a:ext cx="4068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918FDBD-0E33-4C3E-8C22-519B630537B6}"/>
                  </a:ext>
                </a:extLst>
              </p14:cNvPr>
              <p14:cNvContentPartPr/>
              <p14:nvPr/>
            </p14:nvContentPartPr>
            <p14:xfrm>
              <a:off x="6323731" y="217959"/>
              <a:ext cx="457560" cy="345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918FDBD-0E33-4C3E-8C22-519B630537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05731" y="200319"/>
                <a:ext cx="4932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7D20A3-DFBE-4CA7-A609-179B82926851}"/>
                  </a:ext>
                </a:extLst>
              </p14:cNvPr>
              <p14:cNvContentPartPr/>
              <p14:nvPr/>
            </p14:nvContentPartPr>
            <p14:xfrm>
              <a:off x="4061851" y="2904639"/>
              <a:ext cx="180720" cy="541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7D20A3-DFBE-4CA7-A609-179B8292685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43851" y="2886639"/>
                <a:ext cx="2163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694E478-31D3-4C1B-8DF8-D9BD06B60018}"/>
                  </a:ext>
                </a:extLst>
              </p14:cNvPr>
              <p14:cNvContentPartPr/>
              <p14:nvPr/>
            </p14:nvContentPartPr>
            <p14:xfrm>
              <a:off x="4013611" y="2901399"/>
              <a:ext cx="360" cy="3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694E478-31D3-4C1B-8DF8-D9BD06B600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95611" y="2883759"/>
                <a:ext cx="36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040335-6B0B-4557-BBE2-F157C086594A}"/>
                  </a:ext>
                </a:extLst>
              </p14:cNvPr>
              <p14:cNvContentPartPr/>
              <p14:nvPr/>
            </p14:nvContentPartPr>
            <p14:xfrm>
              <a:off x="4280371" y="2721399"/>
              <a:ext cx="445320" cy="322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040335-6B0B-4557-BBE2-F157C08659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62731" y="2703759"/>
                <a:ext cx="480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3F6DD33-6FF9-4A70-9E4F-7CF17B02EBDB}"/>
                  </a:ext>
                </a:extLst>
              </p14:cNvPr>
              <p14:cNvContentPartPr/>
              <p14:nvPr/>
            </p14:nvContentPartPr>
            <p14:xfrm>
              <a:off x="4757731" y="2666679"/>
              <a:ext cx="517320" cy="280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3F6DD33-6FF9-4A70-9E4F-7CF17B02EB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40091" y="2649039"/>
                <a:ext cx="5529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CC02016-C21E-4530-992B-2FF47999AD93}"/>
                  </a:ext>
                </a:extLst>
              </p14:cNvPr>
              <p14:cNvContentPartPr/>
              <p14:nvPr/>
            </p14:nvContentPartPr>
            <p14:xfrm>
              <a:off x="3562171" y="3147279"/>
              <a:ext cx="1996920" cy="36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CC02016-C21E-4530-992B-2FF47999AD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44531" y="3129639"/>
                <a:ext cx="20325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CAA4CC-1843-49DD-B1B7-35BE6A441401}"/>
                  </a:ext>
                </a:extLst>
              </p14:cNvPr>
              <p14:cNvContentPartPr/>
              <p14:nvPr/>
            </p14:nvContentPartPr>
            <p14:xfrm>
              <a:off x="4191451" y="3673599"/>
              <a:ext cx="432720" cy="615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CAA4CC-1843-49DD-B1B7-35BE6A44140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73811" y="3655599"/>
                <a:ext cx="46836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563E802-A534-4FA3-B08B-4B44E14622AB}"/>
                  </a:ext>
                </a:extLst>
              </p14:cNvPr>
              <p14:cNvContentPartPr/>
              <p14:nvPr/>
            </p14:nvContentPartPr>
            <p14:xfrm>
              <a:off x="4264171" y="3594039"/>
              <a:ext cx="360" cy="14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563E802-A534-4FA3-B08B-4B44E14622A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46531" y="3576399"/>
                <a:ext cx="36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76D124-9BF0-4A70-95C3-98D31EF2F1CF}"/>
                  </a:ext>
                </a:extLst>
              </p14:cNvPr>
              <p14:cNvContentPartPr/>
              <p14:nvPr/>
            </p14:nvContentPartPr>
            <p14:xfrm>
              <a:off x="4696171" y="3569199"/>
              <a:ext cx="450000" cy="236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76D124-9BF0-4A70-95C3-98D31EF2F1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78171" y="3551199"/>
                <a:ext cx="4856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E977A8-A5F4-4D52-A8F3-ABDF340740E9}"/>
                  </a:ext>
                </a:extLst>
              </p14:cNvPr>
              <p14:cNvContentPartPr/>
              <p14:nvPr/>
            </p14:nvContentPartPr>
            <p14:xfrm>
              <a:off x="5484571" y="3543279"/>
              <a:ext cx="320040" cy="267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E977A8-A5F4-4D52-A8F3-ABDF340740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66931" y="3525639"/>
                <a:ext cx="3556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61A9A4D-E5F0-4069-9F47-F1BAC4B42FA5}"/>
                  </a:ext>
                </a:extLst>
              </p14:cNvPr>
              <p14:cNvContentPartPr/>
              <p14:nvPr/>
            </p14:nvContentPartPr>
            <p14:xfrm>
              <a:off x="3268771" y="3374439"/>
              <a:ext cx="2039400" cy="1440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61A9A4D-E5F0-4069-9F47-F1BAC4B42F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50771" y="3356799"/>
                <a:ext cx="2075040" cy="14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91B4D1-17D1-4198-BF19-FA85C94F7D6F}"/>
                  </a:ext>
                </a:extLst>
              </p14:cNvPr>
              <p14:cNvContentPartPr/>
              <p14:nvPr/>
            </p14:nvContentPartPr>
            <p14:xfrm>
              <a:off x="3891931" y="2752719"/>
              <a:ext cx="649440" cy="322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91B4D1-17D1-4198-BF19-FA85C94F7D6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74291" y="2734719"/>
                <a:ext cx="685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704F81-99F2-472F-8ABE-40B8B1BF72D4}"/>
                  </a:ext>
                </a:extLst>
              </p14:cNvPr>
              <p14:cNvContentPartPr/>
              <p14:nvPr/>
            </p14:nvContentPartPr>
            <p14:xfrm>
              <a:off x="2859811" y="2443479"/>
              <a:ext cx="2254320" cy="2168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704F81-99F2-472F-8ABE-40B8B1BF72D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42171" y="2425479"/>
                <a:ext cx="2289960" cy="22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0B3B09-56C5-4DE8-A6A2-269A8DFF3694}"/>
                  </a:ext>
                </a:extLst>
              </p14:cNvPr>
              <p14:cNvContentPartPr/>
              <p14:nvPr/>
            </p14:nvContentPartPr>
            <p14:xfrm>
              <a:off x="6292771" y="2636799"/>
              <a:ext cx="461880" cy="57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0B3B09-56C5-4DE8-A6A2-269A8DFF369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75131" y="2619159"/>
                <a:ext cx="4975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4D07870-FE14-44BB-B57D-01AB3B85F5F9}"/>
                  </a:ext>
                </a:extLst>
              </p14:cNvPr>
              <p14:cNvContentPartPr/>
              <p14:nvPr/>
            </p14:nvContentPartPr>
            <p14:xfrm>
              <a:off x="6060571" y="2912199"/>
              <a:ext cx="789840" cy="138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4D07870-FE14-44BB-B57D-01AB3B85F5F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42931" y="2894559"/>
                <a:ext cx="825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E7074CF-7805-443A-9CB2-C91E113ACF36}"/>
                  </a:ext>
                </a:extLst>
              </p14:cNvPr>
              <p14:cNvContentPartPr/>
              <p14:nvPr/>
            </p14:nvContentPartPr>
            <p14:xfrm>
              <a:off x="8132011" y="1739319"/>
              <a:ext cx="815040" cy="455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E7074CF-7805-443A-9CB2-C91E113ACF3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14371" y="1721679"/>
                <a:ext cx="8506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523CD40-96D9-432C-9872-23C09784A41A}"/>
                  </a:ext>
                </a:extLst>
              </p14:cNvPr>
              <p14:cNvContentPartPr/>
              <p14:nvPr/>
            </p14:nvContentPartPr>
            <p14:xfrm>
              <a:off x="8107891" y="2363559"/>
              <a:ext cx="1035000" cy="193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523CD40-96D9-432C-9872-23C09784A41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90251" y="2345919"/>
                <a:ext cx="1070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5BBB5A2-3095-4287-B62C-515C6FE77F2A}"/>
                  </a:ext>
                </a:extLst>
              </p14:cNvPr>
              <p14:cNvContentPartPr/>
              <p14:nvPr/>
            </p14:nvContentPartPr>
            <p14:xfrm>
              <a:off x="8470411" y="2758839"/>
              <a:ext cx="532800" cy="343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5BBB5A2-3095-4287-B62C-515C6FE77F2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52411" y="2741199"/>
                <a:ext cx="568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4E9444-8A3A-4426-8F71-EAB5F3A21A46}"/>
                  </a:ext>
                </a:extLst>
              </p14:cNvPr>
              <p14:cNvContentPartPr/>
              <p14:nvPr/>
            </p14:nvContentPartPr>
            <p14:xfrm>
              <a:off x="6832051" y="1441959"/>
              <a:ext cx="2190600" cy="1909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4E9444-8A3A-4426-8F71-EAB5F3A21A4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14051" y="1424319"/>
                <a:ext cx="2226240" cy="19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1A2FE0-F866-466B-9D87-B395C2BAE662}"/>
              </a:ext>
            </a:extLst>
          </p:cNvPr>
          <p:cNvGrpSpPr/>
          <p:nvPr/>
        </p:nvGrpSpPr>
        <p:grpSpPr>
          <a:xfrm>
            <a:off x="6278011" y="3464439"/>
            <a:ext cx="4518360" cy="2596680"/>
            <a:chOff x="6278011" y="3464439"/>
            <a:chExt cx="4518360" cy="25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041BBCE-4C2B-4C04-B511-F149261E4398}"/>
                    </a:ext>
                  </a:extLst>
                </p14:cNvPr>
                <p14:cNvContentPartPr/>
                <p14:nvPr/>
              </p14:nvContentPartPr>
              <p14:xfrm>
                <a:off x="8366731" y="3464439"/>
                <a:ext cx="1289880" cy="1113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041BBCE-4C2B-4C04-B511-F149261E43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49091" y="3446799"/>
                  <a:ext cx="132552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F4D51A-6861-4CBF-AF3B-804F1424183A}"/>
                    </a:ext>
                  </a:extLst>
                </p14:cNvPr>
                <p14:cNvContentPartPr/>
                <p14:nvPr/>
              </p14:nvContentPartPr>
              <p14:xfrm>
                <a:off x="6278011" y="5251119"/>
                <a:ext cx="303840" cy="52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F4D51A-6861-4CBF-AF3B-804F142418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60371" y="5233479"/>
                  <a:ext cx="339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2038783-6EE1-4444-867A-932F47D666BF}"/>
                    </a:ext>
                  </a:extLst>
                </p14:cNvPr>
                <p14:cNvContentPartPr/>
                <p14:nvPr/>
              </p14:nvContentPartPr>
              <p14:xfrm>
                <a:off x="6821251" y="5121159"/>
                <a:ext cx="372960" cy="357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2038783-6EE1-4444-867A-932F47D666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3611" y="5103159"/>
                  <a:ext cx="408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FEE54A-CC34-46C0-8366-6250D0B85252}"/>
                    </a:ext>
                  </a:extLst>
                </p14:cNvPr>
                <p14:cNvContentPartPr/>
                <p14:nvPr/>
              </p14:nvContentPartPr>
              <p14:xfrm>
                <a:off x="7117531" y="4733439"/>
                <a:ext cx="358920" cy="33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FEE54A-CC34-46C0-8366-6250D0B852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9531" y="4715799"/>
                  <a:ext cx="3945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B82F259-76E6-4BA5-850F-D9AE803BD5B8}"/>
                    </a:ext>
                  </a:extLst>
                </p14:cNvPr>
                <p14:cNvContentPartPr/>
                <p14:nvPr/>
              </p14:nvContentPartPr>
              <p14:xfrm>
                <a:off x="7702171" y="4540479"/>
                <a:ext cx="586800" cy="610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B82F259-76E6-4BA5-850F-D9AE803BD5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84171" y="4522479"/>
                  <a:ext cx="6224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D02B71-9C0F-4C27-A9FB-38FD281998E7}"/>
                    </a:ext>
                  </a:extLst>
                </p14:cNvPr>
                <p14:cNvContentPartPr/>
                <p14:nvPr/>
              </p14:nvContentPartPr>
              <p14:xfrm>
                <a:off x="8036251" y="4386759"/>
                <a:ext cx="235080" cy="268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D02B71-9C0F-4C27-A9FB-38FD281998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8611" y="4368759"/>
                  <a:ext cx="2707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522F7F-AF70-415A-B010-CBA631F45114}"/>
                    </a:ext>
                  </a:extLst>
                </p14:cNvPr>
                <p14:cNvContentPartPr/>
                <p14:nvPr/>
              </p14:nvContentPartPr>
              <p14:xfrm>
                <a:off x="6997291" y="5707599"/>
                <a:ext cx="273960" cy="31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522F7F-AF70-415A-B010-CBA631F4511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79291" y="5689599"/>
                  <a:ext cx="309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5167CD-2628-4B82-9C92-7BCB4B3E41FF}"/>
                    </a:ext>
                  </a:extLst>
                </p14:cNvPr>
                <p14:cNvContentPartPr/>
                <p14:nvPr/>
              </p14:nvContentPartPr>
              <p14:xfrm>
                <a:off x="7233811" y="5949879"/>
                <a:ext cx="124920" cy="111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5167CD-2628-4B82-9C92-7BCB4B3E41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16171" y="5931879"/>
                  <a:ext cx="160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8E8AE4-F3B4-4238-9AE3-93CFCDA49048}"/>
                    </a:ext>
                  </a:extLst>
                </p14:cNvPr>
                <p14:cNvContentPartPr/>
                <p14:nvPr/>
              </p14:nvContentPartPr>
              <p14:xfrm>
                <a:off x="6837451" y="5562519"/>
                <a:ext cx="364680" cy="223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8E8AE4-F3B4-4238-9AE3-93CFCDA490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19811" y="5544879"/>
                  <a:ext cx="400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EDB7CE-D91F-4D1F-B753-35385D50A910}"/>
                    </a:ext>
                  </a:extLst>
                </p14:cNvPr>
                <p14:cNvContentPartPr/>
                <p14:nvPr/>
              </p14:nvContentPartPr>
              <p14:xfrm>
                <a:off x="7500931" y="5509599"/>
                <a:ext cx="348480" cy="353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EDB7CE-D91F-4D1F-B753-35385D50A9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83291" y="5491959"/>
                  <a:ext cx="38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3956F4-A9F5-4603-8AAC-AC6D2AF1106A}"/>
                    </a:ext>
                  </a:extLst>
                </p14:cNvPr>
                <p14:cNvContentPartPr/>
                <p14:nvPr/>
              </p14:nvContentPartPr>
              <p14:xfrm>
                <a:off x="7803691" y="5316999"/>
                <a:ext cx="459000" cy="45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3956F4-A9F5-4603-8AAC-AC6D2AF110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85691" y="5299359"/>
                  <a:ext cx="494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E1EAC8-E08A-4CA9-989B-65DDFB5D580E}"/>
                    </a:ext>
                  </a:extLst>
                </p14:cNvPr>
                <p14:cNvContentPartPr/>
                <p14:nvPr/>
              </p14:nvContentPartPr>
              <p14:xfrm>
                <a:off x="8061811" y="5195319"/>
                <a:ext cx="504360" cy="303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E1EAC8-E08A-4CA9-989B-65DDFB5D58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3811" y="5177319"/>
                  <a:ext cx="540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E09696-FA52-4575-A606-97EC75313633}"/>
                    </a:ext>
                  </a:extLst>
                </p14:cNvPr>
                <p14:cNvContentPartPr/>
                <p14:nvPr/>
              </p14:nvContentPartPr>
              <p14:xfrm>
                <a:off x="8503891" y="4903359"/>
                <a:ext cx="267480" cy="513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E09696-FA52-4575-A606-97EC753136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86251" y="4885359"/>
                  <a:ext cx="3031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CC623E-F510-4FC1-819D-3EA6A15137A5}"/>
                    </a:ext>
                  </a:extLst>
                </p14:cNvPr>
                <p14:cNvContentPartPr/>
                <p14:nvPr/>
              </p14:nvContentPartPr>
              <p14:xfrm>
                <a:off x="8860291" y="4924239"/>
                <a:ext cx="454320" cy="232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CC623E-F510-4FC1-819D-3EA6A15137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42651" y="4906599"/>
                  <a:ext cx="489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E277BB-0125-48E7-ACA4-37D5EA0A08FE}"/>
                    </a:ext>
                  </a:extLst>
                </p14:cNvPr>
                <p14:cNvContentPartPr/>
                <p14:nvPr/>
              </p14:nvContentPartPr>
              <p14:xfrm>
                <a:off x="9240811" y="4715079"/>
                <a:ext cx="597960" cy="29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E277BB-0125-48E7-ACA4-37D5EA0A08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23171" y="4697439"/>
                  <a:ext cx="633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AC4732E-E70A-4381-B874-1B2D2851292A}"/>
                    </a:ext>
                  </a:extLst>
                </p14:cNvPr>
                <p14:cNvContentPartPr/>
                <p14:nvPr/>
              </p14:nvContentPartPr>
              <p14:xfrm>
                <a:off x="10051891" y="4442199"/>
                <a:ext cx="377640" cy="196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AC4732E-E70A-4381-B874-1B2D285129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34251" y="4424559"/>
                  <a:ext cx="413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C5B4620-9C25-4F93-A79C-FC900EE85EB3}"/>
                    </a:ext>
                  </a:extLst>
                </p14:cNvPr>
                <p14:cNvContentPartPr/>
                <p14:nvPr/>
              </p14:nvContentPartPr>
              <p14:xfrm>
                <a:off x="10054771" y="4074999"/>
                <a:ext cx="741600" cy="71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C5B4620-9C25-4F93-A79C-FC900EE85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36771" y="4056999"/>
                  <a:ext cx="77724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2A0D25-B799-4CE6-9DCB-683170DB1631}"/>
                    </a:ext>
                  </a:extLst>
                </p14:cNvPr>
                <p14:cNvContentPartPr/>
                <p14:nvPr/>
              </p14:nvContentPartPr>
              <p14:xfrm>
                <a:off x="9792331" y="4563519"/>
                <a:ext cx="335880" cy="148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2A0D25-B799-4CE6-9DCB-683170DB16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74331" y="4545519"/>
                  <a:ext cx="3715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2182D4-BE03-41F4-A096-08193513DF5B}"/>
              </a:ext>
            </a:extLst>
          </p:cNvPr>
          <p:cNvGrpSpPr/>
          <p:nvPr/>
        </p:nvGrpSpPr>
        <p:grpSpPr>
          <a:xfrm>
            <a:off x="339451" y="529531"/>
            <a:ext cx="2298240" cy="1632068"/>
            <a:chOff x="339451" y="529531"/>
            <a:chExt cx="2298240" cy="16320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F20AA5-8796-4138-8BEE-B30717F53C03}"/>
                    </a:ext>
                  </a:extLst>
                </p14:cNvPr>
                <p14:cNvContentPartPr/>
                <p14:nvPr/>
              </p14:nvContentPartPr>
              <p14:xfrm>
                <a:off x="493171" y="529531"/>
                <a:ext cx="633240" cy="888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F20AA5-8796-4138-8BEE-B30717F53C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5531" y="511531"/>
                  <a:ext cx="66888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A02B66-7E32-42B4-BCAB-B1D5BEEAFE9F}"/>
                    </a:ext>
                  </a:extLst>
                </p14:cNvPr>
                <p14:cNvContentPartPr/>
                <p14:nvPr/>
              </p14:nvContentPartPr>
              <p14:xfrm>
                <a:off x="1040731" y="1059451"/>
                <a:ext cx="205560" cy="25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A02B66-7E32-42B4-BCAB-B1D5BEEAFE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2731" y="1041811"/>
                  <a:ext cx="241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4F8AF6-80AC-44E3-AB56-657E92EA8479}"/>
                    </a:ext>
                  </a:extLst>
                </p14:cNvPr>
                <p14:cNvContentPartPr/>
                <p14:nvPr/>
              </p14:nvContentPartPr>
              <p14:xfrm>
                <a:off x="1731211" y="736171"/>
                <a:ext cx="727920" cy="170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4F8AF6-80AC-44E3-AB56-657E92EA84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13571" y="718171"/>
                  <a:ext cx="763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1659BC-5E1B-4AC2-A827-3114B79B8EE7}"/>
                    </a:ext>
                  </a:extLst>
                </p14:cNvPr>
                <p14:cNvContentPartPr/>
                <p14:nvPr/>
              </p14:nvContentPartPr>
              <p14:xfrm>
                <a:off x="1771891" y="1001131"/>
                <a:ext cx="865800" cy="13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1659BC-5E1B-4AC2-A827-3114B79B8E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54251" y="983491"/>
                  <a:ext cx="901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6CF83B8-9AFD-4481-99A6-8FB776BD556F}"/>
                    </a:ext>
                  </a:extLst>
                </p14:cNvPr>
                <p14:cNvContentPartPr/>
                <p14:nvPr/>
              </p14:nvContentPartPr>
              <p14:xfrm>
                <a:off x="339451" y="813759"/>
                <a:ext cx="1968480" cy="1347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6CF83B8-9AFD-4481-99A6-8FB776BD55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1811" y="795759"/>
                  <a:ext cx="2004120" cy="138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440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1E3D38D-090E-40AD-8BA9-332120BD3781}"/>
                  </a:ext>
                </a:extLst>
              </p14:cNvPr>
              <p14:cNvContentPartPr/>
              <p14:nvPr/>
            </p14:nvContentPartPr>
            <p14:xfrm>
              <a:off x="1540411" y="5326171"/>
              <a:ext cx="782640" cy="815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1E3D38D-090E-40AD-8BA9-332120BD3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771" y="5308171"/>
                <a:ext cx="81828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56FD764-9E2A-4139-9006-1A67AE1B1260}"/>
              </a:ext>
            </a:extLst>
          </p:cNvPr>
          <p:cNvGrpSpPr/>
          <p:nvPr/>
        </p:nvGrpSpPr>
        <p:grpSpPr>
          <a:xfrm>
            <a:off x="786211" y="156211"/>
            <a:ext cx="11280960" cy="6605640"/>
            <a:chOff x="786211" y="156211"/>
            <a:chExt cx="11280960" cy="66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C77AAB-A8A8-40B8-A5EC-9FCD1319FDC1}"/>
                    </a:ext>
                  </a:extLst>
                </p14:cNvPr>
                <p14:cNvContentPartPr/>
                <p14:nvPr/>
              </p14:nvContentPartPr>
              <p14:xfrm>
                <a:off x="786211" y="285811"/>
                <a:ext cx="524880" cy="77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C77AAB-A8A8-40B8-A5EC-9FCD1319FD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8211" y="268171"/>
                  <a:ext cx="56052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495E1D-CF98-492C-B83E-0FFB4A666480}"/>
                    </a:ext>
                  </a:extLst>
                </p14:cNvPr>
                <p14:cNvContentPartPr/>
                <p14:nvPr/>
              </p14:nvContentPartPr>
              <p14:xfrm>
                <a:off x="1189411" y="678931"/>
                <a:ext cx="227160" cy="19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495E1D-CF98-492C-B83E-0FFB4A6664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1411" y="661291"/>
                  <a:ext cx="262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40C0E3-AEF7-4FCA-A313-D5BE30F26625}"/>
                    </a:ext>
                  </a:extLst>
                </p14:cNvPr>
                <p14:cNvContentPartPr/>
                <p14:nvPr/>
              </p14:nvContentPartPr>
              <p14:xfrm>
                <a:off x="1444291" y="550051"/>
                <a:ext cx="166320" cy="31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40C0E3-AEF7-4FCA-A313-D5BE30F26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291" y="532411"/>
                  <a:ext cx="2019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3829F4-65B0-49EC-A647-A82922FDC0F2}"/>
                    </a:ext>
                  </a:extLst>
                </p14:cNvPr>
                <p14:cNvContentPartPr/>
                <p14:nvPr/>
              </p14:nvContentPartPr>
              <p14:xfrm>
                <a:off x="1768291" y="509371"/>
                <a:ext cx="257400" cy="55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3829F4-65B0-49EC-A647-A82922FDC0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0651" y="491731"/>
                  <a:ext cx="2930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CB50E0-B930-4F5D-A96A-1D3C93CBD566}"/>
                    </a:ext>
                  </a:extLst>
                </p14:cNvPr>
                <p14:cNvContentPartPr/>
                <p14:nvPr/>
              </p14:nvContentPartPr>
              <p14:xfrm>
                <a:off x="2046931" y="307771"/>
                <a:ext cx="637200" cy="56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CB50E0-B930-4F5D-A96A-1D3C93CBD5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8931" y="289771"/>
                  <a:ext cx="6728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866E0C-1506-4B47-B7C5-47201D3B7554}"/>
                    </a:ext>
                  </a:extLst>
                </p14:cNvPr>
                <p14:cNvContentPartPr/>
                <p14:nvPr/>
              </p14:nvContentPartPr>
              <p14:xfrm>
                <a:off x="3082651" y="356011"/>
                <a:ext cx="136800" cy="33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866E0C-1506-4B47-B7C5-47201D3B75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5011" y="338011"/>
                  <a:ext cx="172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D3A4B7-DECF-4A73-897E-90AB5BE8E70E}"/>
                    </a:ext>
                  </a:extLst>
                </p14:cNvPr>
                <p14:cNvContentPartPr/>
                <p14:nvPr/>
              </p14:nvContentPartPr>
              <p14:xfrm>
                <a:off x="2961331" y="581731"/>
                <a:ext cx="422280" cy="18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D3A4B7-DECF-4A73-897E-90AB5BE8E7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3691" y="563731"/>
                  <a:ext cx="457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7D2F2B-ACB3-43B7-96F0-D362AEB14839}"/>
                    </a:ext>
                  </a:extLst>
                </p14:cNvPr>
                <p14:cNvContentPartPr/>
                <p14:nvPr/>
              </p14:nvContentPartPr>
              <p14:xfrm>
                <a:off x="2896531" y="292651"/>
                <a:ext cx="418320" cy="7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7D2F2B-ACB3-43B7-96F0-D362AEB148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8531" y="274651"/>
                  <a:ext cx="453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1552C2-4E1C-4FAF-BD82-1C57EE8F3371}"/>
                    </a:ext>
                  </a:extLst>
                </p14:cNvPr>
                <p14:cNvContentPartPr/>
                <p14:nvPr/>
              </p14:nvContentPartPr>
              <p14:xfrm>
                <a:off x="3365971" y="490291"/>
                <a:ext cx="418320" cy="14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1552C2-4E1C-4FAF-BD82-1C57EE8F33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7971" y="472651"/>
                  <a:ext cx="45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54CFAC-425F-4883-B032-220E3425C6A7}"/>
                    </a:ext>
                  </a:extLst>
                </p14:cNvPr>
                <p14:cNvContentPartPr/>
                <p14:nvPr/>
              </p14:nvContentPartPr>
              <p14:xfrm>
                <a:off x="3891931" y="426571"/>
                <a:ext cx="266760" cy="31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54CFAC-425F-4883-B032-220E3425C6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4291" y="408931"/>
                  <a:ext cx="302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48E8D0-6A73-4551-82B2-9662379F4C71}"/>
                    </a:ext>
                  </a:extLst>
                </p14:cNvPr>
                <p14:cNvContentPartPr/>
                <p14:nvPr/>
              </p14:nvContentPartPr>
              <p14:xfrm>
                <a:off x="4206211" y="419731"/>
                <a:ext cx="395280" cy="15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48E8D0-6A73-4551-82B2-9662379F4C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8571" y="401731"/>
                  <a:ext cx="430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ADBB89-A99C-435F-831C-B2D578464C0C}"/>
                    </a:ext>
                  </a:extLst>
                </p14:cNvPr>
                <p14:cNvContentPartPr/>
                <p14:nvPr/>
              </p14:nvContentPartPr>
              <p14:xfrm>
                <a:off x="4586371" y="165931"/>
                <a:ext cx="158760" cy="377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ADBB89-A99C-435F-831C-B2D578464C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68731" y="148291"/>
                  <a:ext cx="1944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D95753-685D-4DF0-9E68-0728C7DA2350}"/>
                    </a:ext>
                  </a:extLst>
                </p14:cNvPr>
                <p14:cNvContentPartPr/>
                <p14:nvPr/>
              </p14:nvContentPartPr>
              <p14:xfrm>
                <a:off x="4832251" y="307051"/>
                <a:ext cx="388800" cy="21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D95753-685D-4DF0-9E68-0728C7DA23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4251" y="289411"/>
                  <a:ext cx="424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D2ABAB-14F2-4624-9842-F2FA48804B45}"/>
                    </a:ext>
                  </a:extLst>
                </p14:cNvPr>
                <p14:cNvContentPartPr/>
                <p14:nvPr/>
              </p14:nvContentPartPr>
              <p14:xfrm>
                <a:off x="5243371" y="272491"/>
                <a:ext cx="267840" cy="262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D2ABAB-14F2-4624-9842-F2FA48804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25371" y="254851"/>
                  <a:ext cx="303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B3BE30-90C6-46DF-AD31-4B5E220BE90B}"/>
                    </a:ext>
                  </a:extLst>
                </p14:cNvPr>
                <p14:cNvContentPartPr/>
                <p14:nvPr/>
              </p14:nvContentPartPr>
              <p14:xfrm>
                <a:off x="5626051" y="314971"/>
                <a:ext cx="165960" cy="11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B3BE30-90C6-46DF-AD31-4B5E220BE9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08411" y="296971"/>
                  <a:ext cx="201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DA9F00-58AF-4426-8B46-14A5E6EBCE61}"/>
                    </a:ext>
                  </a:extLst>
                </p14:cNvPr>
                <p14:cNvContentPartPr/>
                <p14:nvPr/>
              </p14:nvContentPartPr>
              <p14:xfrm>
                <a:off x="5830171" y="260251"/>
                <a:ext cx="169920" cy="5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DA9F00-58AF-4426-8B46-14A5E6EBCE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2171" y="242251"/>
                  <a:ext cx="205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BC3DCD-C143-4E49-A782-EEA6CAD2FF88}"/>
                    </a:ext>
                  </a:extLst>
                </p14:cNvPr>
                <p14:cNvContentPartPr/>
                <p14:nvPr/>
              </p14:nvContentPartPr>
              <p14:xfrm>
                <a:off x="6473131" y="156211"/>
                <a:ext cx="615960" cy="40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BC3DCD-C143-4E49-A782-EEA6CAD2FF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5491" y="138211"/>
                  <a:ext cx="6516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2B84EA-087B-4DA7-8CCD-AE7A46E15247}"/>
                    </a:ext>
                  </a:extLst>
                </p14:cNvPr>
                <p14:cNvContentPartPr/>
                <p14:nvPr/>
              </p14:nvContentPartPr>
              <p14:xfrm>
                <a:off x="7061371" y="307051"/>
                <a:ext cx="245880" cy="21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2B84EA-087B-4DA7-8CCD-AE7A46E152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3731" y="289411"/>
                  <a:ext cx="281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798673-314A-493D-BC23-580CC58353DB}"/>
                    </a:ext>
                  </a:extLst>
                </p14:cNvPr>
                <p14:cNvContentPartPr/>
                <p14:nvPr/>
              </p14:nvContentPartPr>
              <p14:xfrm>
                <a:off x="7370251" y="335491"/>
                <a:ext cx="343080" cy="240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798673-314A-493D-BC23-580CC58353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52251" y="317851"/>
                  <a:ext cx="378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E04ECA-11D1-4C1E-9DE9-51EEDB4EFE55}"/>
                    </a:ext>
                  </a:extLst>
                </p14:cNvPr>
                <p14:cNvContentPartPr/>
                <p14:nvPr/>
              </p14:nvContentPartPr>
              <p14:xfrm>
                <a:off x="7818091" y="204811"/>
                <a:ext cx="470160" cy="300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E04ECA-11D1-4C1E-9DE9-51EEDB4EF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00451" y="187171"/>
                  <a:ext cx="505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F8E80D-F802-4827-9995-B6279088FADA}"/>
                    </a:ext>
                  </a:extLst>
                </p14:cNvPr>
                <p14:cNvContentPartPr/>
                <p14:nvPr/>
              </p14:nvContentPartPr>
              <p14:xfrm>
                <a:off x="8382931" y="282571"/>
                <a:ext cx="161280" cy="18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F8E80D-F802-4827-9995-B6279088FA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65291" y="264931"/>
                  <a:ext cx="196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7E9D02-DD64-418E-82F7-24A0C9D01620}"/>
                    </a:ext>
                  </a:extLst>
                </p14:cNvPr>
                <p14:cNvContentPartPr/>
                <p14:nvPr/>
              </p14:nvContentPartPr>
              <p14:xfrm>
                <a:off x="8253691" y="242251"/>
                <a:ext cx="147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7E9D02-DD64-418E-82F7-24A0C9D016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5691" y="224611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AABEA5-5772-4400-8A3B-72422D51706A}"/>
                    </a:ext>
                  </a:extLst>
                </p14:cNvPr>
                <p14:cNvContentPartPr/>
                <p14:nvPr/>
              </p14:nvContentPartPr>
              <p14:xfrm>
                <a:off x="8512171" y="244051"/>
                <a:ext cx="344880" cy="15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AABEA5-5772-4400-8A3B-72422D5170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4531" y="226411"/>
                  <a:ext cx="380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393B4A-6ADC-427B-A210-0B659112ED4D}"/>
                    </a:ext>
                  </a:extLst>
                </p14:cNvPr>
                <p14:cNvContentPartPr/>
                <p14:nvPr/>
              </p14:nvContentPartPr>
              <p14:xfrm>
                <a:off x="8908891" y="180331"/>
                <a:ext cx="413280" cy="81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393B4A-6ADC-427B-A210-0B659112ED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91251" y="162691"/>
                  <a:ext cx="44892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EE1FBB-E970-45F7-8E0E-8733A0E3D493}"/>
                    </a:ext>
                  </a:extLst>
                </p14:cNvPr>
                <p14:cNvContentPartPr/>
                <p14:nvPr/>
              </p14:nvContentPartPr>
              <p14:xfrm>
                <a:off x="3580531" y="1294531"/>
                <a:ext cx="420480" cy="55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EE1FBB-E970-45F7-8E0E-8733A0E3D4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2891" y="1276531"/>
                  <a:ext cx="4561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BF7748-E54F-40E9-AD78-A6AC5C035233}"/>
                    </a:ext>
                  </a:extLst>
                </p14:cNvPr>
                <p14:cNvContentPartPr/>
                <p14:nvPr/>
              </p14:nvContentPartPr>
              <p14:xfrm>
                <a:off x="4239691" y="1164931"/>
                <a:ext cx="149760" cy="55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BF7748-E54F-40E9-AD78-A6AC5C0352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2051" y="1146931"/>
                  <a:ext cx="1854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5FC98C-A722-4C83-B6DC-04AF41E1C4AB}"/>
                    </a:ext>
                  </a:extLst>
                </p14:cNvPr>
                <p14:cNvContentPartPr/>
                <p14:nvPr/>
              </p14:nvContentPartPr>
              <p14:xfrm>
                <a:off x="4126651" y="1660651"/>
                <a:ext cx="577800" cy="15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5FC98C-A722-4C83-B6DC-04AF41E1C4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08651" y="1642651"/>
                  <a:ext cx="613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4111BCB-815C-4AAE-B0A2-1FA410072CD6}"/>
                    </a:ext>
                  </a:extLst>
                </p14:cNvPr>
                <p14:cNvContentPartPr/>
                <p14:nvPr/>
              </p14:nvContentPartPr>
              <p14:xfrm>
                <a:off x="4110451" y="1067731"/>
                <a:ext cx="310320" cy="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4111BCB-815C-4AAE-B0A2-1FA410072C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451" y="1050091"/>
                  <a:ext cx="345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6520F1-91E2-4E40-9BD0-F206E5FDB230}"/>
                    </a:ext>
                  </a:extLst>
                </p14:cNvPr>
                <p14:cNvContentPartPr/>
                <p14:nvPr/>
              </p14:nvContentPartPr>
              <p14:xfrm>
                <a:off x="4765651" y="1075651"/>
                <a:ext cx="525600" cy="54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6520F1-91E2-4E40-9BD0-F206E5FDB2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8011" y="1058011"/>
                  <a:ext cx="561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2AB5EB-894C-4783-95CD-44E23001A364}"/>
                    </a:ext>
                  </a:extLst>
                </p14:cNvPr>
                <p14:cNvContentPartPr/>
                <p14:nvPr/>
              </p14:nvContentPartPr>
              <p14:xfrm>
                <a:off x="865411" y="874411"/>
                <a:ext cx="11201760" cy="135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2AB5EB-894C-4783-95CD-44E23001A3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7771" y="856411"/>
                  <a:ext cx="11237400" cy="13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771A0D-8CD0-4EAA-B3A6-CF95F84F3D56}"/>
                    </a:ext>
                  </a:extLst>
                </p14:cNvPr>
                <p14:cNvContentPartPr/>
                <p14:nvPr/>
              </p14:nvContentPartPr>
              <p14:xfrm>
                <a:off x="1591531" y="2880691"/>
                <a:ext cx="151200" cy="141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771A0D-8CD0-4EAA-B3A6-CF95F84F3D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3891" y="2862691"/>
                  <a:ext cx="186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7A8856-8D61-40E0-A473-1402036DD4AD}"/>
                    </a:ext>
                  </a:extLst>
                </p14:cNvPr>
                <p14:cNvContentPartPr/>
                <p14:nvPr/>
              </p14:nvContentPartPr>
              <p14:xfrm>
                <a:off x="1666771" y="2842531"/>
                <a:ext cx="2799360" cy="11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7A8856-8D61-40E0-A473-1402036DD4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48771" y="2824531"/>
                  <a:ext cx="2835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90BB57-28C9-4C32-B7DC-A059A7ED683F}"/>
                    </a:ext>
                  </a:extLst>
                </p14:cNvPr>
                <p14:cNvContentPartPr/>
                <p14:nvPr/>
              </p14:nvContentPartPr>
              <p14:xfrm>
                <a:off x="1470211" y="4047451"/>
                <a:ext cx="160560" cy="21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90BB57-28C9-4C32-B7DC-A059A7ED68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52211" y="4029811"/>
                  <a:ext cx="196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DC7D42-C517-4530-A49B-6A61529D92CF}"/>
                    </a:ext>
                  </a:extLst>
                </p14:cNvPr>
                <p14:cNvContentPartPr/>
                <p14:nvPr/>
              </p14:nvContentPartPr>
              <p14:xfrm>
                <a:off x="1561651" y="3710491"/>
                <a:ext cx="2981520" cy="44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DC7D42-C517-4530-A49B-6A61529D92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43651" y="3692851"/>
                  <a:ext cx="30171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91299-82FF-429A-9929-04525A30A776}"/>
                    </a:ext>
                  </a:extLst>
                </p14:cNvPr>
                <p14:cNvContentPartPr/>
                <p14:nvPr/>
              </p14:nvContentPartPr>
              <p14:xfrm>
                <a:off x="4377211" y="2807611"/>
                <a:ext cx="171360" cy="13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91299-82FF-429A-9929-04525A30A7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9571" y="2789611"/>
                  <a:ext cx="207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9BFB17E-626E-45A2-B09F-D0FEBEEAC03E}"/>
                    </a:ext>
                  </a:extLst>
                </p14:cNvPr>
                <p14:cNvContentPartPr/>
                <p14:nvPr/>
              </p14:nvContentPartPr>
              <p14:xfrm>
                <a:off x="4400971" y="3590971"/>
                <a:ext cx="250200" cy="271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9BFB17E-626E-45A2-B09F-D0FEBEEAC0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3331" y="3573331"/>
                  <a:ext cx="285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11AC97-62A3-4F89-B91E-17ABC85D32F8}"/>
                    </a:ext>
                  </a:extLst>
                </p14:cNvPr>
                <p14:cNvContentPartPr/>
                <p14:nvPr/>
              </p14:nvContentPartPr>
              <p14:xfrm>
                <a:off x="4523371" y="3561451"/>
                <a:ext cx="945360" cy="5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11AC97-62A3-4F89-B91E-17ABC85D32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5371" y="3543451"/>
                  <a:ext cx="981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B5CF64-9260-4D80-A789-95D133E93077}"/>
                    </a:ext>
                  </a:extLst>
                </p14:cNvPr>
                <p14:cNvContentPartPr/>
                <p14:nvPr/>
              </p14:nvContentPartPr>
              <p14:xfrm>
                <a:off x="4442371" y="2717251"/>
                <a:ext cx="1103040" cy="23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B5CF64-9260-4D80-A789-95D133E930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4371" y="2699611"/>
                  <a:ext cx="1138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37A15F-5548-48CA-A76D-869FCBCA4505}"/>
                    </a:ext>
                  </a:extLst>
                </p14:cNvPr>
                <p14:cNvContentPartPr/>
                <p14:nvPr/>
              </p14:nvContentPartPr>
              <p14:xfrm>
                <a:off x="5208811" y="2815891"/>
                <a:ext cx="560880" cy="42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37A15F-5548-48CA-A76D-869FCBCA45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90811" y="2797891"/>
                  <a:ext cx="5965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98DDAC-D7D1-485E-91A3-3E49E221649A}"/>
                    </a:ext>
                  </a:extLst>
                </p14:cNvPr>
                <p14:cNvContentPartPr/>
                <p14:nvPr/>
              </p14:nvContentPartPr>
              <p14:xfrm>
                <a:off x="5255611" y="2783131"/>
                <a:ext cx="585000" cy="45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98DDAC-D7D1-485E-91A3-3E49E22164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37971" y="2765491"/>
                  <a:ext cx="620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0D9263-B48F-4CBA-878F-370614A5E8B4}"/>
                    </a:ext>
                  </a:extLst>
                </p14:cNvPr>
                <p14:cNvContentPartPr/>
                <p14:nvPr/>
              </p14:nvContentPartPr>
              <p14:xfrm>
                <a:off x="5389891" y="3163651"/>
                <a:ext cx="166680" cy="45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0D9263-B48F-4CBA-878F-370614A5E8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71891" y="3146011"/>
                  <a:ext cx="2023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4FFDFD-CDD2-4DEA-B081-E33A5CF3410C}"/>
                    </a:ext>
                  </a:extLst>
                </p14:cNvPr>
                <p14:cNvContentPartPr/>
                <p14:nvPr/>
              </p14:nvContentPartPr>
              <p14:xfrm>
                <a:off x="5955091" y="2548771"/>
                <a:ext cx="347400" cy="43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4FFDFD-CDD2-4DEA-B081-E33A5CF341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37091" y="2530771"/>
                  <a:ext cx="3830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95EAD2-4D41-4197-B816-B5C90AD1FA5E}"/>
                    </a:ext>
                  </a:extLst>
                </p14:cNvPr>
                <p14:cNvContentPartPr/>
                <p14:nvPr/>
              </p14:nvContentPartPr>
              <p14:xfrm>
                <a:off x="6311491" y="2791411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95EAD2-4D41-4197-B816-B5C90AD1FA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3851" y="27737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D60445-F16C-478C-9E8D-17190FB999BE}"/>
                    </a:ext>
                  </a:extLst>
                </p14:cNvPr>
                <p14:cNvContentPartPr/>
                <p14:nvPr/>
              </p14:nvContentPartPr>
              <p14:xfrm>
                <a:off x="6538291" y="2395051"/>
                <a:ext cx="132120" cy="25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D60445-F16C-478C-9E8D-17190FB999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20291" y="2377051"/>
                  <a:ext cx="1677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803ED4-1939-4B99-AFD2-3E90C2BBA6E3}"/>
                    </a:ext>
                  </a:extLst>
                </p14:cNvPr>
                <p14:cNvContentPartPr/>
                <p14:nvPr/>
              </p14:nvContentPartPr>
              <p14:xfrm>
                <a:off x="6505891" y="2567131"/>
                <a:ext cx="380880" cy="16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803ED4-1939-4B99-AFD2-3E90C2BBA6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87891" y="2549491"/>
                  <a:ext cx="416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64F35F-6ACD-40C8-B5C4-8BF35BEF5322}"/>
                    </a:ext>
                  </a:extLst>
                </p14:cNvPr>
                <p14:cNvContentPartPr/>
                <p14:nvPr/>
              </p14:nvContentPartPr>
              <p14:xfrm>
                <a:off x="6472051" y="2348251"/>
                <a:ext cx="165240" cy="10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64F35F-6ACD-40C8-B5C4-8BF35BEF53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54411" y="2330251"/>
                  <a:ext cx="20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74CAFA-A908-4189-B8C3-A022F596C93B}"/>
                    </a:ext>
                  </a:extLst>
                </p14:cNvPr>
                <p14:cNvContentPartPr/>
                <p14:nvPr/>
              </p14:nvContentPartPr>
              <p14:xfrm>
                <a:off x="5939251" y="3058531"/>
                <a:ext cx="324720" cy="39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74CAFA-A908-4189-B8C3-A022F596C9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21611" y="3040891"/>
                  <a:ext cx="360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B654BF-AB8C-468E-9597-77F512722658}"/>
                    </a:ext>
                  </a:extLst>
                </p14:cNvPr>
                <p14:cNvContentPartPr/>
                <p14:nvPr/>
              </p14:nvContentPartPr>
              <p14:xfrm>
                <a:off x="6255331" y="3293251"/>
                <a:ext cx="253800" cy="13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B654BF-AB8C-468E-9597-77F5127226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37331" y="3275251"/>
                  <a:ext cx="289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A530DE-53BA-48E0-825A-2E7EBC0FBA54}"/>
                    </a:ext>
                  </a:extLst>
                </p14:cNvPr>
                <p14:cNvContentPartPr/>
                <p14:nvPr/>
              </p14:nvContentPartPr>
              <p14:xfrm>
                <a:off x="6756451" y="2385331"/>
                <a:ext cx="91080" cy="5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A530DE-53BA-48E0-825A-2E7EBC0FBA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38811" y="2367691"/>
                  <a:ext cx="126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4E90F5-B12A-448E-871E-EC162AC25105}"/>
                    </a:ext>
                  </a:extLst>
                </p14:cNvPr>
                <p14:cNvContentPartPr/>
                <p14:nvPr/>
              </p14:nvContentPartPr>
              <p14:xfrm>
                <a:off x="6732331" y="2464531"/>
                <a:ext cx="143280" cy="4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4E90F5-B12A-448E-871E-EC162AC251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14691" y="2446531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084194-14FD-48B7-B604-42A40C892A6F}"/>
                    </a:ext>
                  </a:extLst>
                </p14:cNvPr>
                <p14:cNvContentPartPr/>
                <p14:nvPr/>
              </p14:nvContentPartPr>
              <p14:xfrm>
                <a:off x="7557451" y="2791411"/>
                <a:ext cx="164520" cy="472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084194-14FD-48B7-B604-42A40C892A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39811" y="2773771"/>
                  <a:ext cx="2001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232F95-0560-4622-87B3-640AB5C1C580}"/>
                    </a:ext>
                  </a:extLst>
                </p14:cNvPr>
                <p14:cNvContentPartPr/>
                <p14:nvPr/>
              </p14:nvContentPartPr>
              <p14:xfrm>
                <a:off x="7517131" y="2651731"/>
                <a:ext cx="351360" cy="23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232F95-0560-4622-87B3-640AB5C1C5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99491" y="2633731"/>
                  <a:ext cx="387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683C52-21DA-4784-A996-3BFF34CCE11F}"/>
                    </a:ext>
                  </a:extLst>
                </p14:cNvPr>
                <p14:cNvContentPartPr/>
                <p14:nvPr/>
              </p14:nvContentPartPr>
              <p14:xfrm>
                <a:off x="7832851" y="3078691"/>
                <a:ext cx="168120" cy="238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683C52-21DA-4784-A996-3BFF34CCE1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14851" y="3061051"/>
                  <a:ext cx="203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18C4BB-1177-446C-9FBE-40B60F89003D}"/>
                    </a:ext>
                  </a:extLst>
                </p14:cNvPr>
                <p14:cNvContentPartPr/>
                <p14:nvPr/>
              </p14:nvContentPartPr>
              <p14:xfrm>
                <a:off x="8188891" y="2710411"/>
                <a:ext cx="262800" cy="19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18C4BB-1177-446C-9FBE-40B60F8900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70891" y="2692771"/>
                  <a:ext cx="298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6FED68-901D-4239-BF30-59B0A63CE7A5}"/>
                    </a:ext>
                  </a:extLst>
                </p14:cNvPr>
                <p14:cNvContentPartPr/>
                <p14:nvPr/>
              </p14:nvContentPartPr>
              <p14:xfrm>
                <a:off x="8261611" y="2854411"/>
                <a:ext cx="329760" cy="14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6FED68-901D-4239-BF30-59B0A63CE7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43611" y="2836771"/>
                  <a:ext cx="365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FF560-DD9D-4763-AB8F-8B1E68CD1CF7}"/>
                    </a:ext>
                  </a:extLst>
                </p14:cNvPr>
                <p14:cNvContentPartPr/>
                <p14:nvPr/>
              </p14:nvContentPartPr>
              <p14:xfrm>
                <a:off x="8642131" y="2206411"/>
                <a:ext cx="433080" cy="36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FF560-DD9D-4763-AB8F-8B1E68CD1C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24131" y="2188771"/>
                  <a:ext cx="468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9400EB7-A336-487F-841C-8D0F865305AF}"/>
                    </a:ext>
                  </a:extLst>
                </p14:cNvPr>
                <p14:cNvContentPartPr/>
                <p14:nvPr/>
              </p14:nvContentPartPr>
              <p14:xfrm>
                <a:off x="9345931" y="1982131"/>
                <a:ext cx="148320" cy="29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9400EB7-A336-487F-841C-8D0F865305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28291" y="1964491"/>
                  <a:ext cx="183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D8ACA-DD1F-4709-8FE1-B33926DC8156}"/>
                    </a:ext>
                  </a:extLst>
                </p14:cNvPr>
                <p14:cNvContentPartPr/>
                <p14:nvPr/>
              </p14:nvContentPartPr>
              <p14:xfrm>
                <a:off x="9378331" y="2075371"/>
                <a:ext cx="351000" cy="247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D8ACA-DD1F-4709-8FE1-B33926DC81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60691" y="2057371"/>
                  <a:ext cx="386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D246C0-ED4F-42F4-8E11-9829ABB8C593}"/>
                    </a:ext>
                  </a:extLst>
                </p14:cNvPr>
                <p14:cNvContentPartPr/>
                <p14:nvPr/>
              </p14:nvContentPartPr>
              <p14:xfrm>
                <a:off x="9232531" y="1798171"/>
                <a:ext cx="267120" cy="225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D246C0-ED4F-42F4-8E11-9829ABB8C5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14891" y="1780531"/>
                  <a:ext cx="302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85DA3C-7B48-441B-AAEE-DD83D9415091}"/>
                    </a:ext>
                  </a:extLst>
                </p14:cNvPr>
                <p14:cNvContentPartPr/>
                <p14:nvPr/>
              </p14:nvContentPartPr>
              <p14:xfrm>
                <a:off x="8625931" y="3435091"/>
                <a:ext cx="259920" cy="18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85DA3C-7B48-441B-AAEE-DD83D94150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07931" y="3417091"/>
                  <a:ext cx="295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400B64-967C-4E58-8CCD-30EA6A78F8F8}"/>
                    </a:ext>
                  </a:extLst>
                </p14:cNvPr>
                <p14:cNvContentPartPr/>
                <p14:nvPr/>
              </p14:nvContentPartPr>
              <p14:xfrm>
                <a:off x="8755171" y="3201091"/>
                <a:ext cx="130320" cy="84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400B64-967C-4E58-8CCD-30EA6A78F8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37531" y="3183091"/>
                  <a:ext cx="165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3DACE7-C704-4186-9A6C-8F693361C6D4}"/>
                    </a:ext>
                  </a:extLst>
                </p14:cNvPr>
                <p14:cNvContentPartPr/>
                <p14:nvPr/>
              </p14:nvContentPartPr>
              <p14:xfrm>
                <a:off x="9159811" y="2873131"/>
                <a:ext cx="290880" cy="320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3DACE7-C704-4186-9A6C-8F693361C6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42171" y="2855491"/>
                  <a:ext cx="326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D11DDA-1867-4C9E-B10A-79401914A5FE}"/>
                    </a:ext>
                  </a:extLst>
                </p14:cNvPr>
                <p14:cNvContentPartPr/>
                <p14:nvPr/>
              </p14:nvContentPartPr>
              <p14:xfrm>
                <a:off x="9588571" y="2945131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D11DDA-1867-4C9E-B10A-79401914A5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0931" y="2927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A7C3C9-6CE1-47BE-B80F-CD4565905DE5}"/>
                    </a:ext>
                  </a:extLst>
                </p14:cNvPr>
                <p14:cNvContentPartPr/>
                <p14:nvPr/>
              </p14:nvContentPartPr>
              <p14:xfrm>
                <a:off x="9799171" y="2489371"/>
                <a:ext cx="250560" cy="202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A7C3C9-6CE1-47BE-B80F-CD4565905D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81171" y="2471371"/>
                  <a:ext cx="286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430F90-2B4C-424B-BD7A-2A10DCE213D0}"/>
                    </a:ext>
                  </a:extLst>
                </p14:cNvPr>
                <p14:cNvContentPartPr/>
                <p14:nvPr/>
              </p14:nvContentPartPr>
              <p14:xfrm>
                <a:off x="9961171" y="2626891"/>
                <a:ext cx="570960" cy="32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430F90-2B4C-424B-BD7A-2A10DCE213D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43171" y="2609251"/>
                  <a:ext cx="606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782353-650E-40E7-A49F-BE0274181AE5}"/>
                    </a:ext>
                  </a:extLst>
                </p14:cNvPr>
                <p14:cNvContentPartPr/>
                <p14:nvPr/>
              </p14:nvContentPartPr>
              <p14:xfrm>
                <a:off x="10219291" y="2846491"/>
                <a:ext cx="392760" cy="273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782353-650E-40E7-A49F-BE0274181A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01651" y="2828851"/>
                  <a:ext cx="428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BF4769-EA3B-4FA4-B3CD-0F3AD0CEC117}"/>
                    </a:ext>
                  </a:extLst>
                </p14:cNvPr>
                <p14:cNvContentPartPr/>
                <p14:nvPr/>
              </p14:nvContentPartPr>
              <p14:xfrm>
                <a:off x="10632571" y="2197771"/>
                <a:ext cx="207720" cy="11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BF4769-EA3B-4FA4-B3CD-0F3AD0CEC11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14931" y="2179771"/>
                  <a:ext cx="243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0BA6E10-1D10-4E2D-AA5C-4DF7CAA0453C}"/>
                    </a:ext>
                  </a:extLst>
                </p14:cNvPr>
                <p14:cNvContentPartPr/>
                <p14:nvPr/>
              </p14:nvContentPartPr>
              <p14:xfrm>
                <a:off x="10657051" y="2400091"/>
                <a:ext cx="150480" cy="84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0BA6E10-1D10-4E2D-AA5C-4DF7CAA045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39051" y="2382091"/>
                  <a:ext cx="186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EB2C09-12A9-4AFA-AF72-57912BB4DE1D}"/>
                    </a:ext>
                  </a:extLst>
                </p14:cNvPr>
                <p14:cNvContentPartPr/>
                <p14:nvPr/>
              </p14:nvContentPartPr>
              <p14:xfrm>
                <a:off x="10988611" y="1747771"/>
                <a:ext cx="199440" cy="27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EB2C09-12A9-4AFA-AF72-57912BB4DE1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970971" y="1730131"/>
                  <a:ext cx="235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6DCA25-68B3-48A1-96FC-BDF5074FB1AC}"/>
                    </a:ext>
                  </a:extLst>
                </p14:cNvPr>
                <p14:cNvContentPartPr/>
                <p14:nvPr/>
              </p14:nvContentPartPr>
              <p14:xfrm>
                <a:off x="10933171" y="1528531"/>
                <a:ext cx="378000" cy="201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6DCA25-68B3-48A1-96FC-BDF5074FB1A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5531" y="1510531"/>
                  <a:ext cx="413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D1958A-90EB-4E85-9FF9-165D78CA4711}"/>
                    </a:ext>
                  </a:extLst>
                </p14:cNvPr>
                <p14:cNvContentPartPr/>
                <p14:nvPr/>
              </p14:nvContentPartPr>
              <p14:xfrm>
                <a:off x="11029291" y="1834171"/>
                <a:ext cx="491760" cy="358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D1958A-90EB-4E85-9FF9-165D78CA471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11291" y="1816171"/>
                  <a:ext cx="5274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33701C-A128-4122-A573-2E34998FAFA3}"/>
                    </a:ext>
                  </a:extLst>
                </p14:cNvPr>
                <p14:cNvContentPartPr/>
                <p14:nvPr/>
              </p14:nvContentPartPr>
              <p14:xfrm>
                <a:off x="11296051" y="1999411"/>
                <a:ext cx="307800" cy="350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33701C-A128-4122-A573-2E34998FAFA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78411" y="1981771"/>
                  <a:ext cx="343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84E411-60C8-49ED-9AE5-3411A23BBD8E}"/>
                    </a:ext>
                  </a:extLst>
                </p14:cNvPr>
                <p14:cNvContentPartPr/>
                <p14:nvPr/>
              </p14:nvContentPartPr>
              <p14:xfrm>
                <a:off x="11593771" y="1610971"/>
                <a:ext cx="145440" cy="86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84E411-60C8-49ED-9AE5-3411A23BBD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575771" y="1593331"/>
                  <a:ext cx="181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D04CE2-49CB-4DCA-90AD-36A5FEE73D54}"/>
                    </a:ext>
                  </a:extLst>
                </p14:cNvPr>
                <p14:cNvContentPartPr/>
                <p14:nvPr/>
              </p14:nvContentPartPr>
              <p14:xfrm>
                <a:off x="11603851" y="1791331"/>
                <a:ext cx="97200" cy="5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D04CE2-49CB-4DCA-90AD-36A5FEE73D5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85851" y="1773331"/>
                  <a:ext cx="132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1FA631-17AB-42FA-B371-1C86594FFB79}"/>
                    </a:ext>
                  </a:extLst>
                </p14:cNvPr>
                <p14:cNvContentPartPr/>
                <p14:nvPr/>
              </p14:nvContentPartPr>
              <p14:xfrm>
                <a:off x="11724811" y="1278691"/>
                <a:ext cx="167760" cy="115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1FA631-17AB-42FA-B371-1C86594FFB7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707171" y="1261051"/>
                  <a:ext cx="203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D59655-D2C5-48E2-BADC-E3662B0FAE22}"/>
                    </a:ext>
                  </a:extLst>
                </p14:cNvPr>
                <p14:cNvContentPartPr/>
                <p14:nvPr/>
              </p14:nvContentPartPr>
              <p14:xfrm>
                <a:off x="11789611" y="1067731"/>
                <a:ext cx="137520" cy="112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D59655-D2C5-48E2-BADC-E3662B0FAE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71971" y="1050091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825737-0C67-4E9F-9020-9F5FC84BDA00}"/>
                    </a:ext>
                  </a:extLst>
                </p14:cNvPr>
                <p14:cNvContentPartPr/>
                <p14:nvPr/>
              </p14:nvContentPartPr>
              <p14:xfrm>
                <a:off x="11741011" y="1478131"/>
                <a:ext cx="200160" cy="124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825737-0C67-4E9F-9020-9F5FC84BDA0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23371" y="1460131"/>
                  <a:ext cx="235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058B65-F23C-4D3C-A819-1220989E1C78}"/>
                    </a:ext>
                  </a:extLst>
                </p14:cNvPr>
                <p14:cNvContentPartPr/>
                <p14:nvPr/>
              </p14:nvContentPartPr>
              <p14:xfrm>
                <a:off x="11829931" y="1669651"/>
                <a:ext cx="92520" cy="54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058B65-F23C-4D3C-A819-1220989E1C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812291" y="1651651"/>
                  <a:ext cx="128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7FB7FC-5138-4647-954F-A0C05828C1DF}"/>
                    </a:ext>
                  </a:extLst>
                </p14:cNvPr>
                <p14:cNvContentPartPr/>
                <p14:nvPr/>
              </p14:nvContentPartPr>
              <p14:xfrm>
                <a:off x="11458051" y="1666411"/>
                <a:ext cx="81720" cy="4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7FB7FC-5138-4647-954F-A0C05828C1D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440051" y="1648411"/>
                  <a:ext cx="11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A4F349-3EB6-4E81-958C-33B985B8CAA8}"/>
                    </a:ext>
                  </a:extLst>
                </p14:cNvPr>
                <p14:cNvContentPartPr/>
                <p14:nvPr/>
              </p14:nvContentPartPr>
              <p14:xfrm>
                <a:off x="11733091" y="1434571"/>
                <a:ext cx="300960" cy="19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A4F349-3EB6-4E81-958C-33B985B8CAA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715451" y="1416931"/>
                  <a:ext cx="336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A69653-59C7-4E5B-AE25-119EDE80DA69}"/>
                    </a:ext>
                  </a:extLst>
                </p14:cNvPr>
                <p14:cNvContentPartPr/>
                <p14:nvPr/>
              </p14:nvContentPartPr>
              <p14:xfrm>
                <a:off x="11829931" y="1525651"/>
                <a:ext cx="22500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A69653-59C7-4E5B-AE25-119EDE80DA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812291" y="1508011"/>
                  <a:ext cx="260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8E6EC4-60AF-4748-8CCF-EB01CC886EAC}"/>
                    </a:ext>
                  </a:extLst>
                </p14:cNvPr>
                <p14:cNvContentPartPr/>
                <p14:nvPr/>
              </p14:nvContentPartPr>
              <p14:xfrm>
                <a:off x="11797891" y="1589371"/>
                <a:ext cx="194040" cy="2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8E6EC4-60AF-4748-8CCF-EB01CC886EA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780251" y="1571371"/>
                  <a:ext cx="22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5A636B-0299-418B-B99C-4593AC37FA27}"/>
                    </a:ext>
                  </a:extLst>
                </p14:cNvPr>
                <p14:cNvContentPartPr/>
                <p14:nvPr/>
              </p14:nvContentPartPr>
              <p14:xfrm>
                <a:off x="7055971" y="4159051"/>
                <a:ext cx="242280" cy="56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5A636B-0299-418B-B99C-4593AC37FA2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37971" y="4141051"/>
                  <a:ext cx="2779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BCD9D4-97B0-4F9C-9B58-895E35D90C38}"/>
                    </a:ext>
                  </a:extLst>
                </p14:cNvPr>
                <p14:cNvContentPartPr/>
                <p14:nvPr/>
              </p14:nvContentPartPr>
              <p14:xfrm>
                <a:off x="7048051" y="4088131"/>
                <a:ext cx="300960" cy="215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BCD9D4-97B0-4F9C-9B58-895E35D90C3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30051" y="4070131"/>
                  <a:ext cx="336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455D68A-98B7-49D9-AA18-417DFA7194A6}"/>
                    </a:ext>
                  </a:extLst>
                </p14:cNvPr>
                <p14:cNvContentPartPr/>
                <p14:nvPr/>
              </p14:nvContentPartPr>
              <p14:xfrm>
                <a:off x="7306891" y="4299811"/>
                <a:ext cx="178200" cy="310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455D68A-98B7-49D9-AA18-417DFA7194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88891" y="4282171"/>
                  <a:ext cx="213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5153F4-1A07-4819-8EDD-9915644CEAF9}"/>
                    </a:ext>
                  </a:extLst>
                </p14:cNvPr>
                <p14:cNvContentPartPr/>
                <p14:nvPr/>
              </p14:nvContentPartPr>
              <p14:xfrm>
                <a:off x="7654651" y="4248331"/>
                <a:ext cx="283680" cy="9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5153F4-1A07-4819-8EDD-9915644CEA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37011" y="4230331"/>
                  <a:ext cx="319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BB72F8-C9B7-48B0-BEED-1F02342D9ABE}"/>
                    </a:ext>
                  </a:extLst>
                </p14:cNvPr>
                <p14:cNvContentPartPr/>
                <p14:nvPr/>
              </p14:nvContentPartPr>
              <p14:xfrm>
                <a:off x="7711171" y="4401331"/>
                <a:ext cx="252360" cy="5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BB72F8-C9B7-48B0-BEED-1F02342D9A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93531" y="4383331"/>
                  <a:ext cx="28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2BF546-F8FF-4D48-B86F-E1569E7B889F}"/>
                    </a:ext>
                  </a:extLst>
                </p14:cNvPr>
                <p14:cNvContentPartPr/>
                <p14:nvPr/>
              </p14:nvContentPartPr>
              <p14:xfrm>
                <a:off x="8294011" y="3939811"/>
                <a:ext cx="338760" cy="282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2BF546-F8FF-4D48-B86F-E1569E7B889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76011" y="3922171"/>
                  <a:ext cx="374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1218C4-16BE-4B64-8C4E-DE4A9E97490B}"/>
                    </a:ext>
                  </a:extLst>
                </p14:cNvPr>
                <p14:cNvContentPartPr/>
                <p14:nvPr/>
              </p14:nvContentPartPr>
              <p14:xfrm>
                <a:off x="8391211" y="3761611"/>
                <a:ext cx="263520" cy="194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1218C4-16BE-4B64-8C4E-DE4A9E97490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73571" y="3743611"/>
                  <a:ext cx="299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CC0D8F1-A60E-404D-921D-3174F4F5D88C}"/>
                    </a:ext>
                  </a:extLst>
                </p14:cNvPr>
                <p14:cNvContentPartPr/>
                <p14:nvPr/>
              </p14:nvContentPartPr>
              <p14:xfrm>
                <a:off x="8172691" y="4093891"/>
                <a:ext cx="747360" cy="324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CC0D8F1-A60E-404D-921D-3174F4F5D8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54691" y="4076251"/>
                  <a:ext cx="783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B8E1BE5-4F30-497D-B145-5D7FE0084FFC}"/>
                    </a:ext>
                  </a:extLst>
                </p14:cNvPr>
                <p14:cNvContentPartPr/>
                <p14:nvPr/>
              </p14:nvContentPartPr>
              <p14:xfrm>
                <a:off x="8423251" y="4327531"/>
                <a:ext cx="268200" cy="29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B8E1BE5-4F30-497D-B145-5D7FE0084FF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05611" y="4309531"/>
                  <a:ext cx="303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16EC05-6478-4C5D-A8D3-173E0CF9263F}"/>
                    </a:ext>
                  </a:extLst>
                </p14:cNvPr>
                <p14:cNvContentPartPr/>
                <p14:nvPr/>
              </p14:nvContentPartPr>
              <p14:xfrm>
                <a:off x="8743291" y="4434091"/>
                <a:ext cx="168120" cy="114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16EC05-6478-4C5D-A8D3-173E0CF9263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25291" y="4416451"/>
                  <a:ext cx="203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95408A-264E-4C98-812D-8822CE3F971C}"/>
                    </a:ext>
                  </a:extLst>
                </p14:cNvPr>
                <p14:cNvContentPartPr/>
                <p14:nvPr/>
              </p14:nvContentPartPr>
              <p14:xfrm>
                <a:off x="6756451" y="3997051"/>
                <a:ext cx="313200" cy="765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95408A-264E-4C98-812D-8822CE3F97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38811" y="3979411"/>
                  <a:ext cx="34884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6B1174C-78F3-4CE7-B5D4-786F85F4AD5F}"/>
                    </a:ext>
                  </a:extLst>
                </p14:cNvPr>
                <p14:cNvContentPartPr/>
                <p14:nvPr/>
              </p14:nvContentPartPr>
              <p14:xfrm>
                <a:off x="6602731" y="2990851"/>
                <a:ext cx="3027960" cy="2196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6B1174C-78F3-4CE7-B5D4-786F85F4AD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84731" y="2973211"/>
                  <a:ext cx="3063600" cy="22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BD6657-7AE7-4A4A-81EA-5C4ACED22282}"/>
                    </a:ext>
                  </a:extLst>
                </p14:cNvPr>
                <p14:cNvContentPartPr/>
                <p14:nvPr/>
              </p14:nvContentPartPr>
              <p14:xfrm>
                <a:off x="2417731" y="5858251"/>
                <a:ext cx="99720" cy="77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BD6657-7AE7-4A4A-81EA-5C4ACED222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400091" y="5840251"/>
                  <a:ext cx="135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31F7DE3-6FBE-4A3A-B4A6-1C722AC54C48}"/>
                    </a:ext>
                  </a:extLst>
                </p14:cNvPr>
                <p14:cNvContentPartPr/>
                <p14:nvPr/>
              </p14:nvContentPartPr>
              <p14:xfrm>
                <a:off x="2799691" y="5392771"/>
                <a:ext cx="351360" cy="255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31F7DE3-6FBE-4A3A-B4A6-1C722AC54C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81691" y="5374771"/>
                  <a:ext cx="387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B209514-B389-4853-8252-90757C35556C}"/>
                    </a:ext>
                  </a:extLst>
                </p14:cNvPr>
                <p14:cNvContentPartPr/>
                <p14:nvPr/>
              </p14:nvContentPartPr>
              <p14:xfrm>
                <a:off x="2913811" y="5500411"/>
                <a:ext cx="375840" cy="214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B209514-B389-4853-8252-90757C35556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95811" y="5482411"/>
                  <a:ext cx="411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52B876-D14D-46CA-9569-AEE33D7A18F9}"/>
                    </a:ext>
                  </a:extLst>
                </p14:cNvPr>
                <p14:cNvContentPartPr/>
                <p14:nvPr/>
              </p14:nvContentPartPr>
              <p14:xfrm>
                <a:off x="3503491" y="4355251"/>
                <a:ext cx="594000" cy="375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52B876-D14D-46CA-9569-AEE33D7A18F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85851" y="4337251"/>
                  <a:ext cx="629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017265A-D9E5-4DA8-B2F7-4D4F87CAF9EC}"/>
                    </a:ext>
                  </a:extLst>
                </p14:cNvPr>
                <p14:cNvContentPartPr/>
                <p14:nvPr/>
              </p14:nvContentPartPr>
              <p14:xfrm>
                <a:off x="4102531" y="4134211"/>
                <a:ext cx="381960" cy="191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017265A-D9E5-4DA8-B2F7-4D4F87CAF9E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084531" y="4116211"/>
                  <a:ext cx="417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9370E2D-E29A-4E2B-83D0-DCCD0FB51765}"/>
                    </a:ext>
                  </a:extLst>
                </p14:cNvPr>
                <p14:cNvContentPartPr/>
                <p14:nvPr/>
              </p14:nvContentPartPr>
              <p14:xfrm>
                <a:off x="3649291" y="4672411"/>
                <a:ext cx="1244160" cy="457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9370E2D-E29A-4E2B-83D0-DCCD0FB517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31291" y="4654411"/>
                  <a:ext cx="1279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B6EB7A4-4A8E-41C2-840C-236CC174FB53}"/>
                    </a:ext>
                  </a:extLst>
                </p14:cNvPr>
                <p14:cNvContentPartPr/>
                <p14:nvPr/>
              </p14:nvContentPartPr>
              <p14:xfrm>
                <a:off x="4175251" y="5243011"/>
                <a:ext cx="326520" cy="563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B6EB7A4-4A8E-41C2-840C-236CC174FB5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57251" y="5225371"/>
                  <a:ext cx="3621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9DCA864-ADBF-48DA-BC8A-40865EB0AB3B}"/>
                    </a:ext>
                  </a:extLst>
                </p14:cNvPr>
                <p14:cNvContentPartPr/>
                <p14:nvPr/>
              </p14:nvContentPartPr>
              <p14:xfrm>
                <a:off x="4154011" y="5203411"/>
                <a:ext cx="353160" cy="306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9DCA864-ADBF-48DA-BC8A-40865EB0AB3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36011" y="5185411"/>
                  <a:ext cx="388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F76774-A609-4E1A-803D-B2AFC1F5E4BF}"/>
                    </a:ext>
                  </a:extLst>
                </p14:cNvPr>
                <p14:cNvContentPartPr/>
                <p14:nvPr/>
              </p14:nvContentPartPr>
              <p14:xfrm>
                <a:off x="4515091" y="5330131"/>
                <a:ext cx="276480" cy="237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F76774-A609-4E1A-803D-B2AFC1F5E4B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97091" y="5312131"/>
                  <a:ext cx="312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79BE24-3541-4CAC-848B-907C1FCEC5E7}"/>
                    </a:ext>
                  </a:extLst>
                </p14:cNvPr>
                <p14:cNvContentPartPr/>
                <p14:nvPr/>
              </p14:nvContentPartPr>
              <p14:xfrm>
                <a:off x="2508091" y="6211411"/>
                <a:ext cx="463320" cy="55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79BE24-3541-4CAC-848B-907C1FCEC5E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90091" y="6193411"/>
                  <a:ext cx="4989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AB93CE-9094-430B-82B7-851A4C99A548}"/>
                    </a:ext>
                  </a:extLst>
                </p14:cNvPr>
                <p14:cNvContentPartPr/>
                <p14:nvPr/>
              </p14:nvContentPartPr>
              <p14:xfrm>
                <a:off x="3143131" y="6416611"/>
                <a:ext cx="290520" cy="243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AB93CE-9094-430B-82B7-851A4C99A54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125131" y="6398971"/>
                  <a:ext cx="326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E0451CC-678B-4F9D-AFED-A7E90E2C47EF}"/>
                    </a:ext>
                  </a:extLst>
                </p14:cNvPr>
                <p14:cNvContentPartPr/>
                <p14:nvPr/>
              </p14:nvContentPartPr>
              <p14:xfrm>
                <a:off x="3414571" y="6554491"/>
                <a:ext cx="147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E0451CC-678B-4F9D-AFED-A7E90E2C47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96931" y="6536491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A867EA3-23B6-4B88-BCC2-8FBD2B6CB7BA}"/>
                    </a:ext>
                  </a:extLst>
                </p14:cNvPr>
                <p14:cNvContentPartPr/>
                <p14:nvPr/>
              </p14:nvContentPartPr>
              <p14:xfrm>
                <a:off x="3535891" y="6319411"/>
                <a:ext cx="81000" cy="109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A867EA3-23B6-4B88-BCC2-8FBD2B6CB7B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18251" y="6301771"/>
                  <a:ext cx="116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051270-32F8-497D-9ADD-C617E8D00502}"/>
                    </a:ext>
                  </a:extLst>
                </p14:cNvPr>
                <p14:cNvContentPartPr/>
                <p14:nvPr/>
              </p14:nvContentPartPr>
              <p14:xfrm>
                <a:off x="3535891" y="6456571"/>
                <a:ext cx="118800" cy="73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051270-32F8-497D-9ADD-C617E8D005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18251" y="6438931"/>
                  <a:ext cx="154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17F537-33A2-45AB-8C80-608B0F93647B}"/>
                    </a:ext>
                  </a:extLst>
                </p14:cNvPr>
                <p14:cNvContentPartPr/>
                <p14:nvPr/>
              </p14:nvContentPartPr>
              <p14:xfrm>
                <a:off x="3446971" y="6289531"/>
                <a:ext cx="108720" cy="3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17F537-33A2-45AB-8C80-608B0F9364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29331" y="6271531"/>
                  <a:ext cx="14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15E6FE3-C198-416A-9CCB-4C00ABD0B662}"/>
                    </a:ext>
                  </a:extLst>
                </p14:cNvPr>
                <p14:cNvContentPartPr/>
                <p14:nvPr/>
              </p14:nvContentPartPr>
              <p14:xfrm>
                <a:off x="3657211" y="6295291"/>
                <a:ext cx="5400" cy="8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15E6FE3-C198-416A-9CCB-4C00ABD0B66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39211" y="6277291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4C747D5-BCBE-4107-9D4E-DFCB65F0200B}"/>
                    </a:ext>
                  </a:extLst>
                </p14:cNvPr>
                <p14:cNvContentPartPr/>
                <p14:nvPr/>
              </p14:nvContentPartPr>
              <p14:xfrm>
                <a:off x="3738211" y="6133651"/>
                <a:ext cx="296640" cy="259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4C747D5-BCBE-4107-9D4E-DFCB65F020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20211" y="6115651"/>
                  <a:ext cx="332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1ECA31-C029-48F8-BFFC-A2373288EECD}"/>
                    </a:ext>
                  </a:extLst>
                </p14:cNvPr>
                <p14:cNvContentPartPr/>
                <p14:nvPr/>
              </p14:nvContentPartPr>
              <p14:xfrm>
                <a:off x="4336891" y="6083251"/>
                <a:ext cx="231840" cy="115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1ECA31-C029-48F8-BFFC-A2373288EE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19251" y="6065251"/>
                  <a:ext cx="267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CBBA795-DE72-4A10-9E9D-4EB5BEC44266}"/>
                    </a:ext>
                  </a:extLst>
                </p14:cNvPr>
                <p14:cNvContentPartPr/>
                <p14:nvPr/>
              </p14:nvContentPartPr>
              <p14:xfrm>
                <a:off x="4450291" y="6095131"/>
                <a:ext cx="338040" cy="11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CBBA795-DE72-4A10-9E9D-4EB5BEC4426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32291" y="6077131"/>
                  <a:ext cx="373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7BF1836-C370-4DA7-9C8F-698DDA3357BF}"/>
                    </a:ext>
                  </a:extLst>
                </p14:cNvPr>
                <p14:cNvContentPartPr/>
                <p14:nvPr/>
              </p14:nvContentPartPr>
              <p14:xfrm>
                <a:off x="5453611" y="4782571"/>
                <a:ext cx="502200" cy="641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7BF1836-C370-4DA7-9C8F-698DDA3357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5971" y="4764931"/>
                  <a:ext cx="5378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32CAD0-FF2C-4F7C-97A3-3650FDAB6089}"/>
                    </a:ext>
                  </a:extLst>
                </p14:cNvPr>
                <p14:cNvContentPartPr/>
                <p14:nvPr/>
              </p14:nvContentPartPr>
              <p14:xfrm>
                <a:off x="5655931" y="4435171"/>
                <a:ext cx="709200" cy="541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32CAD0-FF2C-4F7C-97A3-3650FDAB608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38291" y="4417531"/>
                  <a:ext cx="7448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50120E0-B9E5-4393-B6B0-650D52F47D38}"/>
                    </a:ext>
                  </a:extLst>
                </p14:cNvPr>
                <p14:cNvContentPartPr/>
                <p14:nvPr/>
              </p14:nvContentPartPr>
              <p14:xfrm>
                <a:off x="5526331" y="5352451"/>
                <a:ext cx="810720" cy="271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50120E0-B9E5-4393-B6B0-650D52F47D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08691" y="5334811"/>
                  <a:ext cx="846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A4219CB-793B-4E58-9AB8-2B533EFDC5BC}"/>
                    </a:ext>
                  </a:extLst>
                </p14:cNvPr>
                <p14:cNvContentPartPr/>
                <p14:nvPr/>
              </p14:nvContentPartPr>
              <p14:xfrm>
                <a:off x="5834131" y="5882731"/>
                <a:ext cx="384840" cy="439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A4219CB-793B-4E58-9AB8-2B533EFDC5B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16131" y="5864731"/>
                  <a:ext cx="420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6297E4A-69E0-4BC9-A601-20F582B40CFB}"/>
                    </a:ext>
                  </a:extLst>
                </p14:cNvPr>
                <p14:cNvContentPartPr/>
                <p14:nvPr/>
              </p14:nvContentPartPr>
              <p14:xfrm>
                <a:off x="5720731" y="5727571"/>
                <a:ext cx="545400" cy="350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6297E4A-69E0-4BC9-A601-20F582B40CF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02731" y="5709931"/>
                  <a:ext cx="581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8D14DA-CC2F-4638-AD17-82C02E8565D2}"/>
                    </a:ext>
                  </a:extLst>
                </p14:cNvPr>
                <p14:cNvContentPartPr/>
                <p14:nvPr/>
              </p14:nvContentPartPr>
              <p14:xfrm>
                <a:off x="6408331" y="5815771"/>
                <a:ext cx="282600" cy="382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8D14DA-CC2F-4638-AD17-82C02E8565D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90691" y="5798131"/>
                  <a:ext cx="318240" cy="41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072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00515CA-1A2C-4086-966D-D071380BD27E}"/>
              </a:ext>
            </a:extLst>
          </p:cNvPr>
          <p:cNvGrpSpPr/>
          <p:nvPr/>
        </p:nvGrpSpPr>
        <p:grpSpPr>
          <a:xfrm>
            <a:off x="380131" y="104731"/>
            <a:ext cx="8208360" cy="3001680"/>
            <a:chOff x="380131" y="104731"/>
            <a:chExt cx="8208360" cy="30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CD79FC-B430-4A46-BBDF-D2CEDA0C83E9}"/>
                    </a:ext>
                  </a:extLst>
                </p14:cNvPr>
                <p14:cNvContentPartPr/>
                <p14:nvPr/>
              </p14:nvContentPartPr>
              <p14:xfrm>
                <a:off x="380131" y="784771"/>
                <a:ext cx="122760" cy="31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CD79FC-B430-4A46-BBDF-D2CEDA0C8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2131" y="766771"/>
                  <a:ext cx="158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75D4D9-94D2-4889-B08E-707869C1C593}"/>
                    </a:ext>
                  </a:extLst>
                </p14:cNvPr>
                <p14:cNvContentPartPr/>
                <p14:nvPr/>
              </p14:nvContentPartPr>
              <p14:xfrm>
                <a:off x="476971" y="557971"/>
                <a:ext cx="493560" cy="78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75D4D9-94D2-4889-B08E-707869C1C5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331" y="540331"/>
                  <a:ext cx="52920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9D70BD-3D87-4FD0-ABD9-BAAA7C28188D}"/>
                    </a:ext>
                  </a:extLst>
                </p14:cNvPr>
                <p14:cNvContentPartPr/>
                <p14:nvPr/>
              </p14:nvContentPartPr>
              <p14:xfrm>
                <a:off x="1237651" y="501451"/>
                <a:ext cx="208080" cy="45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9D70BD-3D87-4FD0-ABD9-BAAA7C2818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9651" y="483451"/>
                  <a:ext cx="243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0CBCA8-D5A4-4047-A630-5C0B1380B613}"/>
                    </a:ext>
                  </a:extLst>
                </p14:cNvPr>
                <p14:cNvContentPartPr/>
                <p14:nvPr/>
              </p14:nvContentPartPr>
              <p14:xfrm>
                <a:off x="1375171" y="533851"/>
                <a:ext cx="196560" cy="30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0CBCA8-D5A4-4047-A630-5C0B1380B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7531" y="515851"/>
                  <a:ext cx="232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A6B45A-7C31-4110-A458-E7D2DC5C04CB}"/>
                    </a:ext>
                  </a:extLst>
                </p14:cNvPr>
                <p14:cNvContentPartPr/>
                <p14:nvPr/>
              </p14:nvContentPartPr>
              <p14:xfrm>
                <a:off x="1537171" y="674251"/>
                <a:ext cx="28584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A6B45A-7C31-4110-A458-E7D2DC5C04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9171" y="656611"/>
                  <a:ext cx="321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833F82-1421-4AF5-9626-86094FFAC519}"/>
                    </a:ext>
                  </a:extLst>
                </p14:cNvPr>
                <p14:cNvContentPartPr/>
                <p14:nvPr/>
              </p14:nvContentPartPr>
              <p14:xfrm>
                <a:off x="1820131" y="490651"/>
                <a:ext cx="323280" cy="343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833F82-1421-4AF5-9626-86094FFAC5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2491" y="472651"/>
                  <a:ext cx="358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DBC42C-2AC9-49BC-AAD4-2250E6819355}"/>
                    </a:ext>
                  </a:extLst>
                </p14:cNvPr>
                <p14:cNvContentPartPr/>
                <p14:nvPr/>
              </p14:nvContentPartPr>
              <p14:xfrm>
                <a:off x="2139091" y="442411"/>
                <a:ext cx="348480" cy="316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DBC42C-2AC9-49BC-AAD4-2250E68193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1451" y="424411"/>
                  <a:ext cx="3841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7D1307-4FE9-4380-AA90-98364C41129E}"/>
                    </a:ext>
                  </a:extLst>
                </p14:cNvPr>
                <p14:cNvContentPartPr/>
                <p14:nvPr/>
              </p14:nvContentPartPr>
              <p14:xfrm>
                <a:off x="2524291" y="393451"/>
                <a:ext cx="285480" cy="34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7D1307-4FE9-4380-AA90-98364C4112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6651" y="375451"/>
                  <a:ext cx="3211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F1E6B1-2B4F-41A9-BB96-8605550C15F6}"/>
                    </a:ext>
                  </a:extLst>
                </p14:cNvPr>
                <p14:cNvContentPartPr/>
                <p14:nvPr/>
              </p14:nvContentPartPr>
              <p14:xfrm>
                <a:off x="2848291" y="323251"/>
                <a:ext cx="348480" cy="30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F1E6B1-2B4F-41A9-BB96-8605550C15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0291" y="305611"/>
                  <a:ext cx="384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DC4F38-2D1A-47AE-AED5-21E23755B80E}"/>
                    </a:ext>
                  </a:extLst>
                </p14:cNvPr>
                <p14:cNvContentPartPr/>
                <p14:nvPr/>
              </p14:nvContentPartPr>
              <p14:xfrm>
                <a:off x="3243571" y="493171"/>
                <a:ext cx="189000" cy="15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DC4F38-2D1A-47AE-AED5-21E23755B8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5931" y="475171"/>
                  <a:ext cx="224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3B5036-E43F-4E67-B583-27465E95A859}"/>
                    </a:ext>
                  </a:extLst>
                </p14:cNvPr>
                <p14:cNvContentPartPr/>
                <p14:nvPr/>
              </p14:nvContentPartPr>
              <p14:xfrm>
                <a:off x="3490891" y="296971"/>
                <a:ext cx="174960" cy="31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3B5036-E43F-4E67-B583-27465E95A8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2891" y="278971"/>
                  <a:ext cx="210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299EC1-5D95-4F44-BB31-DE81544E2681}"/>
                    </a:ext>
                  </a:extLst>
                </p14:cNvPr>
                <p14:cNvContentPartPr/>
                <p14:nvPr/>
              </p14:nvContentPartPr>
              <p14:xfrm>
                <a:off x="1043611" y="379771"/>
                <a:ext cx="514440" cy="8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299EC1-5D95-4F44-BB31-DE81544E26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5611" y="361771"/>
                  <a:ext cx="550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8C1FEA-2577-4654-8E7B-5EECB1F5A512}"/>
                    </a:ext>
                  </a:extLst>
                </p14:cNvPr>
                <p14:cNvContentPartPr/>
                <p14:nvPr/>
              </p14:nvContentPartPr>
              <p14:xfrm>
                <a:off x="4296571" y="288691"/>
                <a:ext cx="313920" cy="22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8C1FEA-2577-4654-8E7B-5EECB1F5A5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78931" y="270691"/>
                  <a:ext cx="34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D7AA4A-2550-4F83-AFBB-81CAF37CE6F5}"/>
                    </a:ext>
                  </a:extLst>
                </p14:cNvPr>
                <p14:cNvContentPartPr/>
                <p14:nvPr/>
              </p14:nvContentPartPr>
              <p14:xfrm>
                <a:off x="4772491" y="104731"/>
                <a:ext cx="932040" cy="40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D7AA4A-2550-4F83-AFBB-81CAF37CE6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54851" y="87091"/>
                  <a:ext cx="9676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84937E-EB8F-48DB-A94B-35F811BBEF79}"/>
                    </a:ext>
                  </a:extLst>
                </p14:cNvPr>
                <p14:cNvContentPartPr/>
                <p14:nvPr/>
              </p14:nvContentPartPr>
              <p14:xfrm>
                <a:off x="5681851" y="168811"/>
                <a:ext cx="503280" cy="36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84937E-EB8F-48DB-A94B-35F811BBEF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3851" y="150811"/>
                  <a:ext cx="538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E626A7-B82B-46F0-BBD3-F998BE5BAC25}"/>
                    </a:ext>
                  </a:extLst>
                </p14:cNvPr>
                <p14:cNvContentPartPr/>
                <p14:nvPr/>
              </p14:nvContentPartPr>
              <p14:xfrm>
                <a:off x="6424531" y="185731"/>
                <a:ext cx="196920" cy="35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E626A7-B82B-46F0-BBD3-F998BE5BAC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891" y="168091"/>
                  <a:ext cx="232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BBF5F6-A640-4C54-A362-CA37B61E0653}"/>
                    </a:ext>
                  </a:extLst>
                </p14:cNvPr>
                <p14:cNvContentPartPr/>
                <p14:nvPr/>
              </p14:nvContentPartPr>
              <p14:xfrm>
                <a:off x="6505891" y="169531"/>
                <a:ext cx="202680" cy="21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BBF5F6-A640-4C54-A362-CA37B61E06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87891" y="151891"/>
                  <a:ext cx="238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8A3FE1-2BDA-4D2B-89AA-451DC2F8F991}"/>
                    </a:ext>
                  </a:extLst>
                </p14:cNvPr>
                <p14:cNvContentPartPr/>
                <p14:nvPr/>
              </p14:nvContentPartPr>
              <p14:xfrm>
                <a:off x="6707851" y="219211"/>
                <a:ext cx="195480" cy="30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8A3FE1-2BDA-4D2B-89AA-451DC2F8F9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0211" y="201571"/>
                  <a:ext cx="231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6C806E-6206-4416-B53B-EE97E17139E2}"/>
                    </a:ext>
                  </a:extLst>
                </p14:cNvPr>
                <p14:cNvContentPartPr/>
                <p14:nvPr/>
              </p14:nvContentPartPr>
              <p14:xfrm>
                <a:off x="6879571" y="258451"/>
                <a:ext cx="133200" cy="12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6C806E-6206-4416-B53B-EE97E17139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61931" y="240811"/>
                  <a:ext cx="168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324055-3019-4E4A-98E1-0DBA4E83FD42}"/>
                    </a:ext>
                  </a:extLst>
                </p14:cNvPr>
                <p14:cNvContentPartPr/>
                <p14:nvPr/>
              </p14:nvContentPartPr>
              <p14:xfrm>
                <a:off x="7156051" y="258451"/>
                <a:ext cx="232200" cy="16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324055-3019-4E4A-98E1-0DBA4E83FD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8051" y="240451"/>
                  <a:ext cx="267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E2BE27-BD46-4F18-B3B8-37F33B59CDEA}"/>
                    </a:ext>
                  </a:extLst>
                </p14:cNvPr>
                <p14:cNvContentPartPr/>
                <p14:nvPr/>
              </p14:nvContentPartPr>
              <p14:xfrm>
                <a:off x="7363411" y="226051"/>
                <a:ext cx="41400" cy="20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E2BE27-BD46-4F18-B3B8-37F33B59CD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45411" y="208411"/>
                  <a:ext cx="77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31226A-4781-4DC6-8F41-16B576BEDF1A}"/>
                    </a:ext>
                  </a:extLst>
                </p14:cNvPr>
                <p14:cNvContentPartPr/>
                <p14:nvPr/>
              </p14:nvContentPartPr>
              <p14:xfrm>
                <a:off x="7484731" y="226051"/>
                <a:ext cx="14760" cy="5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31226A-4781-4DC6-8F41-16B576BEDF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66731" y="208411"/>
                  <a:ext cx="50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436043-3442-4832-BFD8-14BB701927BE}"/>
                    </a:ext>
                  </a:extLst>
                </p14:cNvPr>
                <p14:cNvContentPartPr/>
                <p14:nvPr/>
              </p14:nvContentPartPr>
              <p14:xfrm>
                <a:off x="7371691" y="120931"/>
                <a:ext cx="360" cy="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436043-3442-4832-BFD8-14BB701927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3691" y="10329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6CC3EF-2F11-4A89-A3DA-3067E10A5F0B}"/>
                    </a:ext>
                  </a:extLst>
                </p14:cNvPr>
                <p14:cNvContentPartPr/>
                <p14:nvPr/>
              </p14:nvContentPartPr>
              <p14:xfrm>
                <a:off x="7732771" y="177451"/>
                <a:ext cx="181440" cy="22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6CC3EF-2F11-4A89-A3DA-3067E10A5F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14771" y="159811"/>
                  <a:ext cx="217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661F2C-4E70-4B8B-A95E-DFD89AD2E6D9}"/>
                    </a:ext>
                  </a:extLst>
                </p14:cNvPr>
                <p14:cNvContentPartPr/>
                <p14:nvPr/>
              </p14:nvContentPartPr>
              <p14:xfrm>
                <a:off x="7990531" y="142171"/>
                <a:ext cx="597960" cy="34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661F2C-4E70-4B8B-A95E-DFD89AD2E6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2891" y="124531"/>
                  <a:ext cx="633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8CB0FD-3775-4F97-AC14-66EB0DA9ED28}"/>
                    </a:ext>
                  </a:extLst>
                </p14:cNvPr>
                <p14:cNvContentPartPr/>
                <p14:nvPr/>
              </p14:nvContentPartPr>
              <p14:xfrm>
                <a:off x="549691" y="2387491"/>
                <a:ext cx="770760" cy="71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8CB0FD-3775-4F97-AC14-66EB0DA9ED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2051" y="2369851"/>
                  <a:ext cx="80640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815631-919D-41E1-95A9-F33F3966CB12}"/>
                    </a:ext>
                  </a:extLst>
                </p14:cNvPr>
                <p14:cNvContentPartPr/>
                <p14:nvPr/>
              </p14:nvContentPartPr>
              <p14:xfrm>
                <a:off x="1116331" y="2216851"/>
                <a:ext cx="417600" cy="68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815631-919D-41E1-95A9-F33F3966CB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8691" y="2199211"/>
                  <a:ext cx="4532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F9805A-31D3-4327-ACB7-643956094E52}"/>
                    </a:ext>
                  </a:extLst>
                </p14:cNvPr>
                <p14:cNvContentPartPr/>
                <p14:nvPr/>
              </p14:nvContentPartPr>
              <p14:xfrm>
                <a:off x="1701331" y="1714291"/>
                <a:ext cx="728640" cy="761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F9805A-31D3-4327-ACB7-643956094E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83691" y="1696291"/>
                  <a:ext cx="76428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BC1B29-D2B9-48C4-9144-7C928EA3EDB9}"/>
                    </a:ext>
                  </a:extLst>
                </p14:cNvPr>
                <p14:cNvContentPartPr/>
                <p14:nvPr/>
              </p14:nvContentPartPr>
              <p14:xfrm>
                <a:off x="2531491" y="2174011"/>
                <a:ext cx="267840" cy="30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BC1B29-D2B9-48C4-9144-7C928EA3ED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3851" y="2156011"/>
                  <a:ext cx="303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58782F-FD72-4158-BECE-323A9B2E9F0C}"/>
                    </a:ext>
                  </a:extLst>
                </p14:cNvPr>
                <p14:cNvContentPartPr/>
                <p14:nvPr/>
              </p14:nvContentPartPr>
              <p14:xfrm>
                <a:off x="3009931" y="2240971"/>
                <a:ext cx="82440" cy="242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58782F-FD72-4158-BECE-323A9B2E9F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92291" y="2223331"/>
                  <a:ext cx="118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68FDE1-EDE9-452E-A5A8-B1F98E23F24C}"/>
                    </a:ext>
                  </a:extLst>
                </p14:cNvPr>
                <p14:cNvContentPartPr/>
                <p14:nvPr/>
              </p14:nvContentPartPr>
              <p14:xfrm>
                <a:off x="3382171" y="1312171"/>
                <a:ext cx="712440" cy="767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68FDE1-EDE9-452E-A5A8-B1F98E23F2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4531" y="1294171"/>
                  <a:ext cx="74808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D5CFAD-1B61-42AD-916D-E3D06F55EC33}"/>
                    </a:ext>
                  </a:extLst>
                </p14:cNvPr>
                <p14:cNvContentPartPr/>
                <p14:nvPr/>
              </p14:nvContentPartPr>
              <p14:xfrm>
                <a:off x="4093171" y="1699171"/>
                <a:ext cx="380160" cy="62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D5CFAD-1B61-42AD-916D-E3D06F55EC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75531" y="1681171"/>
                  <a:ext cx="41580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E9E3A3-1B12-4770-BE9F-ADB6618977BC}"/>
                    </a:ext>
                  </a:extLst>
                </p14:cNvPr>
                <p14:cNvContentPartPr/>
                <p14:nvPr/>
              </p14:nvContentPartPr>
              <p14:xfrm>
                <a:off x="4662331" y="1901131"/>
                <a:ext cx="192600" cy="24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E9E3A3-1B12-4770-BE9F-ADB6618977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44691" y="1883491"/>
                  <a:ext cx="228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49734D-6FD8-4339-BAE5-D99B1F5E2539}"/>
                    </a:ext>
                  </a:extLst>
                </p14:cNvPr>
                <p14:cNvContentPartPr/>
                <p14:nvPr/>
              </p14:nvContentPartPr>
              <p14:xfrm>
                <a:off x="5048971" y="1000771"/>
                <a:ext cx="543600" cy="754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49734D-6FD8-4339-BAE5-D99B1F5E25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1331" y="983131"/>
                  <a:ext cx="5792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0EC6DF-DD24-4810-BFD0-A04F2AC9AEDB}"/>
                    </a:ext>
                  </a:extLst>
                </p14:cNvPr>
                <p14:cNvContentPartPr/>
                <p14:nvPr/>
              </p14:nvContentPartPr>
              <p14:xfrm>
                <a:off x="5736931" y="1432051"/>
                <a:ext cx="315720" cy="41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0EC6DF-DD24-4810-BFD0-A04F2AC9A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19291" y="1414411"/>
                  <a:ext cx="351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24E30F-B855-4869-BC9D-376F194D837E}"/>
                    </a:ext>
                  </a:extLst>
                </p14:cNvPr>
                <p14:cNvContentPartPr/>
                <p14:nvPr/>
              </p14:nvContentPartPr>
              <p14:xfrm>
                <a:off x="6382411" y="1358971"/>
                <a:ext cx="100800" cy="430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24E30F-B855-4869-BC9D-376F194D83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4411" y="1341331"/>
                  <a:ext cx="1364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F9DD3A-907E-4F31-AD15-5ED060271D3C}"/>
                    </a:ext>
                  </a:extLst>
                </p14:cNvPr>
                <p14:cNvContentPartPr/>
                <p14:nvPr/>
              </p14:nvContentPartPr>
              <p14:xfrm>
                <a:off x="6392131" y="1707811"/>
                <a:ext cx="288000" cy="9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F9DD3A-907E-4F31-AD15-5ED060271D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74491" y="1690171"/>
                  <a:ext cx="323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7BABCD-03B7-460C-9CAE-5ABB1655E5C6}"/>
                    </a:ext>
                  </a:extLst>
                </p14:cNvPr>
                <p14:cNvContentPartPr/>
                <p14:nvPr/>
              </p14:nvContentPartPr>
              <p14:xfrm>
                <a:off x="6230491" y="1249531"/>
                <a:ext cx="405360" cy="174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7BABCD-03B7-460C-9CAE-5ABB1655E5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2491" y="1231891"/>
                  <a:ext cx="441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D69737-62E6-4612-ACB2-9729229D5CD6}"/>
                    </a:ext>
                  </a:extLst>
                </p14:cNvPr>
                <p14:cNvContentPartPr/>
                <p14:nvPr/>
              </p14:nvContentPartPr>
              <p14:xfrm>
                <a:off x="6690931" y="1266451"/>
                <a:ext cx="448200" cy="32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D69737-62E6-4612-ACB2-9729229D5C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73291" y="1248451"/>
                  <a:ext cx="48384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17816-3A09-46C6-89CE-3D63FE0261A0}"/>
              </a:ext>
            </a:extLst>
          </p:cNvPr>
          <p:cNvGrpSpPr/>
          <p:nvPr/>
        </p:nvGrpSpPr>
        <p:grpSpPr>
          <a:xfrm>
            <a:off x="3277051" y="3057451"/>
            <a:ext cx="1126440" cy="1013040"/>
            <a:chOff x="3277051" y="3057451"/>
            <a:chExt cx="1126440" cy="10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390A21-D270-470C-A4CB-5FA0FB99D6B3}"/>
                    </a:ext>
                  </a:extLst>
                </p14:cNvPr>
                <p14:cNvContentPartPr/>
                <p14:nvPr/>
              </p14:nvContentPartPr>
              <p14:xfrm>
                <a:off x="3913171" y="3057451"/>
                <a:ext cx="490320" cy="85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390A21-D270-470C-A4CB-5FA0FB99D6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5171" y="3039451"/>
                  <a:ext cx="52596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0BB8DA-ACEC-4FA8-9ECC-3EEA9F143F71}"/>
                    </a:ext>
                  </a:extLst>
                </p14:cNvPr>
                <p14:cNvContentPartPr/>
                <p14:nvPr/>
              </p14:nvContentPartPr>
              <p14:xfrm>
                <a:off x="4046371" y="4031251"/>
                <a:ext cx="15840" cy="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0BB8DA-ACEC-4FA8-9ECC-3EEA9F143F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28371" y="4013611"/>
                  <a:ext cx="51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577EBD-B318-4A97-95BE-4C851A537EC6}"/>
                    </a:ext>
                  </a:extLst>
                </p14:cNvPr>
                <p14:cNvContentPartPr/>
                <p14:nvPr/>
              </p14:nvContentPartPr>
              <p14:xfrm>
                <a:off x="3277051" y="3292891"/>
                <a:ext cx="260640" cy="686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577EBD-B318-4A97-95BE-4C851A537E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59051" y="3275251"/>
                  <a:ext cx="2962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78FCE3-A232-47DA-9748-0DF597F2188F}"/>
                    </a:ext>
                  </a:extLst>
                </p14:cNvPr>
                <p14:cNvContentPartPr/>
                <p14:nvPr/>
              </p14:nvContentPartPr>
              <p14:xfrm>
                <a:off x="3446971" y="4070131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78FCE3-A232-47DA-9748-0DF597F218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29331" y="4052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57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No 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05</dc:title>
  <dc:creator>Wazir laghari</dc:creator>
  <cp:lastModifiedBy>Wazir laghari</cp:lastModifiedBy>
  <cp:revision>9</cp:revision>
  <dcterms:created xsi:type="dcterms:W3CDTF">2020-11-29T01:59:56Z</dcterms:created>
  <dcterms:modified xsi:type="dcterms:W3CDTF">2020-11-29T03:30:33Z</dcterms:modified>
</cp:coreProperties>
</file>