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29.5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480 1,'-20'0,"-1"0,1 2,-1 0,1 1,0 2,0 0,1 0,-1 2,1 1,1 0,-1 1,1 1,-25 19,15-8,1 1,-27 28,46-42,0 0,1 1,0-1,1 1,0 1,1-1,-1 1,2 0,0 0,-6 20,9-27,1 0,0 0,0 0,0 0,0 0,1 0,-1 0,1 0,0 0,0 0,0 0,0 0,0-1,0 1,1 0,-1-1,1 1,0-1,0 0,0 1,0-1,0 0,1 0,-1 0,0-1,1 1,0 0,-1-1,1 0,3 2,11 3,0 1,0-2,35 6,-36-8,200 26,-28-6,-154-17,0 1,-1 3,45 17,-66-21,0-1,-1 2,0 0,-1 0,1 1,-1 0,-1 0,1 1,-2 1,16 20,-14-14,0 0,-1 2,-1-1,-1 1,-1 0,8 30,-5 8,-2 1,-2 0,-6 109,0-122,-2 0,-2 0,-2 0,-23 79,24-106,0-1,-1 0,-1-1,0 0,-1 0,-1 0,0-2,-1 1,0-1,-1 0,-1-1,0-1,0 0,-1-1,-23 13,13-11,0 0,0-2,-1-1,0 0,-1-2,-43 6,58-11,1-2,0 1,-1-1,1 0,0-1,-1-1,1 1,0-1,0-1,0 0,0-1,1 0,-1 0,1-1,0 0,0 0,1-1,-1 0,-12-14,-19-25,2-2,2-2,-33-60,58 87,4 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37.5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58 409,'0'0,"0"0,0-1,0 1,0 0,0-1,0 1,0 0,0-1,0 1,0 0,0-1,1 1,-1 0,0-1,0 1,0 0,0 0,1-1,-1 1,0 0,0 0,1-1,-1 1,0 0,0 0,1 0,-1-1,0 1,1 0,-1 0,0 0,1 0,-1 0,0 0,1 0,-1 0,0 0,1 0,-1 0,0 0,1 0,-1 0,0 0,1 0,-1 0,0 0,1 0,-1 0,0 1,1-1,-1 0,0 0,0 0,1 0,-1 1,0-1,0 0,1 0,-1 1,21 15,-21-16,38 37,56 70,-36-39,481 560,-522-609,-10-11,1 0,-2 1,1 0,-1 0,6 11,-12-19,0-1,0 0,0 0,0 0,0 0,0 0,0 0,0 0,1 0,-1 0,0 0,0 0,0 0,0 1,0-1,0 0,0 0,0 0,0 0,0 0,0 0,0 0,0 0,0 1,0-1,0 0,0 0,0 0,0 0,0 0,0 0,0 0,0 0,0 1,0-1,0 0,0 0,0 0,0 0,0 0,0 0,0 0,-1 0,1 0,0 1,0-1,0 0,0 0,0 0,0 0,0 0,0 0,0 0,0 0,-1 0,1 0,0 0,0 0,0 0,0 0,0 0,0 0,0 0,-1 0,1 0,0 0,0 0,0 0,-11-6,-13-13,-189-209,53 54,-282-316,438 486,1 0,0 0,0-1,0 1,0-1,1 0,0 0,0 0,0 0,1 0,-1 0,1 0,1-1,-1 1,1 0,0-1,0-6,2 6,-1-1,1 0,1 1,-1-1,1 1,0 0,1 0,-1 0,1 0,0 0,1 1,8-9,14-10,0 1,1 1,1 2,2 1,-1 1,2 1,0 2,1 2,1 0,0 3,45-9,2 4,0 5,1 3,149 6,-205 2,-1 2,1 0,-1 2,0 1,0 1,0 1,39 18,-34-9,0 1,-1 0,-1 3,-1 0,30 32,124 137,-100-100,134 115,-181-180,-7-8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8:07.5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3 461,'-1'-19,"0"11,1 0,0 0,0 0,1 0,2-12,-3 19,1 0,-1 0,0 0,1 0,-1 0,1 0,-1 1,1-1,-1 0,1 0,0 1,-1-1,1 0,0 1,0-1,-1 0,1 1,0-1,0 1,1-1,0 1,0 0,-1-1,1 1,0 0,0 1,-1-1,1 0,0 0,-1 1,1-1,0 1,-1 0,1-1,-1 1,4 2,33 22,0 2,-1 2,-2 1,56 61,-24-22,488 446,-538-499,32 25,-46-39,0 0,1 1,-1-1,1 0,-1-1,1 1,0-1,0 1,0-1,0 0,6 0,-8-1,-1 0,1-1,0 1,-1-1,1 1,0-1,-1 0,1 0,-1 1,0-1,1 0,-1 0,0-1,1 1,-1 0,0 0,0-1,0 1,0 0,0-1,0 1,0-1,-1 1,1-1,-1 0,1 1,-1-1,1 1,-1-1,0-3,4-60,-4 53,-15-525,-1-25,16 540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10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478 1073,'-10'0,"1"2,0-1,0 1,0 0,0 1,0 0,1 1,-1 0,1 0,0 0,0 1,0 1,1-1,0 1,0 0,-7 8,-12 15,1 2,-31 48,38-54,-24 39,-40 76,67-109,1 0,2 0,1 1,1 1,-5 36,14-62,0 0,0-1,1 1,0 0,0 0,1 0,0 0,0 0,0-1,1 1,0 0,1-1,-1 1,1-1,0 0,1 0,-1 0,1 0,0-1,1 0,0 1,-1-2,2 1,-1 0,0-1,1 0,0-1,0 1,0-1,0 0,0 0,1-1,8 3,21 5,0-1,1-2,46 4,118-1,-132-8,-39-1,348 2,-371-3,0 0,-1-1,1 1,-1-2,1 1,-1-1,1 0,10-5,-14 5,-1 1,0-1,0 0,0 0,0 0,-1 0,1 0,-1-1,1 1,-1 0,0-1,1 1,-1-1,-1 1,1-1,0 0,0 1,-1-1,0 0,0 1,1-1,-1 0,-1-4,-1-27,-2 0,-1 0,-2 1,-1 0,-19-51,-1 16,-54-98,67 141,0 1,-1 0,-1 1,-2 1,0 1,-1 0,-1 1,-1 2,-1 0,-25-15,47 33,1 0,-1 0,1 0,-1 0,1-1,0 1,-1 0,1 0,-1 0,1-1,0 1,-1 0,1 0,-1-1,1 1,0 0,0-1,-1 1,1 0,0-1,-1 1,1-1,0 1,0 0,0-1,0 1,-1-1,1 1,0-1,0 1,0-1,0 1,0 0,0-1,0 1,0-1,0 1,0-1,0 1,1-1,20-6,48 6,-60 1,97 4,0 5,126 28,203 65,-389-90,269 81,-253-70,-1 3,111 64,-158-82,-1 2,1 0,-1 0,15 17,-25-24,-1-1,1 1,-1-1,0 1,0 0,0 0,0 0,0 0,-1 0,1 1,-1-1,0 0,0 1,0-1,-1 1,1-1,-1 1,0-1,0 1,0-1,0 1,0-1,-1 1,0-1,0 1,-2 6,0-7,0 1,0-1,0 0,0 0,-1 0,1 0,-1 0,0-1,1 0,-1 0,0 0,-1 0,1 0,0-1,0 0,-8 1,6 0,1-1,-1 0,0-1,0 1,0-1,1 0,-1-1,0 1,0-1,0 0,1-1,-8-2,5-1,0-1,0 0,1 0,0-1,0 0,0 0,1-1,1 1,-1-1,1-1,0 1,1-1,-6-17,-4-12,-15-75,27 104,-5-24,1 0,1-1,2 1,2-1,3-41,-2 64,2 0,-1 0,2-1,-1 1,1 1,1-1,0 0,1 1,0 0,0 0,1 0,1 1,-1 0,1 0,1 0,0 1,0 0,1 1,11-9,-14 13,-1 1,1-1,0 1,0 0,0 0,0 1,0 0,0 0,0 0,1 1,-1 0,0 0,0 1,0-1,1 1,-1 1,0-1,0 1,6 3,13 5,0 1,-1 2,24 16,-36-21,38 25,0 3,-3 3,-1 1,43 50,149 195,-182-202,-45-63,2 0,0-1,1 0,1-1,0-1,30 25,-45-41,0-1,1 1,0-1,-1 0,1 1,-1-1,1 0,-1 1,1-1,0 0,-1 0,1 1,0-1,-1 0,1 0,0 0,-1 0,1 0,0 0,0 0,-1 0,1 0,0 0,-1 0,1-1,0 1,-1 0,1 0,-1-1,1 1,1-1,8-23,-6-41,-4 57,-34-707,18 590,-5 1,-6 1,-71-199,86 289,-2 1,-1 0,-2 1,-1 1,-37-47,49 68,-1 1,0 0,-1 1,0 0,0 0,0 1,-1-1,0 2,0-1,-1 2,0-1,1 1,-1 1,-1-1,1 2,0-1,-1 2,1-1,-1 1,0 1,1 0,-20 3,28-4,0 2,0-1,0 0,0 0,0 1,0-1,0 1,0-1,0 1,1 0,-1 0,0 0,0 0,0 0,1 0,-1 0,1 1,-1-1,1 1,-1-1,1 1,0-1,0 1,0 0,0 0,0-1,0 1,0 0,1 0,-1 0,0 0,1 0,0 0,0 0,-1 0,1 0,0 0,0 0,1 0,-1 0,0 0,1 0,-1 0,2 3,3 8,1 0,1 0,0-1,0 1,10 11,-15-21,72 98,4-2,4-5,4-2,4-5,185 138,-259-213,1-1,1 0,0-2,38 15,-50-22,0 0,0-1,-1 1,1-1,0-1,0 1,0-1,0 0,1 0,-1-1,0 0,-1 0,1 0,0-1,0 0,0 0,-1 0,1-1,-1 0,0 0,6-4,20-19,0-2,-2-1,-1-2,-1 0,-2-2,-1-1,-1-1,-3 0,0-2,-3 0,-1-2,-2 1,15-63,-21 80,3 17,-8 6,0-1,-1 1,1 0,-1 0,1 0,-1 1,0-1,4 5,4 4,6 7,1-1,0-1,1 0,1-2,1 0,0-1,1-1,24 11,-42-22,0 0,1 0,-1 0,0 0,1-1,-1 1,0-1,1 0,-1 0,1 0,-1-1,0 1,1-1,-1 0,0 0,0 0,0 0,0 0,1-1,-2 0,1 1,0-1,0 0,0 0,-1-1,0 1,1 0,-1-1,0 0,0 1,0-1,0 0,-1 0,2-3,5-11,-1 1,-1-1,0 0,-1 0,2-20,2-18,-2-1,-3 1,-3-1,-5-57,6 120,1 0,-1 0,2 0,-1-1,7 10,5 12,180 354,32 68,-195-381,58 139,-72-161,-3 0,15 73,-29-116,0 1,-1-1,1 1,-1-1,0 1,0 0,-1-1,1 1,-1-1,0 1,0-1,0 1,-1-1,1 0,-1 0,0 1,-1-1,-3 5,2-5,0 0,-1 0,1-1,-1 0,0 0,1 0,-1 0,-1-1,1 1,0-2,0 1,-1 0,1-1,-9 1,-21 4,20-3,0 0,0-1,0 0,-27-2,38 0,-1-1,1 0,0 0,0 0,0 0,0-1,0 1,0-1,0 0,1 0,-1-1,1 1,-1-1,1 0,0 1,0-2,0 1,1 0,-1 0,1-1,-4-6,-3-13,1-1,1 1,1-1,1 0,2-1,-2-46,2 33,-6-81,11-175,8 241,-5 41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12.7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1,'1'7,"0"-1,1 1,-1 0,2 0,3 8,4 14,37 143,125 298,-162-448,1 0,0-1,2-1,0 0,1-1,1 0,1-1,1-1,0 0,1-2,1 0,0-1,1 0,0-2,1 0,1-2,0 0,41 11,-7-6,1-4,0-1,60 1,175-11,-259-2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13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82,'4'0,"6"0,6 0,8 0,4 0,7 0,9 0,6 0,8 0,6-4,10-2,5-4,2 0,0 2,-2-3,5 1,-5-2,-16 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14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78,'-8'1,"1"0,0 0,0 1,-1-1,1 2,0-1,0 1,1 0,-1 0,1 1,-1 0,1 0,0 1,1-1,-11 11,-4 8,0 0,-25 39,42-57,-13 20,1 0,1 1,1 0,-12 37,20-49,1 1,0 0,1-1,1 1,0 0,1 1,1-1,0 0,1 0,3 18,-3-30,0 1,0-1,0 0,0 0,1 0,0 0,-1 0,1 0,0 0,0 0,0-1,1 1,-1-1,1 1,-1-1,1 0,0 0,5 3,-1-3,-1 1,1-1,0 0,0 0,0-1,0 1,0-2,12 1,5-2,-1-2,0 0,0-1,37-12,7-6,-1-2,-1-3,-1-3,77-49,-136 75,1-1,-1 1,0-1,0 0,0 0,-1-1,0 1,0-1,0 0,-1 0,0 0,0-1,0 1,-1-1,0 1,0-1,-1 0,0 0,0 0,0 0,-1 0,0 0,-1 0,1 0,-1 0,-1 0,-1-7,0 3,-1-1,0 1,0 0,-1 0,-1 0,0 1,0 0,-1 0,0 0,-1 1,0 0,0 0,-1 1,0 1,-12-9,-8-1,-1 1,-1 1,0 2,-1 1,0 1,-1 2,-42-6,69 14,0 1,0 0,-1 0,1 0,0 1,0 0,-1 0,-9 4,0 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15.7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500 0,'-10'1,"1"0,-1 1,1 0,-1 0,1 1,0 0,0 0,0 1,0 0,1 1,0 0,0 0,0 1,-12 12,-8 9,2 1,-32 44,35-42,-6 6,2 1,2 1,1 1,3 1,1 1,1 1,3 0,-18 73,32-109,1 0,0-1,1 1,0 0,-1-1,2 1,-1 0,1-1,0 1,0 0,0-1,1 1,0-1,0 0,0 1,1-1,4 7,-3-7,0-1,1 0,-1 1,1-2,0 1,0 0,1-1,-1 0,1 0,-1-1,1 0,0 0,0 0,0 0,12 0,22 3,0-2,-1-2,1-2,0-1,-1-2,1-2,51-15,-80 17,0-1,-1 0,1 0,-1-1,-1-1,1 0,-1 0,0-1,-1 0,1 0,-2-1,1 0,-1-1,-1 1,1-1,8-20,-5 7,0-1,-2 0,0 0,-2 0,-1-1,5-47,-10 55,0 0,-1 0,-1 1,0-1,-1 0,-1 1,-1 0,0 0,-1 0,-1 1,0-1,-1 2,-1-1,0 1,-1 0,-14-14,20 24,0 0,0 0,-1 1,1 0,-1-1,0 2,-9-5,-8-1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16.7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354 232,'2'18,"1"-1,0 0,2 0,0 0,1 0,0-1,14 24,1 5,239 461,-10-21,-246-476,-1 0,0 0,0 0,2 18,-5-26,1 0,-1 0,0 0,0 0,0 0,0 0,0 0,-1 0,1 0,0 0,0 0,-1 0,1 0,0 0,-1 0,1 0,-1-1,1 1,-1 0,1 0,-1 0,-1 0,1 0,-1-1,1 0,-1 0,1 0,0 1,-1-1,1-1,-1 1,1 0,-1 0,1-1,-1 1,1 0,0-1,-1 0,1 1,0-1,-1 0,1 1,-2-3,-19-12,2-1,0 0,0-2,-18-22,-3-1,-71-79,5-4,-144-220,201 270,2-3,5-2,2-1,-37-109,73 174,0-1,1 0,1 1,0-1,1-1,1-28,1 40,1 0,-1 0,1 0,0 0,1 0,-1 0,1 1,0-1,0 0,1 1,-1 0,1-1,0 1,0 0,0 0,1 1,-1-1,1 1,0 0,0 0,0 0,0 0,1 0,-1 1,6-2,8-2,-1 1,1 0,0 1,0 2,26-2,96 5,-71 1,-45-2,-1 1,1 1,0 1,-1 1,1 2,-1 0,-1 1,29 13,-41-15,0 1,0 0,0 1,-1 0,0 0,-1 1,0 0,0 0,0 1,-1 0,0 0,-1 1,0 0,-1 0,0 0,-1 1,0 0,0 0,3 16,-3 2,-1 1,-1 0,-1 0,-2 0,-1 0,-1 0,-12 50,-72 199,84-268,-1 0,0 0,-1 0,0 0,-1-1,0 1,0-2,-1 1,-1-1,1 0,-17 14,10-14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18.1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428 1384,'9'-1,"0"0,1-1,-2 0,1 0,0-1,0 0,-1 0,1-1,13-9,71-52,-68 46,-18 13,171-134,-154 117,0 0,-1-1,-1-2,31-47,-49 67,0-1,0 1,-1-1,0 1,-1-1,1 0,-1 0,-1 0,1 0,-1-1,0 1,-1 0,0-1,-1-11,-1 13,1 0,-1 0,-1 1,1-1,-1 1,0-1,0 1,0 0,-1 0,0 1,0-1,0 1,0 0,-1 0,1 0,-1 0,-11-5,-3-1,0 0,-1 2,0 0,0 1,-1 1,0 1,0 1,-1 1,1 1,-1 0,-35 3,28 2,1 0,-1 2,1 1,0 1,1 2,0 0,0 2,-32 18,23-8,2 2,0 0,1 3,-55 55,72-63,0 0,1 1,1 0,1 1,1 1,0 0,2 0,1 1,-13 44,20-60,1 0,-1 0,1 1,1-1,-1 0,1 0,1 1,-1-1,1 0,0 0,0 1,1-1,-1 0,1 0,1 0,-1-1,1 1,0-1,0 1,5 4,0-2,-1 0,2-1,-1 0,1-1,0 0,1 0,-1-1,1 0,0-1,19 6,18 3,0-1,1-3,1-1,-1-3,92-2,-35-9,175-32,-158 14,216-69,-295 77,1-2,-2-2,-1-1,0-3,-2-1,-1-1,-1-3,40-38,-56 42,0 0,-2-1,0-1,-2-1,-1-1,-2 0,-1-1,15-47,-10 14,-3-1,-2 0,4-80,-13 103,-3 0,-5-65,3 93,-1-1,-1 1,0 0,-1 0,0 0,0 0,-2 1,0-1,0 2,-1-1,-13-17,17 25,-1 1,1-1,-1 1,0 0,0 0,0 0,0 1,-1 0,1-1,-1 1,-6-2,10 4,-1 0,1 0,-1 0,1 0,0 0,-1 0,1 0,-1 0,1 0,0 0,-1 1,1-1,0 1,-1-1,1 1,0 0,-1-1,1 1,0 0,0 0,0 0,0 0,0 0,0 0,0 0,0 0,0 0,1 0,-1 0,0 1,1-1,-1 0,1 1,-1-1,1 0,-1 1,1-1,0 0,0 1,0-1,0 1,0-1,0 2,0 10,0-1,0 1,2-1,-1 1,1-1,1 0,1 1,6 16,48 93,-24-62,3-1,3-3,60 68,154 139,-187-198,-63-60,6 4,-1 0,0 1,0 0,-1 0,8 15,-14-21,0 0,-1 0,0-1,1 1,-1 0,-1 0,1 0,-1 0,1 0,-1 1,0-1,-1 0,1 0,-1 0,0 0,0 0,0 0,0 0,-1-1,1 1,-4 5,-26 43,-3-2,-40 49,-7 6,50-61,-2 1,1 1,3 1,2 2,-22 52,48-98,0-1,0 0,0 0,0 1,1-1,-1 1,1-1,0 0,-1 1,1-1,0 1,0-1,1 1,-1-1,0 0,1 1,-1-1,1 1,0-1,0 0,0 0,3 5,-2-5,0-1,1 1,-1-1,1 1,0-1,-1 0,1 0,0 0,0 0,0 0,-1-1,1 1,0-1,0 0,0 0,0 0,0 0,5-1,42-7,1-1,76-26,-26 6,-22 7,-1-3,-1-4,-2-2,-1-5,-2-2,-2-4,114-87,-129 90,-39 33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19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371 1150,'-3'0,"-1"1,1-1,-1 1,1 0,0 1,-1-1,1 0,0 1,0 0,0 0,0 0,-4 4,-35 33,32-28,-16 16,2 2,1 1,1 1,-31 60,27-38,3 1,-23 76,38-105,2-1,1 1,1 0,0 0,2 34,1-51,2-1,-1 1,1-1,0 0,1 1,0-1,0 0,0 0,1 0,0 0,0 0,1-1,0 0,0 0,1 0,-1 0,1 0,0-1,1 0,0 0,-1 0,12 6,-2-4,0-1,1 0,-1-1,1-1,0-1,0 0,0-1,1 0,18-1,4-3,1 0,64-14,-78 10,1 0,-1-2,0-1,-1-1,36-19,-46 19,0 1,-1-2,0 0,-1-1,0 0,0-1,-2 0,0-1,14-22,-11 15,-2 0,0-1,-1 0,-2-1,0 0,-1-1,-2 1,0-1,-2-1,0 1,0-44,-9-118,7 191,0 1,0-1,0 0,1 1,-1-1,1 0,0-1,1 1,-1-1,8 8,55 53,-18-25,2-3,1-1,90 45,179 64,-302-138,18 9,1-1,0-2,1-2,1-1,63 7,-99-17,-1 0,1 0,0 0,-1 0,1-1,0 1,-1-1,1 0,-1 0,1 0,-1 0,1 0,-1 0,0-1,1 1,-1-1,0 1,0-1,0 0,0 0,-1 0,1 0,0 0,-1-1,0 1,1 0,-1-1,0 1,0-1,0 1,-1-1,2-2,1-13,0 1,-1 0,-1-1,0-19,0 3,10-166,11-250,-35 2,12 434,-27-193,24 187,-1 0,-1 1,-1-1,0 1,-2 0,0 1,-23-34,26 44,-1 1,0 0,0 0,-1 0,0 1,0 0,-1 1,-11-6,-77-27,76 32,1-2,0 0,0-1,-24-15,43 24,1-1,0 1,-1-1,1 1,-1-1,1 1,0-1,-1 1,1 0,-1-1,1 1,-1 0,0 0,1-1,-1 1,1 0,-1 0,1 0,-1-1,0 1,1 0,-1 0,1 0,-1 0,0 0,1 0,-1 1,1-1,-1 0,0 0,1 0,-1 0,1 1,-2 0,6 22,28 48,-25-59,186 355,390 558,-563-897,3 6,2 0,1-2,48 47,-71-76,1 0,-1-1,1 1,0-1,0 1,0-1,0 0,0-1,0 1,0-1,0 1,1-1,-1-1,1 1,-1-1,1 1,-1-1,1 0,-1-1,0 1,1-1,7-2,-6 0,0 0,0 0,0 0,0-1,-1 0,1 0,-1 0,0-1,-1 1,1-1,-1-1,0 1,0 0,4-8,8-17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20.0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1 107,'4'0,"6"-4,10-2,10 1,8-4,11-4,14 0,17-2,9 1,6-1,-14 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20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518 256,'123'2,"-35"0,0-3,123-18,-203 18,-1-1,1 0,-1 0,0-1,0 0,0 0,0-1,0 0,-1 0,1-1,-1 0,0 0,-1 0,8-9,-11 11,1-1,-1 1,0-1,0 1,0-1,-1 0,1 0,-1 0,0 0,0 0,0 0,-1 0,1 0,-1 0,0-1,0 1,-1 0,1 0,-1 0,0 0,0 0,0 0,-1 0,1 0,-1 0,0 1,0-1,-4-5,2 4,0 1,0 0,0 0,-1 0,1 0,-1 1,0-1,0 1,0 0,-1 1,1-1,-1 1,1 0,-1 1,0-1,-6 0,-14-1,0 0,-36 2,39 1,-40 0,0 2,-1 3,2 3,-66 16,96-15,0 1,0 2,1 1,1 1,0 1,1 2,1 1,0 2,-34 31,42-32,1 1,1 1,0 0,2 2,1 0,0 1,2 0,1 1,-11 31,17-40,1 0,1 0,1 1,0-1,1 1,0 0,2 0,0 0,1 0,0 0,2-1,0 1,1-1,0 1,1-1,10 19,-7-21,0-2,0 1,2-1,0 0,0-1,1-1,0 1,0-2,22 15,15 5,62 30,-87-48,33 15,1-3,1-3,1-2,0-2,69 8,312 9,-410-31,-1-2,0-2,0 0,0-2,0-1,-1-1,0-2,0 0,0-2,-1-1,-1-2,0 0,47-33,-42 24,-1-1,-2-2,0 0,-1-2,30-39,-45 47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8:08.8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1 149,'8'2,"0"-1,0 1,0 0,0 1,0 0,0 0,11 7,0 0,150 78,157 110,-314-191,-1 0,-1 0,0 1,0 0,-1 0,1 1,-2 1,0-1,13 20,-19-26,-1 0,1 0,-1 0,0 0,0 0,0 1,0-1,0 0,-1 1,1-1,-1 1,0-1,0 1,-1-1,1 0,-1 1,1-1,-1 0,0 1,0-1,-1 0,1 0,-1 0,1 0,-1 0,0 0,0 0,0-1,0 1,-1-1,1 1,-1-1,0 0,0 0,1 0,-7 3,7-4,0 0,1 0,-1 0,0 0,0-1,0 1,1-1,-1 1,0-1,0 1,0-1,0 0,0 0,0 0,0 0,0 0,0-1,0 1,0 0,-2-2,0 0,0 0,0 0,0 0,0 0,1-1,-1 0,1 0,-5-5,-4-7,1 1,1-1,-12-22,21 34,-119-241,107 211,2 0,1 0,1-1,2-1,-4-62,13 54,-2 42,1-1,-1 1,0 0,0 0,1-1,-1 1,1 0,-1 0,1 0,0-1,-1 1,1 0,0 0,0 0,0 0,0 0,0 1,0-1,0 0,0 0,0 1,0-1,0 0,1 1,-1-1,0 1,0-1,3 1,7 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23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784 25,'-57'-20,"32"17,0 2,-1 0,1 2,0 1,0 1,0 1,0 2,0 0,1 1,0 2,1 0,0 2,-42 25,34-16,0 1,2 2,0 1,2 2,0 0,2 2,1 0,-37 60,53-74,0 0,0 1,2 0,0 0,0 1,2-1,0 1,-3 21,7-30,-1 1,1 0,1-1,-1 1,1 0,1-1,-1 1,1-1,0 1,1-1,0 0,0 0,1 0,0-1,0 1,0-1,1 0,0 0,9 8,2 1,2-2,0 0,0-1,1-1,22 10,111 39,-60-25,-40-15,-32-14,1 2,-1 0,0 1,-1 2,0 0,25 19,-42-28,1 1,-1 0,0-1,0 1,0 0,0 0,-1 1,1-1,-1 0,0 0,0 1,0-1,0 1,-1-1,1 1,-1-1,0 1,0-1,0 1,0-1,-1 1,1-1,-1 1,0-1,0 1,0-1,-1 0,1 0,-1 0,0 0,-4 6,-6 8,0 1,-2-2,0 0,-17 14,22-21,-48 53,-26 22,79-80,-1 0,0-1,0 0,0 0,0-1,0 1,-1-1,1 0,-1 0,-8 1,-7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23.9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19,'0'-1,"0"0,0 0,0 0,0 0,0 0,-1 0,1 0,0 0,-1 0,1 1,0-1,-1 0,1 0,-1 0,0 0,1 1,-1-1,-1-1,2 2,-1 0,1 0,0 0,-1 0,1 0,-1 0,1 0,0 0,-1 0,1 0,0 0,-1 0,1 0,-1 0,1 0,0 0,-1 0,1 0,0 1,-1-1,1 0,0 0,-1 1,1-1,0 0,-1 0,1 1,0-1,0 0,-1 1,1-1,0 0,0 1,0-1,0 0,-1 1,1-1,0 0,0 1,0-1,0 1,0-1,0 0,0 1,0-1,0 1,0-1,0 0,0 1,-1 8,0 0,1 0,0 1,0-1,1 0,0 0,0 0,4 12,29 76,-15-47,91 241,-82-229,1-2,64 94,-85-141,2-1,-1 0,2 0,0-1,0-1,1 0,17 12,-19-17,-1 0,1 0,0-1,1 0,-1-1,1 0,-1-1,1 0,0 0,0-1,13-1,15-3,1-1,-1-2,75-21,-82 18,-9 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24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0 242,'5'0,"5"0,5 0,5-4,3-2,14-4,19-4,16 0,22-2,25-3,27-2,22-6,-1 2,-6-5,-19 0,-32 5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25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473 0,'-15'2,"0"-1,0 2,0 0,0 1,0 0,1 1,0 1,0 0,0 1,1 1,0 0,1 1,0 0,-18 17,-3 6,1 2,2 0,-40 62,64-88,-43 72,44-72,2-1,-1 1,1 1,0-1,1 0,0 1,0-1,-1 13,4-18,-1 0,0-1,1 1,-1 0,1-1,0 1,0 0,0-1,0 1,0-1,1 1,-1-1,1 0,0 0,-1 0,1 0,0 0,0 0,1 0,-1 0,0-1,0 1,1-1,-1 0,1 1,-1-1,1-1,0 1,-1 0,1 0,0-1,0 0,3 1,14 1,-1-1,1 0,32-4,-32 2,-13 0,1 0,-1 0,1 0,-1-1,1 0,-1-1,0 0,0 0,0 0,-1-1,1 0,-1 0,0-1,0 1,0-1,-1-1,1 1,-1-1,-1 0,8-11,2-9,-1 0,-1 0,-1-1,8-31,-9 27,-10 29,1 0,-1-1,1 1,0 0,0 0,0 0,0 0,0 0,1 0,-1 0,1 1,-1-1,1 0,-1 1,1-1,0 1,3-3,-3 4,-1 0,1-1,-1 1,1 0,-1 0,1 0,-1 0,1 0,-1 1,1-1,-1 0,1 1,-1-1,1 1,-1-1,0 1,1 0,-1-1,0 1,2 1,7 7,-1 0,1 0,-2 0,0 1,8 12,-5-7,6 7,166 225,-174-233,-1 1,0 0,0 0,-2 1,5 16,-6-11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26.3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1,'2'1,"-1"1,1-1,0 1,-1-1,1 1,-1 0,0 0,0 0,1-1,-1 1,-1 0,1 1,0-1,0 0,-1 0,1 4,3 5,163 425,-71-174,-78-205,-13-39,1-1,0 1,14 24,-19-41,-1 0,0 0,1 0,-1-1,1 1,-1 0,1 0,-1-1,1 1,-1 0,1-1,0 1,-1-1,1 1,0 0,-1-1,1 0,0 1,0-1,0 1,-1-1,1 0,0 0,0 0,0 1,0-1,0 0,0 0,-1 0,1 0,0 0,0 0,0-1,0 1,0 0,-1 0,1-1,0 1,0 0,0-1,-1 1,1-1,0 1,0-1,-1 1,1-1,0 1,-1-1,1 0,-1 0,1 1,-1-1,1 0,-1 0,0 1,1-1,-1-1,7-10,-1 0,0 0,4-15,-3 11,-2 3,1 1,1 1,0-1,0 1,1 0,16-15,-22 23,0 1,0 0,0 0,0 1,1-1,-1 0,1 1,-1-1,1 1,-1 0,1 0,0 0,0 0,0 1,-1-1,1 1,0-1,0 1,0 0,0 0,0 1,0-1,0 0,-1 1,1 0,0 0,0-1,0 2,-1-1,1 0,-1 1,1-1,-1 1,1-1,-1 1,0 0,3 4,-3-4,0 0,-1 1,1-1,-1 1,1-1,-1 1,0 0,0 0,0-1,-1 1,1 0,0 0,-1 0,0 0,0 0,0 0,0-1,0 1,-1 0,1 0,-1 0,0 0,-2 5,-3 8,-1 0,-16 28,14-28,-25 46,-4-1,-87 108,119-162,-1 0,0 0,0-1,0 0,-13 7,17-11,-1 0,1 0,-1 0,0-1,1 0,-1 0,0 0,0 0,0 0,0-1,0 1,0-1,0 0,0-1,-6 0,-6-5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28.2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1,'-1'0,"0"1,0-1,-1 1,1-1,0 1,0-1,0 1,0 0,0 0,0 0,0-1,1 1,-1 0,0 0,0 0,1 0,-1 0,1 0,-1 1,0-1,1 0,0 0,-1 0,1 0,0 1,0-1,0 0,0 2,-5 41,5-39,0 21,1-1,1 1,1-1,2 1,0-1,2-1,14 37,87 163,-54-118,6 21,-31-61,2 0,4-2,77 108,-109-168,0-1,0 1,0-1,1 0,-1 0,1 0,0 0,0-1,0 1,0-1,0 0,0 0,1-1,-1 1,1-1,-1 0,1 0,-1-1,1 1,0-1,4 0,-6-1,0 0,1 0,-1 0,0 0,0 0,0-1,0 1,0-1,0 0,0 0,-1 0,1-1,-1 1,1 0,-1-1,0 0,0 1,0-1,-1 0,1 0,0 0,-1 0,0 0,0-1,0 1,0 0,0 0,0-7,2-27,-1 0,-4-59,-1 26,-11-177,0 3,23 266,1-1,1 1,20 28,-17-27,5 9,2-1,1 0,2-2,1-1,1 0,1-2,54 39,-79-63,0-1,0 0,0 0,0 0,0 0,0 0,0 0,0-1,0 1,0 0,1-1,-1 0,0 0,0 1,0-1,1-1,-1 1,0 0,0 0,0-1,1 1,-1-1,0 0,0 0,0 0,0 0,0 0,0 0,0 0,-1-1,1 1,0-1,-1 1,1-1,-1 0,1 1,-1-1,0 0,0 0,1-2,7-12,-2 1,0-1,-1-1,6-22,-3 10,46-142,34-179,-88 342,1 2,0 0,-1 0,0 0,0-1,0 1,-1 0,0 0,0 0,-1-1,0 1,0 0,0 0,-4-9,5 15,0-1,0 1,0-1,0 1,-1 0,1-1,0 1,0-1,0 1,0 0,-1-1,1 1,0 0,-1-1,1 1,0 0,0 0,-1-1,1 1,0 0,-1 0,1 0,-1-1,1 1,0 0,-1 0,1 0,0 0,-1 0,1 0,-1 0,1 0,-1 0,1 0,-6 13,4 25,7-7,1 0,2-1,1 0,23 54,2 4,107 385,-110-338,22 216,-38-116,-15 237,-9-375,8-89,-1 0,0 0,0 1,-1-1,0-1,0 1,-1 0,0-1,-5 7,5-11,1 0,-1 0,0 0,0-1,0 1,0-1,-1 0,1 0,-1-1,1 1,-1-1,1 0,-1 0,0-1,1 1,-1-1,0 0,0 0,1-1,-7-1,3 1,-1 0,1 0,-1-1,1-1,0 0,0 0,0 0,0-1,1 0,-11-8,2-3,2 0,0-1,1 0,1-2,1 1,0-1,-16-38,11 17,2 0,2 0,-7-45,10 28,4-1,1 1,3-1,3 1,2-1,16-82,4 30,5 1,55-133,-83 236,1 0,0-1,1 1,-1 0,1 0,0 1,7-10,-9 14,-1 0,1-1,-1 1,1 0,-1-1,1 1,-1 0,1 0,-1 0,1-1,-1 1,1 0,-1 0,1 0,0 0,-1 0,1 0,-1 0,1 0,-1 0,1 0,-1 1,1-1,0 0,-1 0,1 0,-1 1,1-1,18 24,-6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29.0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454 0,'0'48,"2"-14,-2 0,-1 0,-2-1,-1 1,-1-1,-2 0,-12 34,1-24,-3-2,-1 0,-1-1,-48 60,26-46,-1-3,-78 66,99-96,3-6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30.7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1,'-1'0,"1"0,-1 0,0 0,0 1,1-1,-1 0,0 1,1-1,-1 0,0 1,1-1,-1 1,1-1,-1 1,1-1,-1 1,1 0,-1-1,1 1,-1 0,1-1,0 1,-1 0,1-1,0 1,0 0,-1 0,1-1,0 1,0 0,0 0,0 1,1 28,-1-29,10 65,3 0,3-1,32 85,-19-63,177 444,42-16,-243-504,13 24,-17-33,0-1,0 0,-1 1,1-1,0 0,0 0,0 1,0-1,1 0,-1 0,0 0,0 0,1 0,-1-1,0 1,1 0,2 0,-3-1,0 0,0-1,0 1,0 0,0-1,0 1,0-1,0 0,0 1,0-1,-1 0,1 1,0-1,0 0,-1 0,1 0,0 0,-1 0,1 0,-1 0,1 0,-1 0,0 0,1 0,-1 0,0 0,0 0,0-1,6-37,-6 35,9-84,4 1,30-112,-41 190,8-31,2 1,1 0,2 0,2 2,23-38,-38 71,1 0,0 1,0-1,0 1,0 0,1 0,0 0,-1 0,1 1,0-1,0 1,0 0,1 0,-1 0,0 1,9-2,-5 2,0 0,1 1,-1 0,0 1,0-1,0 2,0-1,15 5,1 3,0 1,-1 2,0 0,-1 1,24 18,-16-7,-1 1,-1 1,-2 1,0 2,-2 0,-1 2,-1 1,30 60,-47-83,-1 1,-1 0,1 0,-2 0,1 0,-1 0,-1 0,0 1,-1-1,0 1,0-1,-1 0,0 1,-5 15,4-18,-1-1,0 0,-1 0,0 0,0-1,0 1,-1-1,0 0,0 0,0 0,-1-1,0 0,0 0,0 0,-1-1,1 0,-1 0,0-1,0 0,-9 3,1 0,1-1,-1 0,1-1,-1-1,0 0,-1-1,1-1,0 0,-20-2,11-4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32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1283,'2'21,"2"0,0 0,2 0,0 0,1-1,1 0,19 34,-10-20,1 5,32 49,-43-77,1 0,0 0,1 0,0-1,1-1,0 1,0-2,19 13,-21-17,0-1,0 0,0 0,0-1,1 0,-1 0,1-1,-1 0,1 0,-1-1,1 0,0-1,-1 0,1 0,14-5,-21 4,1 0,0 0,-1 0,0 0,1 0,-1-1,0 1,0-1,0 0,-1 1,1-1,-1 0,1 0,-1 0,0 0,0 0,0-1,-1 1,1 0,-1 0,1-4,0-14,0 0,-3-24,1 21,-3-35,2 41,0 0,2 0,-1 0,2 0,1 1,0-1,9-31,-11 48,1-1,-1 1,1 0,0-1,0 1,-1 0,1 0,0 0,0 0,0 0,1 0,-1 0,0 0,0 0,0 0,1 1,-1-1,0 0,1 1,-1-1,0 1,1 0,-1-1,1 1,-1 0,1 0,-1 0,1 0,-1 0,1 0,-1 0,1 0,-1 1,0-1,1 1,-1-1,1 1,1 1,8 2,-1 2,0 0,19 14,-17-12,102 67,4-6,2-6,190 73,-298-131,25 8,43 11,-71-22,0 0,0 0,0-1,0-1,0 1,0-1,1-1,-1 0,0 0,16-5,-22 5,0-1,0 0,0-1,0 1,0 0,0-1,0 1,-1-1,0 0,1 0,-1 0,0 0,0 0,-1-1,1 1,-1-1,1 1,-1-1,1-5,2-12,0 0,1-27,-3 25,19-193,-10-1,-26-341,8 491,-4 1,-25-92,27 127,-2 2,0-1,-2 2,-1-1,-2 2,0 0,-26-32,37 54,1 1,-1-1,1 1,-1 0,0 0,-1 1,1 0,-1 0,-10-5,15 8,0-1,-1 1,1 0,0-1,-1 1,1 0,0 0,-1 0,1 0,-1 0,1 0,0 1,-1-1,1 0,0 1,0-1,-1 1,1-1,0 1,-2 0,2 1,-1 0,1-1,0 1,0 0,0 0,0-1,0 1,0 0,0 0,0 0,1 0,-1 1,1-1,0 0,-1 0,1 0,0 3,2 20,0-1,1 1,2-1,1 0,0 0,2-1,19 42,-8-17,24 61,4-3,5-2,4-2,4-3,5-2,121 138,-159-206,58 49,-77-72,-1 0,1 0,1-1,-1 0,1-1,-1 0,1 0,0-1,1 0,-1 0,0-1,1-1,15 2,-22-4,0 1,0-1,0 0,0 0,0 0,0 0,0 0,-1-1,1 1,0-1,-1 0,1 0,-1 0,3-3,33-40,-19 21,35-36,-28 29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33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0 125,'57'-4,"-1"-3,0-2,95-28,-92 22,12-6,37-8,-89 26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8:10.7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1,'1'43,"3"1,1-1,3 1,22 74,75 161,-82-223,49 118,143 379,-198-495,-14-46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41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736 1217,'-12'0,"-1"1,0 0,0 0,1 2,-1 0,1 0,-1 1,1 0,1 1,-14 8,8-2,0 0,0 2,1 0,1 1,-21 25,-22 30,3 2,3 3,4 1,3 3,3 2,-61 168,85-192,2 2,-8 61,21-100,0-1,2 1,0-1,2 1,0 0,0-1,2 1,1-1,0 0,13 33,-13-42,1-1,1 0,-1 0,2-1,-1 0,1 0,0 0,0-1,1 0,-1 0,2-1,-1 0,0 0,1-1,0 0,0-1,0 0,0 0,1-1,10 1,-3 0,1-1,-1-1,0 0,1-2,-1 0,1-1,-1 0,0-1,0-2,24-8,-27 6,1 0,-1-2,-1 1,1-2,-2 0,1-1,-1 0,-1 0,17-23,-6 3,-1 0,-1-1,16-38,-16 27,-3-1,-1 0,-3-1,-1-1,-2 0,-3 0,-1-1,-2 0,-3 0,-5-63,-16 36,11 43,8 24,4 8,44 46,1-2,64 44,-99-79,61 48,3-5,155 82,-190-115,1-2,1-1,0-3,2-2,-1-1,1-3,82 5,-121-12,1-1,-1 0,0-1,1 1,-1-2,0 1,0-1,0 0,12-5,-15 4,0 1,-1-1,1 0,-1 0,0 0,0 0,0 0,0-1,0 1,-1-1,0 0,1 0,-2 0,1 0,0 0,-1 0,2-7,3-19,-2 0,-1 0,-1-1,-2 1,-4-42,1 16,-50-700,32 602,-6 0,-87-274,95 373,-39-79,50 118,-1 1,0 0,-1 1,-1 0,0 1,-1 0,0 1,-1 0,-20-14,32 24,-1 1,0-1,0 1,0 0,0 0,0 0,0 0,0 0,-1 0,1 1,0-1,0 1,-1-1,1 1,0 0,-1 0,1 0,0 0,0 0,-1 1,-2 0,3 0,0 0,0 1,1-1,-1 1,0-1,1 1,-1 0,1 0,0-1,-1 1,1 0,0 0,0 0,0 1,0-1,1 0,-2 4,-1 11,0 1,2 0,0 0,1 24,0-37,4 49,2 0,2-1,2 0,3 0,35 92,-15-66,4-2,2-2,51 72,-45-84,2-2,3-3,2-1,3-3,2-3,2-1,3-4,1-2,3-3,0-3,3-3,1-3,1-3,88 22,-151-48,73 16,-75-18,0 0,0 0,0-1,1 0,-1 0,0-1,0 0,1 0,-1 0,7-3,-11 3,0-1,0 1,0-1,0 1,0-1,0 0,-1 0,1 0,-1 0,1 0,-1 0,0 0,0-1,0 1,0 0,0-1,0 1,-1 0,1-1,-1 1,0-1,0-2,-1-65,0 50,-3-141,4 69,-4 0,-27-156,30 240,0 1,-1 0,0-1,0 1,0 0,-1-1,0 1,0 1,0-1,-8-10,10 17,1 0,-1-1,1 1,-1 0,1 0,-1 0,1 0,-1 0,1 0,-1-1,1 1,-1 0,1 0,-1 1,0-1,1 0,-1 0,1 0,-1 0,1 0,-1 1,1-1,-1 0,1 0,-1 1,1-1,-1 0,1 1,0-1,-1 0,1 1,0-1,-1 1,1-1,0 1,-1-1,1 1,0-1,0 1,-1-1,1 1,0-1,0 1,0-1,0 1,-10 26,8-20,1 0,0 0,1 0,-1-1,1 1,1 0,-1 0,1 0,0 0,1 0,0-1,0 1,0-1,5 9,-2-5,1-1,1 0,-1 0,1 0,1-1,0 0,0-1,11 9,12 3,0 0,0-2,2-1,53 18,315 77,-22-9,-363-97,0 1,0 1,-1 0,0 1,16 11,-27-16,0 1,0-1,0 1,0 0,-1 0,0 0,0 0,0 1,0-1,-1 1,1 0,-1-1,-1 1,1 0,-1 0,1 0,-1 1,-1-1,1 0,-1 8,-2 7,0-1,-1 0,-1 0,-1 0,0-1,-2 0,0 0,-1 0,-11 17,-18 26,-47 60,65-95,-57 75,-4-4,-4-3,-183 158,234-222,25-22,0-1,0 1,-1-1,0-1,-16 9,25-15,0 0,-1-1,1 1,0 0,0-1,-1 1,1-1,0 1,0 0,0-1,-1 1,1-1,0 1,0-1,0 1,0-1,0 1,0-1,0 1,0-1,0 1,0 0,0-1,0 1,0-1,1 1,-1-1,0 1,0-1,0 1,1 0,-1-1,0 1,0-1,1 1,0-1,8-22,0 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42.7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1,'-2'3,"0"0,0 1,0-1,0 1,1-1,-1 1,1 0,0 0,0-1,0 1,0 0,1 0,0 0,0 0,0 0,0 0,1 5,1 6,1 0,1 0,5 17,4 0,1 0,2-1,1 0,1-1,33 39,-7-15,92 84,-108-112,52 35,-71-55,1 0,-1 0,1-1,0 0,0-1,1 0,-1-1,1 0,0 0,15 0,-24-3,-1 0,1 0,0 0,0-1,0 1,0-1,0 1,0-1,-1 0,1 0,0 0,-1 0,1 0,0 0,-1 0,0 0,1-1,-1 1,0-1,1 1,-1-1,0 1,0-1,0 0,0 0,-1 1,1-1,0 0,-1 0,1 0,-1 0,0 1,0-1,1-3,0-9,0-1,-1 1,-3-24,1 16,1-87,1 53,-11-100,9 148,1 1,-1-1,-1 1,1-1,-1 1,-1 0,1-1,-1 2,0-1,-1 0,0 1,0 0,0 0,-10-8,5 6,0 1,-1 1,0-1,0 2,0-1,-1 2,0-1,-17-3,-16 1,1 1,-1 2,-90 4,128 0,-290 3,276-3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44.2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1 384,'5'0,"211"8,-186-4,0 0,-1 3,1 0,-1 2,30 13,-10 1,0 2,-2 2,-1 2,51 41,-68-46,-1 1,-2 2,0 0,-2 2,-1 0,38 66,-42-47,-18-23,-1-24,0 0,-1-1,1 1,0-1,0 1,-1-1,1 1,0-1,-1 1,1-1,-1 1,1-1,0 1,-1-1,1 1,-1-1,1 0,-1 1,0-1,1 0,-1 1,1-1,-1 0,1 0,-1 0,0 0,1 1,-1-1,0 0,1 0,-1 0,-2-1,1 0,-1 1,1-1,0 0,-1 0,1 0,0 0,0-1,0 1,0-1,0 1,0-1,0 0,0 1,1-1,-1 0,-1-4,-28-42,25 38,-42-82,-41-114,37 80,43 108,1 0,1-1,1 1,1-1,0-1,1 1,2-1,-2-26,4 44,0 0,0 0,1 0,-1 0,0 1,1-1,-1 0,1 0,0 1,-1-1,1 0,0 0,0 1,0-1,0 1,0-1,1 1,-1 0,0-1,1 1,-1 0,1 0,-1 0,1 0,0 0,-1 0,1 0,0 1,0-1,-1 1,1-1,0 1,0 0,0-1,2 1,7 1,0-1,0 1,-1 1,1 0,11 4,-9-3,251 78,-70-19,-82-30,18 3,203 84,-308-106,2 1,-18-11,-8-6,-20-38,1-1,3 0,-19-83,6-9,26 115,0 1,1 0,0-1,2 1,3-25,-3 40,-1 0,1 0,0 0,0 1,0-1,0 0,0 1,0-1,1 0,-1 1,1 0,0-1,0 1,0 0,0 0,0 0,0 0,0 0,1 1,-1-1,1 1,-1-1,1 1,0 0,0 0,-1 0,1 1,0-1,0 0,0 1,0 0,0 0,-1 0,1 0,0 0,0 1,0-1,3 2,12 2,-1 0,0 2,0 0,29 16,0 2,-1 2,-2 2,0 2,68 64,-56-38,-1 2,66 94,-101-126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45.0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474 57,'-8'-6,"0"0,0 0,0 1,0 0,-1 1,0 0,0 0,0 1,-1 0,1 0,-1 1,1 0,-13 0,15 1,0 1,0-1,0 1,0 1,0-1,0 1,0 1,0-1,1 1,-1 0,0 0,1 1,0 0,-1 0,1 1,0 0,1 0,-1 0,-6 7,-4 11,0 0,1 2,1-1,-20 49,-30 109,62-177,1 0,-8 21,2 1,0 0,1 0,2 0,-1 30,4-52,1 0,0 0,0 1,1-1,-1 0,1 1,0-1,0 0,0 0,1 0,0 0,-1 0,1 0,1 0,-1-1,0 1,1-1,0 1,0-1,0 0,0 0,0 0,1-1,-1 1,1-1,0 0,0 0,-1 0,1 0,1-1,-1 1,0-1,0 0,0-1,1 1,-1-1,0 1,1-1,7-1,-6 0,-1 1,1-1,0 0,0-1,-1 1,1-1,-1 0,0 0,1-1,-1 0,0 0,0 0,-1 0,1-1,-1 0,1 1,-1-2,0 1,-1-1,1 1,5-11,4-9,-1 0,-2 0,13-42,-6 17,93-247,-109 293,-1 1,1-1,0 1,0-1,1 1,-1-1,0 1,1 0,-1 0,1 0,0-1,0 1,3-2,-3 3,-1 1,0 0,1 0,-1 0,1 0,-1 0,1 1,-1-1,0 0,1 1,-1-1,1 1,-1-1,0 1,0 0,1-1,-1 1,0 0,0 0,0 0,0 0,0 0,0 0,0 0,0 0,1 2,299 264,-44-45,-227-192,-6-6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45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1,'4'4,"6"6,10 1,5 7,8 5,2 8,4 1,3 1,0 3,0 4,-2 3,-4-5,-3 0,-4-8,-6-3,-7-8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46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10,'5'-4,"0"-2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47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1 223,'9'8,"1"0,1-1,-1 0,14 7,20 12,63 45,-60-42,-2 2,80 71,-123-100,1 1,0-1,0 1,0 0,-1 0,1 0,-1 0,1 1,-1-1,0 1,0-1,-1 1,1 0,-1-1,2 8,-8-9,-4-11,-5-11,-2-11,2 0,1-1,2 0,1-1,2 0,1-1,1 0,2 0,1 0,4-58,-1 87,0-1,1 0,0 0,0 0,0 1,1-1,0 1,0-1,0 1,1 0,0-1,0 1,0 1,1-1,-1 0,1 1,0 0,1 0,-1 0,1 0,-1 1,1 0,0 0,1 0,4-2,-1 2,-1 0,1 1,0 0,0 1,0 0,0 0,0 1,0 0,0 0,0 1,0 0,0 1,0 0,0 0,12 6,90 44,120 75,-172-92,-19-13,7 4,-1 2,-1 2,41 36,-63-44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47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0,'37'33,"298"264,-152-139,407 385,-581-534,1 0,0 0,1-1,0 0,0-1,1 0,0-1,0 0,18 5,-23-9,0-1,0 0,0-1,0 1,0-1,0-1,0 1,0-1,0 0,0-1,-1 0,1 0,0 0,-1-1,1 0,-1 0,0 0,0-1,8-7,82-68,-75 61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48.2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12 127,'-4'0,"-2"-5,5-1,11-3,8-1,5-3,8-3,10 0,12 0,10-3,-6 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49.4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319 0,'-21'1,"0"0,0 2,0 0,0 1,1 1,-33 13,43-14,0 0,0 1,0 0,0 1,1 0,0 1,0 0,1 0,0 0,0 1,1 1,0-1,0 1,-6 12,12-20,0 1,1-1,-1 1,0-1,1 1,0 0,-1-1,1 1,0-1,0 1,0 0,0-1,0 1,0 0,0-1,1 1,-1-1,0 1,1 0,0-1,-1 1,1-1,0 0,0 1,0-1,0 0,0 1,0-1,0 0,0 0,0 0,0 0,1 0,-1 0,1 0,-1 0,0 0,1-1,-1 1,1-1,0 1,-1-1,3 1,10 3,1 0,0-1,26 1,-28-2,56 4,0-2,109-9,-175 5,-1 0,0 0,0-1,0 1,0-1,0 1,1-1,-1 0,0 0,0 0,-1 0,1 0,0 0,0 0,0-1,-1 1,1-1,-1 1,1-1,-1 1,1-1,-1 0,0 0,0 0,0 0,0 0,0 0,0-2,1-5,-1 0,0-1,-1 1,1 0,-3-15,1 16,0-1,1 1,0 0,1 0,2-14,-3 21,1 0,-1 0,1 0,-1 0,1 0,-1 0,1 0,0 0,-1 0,1 0,0 0,0 1,0-1,-1 0,1 0,0 1,0-1,0 1,0-1,0 1,0-1,1 1,-1 0,0 0,0-1,0 1,0 0,0 0,0 0,0 0,1 0,-1 0,0 0,0 1,0-1,0 0,0 1,0-1,0 1,0-1,0 1,0-1,0 1,0 0,1 1,47 35,-46-34,326 305,-292-264,-27-26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8:11.6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0 449,'22'-2,"-1"-1,0-1,0 0,0-2,31-12,11-3,1453-353,-1495 369,-11 2,0 0,1 1,-1 1,0 0,1 0,-1 1,1 0,19 3,-30-3,1 0,-1 0,1 0,-1 0,1 0,-1 0,0 1,1-1,-1 0,1 0,-1 0,1 1,-1-1,0 0,1 0,-1 1,0-1,1 0,-1 1,0-1,1 0,-1 1,0-1,0 1,1-1,-1 1,0-1,0 0,0 1,1-1,-1 1,0-1,0 1,0-1,0 1,0-1,0 1,0-1,0 1,0-1,-1 1,1-1,0 1,0-1,0 0,0 1,-1-1,1 1,-8 9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49.9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1,'4'0,"6"0,6 0,-1 4,7 1,3 9,6 6,7 9,4 2,1 6,5 0,-2-1,-3-4,-6-1,-4-8,-8-2,-4-5,-6-6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50.3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11,'-4'0,"-1"-5,-1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51.7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2,'31'28,"38"25,-36-29,38 36,-16-11,60 43,33 27,-114-78,-33-40,0 0,0 0,0 0,0 0,-1 0,1 0,0 0,-1 0,1 0,-1 1,1-1,-1 0,1 0,-1 1,0-1,0 0,0 0,0 1,0-1,0 0,0 1,0-1,0 0,0 0,-1 1,1-1,0 0,-1 0,1 1,-1-1,0 0,1 0,-1 0,0 0,-1 2,0-3,1 0,0 0,0 0,-1 0,1 0,0 0,-1 0,1 0,0 0,0-1,-1 1,1-1,0 1,0-1,0 1,0-1,0 0,0 1,0-1,0 0,0 0,0 0,0 0,0 0,0 0,0 0,0-2,-23-32,19 22,-1-1,2 0,0 0,1 0,0 0,1-1,-1-15,5-109,1 69,-3 65,0 1,1 0,0-1,-1 1,1 0,0 0,1 0,-1-1,1 1,0 1,0-1,0 0,1 0,-1 1,1-1,0 1,4-4,-1 2,1 0,-1 0,1 1,1 0,-1 0,1 1,-1 0,13-3,-5 2,0 2,1 0,-1 1,1 0,-1 1,1 1,-1 0,1 1,-1 1,0 1,1 0,-2 1,1 0,-1 1,17 9,15 11,0 2,-2 2,43 38,204 198,-282-258,0 1,-1 1,0 0,-1 0,0 0,0 1,6 15,-6-5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54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 1,'-5'0,"-5"4,-9 2,-7-1,6 0,11-2,15 8,7 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55.9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16,'1'-15,"3"27,6 18,19 14,1-2,2-1,2-1,44 40,23 27,-81-86,-3-5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56.3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01.6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0,'5'10,"1"0,0-1,14 17,4 7,212 305,-179-266,2-2,104 93,-141-144,1 0,0-1,1-2,1 0,0-2,1 0,1-2,0-1,1-1,0-2,0 0,1-2,0-1,56 2,-55-7,-9 1,1 0,-1-2,0-1,1 0,25-7,-32 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02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0,'-4'0,"-6"0,-6 0,-8 0,-4 5,-3 0,-8 5,-1 5,-4 3,-1-1,-3 2,3 0,9-2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03.3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1 936,'4'-2,"0"0,0 0,-1-1,1 0,-1 0,1 0,-1 0,0 0,0-1,0 1,-1-1,4-6,6-5,178-197,-44 53,126-182,-263 329,-1 0,-1-1,0 0,-1-1,8-22,-13 34,-1 0,1-1,-1 1,1 0,-1-1,0 1,0 0,0-1,0 1,-1 0,1-1,-1 1,1 0,-1-1,0 1,0 0,-1-4,0 4,0 1,0-1,0 0,0 1,0 0,-1-1,1 1,0 0,-1 0,1 0,-1 0,1 1,-1-1,1 1,-1-1,1 1,-1 0,1 0,-1 0,-3 1,-3 0,1 0,-1 0,1 1,-1 0,1 1,0 0,0 0,0 1,0 0,1 1,-1-1,1 1,-8 8,12-11,1 0,0 0,-1 0,1 1,0-1,0 1,0 0,0-1,1 1,-1 0,1 0,0 0,0 0,0 0,0 0,0 1,0-1,1 0,0 0,0 1,0-1,0 0,0 0,1 1,-1-1,1 0,0 0,0 0,0 0,0 0,1 0,-1 0,1 0,-1 0,1 0,0-1,3 3,9 9,1-1,0-1,0-1,1 0,1-1,0 0,1-2,19 8,-14-6,513 193,-343-137,-58-21,-43-16,-2 4,132 69,-213-98,-1 1,0 1,0 0,0 0,-1 0,0 1,0 0,8 12,-13-17,-1 0,0 1,1-1,-1 0,0 1,0-1,-1 1,1-1,-1 1,1-1,-1 1,0-1,0 1,0 0,0-1,0 1,0-1,-1 1,1-1,-1 1,0-1,0 1,0-1,0 0,0 1,-1-1,1 0,-1 0,1 0,-1 0,0 0,1 0,-1 0,0-1,-4 3,-8 6,-1-1,0-1,0 0,-28 10,-13 6,-630 287,598-278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04.9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1500,'1'-7,"0"0,0 0,0 0,1 0,0 0,1 0,-1 0,1 0,1 1,6-11,50-62,-31 44,155-210,228-400,-322 464,-83 164,-1-1,0 0,-1 0,-1-1,-1 1,0-1,-2 0,0-29,-1 46,0 0,0 1,0-1,0 0,0 1,-1-1,1 1,0-1,-1 1,1-1,-1 1,0-1,1 1,-1-1,0 1,0 0,0-1,0 1,0 0,0 0,-3-2,3 3,0-1,-1 1,1 0,0 0,0 0,0 0,-1 1,1-1,0 0,0 0,-1 1,1-1,0 1,0-1,0 1,0-1,0 1,0 0,0-1,0 1,-1 1,-5 4,0 1,1 0,0 0,0 1,-9 15,2 0,2 1,0 1,2-1,0 1,2 1,1 0,1 0,-2 38,6-54,1 0,0 0,1 0,0 0,1 0,0 0,1-1,-1 1,2 0,0-1,0 0,0 0,1 0,0-1,1 1,0-1,1-1,-1 1,1-1,1 0,-1 0,1-1,0 0,1-1,10 6,13 4,0-2,1-1,51 12,110 12,-65-13,-72-12,9 2,1 2,69 26,-130-39,-1 1,1-1,-1 1,0 0,0 0,0 0,0 1,0 0,-1 0,1 0,-1 0,0 1,0 0,-1-1,0 1,0 1,0-1,0 0,-1 1,1-1,-2 1,1 0,-1 0,1 0,-2 0,1 0,-1 0,1 0,-2 0,1 0,-1 0,0 0,0 0,0-1,-1 1,0 0,-4 7,-9 20,-3-1,0 0,-36 45,50-70,-23 27,1-6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8:12.1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05.9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1 876,'1'-5,"1"1,0-1,0 1,1-1,-1 1,1 0,0 0,0 0,1 0,4-4,0-1,498-597,-462 556,-30 37,-1-2,0 0,-1 0,0-2,-2 1,15-29,-25 44,1 1,-1-1,0 0,1 1,-1-1,0 0,1 1,-1-1,0 0,0 0,1 1,-1-1,0 0,0 0,0 0,0 1,0-1,0 0,-1 0,1 1,0-1,0 0,0 0,-1 1,1-1,0 0,-1 1,1-1,0 0,-2 0,1 0,-1 1,1 0,-1 0,1 0,0 1,-1-1,1 0,0 0,-1 1,1-1,0 1,-1-1,1 1,0 0,-2 0,-52 37,52-35,-78 57,-108 88,155-118,1 1,1 2,-32 44,56-66,1 1,1 0,0-1,0 2,1-1,1 1,0 0,1 0,0 0,1 0,0 0,1 1,1-1,2 27,-1-29,1 1,1-1,-1 1,2-1,0 0,0 0,1-1,0 1,1-1,0 0,1 0,0-1,0 0,1 0,0-1,0 0,14 10,-4-6,0 0,1-1,0-2,1 1,0-2,1-1,-1 0,1-2,1 0,-1-2,1 0,-1-1,1-1,0-1,0-1,-1-1,1-1,-1-1,41-13,52-26,-3-4,155-91,-217 109,-1-2,-2-2,53-50,-75 60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06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962 0,'-196'174,"1"-1,73-47,-95 91,138-163,59-43,1 2,1-1,0 2,-23 22,37-32,1 0,0 1,-1-1,1 1,0-1,1 1,-1 0,1 0,0 0,1 0,-1 0,1 1,0-1,0 0,0 1,1-1,0 1,0-1,0 1,1-1,0 0,3 11,-2-9,1-1,0 1,1-1,-1 0,1 0,1 0,-1-1,1 0,0 1,0-1,0-1,1 1,0-1,9 5,12 7,1-2,30 11,-31-14,22 9,0-3,1-1,0-3,1-2,1-2,70 3,-77-11,0-2,0-2,0-3,-1-1,1-2,-2-1,74-30,153-79,-247 109,22-11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10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0,'3'2,"1"-1,-1 1,0 0,0 0,0 0,0 0,0 1,0-1,-1 1,1-1,-1 1,0 0,3 4,4 5,231 280,-45-49,-155-195,-19-21,1-1,37 33,-45-48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11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1,'9'1,"1"0,-1 0,0 1,0 0,0 1,0 0,0 0,-1 1,1 0,13 10,7 6,40 36,-44-34,348 326,-368-343,1 0,-2 1,1 0,-1 0,0 1,0-1,0 1,2 8,-5-13,-1 1,1 0,0 0,-1 1,0-1,0 0,0 0,0 0,0 0,0 0,-1 0,0 0,1 0,-1 0,0 0,-1 0,1-1,0 1,-1 0,0-1,1 1,-3 2,-20 22,-1-1,-1-1,-1-2,-54 37,22-23,-96 45,139-75,-1-1,1-1,-1 0,-1-1,1-1,-20 2,-104-4,79-3,41 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12.0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1 335,'42'1,"0"2,0 1,0 3,0 1,-1 2,-1 2,0 2,0 1,-2 2,0 2,-1 1,-1 2,0 2,-2 1,48 45,-78-65,0 0,0 0,-1 1,1-1,-1 1,0-1,-1 1,1 0,-1 0,0 0,1 13,-2-17,-1-1,0 1,0 0,0 0,0 0,0-1,-1 1,1 0,0 0,-1-1,0 1,1 0,-1-1,0 1,0 0,1-1,-1 1,-2 1,1-2,1 0,-1 0,0 0,0 0,0 0,0 0,0 0,0-1,0 1,0-1,0 0,0 1,0-1,0 0,0 0,0 0,0 0,0-1,0 1,-2-1,-3-1,0 0,0-1,0 0,0 0,0-1,1 1,0-1,0-1,0 1,-10-11,-51-60,52 57,-22-28,1-2,3-1,-32-62,52 84,1 0,1-1,1 0,2 0,1-1,1 0,1-1,-1-35,6 63,1-24,-1 26,0-1,0 1,0-1,0 1,0-1,0 1,0-1,0 1,1-1,-1 1,0-1,0 1,0-1,1 1,-1-1,0 1,0-1,1 1,-1 0,0-1,1 1,-1 0,0-1,1 1,-1 0,1-1,-1 1,1 0,-1 0,1-1,-1 1,1 0,-1 0,1 0,-1 0,1 0,-1 0,1-1,6 5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12.6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0,'10'1,"0"1,0 0,-1 0,1 0,-1 1,0 1,0 0,0 0,0 1,-1 0,1 0,-1 1,-1 0,1 0,6 8,16 17,-2 0,26 39,-50-64,6 7,-1 0,-1 0,0 1,10 26,-10-19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12.9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13.5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0,'138'169,"-79"-91,17 20,105 126,-145-185,1-2,2-1,60 43,-90-74,0-1,0 0,1 0,-1-1,1-1,-1 1,1-1,0-1,0 0,0 0,0-1,0-1,0 1,0-2,0 1,0-1,11-4,-5-1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1 374,'4'-4,"6"-2,1-4,7 0,10-2,8-5,6-7,5 1,8-5,6-6,7-2,-1-2,2 0,-3 2,-3 4,-13 6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15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363 469,'82'20,"1"-13,150-8,-228 0,1 1,-1-1,1 0,-1-1,1 1,-1-1,0 0,0-1,0 1,0-1,0 0,0 0,-1 0,0-1,1 0,-1 0,-1 0,1 0,0 0,-1-1,0 0,0 0,-1 1,1-2,-1 1,0 0,0 0,2-11,1-13,-1 0,-1 0,-2 0,-2-42,0 28,2 18,-2-43,0 63,1 1,-1-1,0 0,0 1,-1-1,1 1,-1 0,0-1,0 1,0 0,-4-5,-3 2,8 14,9 17,6-2,1-1,0 0,26 25,10 13,1089 1333,-1106-1350,-10-16,-2 2,-1 0,-2 1,0 1,19 45,-37-72,-1-1,1 1,0 0,-1-1,0 1,0 0,0 0,0-1,0 1,-1 0,1 0,-1-1,1 1,-1 0,0-1,0 1,0-1,-1 1,1-1,-1 0,1 1,-1-1,0 0,1 0,-1 0,0 0,-1-1,-2 3,-9 7,-1-2,0 0,-24 11,12-7,-36 21,-1-2,-1-4,-1-2,-73 18,109-37,-1-1,1-2,-1-1,0-1,0-1,-1-2,1-1,0-2,1-1,-1-1,-54-19,17-3,2-3,1-4,1-2,-109-83,87 49,3-4,-113-131,100 84,4-5,7-3,-109-223,181 327,-45-99,53 112,0-1,1 0,1 1,0-1,1-1,0 1,1-15,5 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8:13.2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21,'0'-1,"0"1,0-1,0 0,0 0,0 0,0 1,0-1,0 0,0 0,1 1,-1-1,0 0,0 1,1-1,-1 0,1 1,-1-1,0 0,1 1,-1-1,1 1,0-1,-1 0,1 1,-1 0,1-1,0 1,-1-1,1 1,0 0,-1-1,1 1,0 0,0 0,-1 0,1 0,0 0,0-1,0 1,-1 1,1-1,0 0,0 0,-1 0,2 1,1-1,0 1,0 0,0 0,0 0,0 1,0-1,0 1,-1-1,1 1,3 3,12 17,0 0,-1 1,19 35,-4-6,21 28,110 168,138 284,-245-409,35 70,-90-191,1 1,0 0,0-1,0 0,0 1,0-1,1 0,-1 0,1 0,0 0,-1-1,1 1,0-1,0 1,0-1,0 0,0 0,0-1,0 1,0 0,0-1,1 0,-1 0,0 0,0 0,0 0,5-2,10-1,1-2,-1 0,29-13,-8 4,6 0,2 3,87-10,97 8,-185 12,-23-1,0-1,0-1,0-1,37-13,-38 10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38.7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5 181,'0'0,"0"0,-1 0,1 0,0 0,0 0,0 0,0 0,-1 1,1-1,0 0,0 0,0 0,0 0,-1 0,1 0,0 0,0 0,0 0,0 1,0-1,-1 0,1 0,0 0,0 0,0 0,0 1,0-1,0 0,0 0,0 0,0 1,0-1,-1 0,1 0,0 0,0 0,0 1,0-1,0 0,0 0,1 0,-1 1,0-1,0 0,0 0,0 0,0 0,0 1,0-1,0 0,0 0,0 0,0 0,1 0,-1 1,0-1,0 0,0 0,0 0,0 0,1 0,-1 0,0 0,0 1,0-1,1 0,12 14,-10-11,466 507,-70-80,-319-334,-78-172,12-48,34-145,0 9,-36 195,4 0,2 0,33-76,-37 104,25-93,-34 120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39.6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744 41,'0'-2,"0"0,-1 0,1 1,-1-1,1 0,-1 0,0 0,0 0,0 1,0-1,0 1,0-1,-1 0,1 1,0 0,-1-1,1 1,-1 0,0 0,1 0,-1 0,0 0,1 0,-1 0,0 1,0-1,0 1,0-1,0 1,0 0,0-1,-3 1,-2 0,1-1,-1 1,0 0,1 1,-1-1,0 1,1 1,-12 3,4 2,0 1,0 0,0 1,2 1,-1 0,1 1,0 0,-10 14,-78 108,90-119,-201 315,170-256,4 1,-48 135,82-201,0 1,1 0,0-1,0 1,1 0,0 14,1-21,0 0,0 0,1 0,-1 0,1 0,-1 0,1 0,0 0,0 0,0 0,0-1,0 1,0 0,1-1,-1 1,0 0,1-1,-1 0,1 1,0-1,-1 0,1 0,0 0,0 0,0 0,0 0,0 0,0-1,0 1,0-1,3 1,7 0,-1 0,0-1,1 0,-1-1,1 0,-1 0,16-6,81-28,-64 19,21-6,-2-3,0-3,-2-2,-2-4,0-1,58-49,-111 79,0 0,-1-1,0 1,0-1,-1 0,1-1,-1 1,-1-1,1 0,-1 0,0 0,-1 0,0 0,0-1,0 1,-1 0,0-1,-1 0,1 1,-1-1,-1 1,-2-15,-3-6,-1 1,-2 1,0-1,-24-46,18 43,-2 1,0 0,-28-34,44 62,-1-1,1 1,0 0,-1-1,1 1,-1 0,1 0,-1 0,0 0,1 0,-1 1,0-1,0 0,0 1,1-1,-5 1,-10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40.2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1,'3'88,"5"0,3-1,4 0,4-1,32 91,85 248,-122-369,5 20,-17-71,0 0,0 0,0 0,0-1,1 1,0-1,0 1,0-1,1 0,6 7,-6-9,-1 0,1 0,0 0,-1 0,1-1,0 1,0-1,0 0,0 0,0-1,0 1,0-1,0 0,0 0,0 0,0-1,0 1,6-3,8-2,0-1,31-15,-13 6,-19 9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40.7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1,'0'6,"1"0,1 1,-1-1,1 0,0 0,0 0,1 0,3 5,5 14,20 49,4-1,2-2,49 68,155 185,-215-290,1 2,45 45,-65-74,1 1,1-1,0 0,0 0,0-1,0-1,1 0,0 0,0 0,1-2,11 4,-20-6,1-1,0 1,-1-1,1 0,-1 0,1 0,0 0,-1 0,1-1,-1 1,1-1,-1 1,1-1,-1 0,1 0,3-2,9-10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41.1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83,'5'-4,"5"-2,5 1,9 1,9-3,12-5,10 0,14 1,16 0,-6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41.9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576 0,'-7'1,"0"0,-1 0,1 1,0-1,1 2,-1-1,0 1,1 0,-1 0,1 1,0 0,0 0,0 1,-9 8,-7 9,1 1,-20 28,26-32,-39 50,3 3,3 2,4 2,2 2,4 2,-27 84,62-155,-3 9,1-1,0 1,-2 23,7-37,-1 0,1-1,0 1,1-1,-1 1,1-1,-1 1,1-1,0 1,2 3,-2-6,0 1,-1-1,1 0,0 1,0-1,1 0,-1 0,0 0,0 0,0 0,1 0,-1 0,0 0,1-1,-1 1,1 0,-1-1,1 1,-1-1,1 0,0 1,-1-1,2 0,1 0,0 0,0-1,0 1,0-1,-1 0,1 0,0 0,-1 0,1-1,-1 1,1-1,-1 0,0 0,0 0,0-1,0 1,0-1,0 0,-1 1,1-1,-1 0,0-1,0 1,0 0,3-7,3-9,0 0,-1 0,6-32,-10 40,18-77,4 0,64-149,-87 234,-1 0,0 0,1 0,0 0,0 0,0 1,0-1,0 1,0-1,0 1,1 0,0 0,-1 0,1 0,0 0,0 1,3-2,-4 3,0 0,-1 0,1 0,0 0,0 1,0-1,0 1,-1-1,1 1,0 0,0-1,-1 1,1 0,-1 0,1 0,0 1,-1-1,0 0,1 0,-1 1,0-1,0 1,0-1,0 1,0-1,0 1,0 0,0 0,-1-1,2 4,15 31,1-1,2-1,2 0,1-2,1-1,2 0,52 47,-58-60,2 2,0 0,2-2,0 0,1-1,30 14,-31-22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43.4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637 1,'-10'-1,"-1"1,0 1,0 0,0 0,1 1,-1 1,-17 5,25-6,-1 0,1 0,0 0,0 1,0-1,0 1,0-1,0 1,0 0,1 0,0 0,-1 1,1-1,1 1,-1-1,0 1,1-1,0 1,-1 0,2 0,-1 0,0 0,1-1,-1 6,1-5,0 1,0-1,1 1,-1-1,1 1,0-1,0 1,1-1,-1 0,1 1,0-1,0 0,0 0,1 0,-1-1,1 1,0 0,0-1,0 0,1 0,-1 0,1 0,0 0,-1-1,1 0,0 0,1 0,-1 0,0 0,0-1,1 0,-1 0,1 0,-1 0,1-1,-1 0,1 0,0 0,-1 0,1-1,-1 0,1 0,-1 0,0 0,7-4,-9 5,0-1,0 0,0 0,-1 0,1 0,0 0,0-1,-1 1,1-1,-1 1,1-1,-1 1,0-1,1 0,-1 1,0-1,0 0,0 0,-1 0,1 0,0 0,-1 0,1 0,-1 0,0 0,0 0,1-1,-1 1,-1 0,1 0,0 0,0 0,-1 0,1 0,-1 0,0 0,0 0,0 0,0 0,0 0,0 1,0-1,0 0,-1 1,1-1,-1 0,1 1,-1 0,1-1,-1 1,0 0,0 0,0 0,-2-1,-10-1,0 0,-1 1,1 0,-1 1,1 1,-1 0,1 1,-1 1,1 0,-1 1,1 0,0 1,-23 11,6-2,0 2,1 1,0 2,-45 35,54-35,2 0,0 1,1 1,0 1,2 0,1 1,0 1,2 0,1 1,-14 37,22-48,0 0,1 0,0 1,1 0,0-1,2 1,-1 0,2-1,3 25,-2-28,1 0,0 0,0-1,1 1,1 0,0-1,0 0,0 0,1-1,1 0,-1 0,1 0,1-1,8 8,-8-9,1 0,-1-1,1 0,0 0,0-1,1 0,0 0,-1-1,1-1,20 4,-27-6,1 1,0-1,0 0,0 0,0 0,0 0,0-1,-1 1,1-1,0 0,0 0,-1 0,1-1,-1 0,1 1,-1-1,1 0,-1-1,0 1,0 0,0-1,0 0,-1 0,1 0,-1 0,0 0,0 0,0-1,0 1,2-6,92-307,33-87,-127 399,13-24,-7 27,1 15,478 1001,-157-357,-313-622,-5-13,0 1,-2 0,-1 1,-1 0,10 50,-18-71,0 0,0 0,-1 0,1 0,-1 0,0 0,0 0,-1 0,1-1,-1 1,0 0,0-1,0 1,0-1,0 1,-1-1,0 0,0 0,1 0,-2-1,1 1,0-1,0 0,-1 1,0-2,1 1,-1 0,0-1,-6 3,-8 1,1 0,-1-1,0-1,0 0,-24 0,21-4,0-1,0 0,1-1,-1-2,1 0,0-1,0-1,0-1,1 0,0-2,1 0,-24-17,19 10,0-1,1 0,2-2,0 0,0-2,2 0,1-1,-22-39,30 44,1 0,1-1,0 0,2 0,0-1,1 0,2 0,-1 0,2 0,1 0,1 0,0 0,1 0,1 0,11-34,8-13,3 1,3 1,40-68,-50 99,56-99,-32 61,50-118,-85 166,3-9,-8 30,-2 18,-1 2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44.1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404 486,'-1'-13,"1"0,0 0,1 0,1 1,0-1,1 0,0 1,0-1,2 1,0 0,0 1,1-1,0 1,1 0,0 0,16-17,-11 16,9-9,-1 0,-1-2,0 0,-2-1,-1 0,16-33,-31 56,-1 0,1-1,0 1,-1-1,1 1,-1 0,0-1,1 1,-1-1,0 0,0 1,0-1,0 1,0-1,0 1,-1-1,1 1,0-1,-1 1,1-1,-1 1,0 0,1-1,-1 1,0 0,0-1,0 1,-1-1,-1 0,0 0,1 0,-1 1,-1-1,1 1,0 0,0 0,0 0,-1 0,1 1,-1-1,-3 1,-12-1,1 2,-1 0,-31 7,30-3,-1 2,2 0,-1 1,1 1,1 1,-1 1,2 1,0 0,0 1,1 1,1 0,0 1,-17 22,2 2,2 1,1 1,3 1,-33 74,48-95,0 1,2 0,0 0,1 1,2-1,-3 26,7-41,0 1,0 0,0-1,1 1,0 0,1-1,0 1,0-1,0 0,1 0,0 0,1 0,-1 0,1 0,1-1,-1 0,1 0,0 0,0-1,1 1,11 7,0-2,1-1,0 0,0-2,1 0,0-1,1-1,0-1,31 4,166 8,-213-17,40 2,123-1,-153-2,1-1,-1 0,0-1,1 0,-1-2,-1 1,1-2,24-12,-19 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45.1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98,'0'-22,"-1"15,0 1,1-1,0 1,0-1,1 1,0 0,0-1,4-9,-5 15,0 1,0 0,0-1,1 1,-1-1,0 1,0 0,1-1,-1 1,0 0,1-1,-1 1,0 0,1-1,-1 1,1 0,-1 0,0 0,1-1,-1 1,1 0,-1 0,1 0,-1 0,1 0,-1 0,1 0,-1 0,0 0,1 0,-1 0,2 0,14 12,12 24,-27-35,77 133,-5 2,79 209,-81-149,-59-156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45.4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10,'0'-4,"0"-1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0:29.3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1 834,'11'-11,"1"1,0 1,1 0,-1 0,2 1,-1 1,1 0,1 1,-1 1,21-6,19-1,88-8,-43 8,63-5,-162 17,1 0,-1 0,1 0,-1 0,0 0,1 0,-1 0,1 0,-1-1,0 1,1 0,-1 0,0 0,1 0,-1-1,0 1,1 0,-1 0,0 0,1-1,-1 1,0 0,0-1,1 1,-1 0,0-1,0 1,0 0,1-1,-1 1,0 0,0-1,0 1,0 0,0-1,0 0,-10-12,8 11,0 0,-1 1,1-1,-1 1,1 0,-1-1,1 1,-1 0,0 0,1 1,-1-1,-4 0,6 1,0 0,0 1,0-1,-1 0,1 1,0-1,0 0,0 1,0-1,0 1,1 0,-1-1,0 1,0 0,0-1,0 1,1 0,-1 0,0 0,1 0,-1 0,1 0,-1 0,1 0,-1 0,1 0,-1 0,1 0,0 0,0 0,0 0,0 0,0 0,0 0,0 1,0-1,0 0,0 0,0 0,1 0,-1 0,1 1,-1-1,0-1,1 1,-1 0,0-1,0 0,0 1,1-1,-1 1,0-1,1 1,-1-1,0 1,1-1,-1 0,1 1,-1-1,1 0,-1 0,1 1,-1-1,1 0,-1 0,1 1,-1-1,1 0,-1 0,1 0,-1 0,1 0,1-1,-1 1,0-1,0 1,0-1,0 0,0 0,-1 0,1 0,0 1,0-1,0 0,-1 0,1 0,0-1,-1 1,1 0,-1 0,0 0,1 0,-1-3,2-3,-1 0,0-1,0 1,0-1,-1 1,-1-1,1 1,-1-1,0 1,-1-1,0 1,0 0,-4-8,4 10,0 0,0-1,-1 1,1 0,-2 0,1 0,0 0,-1 1,0-1,0 1,0 0,0 0,-1 1,0-1,1 1,-1 0,-7-3,11 6,0-1,0 1,0 0,0 0,0-1,0 1,0 0,0 0,-1 0,1 0,0 0,0 1,0-1,0 0,0 0,0 1,0-1,1 1,-1-1,0 0,0 1,0 0,0-1,0 1,1 0,-1-1,0 1,0 0,1 0,-1-1,1 1,-1 0,1 0,-1 0,1 0,-1 0,1 0,0 0,-1 0,1 0,0 0,0 0,0 0,0 0,0 0,0 0,0 0,0 0,1 2,-1 3,0 0,1 0,0 0,0 0,0 0,1 0,2 7,8 9,2 0,0-1,2 0,0-1,1-1,1 0,1-1,0-2,1 0,1 0,1-2,42 21,0-5,3-2,0-3,94 21,69 4,-186-43,1-1,0-3,54-3,-97 0,0 0,0 0,1-1,-1 1,0-1,0 1,0-1,1 1,-1-1,0 0,0 0,0 0,0 0,0-1,-1 1,1 0,0-1,-1 0,1 1,0-1,-1 0,0 0,1 1,-1-1,0 0,0 0,0 0,-1-1,1 1,0 0,-1 0,1 0,-1-1,1-3,-1-7,-1 1,0-1,-1 1,0-1,-5-13,5 16,-33-107,-96-214,93 244,29 65,-8-18,-41-72,57 111,0-1,0 1,1-1,-1 1,0-1,0 1,0 0,-1 0,1-1,0 1,0 0,-1 0,1 0,0 0,-1 1,-1-2,2 2,1 1,-1-1,1 0,0 1,-1-1,1 0,-1 1,1-1,0 1,-1-1,1 1,0-1,-1 0,1 1,0 0,0-1,0 1,-1-1,1 1,0-1,0 1,0-1,0 1,0-1,0 1,0 0,0-1,0 1,0 0,0 6,1 0,0-1,0 1,0 0,1 0,3 9,8 9,2-1,0-1,1 0,2-1,25 26,5-2,58 44,-49-44,-26-19,1-1,1-2,1-2,50 25,-80-45,0 0,0 0,1 0,-1-1,1 0,-1 0,1 0,-1-1,1 1,0-1,-1 0,8-1,-10 0,0 0,1 0,-1 0,0 0,0-1,0 1,0-1,0 1,0-1,0 0,-1 1,1-1,-1 0,1 0,-1 0,0-1,1 1,-1 0,0 0,-1-1,1 1,0 0,0-4,-1 5,1 0,-1 0,0 0,1 0,-1 0,1 1,-1-1,1 0,0 0,-1 1,1-1,0 0,-1 1,1-1,0 1,0-1,-1 1,1-1,0 1,0-1,0 1,0 0,0-1,0 1,0 0,0 0,0 0,0 0,-1 0,1 0,0 0,0 0,0 0,0 0,0 1,0-1,0 0,0 1,0-1,1 1,47 25,-30-15,45 19,1-4,115 32,-133-46,1-3,1-1,0-3,83-2,-126-3,-1 0,0-1,0 1,0-1,0 0,0-1,0 1,0-1,0 0,-1 0,1-1,-1 1,7-5,-8 4,-1 0,1 0,-1 0,0 0,0-1,0 1,0 0,-1-1,1 0,-1 1,0-1,0 0,0 1,-1-1,1 0,-1 0,0 0,0-6,-3-17,-1 1,-1-1,-13-40,2 8,-27-100,-67-162,89 281,5 26,16 14,-1 0,1 0,-1 0,1 0,-1-1,1 1,-1 0,1 0,-1 0,1 1,-1-1,1 0,0 0,-1 0,1 0,-1 0,1 0,-1 1,1-1,0 0,-1 0,1 1,-1-1,1 0,0 0,-1 1,1-1,0 1,-1-1,1 0,0 1,0-1,-1 1,1 0,-1 2,0-1,0 1,1 0,-1 0,1 0,-1 0,1 0,0 0,0 0,0 0,1 0,-1 0,1 0,0-1,-1 1,1 0,1 0,-1-1,0 1,1 0,2 3,40 52,-43-57,31 33,2-2,1-1,66 44,129 60,-127-87,-91-44,0 0,0 0,0-1,0-1,1 0,23 1,-34-4,0 1,0 0,0 0,0-1,0 1,0-1,0 1,0-1,-1 0,1 0,0 0,0 0,-1 0,1 0,-1 0,1-1,-1 1,0 0,1-1,-1 1,2-4,-1 0,0 1,0-1,0 0,0 1,-1-1,0 0,0 0,0-8,0-2,-2 1,1-1,-2 0,0 1,-4-17,4 24,-1-5,9 19,4 6,14 16,2-2,0 0,2-2,57 40,-33-32,0-2,72 31,-103-52,1-1,0-1,0-1,1-1,0 0,1-2,-1-1,29 0,-49-3,-1 0,0 0,1-1,-1 1,0-1,0 0,1 0,-1 0,0 0,0 0,0 0,0-1,0 1,-1 0,1-1,0 0,-1 1,1-1,-1 0,1 0,-1 0,0 0,0 0,0 0,0 0,0 0,0-1,-1 1,2-4,-2 4,0 0,0 1,0-1,0 0,0 1,0-1,0 0,-1 0,1 1,-1-1,1 0,-1 1,1-1,-1 1,0-1,0 1,0-1,0 1,0-1,0 1,0 0,0 0,-1-1,1 1,0 0,-1 0,1 0,-1 1,1-1,-1 0,0 0,1 1,-1-1,0 1,1 0,-1-1,0 1,1 0,-3 0,-14 2,1 0,-1 1,1 1,0 1,0 0,0 1,-25 13,11-6,-34 14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46.3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0 106,'12'0,"1"1,-1 0,0 1,-1 0,1 1,0 1,-1 0,0 0,1 1,-2 1,1-1,-1 2,0 0,0 0,-1 0,1 1,8 11,34 40,-1 3,-4 2,58 102,-102-161,18 31,-21-35,1 0,0 0,-1 1,1-1,-1 0,1 0,-1 0,1 1,-1-1,0 0,1 1,-1-1,0 0,0 0,0 1,0-1,0 0,-1 1,1-1,0 0,-1 1,0 1,0-3,0 0,0 1,0-1,0 0,0 0,0 0,0 0,0-1,0 1,0 0,0 0,1 0,-1-1,0 1,0-1,0 1,0 0,0-1,1 0,-1 1,0-1,0 1,1-1,-1 0,0 0,1 1,-1-1,0-1,-24-28,22 27,-25-36,1 0,3-2,1-1,1-1,-19-58,37 91,1 0,0 0,1-1,0 1,1 0,0-1,0 1,1-1,1 1,2-16,-2 20,1 1,0-1,0 1,1 0,0 0,-1 0,2 0,-1 1,0-1,1 1,0 0,0 0,0 0,1 0,-1 1,1 0,0 0,0 0,0 0,9-3,13-4,0 1,0 1,1 1,-1 1,1 2,1 1,-1 1,0 1,1 1,-1 2,0 1,37 9,-41-6,-1 1,-1 0,1 2,-1 1,-1 1,0 0,0 2,-1 0,-1 1,0 2,-1-1,-1 2,-1 0,28 38,-16-11,-2 2,-2 0,29 78,35 153,-85-266,9 30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46.9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660 0,'-11'1,"-1"0,1 1,0 0,0 1,0 0,0 0,0 1,0 1,-15 9,-9 8,-43 34,43-30,5-4,-167 135,179-140,1 0,0 1,2 1,0 0,1 1,1 1,1 0,-11 27,20-40,0-1,1 1,0 0,0 0,-1 15,3-21,0 1,0-1,0 1,1-1,-1 0,1 1,-1-1,1 0,0 1,0-1,0 0,0 0,0 1,1-1,-1 0,1 0,-1-1,1 1,0 0,-1 0,1-1,0 1,0-1,3 2,14 6,1-1,1 0,0-1,0-2,24 4,1 1,382 69,108 27,-510-99,0 1,0 0,-1 2,39 22,-59-29,0 0,0 0,0 1,0 0,-1 0,1 0,-1 1,0-1,-1 1,1 0,-1 0,0 0,0 0,0 1,-1-1,0 1,0 0,0 0,-1 0,0-1,0 1,0 0,-1 0,0 1,0-1,-2 9,-1-2,0 0,-1 0,0 0,-1-1,-1 0,0 0,-1 0,0-1,0 0,-1 0,-1-1,0 0,0 0,-1-1,0 0,0-1,-1 0,-23 12,-13 4,-2-2,0-2,-70 19,101-33,-137 36,85-27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47.4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1,'0'22,"1"1,1-1,1 1,1-1,1 0,1 0,1-1,1 0,18 36,35 56,4-3,6-4,87 104,-33-66,197 177,-118-152,-168-144,0-1,2-2,1-2,40 16,-78-36,46 14,-46-14,1 0,-1 1,1-1,0 0,-1 0,1 0,-1-1,1 1,-1 0,1 0,0-1,-1 1,1-1,-1 1,0-1,1 0,-1 0,1 1,-1-1,0 0,0 0,0 0,1-1,-1 1,1-2,4-11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47.9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1 441,'0'-4,"4"-2,10-8,12-1,17-8,15-3,28-7,24-9,15-7,13-4,-1 8,-7 2,-12 5,-18 8,-25 10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48.7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887 0,'-33'2,"0"2,0 0,0 3,1 1,0 1,0 1,1 2,1 1,0 2,1 1,0 1,-28 22,1 4,2 2,2 3,2 2,-71 91,106-121,-50 68,59-79,1 0,0 1,0-1,1 1,0 0,1 0,-4 17,7-25,0 0,0 0,0 0,0 0,0 0,0 0,1 0,-1 0,1 0,-1 0,1 0,0-1,0 1,-1 0,1 0,0-1,1 1,-1 0,0-1,0 1,1-1,-1 0,1 1,-1-1,1 0,0 0,-1 0,1 0,0 0,0-1,-1 1,1 0,0-1,0 1,0-1,0 0,0 0,0 1,0-1,0-1,2 1,10 0,1-1,-1 0,0-1,17-4,-8 0,1-2,-1 0,0-2,-1 0,0-1,37-27,112-100,-148 118,-9 6,0 0,19-27,-12 13,-20 27,0-1,0 0,1 1,-1-1,0 1,1-1,-1 1,1-1,-1 1,1 0,-1 0,1 0,0 0,0 0,0 0,-1 0,1 1,0-1,0 1,0-1,0 1,0 0,0 0,0-1,0 2,0-1,0 0,0 0,0 1,0-1,0 1,0-1,0 1,0 0,0 0,0 0,-1 0,1 0,0 0,1 2,7 7,-1 0,-1 0,0 1,0 0,8 15,2 4,285 356,-280-360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50.6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77 433,'2'10,"0"0,1-1,0 1,0-1,1 0,1 0,-1 0,2 0,-1-1,1 0,12 13,6 13,192 297,-73-104,203 243,-346-470,0 1,0 0,1-1,-1 1,0-1,1 1,-1-1,1 1,-1-1,0 1,1-1,-1 1,1-1,-1 1,1-1,-1 0,1 1,0-1,-1 0,1 1,-1-1,1 0,0 0,-1 0,1 0,0 0,-1 0,1 0,0 0,-1 0,1 0,0 0,-1 0,2 0,2-23,-13-36,-3 26,-1 1,-2 0,-25-43,12 24,-412-684,354 608,6-4,-79-175,151 284,19 34,19 37,4 8,307 536,-27 15,-255-461,-59-147,0-1,0 1,0 0,0 0,0-1,1 1,-1 0,0 0,0-1,0 1,1 0,-1 0,0-1,0 1,1 0,-1 0,0 0,0 0,1-1,-1 1,0 0,0 0,1 0,-1 0,0 0,1 0,-1 0,0 0,1 0,-1 0,0 0,1 0,-1 0,0 0,0 0,1 0,-1 0,0 0,1 0,-1 0,0 1,0-1,1 0,-1 0,0 0,0 1,1-1,-1 0,0 0,0 0,1 1,-1-1,0 1,5-37,-4 32,9-78,5 1,3 0,3 1,4 2,56-123,-74 185,1 1,0 1,1-1,1 2,17-21,-23 30,-1 1,1-1,0 1,0 0,0 0,0 1,0-1,1 1,-1 0,1 0,0 0,-1 1,1-1,0 1,0 0,0 1,0-1,0 1,0 0,0 0,0 1,9 1,6 4,-1 1,0 1,0 0,-1 2,0 0,-1 1,0 1,0 0,-1 1,19 21,-3 0,-2 1,-1 2,35 57,-43-58,-2 0,20 50,-32-67,-1 0,0 1,-2 0,0 0,-1 0,0 34,-3-50,0 0,0 0,-1-1,1 1,-1 0,0 0,0 0,0 0,-1-1,1 1,-1 0,0-1,0 1,0-1,-1 0,1 0,-1 0,0 0,1 0,-1-1,-1 1,1-1,0 1,-1-1,1-1,-1 1,-5 2,-8 1,0-1,0-1,-1 0,1-1,-21-1,-14 3,19-1,0 0,-1-3,1 0,0-2,0-2,0-1,-46-13,15 1,1-4,1-2,2-2,0-4,-81-51,137 77,0 0,-1 0,1-1,1 1,-1-1,0 0,-4-7,0-5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51.1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0,'26'1,"1"2,-2 0,1 2,0 1,38 13,119 59,-160-68,2 1,-1 0,0 1,-1 1,-1 1,0 1,-1 1,0 1,-2 1,30 34,-34-31,1-2,1 0,34 29,-38-39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51.4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59 49,'-4'-5,"-6"-1,-6-3,1-6,2 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53.8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651 1685,'1'0,"-1"0,1-1,0 1,0 0,0-1,0 1,0-1,0 1,-1-1,1 1,0-1,0 0,-1 1,1-1,0 0,-1 1,1-1,-1 0,1 0,-1 0,1 0,-1 1,0-1,1 0,-1 0,0 0,0-2,5-29,-4 29,0-27,-1 0,-1 1,-2-1,-1 1,-1 0,-2 0,-18-52,-12-10,-48-86,79 166,-50-97,-4 2,-5 3,-83-99,140 193,-44-48,50 55,0 0,0 0,-1 0,1 1,0-1,0 0,-1 1,1 0,-1 0,1 0,-1 0,0 0,1 0,-1 0,0 1,0 0,1-1,-1 1,0 0,0 0,0 1,-2 0,3 0,0 0,0 0,0 1,0-1,0 1,1-1,-1 1,1 0,-1-1,1 1,0 0,-1 0,1 0,0 0,0 0,1 1,-1-1,-1 4,-7 49,7-38,-5 41,3 1,2-1,3 1,2-1,3 0,19 80,-15-94,2-2,2 1,2-2,2 0,2-1,1-1,2 0,55 69,-64-93,1 0,0-1,0 0,2-2,-1 0,2 0,-1-2,2 0,-1-1,1-1,28 8,-22-9,1-2,0-1,0-1,0-1,0-1,1-2,-1 0,40-8,-30 1,1-1,-1-2,-1-1,0-2,-1-2,-1-1,0-1,-1-2,-1-1,42-37,-29 16,-2-1,-2-2,-2-1,-2-2,53-95,-83 133,0 0,0 0,-1-1,-1 0,1 0,-2 0,0 0,0-1,-1 1,0-1,-1 0,0 1,-1-1,-1 0,-3-22,4 32,0 1,-1-1,1 0,-1 1,0-1,0 0,1 1,-1-1,0 1,0-1,-1 1,1 0,0-1,-2-1,2 3,1 0,-1-1,0 1,0 0,1 0,-1-1,0 1,1 0,-1 0,0 0,0 0,1 0,-1 0,0 0,1 0,-1 0,0 0,0 1,1-1,-1 0,0 0,1 1,-2 0,0 0,0 1,-1 0,1 0,1 0,-1 0,0 0,0 0,1 1,-1-1,1 1,0-1,0 1,0-1,0 1,0-1,0 4,0 4,1 0,0 0,1 0,0 1,0-1,1-1,0 1,1 0,0 0,0-1,1 0,1 1,10 15,2 2,2 0,44 47,-28-40,1-1,1-2,2-2,1-2,79 41,-16-20,146 48,-211-87,-37-9,0 0,-1 0,1 0,0 0,-1 0,1 0,0-1,-1 1,1 0,0 0,-1 0,1-1,-1 1,1 0,0-1,-1 1,1 0,-1-1,1 1,-1-1,1 1,-1-1,0 1,1-1,-1 1,0-1,1 1,-1-1,0 0,1 1,-1-1,0 0,0 1,0-1,0 0,0 1,0-1,0 0,0 1,0-1,0 1,0-1,0 0,0 1,0-1,-1 0,1 1,0-1,0 1,-1-1,1 0,-1 0,-11-29,-1 0,-27-45,10 22,-5-14,-292-528,225 429,-180-225,263 367,13 14,-1 0,-1 1,0 0,0 0,0 1,-1 0,0 1,-1 0,-18-11,27 18,1 0,-1 0,1 0,-1-1,1 1,-1 0,1 0,-1 0,1 0,-1 0,1 0,-1 0,1 0,-1 0,1 1,0-1,-1 0,1 0,-1 0,1 0,-1 1,1-1,-1 0,1 0,0 1,-1-1,1 0,0 1,-1-1,1 0,0 1,-1-1,1 1,0-1,0 1,0-1,-1 0,1 1,0-1,0 1,0-1,0 1,0-1,0 1,0-1,0 1,0-1,0 1,0-1,0 1,0-1,0 1,0-1,1 1,-1-1,0 0,0 1,0-1,1 1,-1 0,12 33,-11-33,19 43,3 0,2-2,1-1,62 72,148 135,-229-242,96 93,4-4,4-6,4-4,4-5,234 117,-337-190,69 29,-79-34,1 0,-1 0,1-1,-1 0,1 0,-1 0,1-1,0 0,-1 0,12-3,-16 3,0-1,0 0,0-1,0 1,0 0,-1 0,1-1,0 1,-1-1,1 0,-1 1,1-1,-1 0,0 0,1 0,-1 0,0 0,0 0,-1 0,1 0,0-1,-1 1,1 0,-1 0,0-1,0 1,0-4,0-9,0-1,-1 1,-3-15,1 14,2 1,-11-87,-3 0,-50-170,52 242,10 23,19 16,-7-3,22 11,1-1,0-1,1-2,1-1,39 8,177 23,-209-37,-36-5,-1 0,1 0,0-1,-1 0,1 0,0 0,-1-1,1 1,-1-1,5-2,-8 3,-1 0,1 0,-1-1,1 1,-1 0,1-1,-1 1,1 0,-1-1,0 1,1-1,-1 1,0-1,1 1,-1-1,0 1,0-1,0 1,1-1,-1 1,0-1,0 1,0-1,0 0,0 1,0-1,0 1,0-2,-15-25,-27-15,26 29,28 28,188 189,-17-21,-142-137,-2 2,38 60,-69-96,0 1,-1 0,-1 1,0-1,-1 1,-1 0,4 19,-7-28,0 1,-1-1,1 1,-1 0,-1-1,1 1,-1 0,0-1,0 1,-1-1,1 0,-1 1,0-1,-1 0,0 0,1 0,-1 0,-1-1,1 1,-1-1,-7 7,-5 2,-1 0,0-1,-1-1,0-1,0-1,-1 0,-1-1,1-1,-1-1,0-1,-1-1,1-1,-1 0,0-1,-23-2,16-1,0-1,0-2,1-1,0 0,0-3,0 0,1-1,0-2,1 0,-47-30,46 20,0-2,1-1,2 0,0-2,2-1,-19-30,-6-5,-70-88,81 109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54.3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563 23,'0'-4,"-9"-2,-6 1,-10 1,-9 1,-8 5,-4 2,-4 1,-2 4,-4 0,-2-1,5 2,7-1,3 3,9-2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0:31.8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0 886,'2'-17,"1"-1,1 1,0 0,1 1,0-1,2 1,12-24,-2 3,13-32,60-98,-72 139,1 0,1 2,1 0,1 1,50-42,-53 54,0 1,1 1,0 0,1 2,0 0,1 1,-1 2,1 0,24-3,-7 3,1 2,0 2,0 2,51 5,-64-1,-1 1,0 1,0 1,0 1,-1 2,0 0,-1 2,0 0,-1 2,28 21,-24-14,-2 2,0 0,-1 2,-2 0,0 2,-2 0,29 51,-43-65,0 1,-1 0,-1 0,0 0,-1 1,2 15,-3-20,-2-10,-1 0,1 0,0 1,0-1,0 0,0 0,0 0,0 0,0 0,0 0,0 1,0-1,0 0,0 0,0 0,0 0,0 0,0 1,0-1,0 0,0 0,0 0,0 0,0 0,0 0,1 1,-1-1,0 0,0 0,0 0,0 0,0 0,0 0,0 0,0 0,1 1,-1-1,0 0,0 0,0 0,0 0,0 0,0 0,1 0,-1 0,0 0,0 0,0 0,0 0,0 0,1 0,-1 0,0 0,0 0,0 0,0 0,0 0,0 0,1 0,-1 0,0 0,0-1,0 1,0 0,0 0,0 0,0 0,1 0,-1 0,8-17,10-33,-15 38,2-2,1 1,0 0,1 0,0 1,1 0,0 0,1 0,0 1,1 1,0-1,0 2,1-1,1 2,0-1,0 2,0-1,26-9,-10 7,0 1,0 1,1 2,0 1,1 1,-1 1,51 3,-65 0,-1 1,1 0,0 1,22 6,-32-6,0 0,0 0,1 1,-2-1,1 1,0 1,-1-1,1 0,-1 1,0 0,0 0,0 1,-1-1,0 1,4 5,74 148,-81-157,0 0,0-1,0 1,0-1,1 0,-1 1,0-1,0 1,0-1,0 1,1-1,-1 0,0 1,0-1,1 1,-1-1,0 0,1 1,-1-1,0 0,1 1,-1-1,1 0,-1 0,0 1,1-1,-1 0,1 0,-1 0,1 0,-1 0,1 1,4-16,-3-30,-2 42,1-49,2 0,12-65,-9 89,1 0,1 0,1 0,1 1,24-43,-30 64,0 0,0 1,1-1,-1 1,1 0,1 0,-1 1,1 0,-1-1,1 2,0-1,1 1,-1 0,0 0,1 1,0 0,-1 0,1 0,0 1,0 0,0 0,0 1,9 1,16 1,-1 1,-1 2,60 17,-64-15,102 34,-1 5,135 70,-225-94,-30-17,1 0,0-1,0 0,0 0,16 5,-21-10,1 1,-1-1,0 0,0 1,0-2,1 1,-1 0,-1-1,1 1,0-1,0 0,0 0,-1 0,1 0,-1 0,4-5,30-18,0 15,0 3,1 0,0 3,70-1,-79 5,425-32,-408 26,-1-2,1-2,79-29,-108 31,-4-1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8:54.8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11,'0'-5,"0"-1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06.1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12 373,'-7'-16,"3"6,18 19,7 10,-1 1,-1 0,32 47,-25-31,1058 1416,-794-1049,-284-395,-1 0,2-1,-1 0,1 0,15 12,-21-19,0 1,0 0,0-1,0 1,1-1,-1 1,0-1,0 1,1-1,-1 0,0 0,1 0,-1 0,0 0,1 0,-1 0,0 0,0 0,1 0,1-1,-2 0,1-1,0 1,-1 0,1-1,-1 1,1-1,-1 1,0-1,1 0,-1 1,0-1,0 0,0 0,-1 0,1 0,0 0,0-2,12-48,-2-1,-2 0,2-88,-6 69,44-577,40-459,-86 1065,-1 8,2 1,1 0,1 0,15-42,-14 59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07.4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2207,'52'-36,"923"-604,-85 52,-37 83,-280 171,-556 324,39-26,-53 34,0 0,-1 0,1 0,-1 0,0-1,0 1,0-1,0 1,0-1,0 0,-1 0,1 0,-1 0,0 0,1-4,-3-5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08.5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1,'15'1,"-1"0,1 1,-1 0,0 2,0-1,0 2,21 9,90 54,-75-38,1235 772,-332-155,385 243,-1311-874,33 23,2-4,110 47,-139-71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09.5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476 222,'-1'-12,"-1"1,1 0,-2-1,0 1,0 0,-1 1,0-1,-1 1,0 0,-1 0,0 0,0 0,-1 1,0 1,-15-15,18 19,0 0,0 0,0 1,-1-1,0 1,1 0,-1 1,0-1,-1 1,1 0,0 0,-1 0,1 1,-1-1,1 2,-1-1,1 0,-1 1,0 0,1 1,-1-1,0 1,1 0,-1 0,1 1,-1 0,1 0,0 0,0 0,0 1,0 0,0 0,-4 4,-5 6,1 0,0 1,1 0,0 1,2 0,0 1,0 0,2 1,0 0,0 0,-5 24,-1 7,3 1,-10 100,18-107,1-1,2 1,2 0,1-1,3 1,1-1,19 58,-17-72,2 1,1-2,2 0,0 0,1-1,2-1,0-1,2 0,0-1,2-1,32 26,-12-16,2-2,1-2,1-1,1-3,1-1,1-3,60 15,-102-32,-1-1,0 0,0 1,-1 0,1 0,-1 0,10 5,-14-6,1 0,0 0,0 0,0 0,0 0,-1 0,1 0,-1 0,1 0,-1 1,1-1,-1 0,1 0,-1 1,0-1,0 0,0 1,0-1,0 0,0 0,0 1,0-1,0 0,-1 1,1-1,0 0,-1 0,1 0,-1 1,0-1,0 1,-21 38,-1-1,-37 48,3-5,9-10,-68 79,93-124,-2-1,-1-1,-1-1,-1-1,-51 30,76-51,1-1,-1 1,0-1,0 0,0 0,0 0,0 0,0-1,0 1,0-1,0 0,0 0,0 0,-1 0,1-1,0 1,0-1,0 0,0 0,0 0,0 0,1 0,-1-1,0 1,0-1,1 0,-1 1,1-1,0-1,0 1,-4-4,-5-7,1-1,0 0,1-1,-11-23,9 18,-37-79,27 50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10.1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1,'59'104,"79"104,-56-88,-25-33,79 121,164 189,-279-372,1-2,1 0,1-1,0-2,54 35,-66-49,0 0,0 0,0-2,0 1,1-2,0 1,-1-2,1 0,0 0,1-1,-1-1,0 0,0-1,0 0,0-1,0-1,13-3,-6 0,-1-1,1-1,-1-1,33-20,-24 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10.5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1 251,'4'0,"6"0,14-4,7-6,15-5,22-13,24-11,23-11,21-5,-12 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11.3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1022 1,'-10'0,"1"1,-1 1,1 0,-1 0,1 1,0 0,0 0,0 1,-10 6,-75 52,65-41,-97 69,-152 144,225-183,2 2,3 2,2 3,3 1,-38 68,66-100,1 1,-14 41,26-62,-1 1,1-1,0 0,1 1,0 0,0-1,1 1,0 0,0-1,0 1,1 0,1-1,-1 1,1-1,4 10,-4-13,1-1,-1 0,1 0,0 0,0 0,0 0,0-1,0 1,1-1,-1 0,1 0,-1 0,1 0,0-1,0 0,0 1,0-2,0 1,0 0,7 0,5 0,0-1,0 0,31-5,-30 3,0-1,-1-1,1 0,-1-2,0 1,-1-2,1 0,-1-1,-1-1,1 0,-1-1,-1 0,0-1,-1-1,0 0,0 0,-1-1,-1-1,0 0,-1 0,-1-1,8-18,16-50,-4-1,33-163,-19 66,-41 177,0 0,1 0,-1 0,1 0,0 0,0 0,0 0,6-7,-7 11,-1-1,1 1,-1-1,1 1,-1-1,1 1,0-1,-1 1,1 0,0-1,-1 1,1 0,0 0,0 0,-1-1,1 1,0 0,0 0,-1 0,1 0,0 0,0 1,1-1,-1 1,1 0,-1-1,0 1,1 0,-1 0,0 0,0 0,0 0,0 0,1 0,-2 1,1-1,2 3,54 88,-24-36,56 71,0-19,142 168,-214-258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12.3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1,'1'3,"0"0,0 0,0 0,0 0,1 0,-1 0,1 0,-1-1,1 1,0 0,3 2,6 9,437 731,-353-572,219 382,43-25,-350-520,-2-4,-1 0,0 0,1-1,0 0,0 0,1 0,7 5,-13-10,1 1,-1-1,1 0,-1 0,0 1,1-1,-1 0,1 0,-1 0,1 0,-1 0,0 0,1 0,-1 0,1 0,-1 0,1 0,-1 0,1 0,-1 0,1 0,-1 0,0 0,1 0,-1-1,1 1,-1 0,0 0,1 0,-1-1,1 1,-1 0,0-1,1 1,-1 0,0-1,0 1,1 0,-1-1,0 1,0-1,0 1,1-1,-1 1,0 0,0-1,0 1,0-1,0 1,0-1,0 1,0-1,0 1,0 0,0-2,-2-28,2 28,-55-273,33 181,4 0,-12-181,30 262,0 0,1 0,0 0,1 1,1-1,4-14,-6 24,0 0,1-1,-1 1,1 0,0 0,0 0,0 0,0 1,1-1,-1 0,1 1,-1 0,1-1,0 1,0 0,0 0,0 1,1-1,-1 1,0 0,1-1,-1 1,0 1,1-1,0 0,5 1,88-1,183 23,-253-19,-1 1,1 2,-1 0,-1 2,1 1,-1 1,-1 1,0 1,26 17,-36-19,-1 1,0 0,0 0,-1 2,0-1,-1 1,-1 1,0 0,-1 1,-1 0,0 0,-1 1,0-1,-2 2,6 22,-5-10,-2 0,0 0,-2 1,-2-1,0 1,-2-1,-1 0,-2 1,-1-1,0-1,-21 51,21-62,-2-1,0 0,0 0,-2-1,0 0,0-1,-2 0,1 0,-2-1,0-1,0 0,-1-1,-1 0,0-1,0-1,-1-1,0 0,-1-1,1 0,-28 6,29-10,0 0,0-1,0-1,0 0,-1-1,1-1,-29-5,34 4,1-1,-1 0,0-1,1 0,0 0,0-1,0 0,1-1,-1 0,1 0,1-1,-12-11,-10-18,2 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12.9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1,'0'9,"4"2,2 4,-1 4,0 2,2 3,1 5,3 2,-1 1,3 2,-1 1,-3-2,-3 2,3-5,-2-3,0-2,-3-5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8:49.2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1505 72,'-15'2,"0"0,0 0,1 2,-29 9,-17 5,-309 64,252-50,81-20,-1-2,0-1,-1-2,-74 4,43-12,-56-1,-162 18,173-5,115-11,-1 0,0 0,0 0,1 0,-1 0,0 1,1-1,-1 0,0 0,0 0,0 1,1-1,-1 0,0 0,0 1,0-1,1 0,-1 0,0 1,0-1,0 0,0 1,0-1,0 0,0 1,0-1,0 0,0 1,0-1,0 0,0 0,0 1,0-1,0 0,0 1,0-1,0 0,0 1,0-1,-1 0,1 0,0 1,0-1,0 0,-1 0,1 1,0-1,0 0,0 0,-1 0,1 1,0-1,-1 0,1 0,0 0,0 0,-1 0,1 0,0 0,-1 1,1-1,-1 0,33 16,-24-13,13 10,-1 1,-1 1,-1 1,0 1,28 33,0-1,33 27,2-3,3-4,106 66,-41-57,-106-58,0 2,74 52,-70-35,41 28,-87-66,-1-1,1 1,0-1,0 0,0 1,-1-1,1 0,0 0,0 1,0-1,0 0,0 0,0 0,0 0,0 0,-1 0,1 0,0-1,0 1,0 0,0 0,0-1,-1 1,1-1,0 1,1-2,18-23,4-34,21-77,78-161,-110 269,34-67,-26 56,-2-2,23-70,-41 101,0-1,-1 1,0-1,0 0,-1 1,-1-1,0 1,0 0,-1-1,-6-12,1-5,-11-29,11 32,0 1,-5-36,12 55,1 9,0 6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15.4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877 3286,'-5'-74,"-4"0,-3 1,-38-132,20 88,30 116,-187-676,153 580,-4 1,-4 3,-4 1,-106-156,123 208,-39-39,55 65,0 2,-1-1,-1 2,0 0,0 1,-17-9,30 18,1 0,-1 0,0 0,1 0,-1 1,0-1,0 0,1 1,-1-1,0 1,0 0,0 0,1 0,-1 0,0 0,0 0,0 0,0 0,1 1,-1-1,0 1,0-1,1 1,-3 1,3-1,-1 1,1-1,0 1,0 0,0 0,0 0,0 0,1-1,-1 1,0 0,1 0,0 0,-1 0,1 1,0-1,0 0,0 3,2 9,0 0,0 0,2 0,-1 0,7 14,13 22,1-1,3-2,1 0,3-2,46 54,-11-26,3-3,83 66,-83-81,1-3,3-3,1-3,3-4,1-2,2-5,102 31,-39-32,-129-32,0 0,0-1,0-1,0 0,0 0,0-2,27-5,-38 5,0 1,-1 0,1-1,0 0,-1 1,1-1,-1 0,0 0,0 0,0-1,0 1,0-1,0 1,0-1,-1 1,0-1,1 0,-1 0,0 0,0 1,0-1,-1 0,1 0,-1-1,0-3,2-12,-2 0,-1 1,-3-22,2 9,-2-43,-2 1,-4 0,-31-121,39 188,-1 0,1 1,-1-1,0 1,-1-1,1 1,-1 0,-5-4,9 8,-1 0,0 0,1 1,-1-1,0 1,0-1,0 0,0 1,0-1,0 1,0 0,0-1,0 1,0 0,0 0,0-1,0 1,0 0,0 0,0 0,-1 0,1 1,0 0,0 0,-1-1,1 1,0 0,0 0,0 0,0 0,0 0,0 0,1 0,-1 1,0-1,1 0,-1 0,0 1,1-1,0 0,-1 1,1 1,-2 6,0 0,1 0,1 0,0 0,0 0,0 0,1 0,1 0,-1-1,1 1,1 0,0-1,0 1,1-1,7 13,2 2,2 0,0-1,36 39,-32-42,0-2,1 0,1-1,0-2,1 0,1-1,0-1,34 12,-23-11,1-3,0-1,1-1,0-2,51 2,-83-7,0-1,-1 1,1-1,0-1,0 1,-1 0,1-1,0 0,0 1,-1-1,1-1,-1 1,1-1,-1 1,1-1,-1 0,5-4,-6 2,0 1,0-1,0 1,0-1,-1 0,0 1,0-1,0 0,0 0,-1 0,1 0,-1 0,0 0,0 0,-1 0,1 0,-2-6,-10-57,-33-113,-40-68,83 243,-71-189,-151-282,162 366,-5 2,-5 3,-149-168,98 151,107 107,-1 1,-1 1,0 1,-1 0,-30-13,48 24,0 0,-1 1,1-1,0 1,0-1,0 1,-1 0,1-1,0 1,-1 0,1 0,0 0,0 0,-1 0,1 0,0 1,-1-1,1 0,0 0,-3 2,4-1,-1-1,0 1,1 0,-1 0,0 0,1 0,0 0,-1 0,1-1,-1 1,1 0,0 0,0 0,-1 1,1-1,0 0,0 0,0 0,0 0,1 1,0 7,0 0,1-1,1 1,5 14,14 25,2 0,2-2,2-1,1-1,65 72,-24-41,4-4,88 68,-81-78,2-4,3-3,1-4,3-4,2-4,2-4,169 44,-227-73,25 7,87 11,-146-26,1-1,0 1,0-1,-1 0,1 0,0 0,0 0,0 0,-1-1,1 1,0-1,0 1,-1-1,1 0,-1 0,1-1,-1 1,1 0,-1-1,0 0,5-3,-6 2,1-1,-1 1,1-1,-1 0,0 0,0 1,-1-1,1 0,-1 0,0 0,0 0,0 0,0 0,-2-6,0-2,0 0,-2 0,1 0,-1 0,-1 0,-11-19,-3-9,18 39,1 1,-1-1,1 0,0 1,-1-1,1 0,0 0,0 1,-1-1,1 0,0 1,0-1,0 0,0 0,0 0,0 1,0-1,0 0,0 0,0 1,0-1,1 0,-1 1,0-1,1 0,-1 0,0 1,1-1,-1 1,1-1,-1 0,0 1,1-1,0 1,-1-1,1 1,-1-1,1 1,0 0,-1-1,1 1,0 0,-1-1,1 1,0 0,0 0,-1-1,1 1,0 0,0 0,-1 0,2 0,52 6,-35-3,18 0,0-2,0-1,0-2,0-1,-1-2,39-10,-52 9,0-1,0-1,-1-1,0-1,0-1,-1-1,-1-1,0 0,-1-2,26-24,-37 30,0-1,0 0,-1 0,0 0,-1-1,0 0,-1 0,0 0,-1-1,0 0,3-18,-4 10,-1 1,-1-1,-1 0,0 0,-2 0,-5-29,-6-3,-2 2,-2 0,-2 0,-37-65,28 59,-3 2,-2 1,-70-84,88 126,28 31,332 325,-197-207,103 102,193 188,-402-388,71 77,-99-101,0 1,-2 1,0 0,-1 1,10 22,-18-35,-1 1,0 0,-1 0,1-1,-1 1,-1 0,1 0,-1 0,0 0,-1 0,0 0,0 0,0 0,-1 0,0-1,0 1,-1-1,0 1,0-1,-5 7,-8 11,-1-1,-1 0,-35 32,16-16,-20 21,-2-3,-3-2,-79 53,89-73,-1-2,-3-3,0-2,-106 37,152-62,0 0,0-1,0 0,-18 1,25-3,-1 0,0 0,0-1,1 1,-1-1,1 0,-1 0,1 0,-1 0,1-1,-1 1,1-1,0 0,0 0,-5-5,-8-9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15.8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1052 1,'-2'4,"-1"0,1 0,0-1,-1 1,0 0,0-1,0 0,-1 1,1-1,-1-1,1 1,-9 4,-1 3,-222 188,-117 95,260-225,-2-4,-103 52,175-105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16.1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11,'0'-4,"0"-2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17.8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0 224,'131'-20,"102"0,300 12,238 52,-530-27,234 18,815 39,-1099-72,0-9,-1-8,248-52,-267 30,323-63,-353 78,214-5,-236 35,-86-4,67 0,-60-9,0-2,76-23,-46 11,14-1,-51 13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18.6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859 102,'-13'-10,"-1"-1,1 2,-1 0,-1 1,0 0,0 1,0 1,-1 0,0 1,0 1,-20-3,4 2,0 2,-1 0,1 3,-58 5,69-2,0 1,1 1,-1 0,1 2,1 0,-1 1,1 1,0 1,1 1,1 0,-1 1,2 1,0 1,0 0,2 1,-1 1,2 0,0 1,1 0,1 1,1 0,0 1,1 0,1 1,-10 37,10-26,1 0,2 1,1-1,1 1,2 0,1 0,8 53,-6-69,2 1,0-1,1 0,0 0,2-1,-1 0,2 0,0 0,1-1,1 0,0-1,0 0,1 0,1-1,0-1,19 14,-3-7,1-1,1-1,1-1,63 20,137 25,-200-53,82 11,-71-12,50 13,-89-18,0 0,0 1,-1-1,1 1,-1-1,1 1,-1 0,0 0,0 0,0 0,0 1,0-1,0 1,-1-1,1 1,-1-1,1 1,-1 0,0-1,0 1,-1 0,1 0,0 0,-1 0,0 0,1 0,-1 0,-1 0,0 5,0 11,-1 0,-1 0,-8 25,10-36,-23 87,-4 0,-5-2,-66 136,96-222,-1 0,0 0,0-1,-1 1,0-1,0 0,-1 0,-6 5,9-9,1-1,-1 1,0-1,0 0,1 0,-1 0,0 0,0 0,0-1,0 1,0-1,0 0,0 0,0 0,0 0,0-1,0 1,0-1,0 0,0 1,0-1,0-1,-5-2,-28-16,1-2,0-2,2-1,-37-36,24 17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19.5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524 1057,'0'-3,"1"-1,-1 0,1 1,0-1,1 0,-1 1,0 0,1-1,0 1,0 0,0 0,3-5,36-36,-26 29,326-285,-227 206,16-12,190-168,-311 266,46-49,-53 54,0 1,0-1,0 0,0 0,0 0,0 0,-1 0,0 0,1 0,-1-1,0 1,-1 0,1-1,-1 1,1-1,-1 1,0-1,-1-4,0 6,0 0,0 0,0 0,-1 0,1 0,-1 1,1-1,-1 0,0 1,0-1,1 1,-1 0,0-1,0 1,-1 0,1 0,0 0,0 1,0-1,-5 0,-52-9,52 10,-44-4,-1 3,1 2,-1 2,-65 14,26 2,-132 45,173-45,0 1,2 3,0 2,2 2,1 2,1 2,1 1,2 3,-70 76,72-64,2 2,2 1,2 2,2 1,3 1,2 2,3 1,-23 82,40-120,1 2,1-1,1 1,1-1,1 1,0 0,5 40,-2-50,1 0,0-1,0 1,1 0,0-1,1 0,0 0,1-1,0 1,0-1,1 0,1-1,-1 0,1 0,0 0,14 9,0-3,0-1,1-1,0-1,1-2,0 0,1-1,49 9,7-5,99 3,-43-13,0-5,-1-6,0-6,196-47,-166 18,-2-6,-3-9,176-89,-214 86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20.1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828 95,'-39'-9,"12"2,-94-21,72 14,-2 2,1 3,-1 2,-59-1,96 8,0 0,1 2,-1 0,0 0,1 1,0 1,0 0,0 1,0 0,0 1,1 0,0 1,1 0,-1 1,1 1,1 0,0 0,0 1,1 0,-11 15,11-13,2 0,-1 0,2 1,0-1,0 2,1-1,1 0,0 1,0 0,2 0,0 0,0 0,2 1,0 14,1-17,1 0,0 0,1 0,1 0,0 0,0-1,1 0,0 0,1 0,1 0,-1-1,2 0,-1 0,1-1,1 0,15 13,7 1,1-2,0-1,1-1,2-2,-1-1,46 13,15 0,113 19,-85-26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21.0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0,'78'103,"-29"-53,3-3,1-1,3-4,1-1,2-3,93 45,-148-82,69 27,-68-26,0-1,0 0,0 0,-1 0,1 0,0-1,0 0,0 0,0 0,0-1,0 0,9-2,-11 1,-1 1,0-1,1 0,-1 0,0 0,0 0,-1 0,1-1,0 1,-1-1,1 1,-1-1,0 1,0-1,0 0,0 0,-1 1,1-1,0 0,-1 0,0-5,-2-64,2 70,-5-41,-19-80,19 107,1 0,-2 0,0 1,-1 0,-1 0,0 0,-20-25,277 281,44-2,-289-236,-1 0,1 0,-1 0,0 1,0-1,0 1,3 5,1 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21.9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1 691,'58'-19,"45"11,-1 5,149 14,-178-7,-65-3,499 41,-410-29,0 5,-1 4,107 39,-168-48,0 2,-1 1,51 33,-75-43,-1 0,0 1,-1 0,1 1,-1 0,-1 0,1 0,-1 1,-1 0,0 1,0-1,-1 1,0 0,-1 1,0-1,4 17,-8-24,1 1,-1 0,1 0,-1-1,-1 1,1 0,0 0,-1-1,0 1,0-1,0 1,0 0,0-1,-1 0,0 1,1-1,-1 0,-1 0,1 0,0 0,-1 0,1-1,-1 1,0-1,0 1,0-1,0 0,0 0,-5 2,2-2,0 0,1 0,-1 0,0-1,0 0,0 0,0 0,0-1,0 0,0 0,0-1,0 0,0 0,1 0,-1 0,0-1,0 0,-6-4,-7-5,0-1,2 0,-1-2,1 0,1-1,1 0,0-2,1 1,0-2,-16-28,13 16,2 0,0-1,2 0,2-1,0-1,-6-39,13 41,0 0,3 0,0 0,2-1,2 1,0 0,2 0,2 0,0 1,14-32,-1 12,2 0,2 2,2 0,2 2,36-43,-41 59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22.4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69,'0'-4,"0"-6,0-5,5 0,5 2,5 3,0 9,3 7,1 4,2 4,2-1,2 7,-5-1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8:51.3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0 281,'41'-10,"-9"1,-6 3,44-14,-49 13,0 0,1 2,38-5,68 5,-67 4,0-2,95-19,19-5,9-2,-125 15,2 4,-1 2,113 0,-155 6,0 0,0-1,0-1,0 0,-1-2,23-9,37-11,-40 20,1 0,-1 3,1 1,51 4,-28-1,-36-1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22.9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26,'0'-4,"0"-6,0-1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23.5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1,'2'9,"1"1,-1 0,2-1,-1 1,1-1,1 0,0 0,0-1,1 1,10 12,-5-6,48 69,697 973,-752-1053,-1 0,1 0,0 0,0 0,1-1,-1 0,1 0,0 0,0 0,-1-1,2 0,-1 0,0 0,0 0,1-1,-1 0,7 0,10 1,0-2,-1-1,26-3,12-1,15 5,-39 1,1-1,48-8,-59 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24.5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1 834,'123'-3,"0"-6,151-31,230-83,-492 119,271-88,-243 76,0-2,-1-1,-1-2,65-48,-90 58,-1-1,0 0,0 0,-2-1,0-1,0 0,-1 0,-1-1,0 0,6-18,-10 21,1-1,-2 1,0-1,0 0,-2 0,1 0,-2 0,1-1,-2 1,0 0,0 0,-2 0,-4-17,5 25,-1 0,0 0,0 0,-1 1,1-1,-1 1,0 0,-5-4,8 7,0-1,-1 1,1 0,0 0,-1 1,1-1,-1 0,0 0,1 1,-1-1,0 1,1-1,-3 1,3 0,0 0,1 0,-1 0,0 1,0-1,1 0,-1 1,0-1,0 0,1 1,-1-1,0 1,1-1,-1 1,1-1,-1 1,1 0,-1-1,1 1,-1 0,1-1,-1 1,1 0,0-1,0 1,-1 0,1 0,0-1,0 3,-1 1,1 0,0 1,0-1,0 0,1 0,-1 0,1 1,0-1,0 0,1 0,-1 0,1 0,0 0,0-1,0 1,0 0,1-1,-1 0,1 1,0-1,0 0,0-1,7 6,7 5,1-1,0 0,26 13,5-2,1-2,1-1,0-3,2-3,0-1,103 9,-147-21,0 0,0-1,0-1,0 0,0 0,0 0,0-1,13-5,-19 5,0 1,-1 0,1-1,-1 1,1-1,-1 0,0 0,0 0,0 0,0 0,0 0,0-1,0 1,-1-1,1 1,-1-1,0 0,0 1,0-1,0 0,0 0,-1 0,1 0,-1 1,0-1,1 0,-1 0,-1 0,0-6,0 1,-1-1,-1 1,0 0,0 0,0 0,-1 0,0 0,-1 0,1 1,-2 0,-6-7,195 191,-8 8,-9 7,198 298,-300-388,-5 2,-5 3,-4 2,-5 3,42 159,-68-199,-4 1,-3 1,-3 0,-3 1,-4 0,-3-1,-3 1,-4-1,-30 133,29-173,-2-1,-2 0,-1-1,-1-1,-2 0,-37 52,39-64,-1 0,-1-1,0-1,-2 0,0-2,0 0,-2-1,0-1,0 0,-33 12,13-11,0-1,-1-2,-1-2,1-2,-1-1,0-3,-1-2,1-1,-58-8,49 1,0-3,0-2,1-2,1-2,0-3,1-2,-58-33,62 25,1-1,1-3,2-1,2-2,1-2,1-2,3 0,1-3,-38-64,29 33,3-2,4-2,3-1,4-2,-21-94,27 78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26.2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1,'3'1,"0"0,0 0,0 0,0 0,-1 0,1 1,0-1,-1 1,1 0,-1 0,1 0,-1 0,0 0,3 4,9 8,912 682,-915-688,1 0,-1 0,1 1,-2 0,16 18,-23-25,-1 1,-1-1,1 1,0 0,-1 0,1 0,-1 0,0 0,0 0,0 0,0 0,-1 0,1 1,-1-1,0 0,0 0,0 1,0-1,-1 0,1 0,-1 0,0 1,0-1,0 0,-2 5,-6 7,0 0,-1 0,0-1,-1-1,-1 0,-14 13,-86 66,74-62,21-16,-667 505,601-460,-9 6,-123 67,213-131,1 0,-1 0,0 0,0 0,0 0,0 0,0-1,0 1,0-1,0 1,0-1,0 0,0 0,0 0,0 0,-1 0,1-1,0 1,0 0,0-1,0 0,0 1,0-1,1 0,-1 0,0 0,0 0,0-1,1 1,-1 0,1-1,-1 1,1-1,-1 1,1-1,0 0,0 1,0-1,0 0,0 0,0 0,1 0,-2-2,-3-13,1 0,0 0,1-1,-2-23,2 9,-99-495,-10-69,106 557,2 23,1 0,1 0,0 0,1-1,1 1,0-1,6-31,-3 42,1 1,-1-1,1 1,0 0,0 1,0-1,1 1,0 0,0 0,0 0,0 0,1 1,-1 0,11-4,30-22,121-130,-159 149,-7 8,1-1,0 1,-1 0,1 0,0 0,0 0,0 1,0-1,0 0,0 1,1-1,4-1,-4 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26.8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0,'14'0,"413"7,-288 1,143 27,121 65,-272-63,-33-13,-83-18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27.4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 37,'-1'-3,"1"1,0-1,-1 0,0 1,0-1,0 1,0-1,0 1,0-1,-1 1,-2-3,-3 2,9 22,6 10,2 1,2-1,0-1,23 38,74 104,-100-157,200 269,-95-132,-89-108,-18-25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27.9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96,'1'-1,"-1"0,0 0,1 0,-1 0,1 0,0 0,-1 0,1 0,0 1,-1-1,1 0,0 0,0 1,0-1,-1 0,1 1,0-1,0 1,0-1,0 1,0 0,0-1,0 1,0 0,0 0,2-1,35-4,-33 5,237-28,-138 17,67-3,-89 4,-51 5,1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28.5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1 256,'9'-1,"1"-1,0 0,-1-1,1 0,-1 0,14-8,-1 2,41-14,0 3,95-17,136-2,-256 33,-1-1,46-16,3-1,42-4,-67 14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29.3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985 0,'-1'3,"0"0,1-1,-1 1,0 0,0-1,-1 1,1-1,0 1,-1-1,0 0,1 1,-1-1,0 0,0 0,-3 2,-39 30,39-31,-70 46,-3-3,-112 49,-177 52,346-139,-128 41,119-42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30.3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120 404,'-1'16,"1"1,1-1,0 0,2 1,-1-1,2 0,0-1,1 1,1-1,0 0,1 0,13 20,-1-7,24 41,-39-63,-1 1,0-1,-1 1,1 0,-1 0,-1 0,1 0,0 12,-2-16,-1 0,1 0,-1 0,1 0,-1 0,0-1,0 1,0 0,0 0,-1-1,1 1,-1-1,0 1,0-1,0 0,0 0,0 1,0-1,0-1,-1 1,1 0,-1-1,1 1,-1-1,0 0,1 1,-1-1,-5 1,4-1,0 0,-1 0,1 0,-1-1,1 1,-1-1,1 0,-1-1,1 1,-1-1,1 0,0 0,-1 0,1 0,0-1,0 0,-1 1,-4-5,-1-3,1 0,0 0,1-1,0 0,0-1,1 1,1-1,-1-1,2 1,0-1,0 0,-4-19,3 4,0 0,2 0,0-1,2-49,4 51,1 0,1 0,1 1,2 0,0 0,2 1,0-1,19-30,-13 26,2 2,2 0,0 0,2 2,0 1,31-27,-47 46,0 1,0 0,0 0,1 0,-1 1,1 0,0 0,0 1,0-1,0 1,11-2,-12 4,1 0,-1 0,0 0,1 1,-1 0,0 0,0 0,0 1,0 0,0 0,0 0,0 0,-1 1,8 5,42 31,-1 2,48 49,87 103,-118-119,-23-26,-18-20,-1 2,33 45,-52-57,-6-5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38.3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0 366,'3'-6,"-1"1,1-1,0 1,0-1,1 1,0 0,0 0,0 1,9-9,-6 6,19-20,1 2,1 1,1 1,1 1,1 2,39-20,118-64,-163 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8:53.3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1,'1'12,"0"1,1-1,6 20,2 22,0 13,20 74,-14-69,2-1,-9-38,-1 1,6 67,-13 271,-3-177,4-154,2-1,15 59,-8-45,17 62,-18-82,-1 0,-2 1,5 65,-11-76,1 0,1-1,2 0,9 33,-6-34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30.9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810 302,'0'-9,"-1"0,0 0,0 0,-1 0,0 0,-1 0,0 0,0 1,-1-1,0 1,0 0,-9-11,4 7,0 1,-1 1,-1-1,0 1,0 1,-1 0,-16-9,2 4,-1 1,0 1,-1 1,0 2,-1 1,0 1,-36-4,48 9,1 1,-1 1,1 1,-1 0,1 2,-1 0,1 0,0 1,0 1,0 1,1 0,0 1,0 1,1 0,0 1,0 1,-12 11,15-12,1 1,0 0,1 1,0 0,1 0,0 1,1 0,0 0,1 1,0 0,1 0,0 0,1 1,1 0,0 0,1 0,1 0,0 0,0 0,3 19,0-23,0 0,1 0,0-1,0 1,1-1,0 0,1 0,0 0,1-1,-1 0,2 0,-1 0,1 0,0-1,0-1,1 1,0-1,0 0,10 4,14 8,0-1,1-2,68 20,265 58,-20-6,-321-80,-1 1,0 0,0 2,-1 1,42 26,-62-35,-1 0,1 1,-1-1,1 1,-1 0,0 0,0 0,0 0,-1 0,1 1,-1-1,0 0,1 1,-2-1,1 1,0-1,-1 1,1-1,-1 1,0 0,0-1,-1 1,1-1,-1 1,1-1,-1 1,0-1,-1 1,1-1,-1 0,-1 4,-7 13,-1-1,-1 0,-26 32,29-40,-6 9,-6 9,-1-1,-1-1,-1-1,-2-1,-29 22,50-44,1-1,0 1,-1-1,1 0,-1 0,-9 1,-4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31.9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1,'4'1,"-1"0,1 0,0 1,-1 0,0-1,1 1,-1 0,0 1,0-1,0 1,0-1,4 6,5 2,155 146,-84-74,233 234,-309-308,1 0,0 0,0-1,1 0,0 0,0-1,1 0,0-1,0 0,0-1,0 0,1 0,-1-1,1 0,0-1,0-1,0 0,0 0,22-2,255-4,-262 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32.3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64,'5'-4,"5"-2,5 1,9 1,9 1,7-3,5-1,9-3,3-1,-9 3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33.3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20,'0'-2,"-1"1,1 0,-1 0,1 0,-1 0,1 0,-1 0,1 1,-1-1,0 0,0 0,1 0,-1 0,0 1,0-1,0 0,0 1,0-1,0 1,0-1,0 1,0 0,0-1,0 1,0 0,0-1,0 1,0 0,0 0,-1 0,1 0,0 0,-2 1,-38 4,35-1,0-1,0 1,0 0,1 0,0 0,0 1,0 0,0 0,1 0,0 0,0 1,0 0,1 0,0 0,0 0,0 0,1 0,-3 13,-1 4,1 1,1 0,1 0,1 24,1-29,2 0,0-1,1 1,1 0,1-1,0 0,1 0,1 0,9 18,-8-23,1 1,0-2,1 1,0-1,1 0,0-1,1-1,0 1,1-2,0 1,22 12,-11-8,0-1,1-1,1-1,0 0,0-2,48 10,-71-19,1 0,-1 1,0-1,0 0,0 0,0-1,1 1,-1 0,0-1,0 1,0-1,0 0,0 0,0 0,0 0,0 0,0 0,0 0,-1 0,1-1,0 1,-1-1,1 0,-1 1,0-1,1 0,-1 0,0 0,0 1,0-1,0 0,-1-1,1 1,0 0,-1 0,1-4,1-8,-1-1,0 0,-1 0,-3-22,1 9,-1-66,1-239,2 331,0-1,0 1,0 0,0 0,0 0,0 0,1-1,-1 1,1 0,0 0,0 0,0 0,0 0,0 1,0-1,0 0,2-2,-2 4,0-1,0 1,0 0,0 0,0 0,0 0,-1 0,1 0,0 0,0 0,0 1,0-1,0 0,0 0,-1 1,1-1,0 0,0 1,0-1,-1 1,1-1,0 1,-1 0,1-1,0 1,-1-1,1 2,9 9,-1 0,-1 1,11 19,-18-29,331 499,-300-441,-29-51,1 0,0 0,1-1,0 1,1-1,11 13,-4-9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34.3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1,'1'6,"0"0,0 0,0 0,1-1,0 1,0 0,0-1,1 1,-1-1,1 0,6 8,49 56,-34-42,198 213,109 135,-312-348,-1 1,17 34,-28-58,1-14,3-23,-9 27,12-34,2 1,1 0,3 1,0 1,3 1,1 2,1 0,45-46,-46 57,0 0,2 1,1 1,0 2,1 1,2 1,-1 1,2 2,0 1,0 1,40-9,-58 18,-1 1,1 1,0-1,0 2,-1 0,1 0,0 1,0 1,-1 0,1 1,-1 0,1 1,-1 1,0 0,15 8,-13-4,-1 0,0 1,-1 1,0 0,-1 0,0 1,-1 1,0-1,-1 2,0-1,12 28,-7-9,-1 1,-1-1,-2 2,-1 0,-1 0,-3 0,3 46,-7-63,-1 1,-1-1,0 1,-2-1,0 1,0-1,-2 0,0 0,-1-1,-1 0,0 0,-1 0,-1-1,-1 0,0-1,-14 17,9-16,-1-1,0-1,-1 0,0-1,-1-1,0 0,0-2,-2 0,1-1,-1-1,0 0,0-2,-24 3,11-3,1-3,-1-1,0-1,0-1,1-2,-1-2,-58-15,65 12,1-1,-1-1,1-2,1 0,0-2,1 0,0-2,-32-28,27 17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34.9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1,'8'0,"0"0,0 1,0-1,0 2,0-1,0 1,0 0,-1 1,1 0,-1 0,1 1,-1 0,0 0,-1 0,1 1,-1 0,0 0,0 1,0 0,5 7,37 39,-3 3,39 60,-66-75,-14-22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35.3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11,'0'-4,"0"-2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37.7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355 2343,'5'1,"0"-1,0 0,0 0,0 0,0-1,0 0,0 0,0 0,-1 0,1-1,0 1,-1-1,1-1,-1 1,0-1,0 1,0-1,0 0,0-1,0 1,-1-1,0 1,0-1,0 0,0 0,0-1,-1 1,0 0,0-1,0 0,0 1,-1-1,0 0,2-8,3-19,-1-1,-2 1,-1-1,-1 0,-2 1,-7-44,-45-197,43 233,-132-501,90 380,-95-200,135 334,7 16,1-1,-2 1,1 0,-1 1,-1 0,0 0,-1 0,-9-10,17 20,-1 0,1 0,0-1,0 1,0 0,0 0,-1 0,1 0,0-1,0 1,0 0,-1 0,1 0,0 0,0 0,0 0,-1 0,1 0,0 0,0 0,-1 0,1 0,0 0,0 0,-1 0,1 0,0 0,0 0,-1 0,1 0,0 0,0 0,0 0,-1 0,1 0,0 1,0-1,0 0,-1 0,1 0,0 0,0 1,0-1,0 0,0 0,-1 0,1 0,0 1,0-1,0 0,0 0,0 1,0-1,0 0,0 0,0 1,0-1,0 0,0 0,0 0,0 1,0 18,10 20,2 1,1-1,1-1,3-1,23 41,-29-57,46 84,5-2,4-3,5-3,4-3,4-3,3-4,5-4,3-3,3-5,4-3,185 102,-271-168,5 4,1-1,0-1,0-1,1 0,-1-1,37 7,-52-13,0 0,0 0,0 0,0 0,0 0,0-1,0 1,0-1,0 1,0-1,0 0,0 0,0 0,0 0,-1 0,1 0,0 0,-1-1,1 1,-1-1,1 1,-1-1,0 1,0-1,1 0,-1 0,0 1,-1-1,1 0,0 0,0 0,0-2,2-9,-1 0,1 0,-2 0,1-14,-2 16,-2-612,1 618,1-1,0 0,-1 0,1 0,-1 0,-1 0,1 0,-3-6,-1 12,2 12,-1 15,5-11,0 1,2-1,0 0,1 0,1 0,0 0,1 0,10 18,7 9,44 62,-42-69,3-1,1-1,1-1,2-2,1-1,1-2,41 25,-71-50,44 21,-47-23,1-1,-1 1,0-1,1 0,-1 0,0 1,1-1,-1 0,1 0,-1 0,0-1,1 1,-1 0,0 0,1-1,-1 1,0-1,1 1,-1-1,0 1,0-1,0 0,1 0,-1 1,0-1,0 0,0 0,0 0,0 0,-1 0,1-1,0 1,0 0,0-2,1-6,0-1,-1 1,0 0,0-1,-1 1,0-1,-1 1,0 0,-1-1,0 1,-5-17,6 24,-33-122,-94-225,-87-104,198 417,-214-395,225 422,3 4,0-1,-1 1,1 0,-1 0,0 0,0 1,-1-1,-9-7,14 12,0 0,0 0,0 0,-1 0,1-1,0 1,0 0,0 0,-1 0,1 0,0 0,0 0,-1 0,1 0,0 0,0-1,0 1,-1 0,1 0,0 0,0 0,-1 0,1 1,0-1,0 0,-1 0,1 0,0 0,0 0,0 0,-1 0,1 0,0 0,0 1,0-1,-1 0,1 0,0 0,0 0,0 0,0 1,0-1,-1 0,1 0,0 0,0 1,1 15,9 18,7-2,0-1,2 0,2-1,0-2,2 0,40 38,3-6,105 75,-97-85,2-3,2-4,2-3,1-3,2-4,163 41,-113-46,0-6,2-6,250-2,-339-14,-25 1,-1-1,1-1,-1-1,38-8,-56 10,-1-1,1 1,-1-1,0 1,1-1,-1 1,0-1,1 0,-1 0,0 0,0 0,0 0,1 0,-1 0,0 0,-1 0,1 0,0 0,0-1,0 1,-1 0,1-1,-1 1,2-3,-2 1,0 0,0 0,0 0,0 0,-1 0,1 0,-1 0,0 0,0 0,0 0,-2-4,-6-9,0 0,-1 1,-16-19,19 25,-13-17,-112-135,114 143,0 0,-1 1,0 0,-2 2,-43-25,34 31,30 9,0 0,-1 1,1-1,-1 0,1 0,-1 0,1 0,0 0,-1 1,1-1,-1 0,1 0,0 1,-1-1,1 0,0 1,-1-1,1 0,0 1,-1-1,1 0,0 1,0-1,0 1,-1-1,1 0,0 1,0-1,0 1,0-1,0 1,0 0,0 2,1 1,-1-1,1 0,0 1,0-1,1 0,-1 0,1 0,-1 0,1 0,0 0,0-1,4 4,13 15,1-1,1-1,1-1,34 22,107 53,-50-33,4-5,2-6,223 63,-324-108,1 0,0-1,1-1,30-1,-43-1,-1 0,0-1,1 0,-1-1,1 0,-1 1,0-2,0 1,0-1,0 0,-1 0,1-1,-1 1,0-1,0-1,0 1,5-7,-2 1,-1-1,0 0,-1 0,-1-1,1 0,-2 0,1 0,-2 0,0-1,2-17,0-16,-1-70,-4 114,-2-90,-3 0,-5 0,-3 1,-5 0,-3 2,-54-140,72 222,1 1,0-1,0 1,-1 0,0 0,-1 0,1 0,-1 0,0 1,-8-8,12 13,-1-1,1 1,0 0,0 0,0 0,-1-1,1 1,0 0,0 0,-1 0,1 0,0-1,-1 1,1 0,0 0,-1 0,1 0,0 0,0 0,-1 0,1 0,0 0,-1 0,1 0,0 0,-1 0,1 0,0 0,-1 0,1 0,0 1,0-1,-1 0,1 0,0 0,-1 0,1 1,0-1,-1 1,-1 14,7 21,4-5,2 0,1-1,30 53,62 82,-68-110,81 120,218 354,-277-422,-4 2,-4 2,40 136,-55-115,-5 1,-6 2,-5 0,-7 1,-7 195,-9-258,-17 101,16-149,-1-1,-1 1,-1-1,-1-1,0 1,-2-1,-23 34,25-45,-2-1,1 0,-1 0,-1-1,0-1,0 0,-1-1,0 0,0-1,-1 0,0-1,-22 6,-3-1,0-2,0-1,-63 3,45-9,1-3,-1-2,0-3,1-2,-79-22,55 7,1-4,1-3,-79-44,88 36,-114-83,143 91,2-3,2 0,-63-76,77 77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38.6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867 1,'3'2,"1"0,-1 0,1 0,-1 1,0-1,0 1,0 0,0 0,0 0,-1 1,5 5,10 12,11 1,37 23,-62-44,-1 0,0 1,1-1,-1 1,0 0,0 0,0 0,0 0,0 0,0 0,-1 0,1 0,-1 1,1-1,-1 1,0-1,0 1,0-1,0 1,0 3,-1-3,0-1,-1 1,1 0,-1-1,0 1,0 0,0-1,0 1,0-1,0 1,-1-1,1 1,-1-1,1 0,-1 0,-3 3,-10 8,0-1,0-1,-1-1,-29 15,37-20,-92 49,-12 9,-173 69,249-121,-1-1,0-3,-71 7,63-10,0 2,-49 14,75-14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39.3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9:10.9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251 1,'0'26,"2"4,-2 0,-1 0,-2 0,0 0,-2-1,-2 0,-15 46,-24 49,-48 213,74-269,13-47,1 0,1 1,1-1,-3 40,-4 27,1-27,8-40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40.9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65,'5'1,"1"1,0 0,0 1,-1-1,1 1,-1 0,0 0,0 1,7 5,0 0,32 21,45 33,2-5,138 67,-221-121,-1 0,0 0,-1 1,1 0,-1 1,0-1,0 1,-1 0,0 1,0-1,0 1,-1 0,6 13,4 10,-2 1,9 33,-17-49,6 17,-2 0,-2 1,0-1,-3 1,0 0,-3 0,0 0,-2 0,-2 0,0 0,-3-1,0 0,-2 0,-2-1,-23 50,-163 285,189-353,6-7,-1-1,0 0,0 0,-1 0,0-1,0 1,-6 5,9-10,1 0,-1 0,1-1,-1 1,1 0,0 0,-1 0,1-1,-1 1,1 0,-1-1,1 1,0 0,-1-1,1 1,0-1,-1 1,1 0,0-1,0 1,-1-1,1 1,0-1,0 1,0-1,0 1,0-1,0 1,0-1,0 1,0-1,0 1,0-1,-6-28,5 23,-141-555,69 302,33 112,-73-339,106 406,7 56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9:42.2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0,'40'10,"-7"-1,396 72,-282-66,150-5,-140-7,-110-2,67 11,-102-10,0 0,-1 1,1 0,-1 1,0 0,0 1,0 0,-1 0,0 1,0 1,13 10,-19-12,0 0,-1 0,0 0,1 0,-2 1,1-1,-1 1,1 0,-2-1,1 1,-1 0,1 0,-2 1,1-1,-1 12,-1 9,-2-1,-7 37,5-36,-5 26,-3 0,-33 82,-55 95,56-146,-4-1,-95 122,137-194,-18 20,24-31,1 1,-1-1,1 0,-1 1,1-1,-1 0,1 0,-1 1,0-1,1 0,-1 0,1 0,-1 0,0 0,1 0,-1 0,0 0,1 0,-1 0,0 0,1 0,-1 0,1 0,-1 0,0-1,1 1,-1 0,1-1,-1 1,1 0,-1-1,1 1,-1 0,1-1,-1 1,1-1,-1 1,1-1,0 1,-1-1,1 0,0 1,0-1,-1 1,1-1,0 0,0 1,0-1,0 1,0-1,0 0,-294-755,207 534,74 194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22.4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657 22,'0'-1,"0"0,-1 1,1-1,-1 0,1 0,-1 0,1 0,-1 0,1 0,-1 1,0-1,1 0,-1 0,0 1,0-1,0 1,1-1,-1 0,0 1,0 0,0-1,0 1,0 0,0-1,0 1,0 0,-2 0,-30-4,9 5,1 2,0 0,0 1,0 2,1 0,-1 1,1 1,1 2,0 0,0 1,-24 18,-13 11,2 3,-72 72,119-106,1-1,-1 1,1 0,1 1,-9 14,14-20,0 0,0 0,1 1,0-1,0 0,0 1,0-1,1 1,0-1,-1 1,2-1,-1 0,0 1,1-1,0 1,0-1,3 8,3 5,0-1,0 0,2-1,0 0,0 0,2-1,0 0,0-1,1 0,20 16,-13-15,0 0,1-1,0-1,1-1,1-1,-1-1,30 8,-20-9,0-1,1-2,-1-1,1-1,0-2,0-1,0-1,-1-2,1-2,-1 0,58-19,169-52,-129 42,-113 29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23.1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1,'-2'0,"1"1,0 0,0-1,0 1,0 0,0 0,0 0,0 0,0 0,0 0,0 0,1 0,-1 0,0 1,1-1,-1 0,1 0,-1 1,1-1,0 0,-1 0,1 1,0-1,0 3,-5 38,4-39,1 24,0 0,2-1,1 1,1-1,1 0,1 0,18 46,87 166,-110-236,2 4,0-1,0 1,0-1,1 1,0-1,0 0,0 0,1-1,0 1,0-1,0 0,0 0,0-1,1 0,0 0,-1 0,1 0,0-1,1 0,-1-1,0 1,0-1,1 0,-1 0,13-1,11 4,52 13,-53-10,57 7,138-11,-201-3,5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24.4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401 1,'-25'1,"0"0,0 2,1 1,-1 1,1 1,-38 15,45-14,1 1,-1 0,2 1,-1 0,1 2,1 0,0 0,0 1,-21 26,33-36,0 1,0-1,1 1,-1-1,1 1,0 0,-1-1,1 1,0 0,1 0,-1 0,0 0,1 0,0 0,0 0,0 0,0-1,0 1,0 0,2 4,0-2,0 0,0 0,0-1,1 1,0 0,0-1,0 0,0 0,1 0,5 6,8 3,0 0,1-1,0-1,29 14,-17-12,0-1,0-2,1-1,0-1,41 5,-69-13,0 1,-1-1,1 0,0 0,0 0,0 0,-1-1,1 1,0-1,0 1,-1-1,1 0,0 0,-1 0,1-1,-1 1,1 0,-1-1,0 0,0 0,0 1,0-1,0 0,0-1,0 1,0 0,-1 0,1-1,-1 1,0-1,0 1,0-1,0 0,0 1,-1-1,2-5,0-10,-1 0,0 0,-1-1,-5-30,3 14,0 18,2 0,0 0,1 0,1 0,6-26,-8 40,1 1,0-1,0 0,0 1,0-1,0 1,0-1,1 1,-1 0,1-1,0 1,0 0,-1 0,2 0,-1 0,0 1,0-1,0 0,1 1,-1 0,1-1,-1 1,1 0,-1 0,1 1,0-1,0 0,-1 1,1 0,0-1,0 1,-1 0,1 1,0-1,0 0,-1 1,1 0,0-1,-1 1,1 0,0 0,3 3,11 3,-1 1,0 1,0 0,0 2,-2-1,19 18,76 85,-12-10,-71-72,-19-16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25.6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181 2,'-19'0,"6"-1,-1 1,0 0,1 1,-1 1,1 0,-15 5,25-6,0 1,0-1,0 1,0 0,0-1,0 2,0-1,0 0,1 0,-1 1,1 0,0-1,0 1,0 0,0 0,0 0,1 0,-1 0,1 1,0-1,0 0,0 1,1-1,-1 0,1 1,-1-1,1 1,0-1,1 5,0-2,0 0,0 0,0 0,1 0,0-1,0 1,1-1,-1 1,1-1,0 0,1 0,-1 0,1 0,0 0,0-1,1 0,-1 0,1 0,9 5,11 7,1-1,50 21,-37-19,28 15,141 71,-171-82,0 2,-1 1,42 39,-66-50,0-1,-1 2,-1 0,0 0,-1 1,0 0,-1 0,-1 1,-1 0,0 1,-1-1,-1 1,0 0,-1 0,-1 0,-1 1,0-1,-3 22,0-8,-2-1,-1 0,-1 0,-2 0,0 0,-3-1,0-1,-2 0,-24 41,34-65,0 0,1-1,-1 1,-1-1,1 1,0-1,-1 0,0 0,0-1,0 1,0-1,0 0,0 0,0 0,-1 0,1-1,-1 0,1 0,-1 0,0 0,1-1,-1 0,0 0,1 0,-1 0,0-1,-7-1,-10-4,0-1,1-1,0-1,-30-16,27 13,-10-5,-22-9,1-2,1-3,-54-42,86 53,7 2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26.4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500 0,'-11'1,"1"0,-1 0,1 1,0 0,0 1,0 0,0 0,0 1,1 1,-1 0,1 0,0 0,1 1,-14 12,-4 7,0 2,-40 55,40-48,18-24,-96 130,89-118,1 2,1 0,1 0,-12 34,23-54,0-1,0 0,0 1,0-1,0 1,1-1,0 1,0-1,0 1,0-1,0 1,1-1,-1 1,1-1,0 1,0-1,1 0,-1 1,0-1,1 0,0 0,0 0,0 0,0-1,0 1,1 0,-1-1,1 1,0-1,0 0,-1 0,5 2,9 3,-1 0,1-1,0 0,1-2,23 5,193 36,-61-13,299 94,-458-121,-1-1,1 2,-1 0,0 0,0 1,12 9,-21-13,-1-1,0 0,1 1,-1 0,0-1,0 1,0 0,-1 0,1 0,-1 0,0 0,1 1,-1-1,-1 0,1 1,0-1,-1 0,0 1,0-1,0 1,0-1,0 0,-1 1,1-1,-1 0,0 1,0-1,0 0,-3 4,3-3,-2 1,1-1,0 1,-1-1,0 0,0 0,0-1,-1 1,1 0,-1-1,0 0,0 0,0 0,-7 3,3-2,0-1,-1 0,0 0,0 0,0-1,0-1,-12 1,-3-1,-1-2,1 0,0-2,-47-11,40 6,-45-20,52 17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26.8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1,'0'4,"4"6,6 1,5 7,5 10,3-1,-3 0,1-5,-1-2,-2 0,-5 1,-4-3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27.2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24,'0'-5,"4"-1,6 1,10 0,1 2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27.9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729 157,'0'-7,"0"0,0 0,0 0,-1 0,-1 0,1 0,-1 1,0-1,-5-11,4 14,1 1,-1-1,0 1,-1-1,1 1,0 0,-1 0,0 0,0 1,0-1,0 1,0 0,0 0,-1 1,-8-3,-21-5,0 2,-1 1,0 2,-36 0,-141 8,199-3,0 0,-1 0,1 1,0 1,0 0,0 1,1 0,-16 8,22-8,0 0,0 0,0 1,1-1,0 1,0 1,0-1,0 1,1 0,0 0,0 0,1 0,0 1,0-1,0 1,-3 11,2 3,0 0,1 0,1 0,1 0,1 0,0 0,2 0,1 0,0 0,2 0,0 0,1-1,1 0,11 21,12 18,1-1,4-1,48 61,25 12,-32-40,-72-86,0 0,-1 1,0 0,1 0,-2 0,1 0,-1 0,0 0,2 8,-4-11,1 0,-1 0,-1 0,1 0,0 0,0 0,-1-1,1 1,-1 0,0 0,1 0,-1 0,0-1,0 1,0 0,0-1,-1 1,1-1,0 1,-1-1,1 0,0 1,-1-1,0 0,1 0,-1 0,0 0,0 0,1-1,-4 2,-66 29,46-22,0 1,1 2,1 0,0 2,1 0,-32 27,41-28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9:19.0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1559,'3'-1,"0"0,0 0,0 0,0 0,0 0,-1-1,1 1,-1-1,1 0,2-2,16-9,31-7,0 3,1 2,56-8,167-13,-116 18,854-151,-797 133,-131 24,161-43,-204 41,0 2,77-11,-85 17,0-1,47-17,42-8,-26 10,94-34,16-4,-162 49,8-1,92-34,-142 44,0 0,0 0,0 0,0-1,-1 0,1 0,-1 0,0 0,0 0,0-1,0 1,0-1,-1 0,0 1,1-1,-2 0,1-1,0 1,-1 0,0 0,0-1,0 1,0-1,-1 1,0-1,0 1,0-6,-2-15,-1 1,-1 0,-15-46,7 24,-8-50,11 45,-2 0,-33-88,34 117,-2 1,-17-25,-9-17,28 45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28.3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66,'4'-4,"6"-2,5-4,5 0,3 2,6 1,2 3,1 2,-1 1,-2 0,-1 2,-2-1,0 1,-5-5,-2-2,-4 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29.2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0,'4'0,"2"5,-1 5,4 5,4 5,0 3,-2 2,1-4,-1 0,-3 0,-2 0,1-2,0-1,-1-4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29.9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30,'0'-4,"-4"-2,-2-3,1-2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30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659 2,'-16'-1,"0"1,0 0,-1 1,1 1,0 0,0 1,1 1,-1 1,1 0,0 1,0 0,-19 12,-10 14,1 2,2 1,1 2,2 2,1 2,3 1,-57 91,77-111,2 1,-14 32,23-48,1-1,-1 1,1 0,1 0,-1 0,1 0,0 0,1 0,0 1,0-1,0 0,1 0,2 11,-2-16,1 0,-1 0,0 0,1 0,-1 0,1 0,0 0,0 0,0-1,0 1,0-1,0 1,0-1,0 0,1 0,-1 0,0 0,1 0,-1 0,1-1,-1 1,0-1,5 0,65 0,-57-1,593-68,-541 59,-44 8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32.1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319 603,'-32'0,"8"-1,0 1,0 1,-44 9,59-8,1 0,1 1,-1 0,0 1,1 0,0 0,-1 0,2 1,-1 0,0 0,1 1,0 0,1 0,-10 14,10-15,2 1,-1 1,1-1,-1 0,2 1,-1 0,1-1,0 1,0 0,1 0,0 0,0 1,1 6,0-11,1 0,-1 0,1 0,-1 0,1 0,0-1,0 1,1 0,-1 0,0-1,1 1,0-1,0 1,-1-1,1 0,1 0,-1 0,0 0,0 0,1 0,-1 0,1-1,0 1,-1-1,1 0,0 0,0 0,0 0,-1 0,1-1,0 1,6-1,19 2,0 0,0-3,0 0,-1-1,1-2,0-1,50-16,-75 19,1 1,0-1,0 0,-1 0,1-1,-1 1,0-1,5-5,13-9,-19 16,-1 0,1 1,0-1,-1 1,1-1,0 1,-1 0,1 0,0-1,-1 1,1 0,0 1,-1-1,1 0,0 0,-1 1,1-1,0 1,-1-1,1 1,2 1,35 23,-26-15,0-2,323 202,-333-209,0 1,0 0,1 0,-1-1,0 0,1 0,-1 0,1 0,0 0,-1-1,1 0,6 0,-8 0,-1-1,1 1,-1-1,1 0,0 0,-1 0,1 0,-1 0,0 0,1 0,-1 0,0-1,0 1,1 0,-1-1,0 1,0-1,-1 1,1-1,0 0,-1 1,1-1,0 0,-1 1,0-1,1 0,-1-3,48-450,-41 205,-8 209,-2 0,-2 1,-2 0,-12-43,18 78,-1 1,1 1,-1-1,0 0,0 0,0 1,-1-1,1 1,-1 0,0-1,0 1,0 0,0 1,0-1,-1 1,-4-3,7 4,0 1,0-1,0 1,0 0,0-1,0 1,-1 0,1 0,0 0,0 0,0 0,0 0,0 0,-1 0,1 1,0-1,0 0,0 1,0-1,0 0,0 1,-2 1,1-1,0 1,1 0,-1 0,1 0,-1 0,1 0,0 1,0-1,0 0,0 1,0-1,0 1,1-1,-2 5,1 1,1 0,0 0,0 0,0 0,1 0,0-1,0 1,1 0,0 0,1-1,5 14,6 7,30 45,-17-31,2 12,23 37,-47-82,1-1,1 0,-1 0,1-1,0 0,1 0,13 9,-13-13,0 0,0 0,1-1,-1 0,0-1,1 0,-1 0,1-1,0 0,-1 0,1-1,-1 0,13-4,18 0,573-5,-609 10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32.7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0 124,'0'-5,"5"-5,9-1,11-3,6 1,2 2,-1 4,-1-2,-2 1,-1 2,-2-3,0 1,-1 1,-4 2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34.4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1,'-5'0,"4"0,1 4,5 6,7 5,4 9,1 5,0 1,3 0,-3-1,-3-1,-1-5,-2-2,-4-5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34.8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 71,'-5'0,"0"-5,-5-1,0-3,-3-6,-3-3,1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36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98 654,'2'-52,"0"29,-2 0,-4-43,-1 61,-1 15,-2 16,8-19,1 0,0 0,0-1,0 1,1 0,0-1,0 1,1-1,-1 0,2 0,-1 0,0 0,1 0,0-1,1 1,-1-1,1 0,0-1,0 1,11 6,5 4,1-1,1 0,0-2,27 10,-24-11,1-2,0 0,40 7,-65-16,1 0,-1 0,0 0,1 0,-1 0,0 0,1-1,-1 1,0-1,0 1,1-1,-1 0,0 0,0 0,0 0,0 0,0-1,0 1,0 0,1-3,0 0,1 1,-2-2,1 1,0 0,-1 0,0-1,0 1,0-1,1-6,2-10,-1-1,-2 0,1-31,-2 45,1-49,-2 0,-3 1,-12-71,12 109,-1 0,0 0,-1 1,-1 0,-1 0,-1 0,0 1,-1 0,-1 0,0 1,-1 1,0 0,-2 0,-15-13,23 23,0 0,0 1,0 0,-1 0,0 1,1-1,-1 1,0 0,0 1,0-1,0 1,-1 1,1-1,0 1,0 0,0 0,-1 1,1 0,0 0,0 0,-7 3,5-1,-1 0,1 1,0 0,0 1,0 0,1 0,0 0,0 1,0 0,0 0,1 1,0 0,-9 14,-8 17,3 0,1 1,1 2,-21 75,33-88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37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10,'9'1,"0"0,0 0,0 1,0 1,-1 0,1 0,-1 0,0 1,8 5,68 46,8 18,83 85,-165-149,35 38,-42-44,-1 0,0 0,1 1,-1-1,0 1,-1-1,1 1,0 0,-1 0,0-1,0 1,1 7,-2-10,0 0,0-1,0 1,0-1,0 1,0-1,0 1,0 0,0-1,0 1,0-1,0 1,0 0,0-1,-1 1,1-1,0 1,0-1,-1 1,1-1,0 1,-1-1,1 1,0-1,-1 1,1-1,-1 0,1 1,-1-1,1 0,-1 1,1-1,-1 0,1 1,-1-1,0 0,1 0,-1 0,1 0,-2 0,1 0,0 0,0-1,0 1,-1-1,1 1,0-1,0 1,0-1,0 0,0 1,1-1,-1 0,0 0,0 0,0 0,1 0,-1 0,0 0,1 0,-1-1,-4-16,0 1,1-1,2 0,-1 0,2 0,1 0,0 0,3-20,-1-12,-3 11,-1 28,2 0,-1 1,1-1,1 0,0 0,0 0,1 0,0 1,1-1,7-17,-7 25,-1 0,1 1,0-1,0 1,0 0,0 0,0 0,0 0,1 0,-1 1,1 0,-1-1,1 1,-1 1,1-1,0 0,-1 1,1 0,7 0,0 0,1 1,-1 0,1 0,-1 2,12 3,39 16,-2 2,-1 4,-1 1,-1 4,81 61,-126-85,1 1,-1 0,-1 1,0 0,0 1,11 18,-8-7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9:20.8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0,'2'50,"3"-1,15 65,-11-69,20 80,-14-66,7 65,-11-57,-6-42,3 49,-7-54,2-1,5 27,-5-33,2 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39.2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1117 374,'-15'2,"1"0,0 1,1 1,-1 0,0 1,1 1,0 0,0 0,-14 11,8-7,-66 40,-150 116,-54 88,214-180,3 2,-70 99,135-165,-24 36,29-43,1 0,-1 0,1 1,0-1,0 0,0 0,0 1,0-1,1 0,0 1,0-1,0 1,0 2,1-4,-1-1,1 0,0 0,0 1,-1-1,1 0,0 0,0 0,1 0,-1 0,0 0,0 0,0-1,0 1,1 0,-1-1,0 1,1-1,-1 1,1-1,-1 1,0-1,1 0,-1 0,1 0,-1 0,1 0,-1 0,1 0,-1 0,3-1,58-11,-49 9,439-101,-431 99,1-1,-1-1,0 0,-1-2,1 0,-2-1,0-2,0 1,-1-2,0-1,-1 0,-1-1,0-1,-1 0,-1-1,0-1,10-19,-23 35,53-87,-5-3,39-100,-83 180,-1 0,-1 0,0-1,0 1,-1-1,-1 0,0-24,-1 32,-1 1,0-1,0 0,0 1,0-1,-1 1,0 0,0-1,0 1,0 0,-1 0,0 0,0 0,0 1,0-1,0 1,-1 0,1 0,-1 0,0 0,0 1,0-1,0 1,-5-2,-5 0,-8-3,21 2,11 0,356-145,-353 144,3-1,-1 0,0-1,-1-1,16-11,-29 19,1 0,0 0,-1 0,1-1,-1 1,1 0,-1-1,0 1,1-1,-1 1,0-1,0 0,0 1,0-1,-1 0,1 0,0 0,-1 0,1 1,-1-1,0 0,0 0,1 0,-1 0,0 0,-1 0,1 0,0 0,-1 0,1 0,-1 0,1 0,-1 1,0-1,0 0,0 0,0 1,0-1,0 1,0-1,0 1,-1-1,1 1,-3-2,-10-9,0 0,-1 1,0 0,-1 1,-1 1,1 1,-1 0,-1 1,1 1,-27-5,42 10,0 1,0 0,0 1,0-1,0 0,-1 1,1-1,0 1,0-1,0 1,0 0,0 0,1 0,-1 0,0 0,0 0,1 1,-1-1,0 1,1-1,-1 1,1-1,0 1,0 0,0 0,0-1,0 1,0 0,0 0,0 0,1 0,-1 0,1 0,-1 1,1-1,0 0,0 3,-1 8,0 0,1 1,0-1,4 22,2-6,1-1,1 0,1-1,1 0,26 46,86 122,-90-148,144 191,5 7,-148-194,-1 2,46 108,-57-110,-10-28,-2 1,0 0,-1 1,7 39,-15-62,0 0,0 1,0-1,0 0,0 0,0 0,0 0,-1 1,1-1,-1 0,1 0,-1 0,0 0,0 0,0 0,0 0,0-1,-1 1,1 0,0 0,-1-1,1 1,-1-1,0 1,1-1,-1 0,0 0,0 0,0 0,0 0,0 0,0 0,0-1,0 1,0-1,-4 1,-9 1,0-1,0-1,0 0,-22-3,8 1,-26-2,-1-3,-95-23,-102-50,239 75,0 0,1-1,-1-1,-19-14,30 20,1 0,0 0,0-1,0 1,0-1,0 0,1 0,-1 1,0-1,1 0,-1 0,1 0,0-1,0 1,0 0,0 0,0-1,0 1,0-1,1 1,-1-1,1 1,0-1,0 1,0-1,0 1,0-1,0 1,1 0,-1-1,1 1,0-1,0 1,0 0,2-4,9-10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39.7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1 115,'170'-1,"294"-42,-361 28,138-28,-165 31,-54 12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41.3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84 361,'-9'-29,"1"3,13 26,9 13,88 113,163 262,-183-258,221 361,-301-487,0 1,0-1,0 0,-1 0,1 1,-1-1,1 10,-2-14,0 1,0-1,1 0,-1 1,0-1,0 0,0 0,-1 1,1-1,0 0,0 1,0-1,0 0,0 1,0-1,0 0,0 0,-1 1,1-1,0 0,0 0,0 1,-1-1,1 0,0 0,0 0,0 1,-1-1,1 0,0 0,-1 0,1 0,0 0,0 1,-1-1,1 0,0 0,-1 0,1 0,-23-14,-30-34,2-3,-60-79,-78-128,181 246,-221-340,196 292,2-2,2-1,4-1,-19-74,38 118,2 0,0 0,2-1,-1-35,3 52,0-1,0 1,0-1,1 1,0 0,0-1,0 1,0 0,1 0,0 0,0 0,0 0,0 0,0 0,1 1,0-1,0 1,0-1,0 1,0 0,0 1,1-1,0 0,-1 1,1 0,0 0,0 0,5-1,18-3,0 2,0 1,0 1,0 2,36 3,-5-1,21-1,84 13,-140-11,0 1,-1 1,0 1,0 1,0 1,-1 1,0 0,29 20,-43-23,0 0,0 0,-1 1,0 0,0 0,-1 0,0 1,0 0,-1 0,0 0,0 1,-1-1,0 1,-1 0,0 0,0 0,-1 0,0 0,0 0,-1 0,-2 16,-2 14,-1 0,-2-1,-20 61,18-67,-1 0,-1-1,-2-1,-1 0,-2-1,0 0,-2-1,-1-1,-29 31,47-57,-1 1,1-1,0 0,-1 0,1 0,-1 0,1 0,-1 0,0 0,1 0,-1-1,0 1,0-1,0 1,1-1,-5 1,-1-8,13-12,4 6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42.3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784 1,'-55'-1,"-1"3,1 2,0 3,0 1,1 4,1 1,-86 34,110-36,1 2,0 1,1 1,1 1,1 1,0 2,-26 25,49-42,-1 0,1 0,1 0,-1 1,0-1,1 1,-1-1,1 1,0 0,0-1,0 1,0 0,0 0,0 0,1 0,0 0,-1 0,1 0,0 0,0 0,1 3,1-1,-1-1,1 0,0 0,0 0,1 0,-1 0,1-1,0 1,0-1,0 1,0-1,6 4,11 7,1-1,0-1,0-1,27 10,-41-18,269 92,-183-67,168 75,-252-99,0 1,0 0,-1 0,0 1,0 0,0 0,-1 1,9 10,-15-15,1 0,-1 1,1-1,-1 1,0 0,0-1,0 1,0 0,0 0,-1-1,1 1,-1 0,0 0,0 0,0 0,0 0,0-1,-1 1,1 0,-1 0,0 0,0-1,0 1,0 0,0-1,-1 1,1-1,-1 1,1-1,-1 0,-3 3,-9 12,-2-1,0-1,0-1,-1 0,-1-1,-1-1,0-1,0 0,-1-2,0 0,0-1,-1-1,0-1,-1-1,1-1,-1-1,0 0,0-2,0-1,-31-3,-320-59,340 56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44.7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566 147,'-2'-5,"0"1,0-1,-1 1,1-1,-1 1,0 0,0 0,0 0,0 1,-1-1,0 1,1-1,-1 1,-5-2,1-2,-5-3,0 1,-1 1,0 0,0 1,-1 0,1 1,-2 0,1 2,-1 0,1 0,-1 1,0 1,0 1,-32 1,42 2,0 0,0 0,0 1,0-1,0 1,0 1,1-1,-1 1,1 0,0 0,0 0,1 1,-1 0,1 0,0 0,1 0,-1 0,1 1,0 0,0 0,1 0,-4 11,-2 9,1-1,2 1,0 0,-1 34,4-32,1 1,1 0,2 0,1 0,1-1,2 0,13 43,-13-55,0 0,2 0,0-1,0 0,2-1,0 0,0 0,1-1,1 0,0-1,1-1,0 0,1-1,15 10,4-1,-16-10,0 1,-1 1,0 1,15 13,-26-20,0 1,-1-1,1 1,-1 0,-1 0,1 0,-1 1,0-1,0 1,-1 0,0 0,0 0,-1 0,2 13,-3-7,-1 0,0 0,0 0,-2-1,1 1,-2 0,0-1,0 0,-1 0,0 0,-1 0,-1-1,-10 15,3-7,0-1,-1-1,-1 0,0-1,-1-1,-34 23,44-33,0-2,0 1,0-1,0 0,-1 0,1-1,-1 0,0 0,1-1,-1 0,0 0,0-1,0 0,0-1,0 1,-14-4,10 0,1 0,-1 0,1-1,0 0,0-1,0 0,1-1,0 0,1-1,-10-8,0-4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45.4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1,'2'59,"3"0,2 0,17 63,56 169,-74-273,8 32,3-2,2 0,30 55,-45-97,0 0,0-1,1 1,0-1,0 0,1 0,-1 0,1-1,0 0,1 0,-1-1,0 0,1 0,0 0,0-1,9 3,-10-4,0 0,0 0,0 0,1-1,-1 1,0-2,0 1,0-1,0 0,0 0,0 0,0-1,0 0,0 0,0-1,-1 1,1-1,-1 0,6-5,1-3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46.0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0 206,'3'-1,"0"0,-1 1,1-1,0 0,-1-1,1 1,-1 0,1-1,-1 1,3-4,18-9,42-7,109-21,-71 20,6-6,-49 11,0 2,2 3,113-7,-151 19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47.1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134 0,'-5'1,"1"0,0 0,0 0,0 1,0-1,0 1,0 0,0 0,0 1,1-1,-1 1,1-1,0 1,0 0,0 1,0-1,0 0,1 1,0 0,-3 4,-3 5,1 1,0-1,1 1,-6 24,6-15,2 0,-3 42,6-56,1 0,0 1,0-1,1 0,1 1,0-1,0 0,1 0,6 15,-8-21,0-1,0 0,1 0,-1 0,0 0,1-1,0 1,-1 0,1-1,0 1,0-1,0 1,3 1,-3-3,-1 1,0-1,0 0,0 1,1-1,-1 0,0 0,0 0,1 0,-1 0,0 0,0-1,1 1,-1 0,0 0,0-1,0 1,1-1,0 0,1-2,0 1,0-1,0 1,0-1,0 0,-1 0,0-1,1 1,-1 0,0-1,-1 1,1-1,0 0,1-6,6-29,-2 0,3-52,-8 75,-2 15,-1-1,1 1,0 0,0 0,0 0,0 0,0 0,0 0,1 0,-1 0,0 0,0 0,1 0,-1 0,1 0,-1 0,1 0,-1 0,1 0,-1 0,1 0,0 1,0-1,-1 0,1 0,0 1,0-1,0 0,0 1,0-1,0 1,0 0,1-1,0 1,1 1,-1 0,0 0,0 0,0 0,0 0,0 1,0-1,0 0,0 1,0 0,-1-1,4 5,9 12,0 0,11 22,164 258,-53-86,-114-174,-5-6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48.5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1,'2'8,"1"0,0 0,1 0,-1 0,2-1,-1 0,7 9,-8-12,57 85,-6-12,-3 3,-3 1,41 99,-89-179,0-1,0 1,0-1,0 0,0 1,0-1,0 1,0-1,0 0,1 1,-1-1,0 0,0 1,0-1,1 1,-1-1,0 0,0 0,1 1,-1-1,0 0,1 1,-1-1,0 0,1 0,-1 0,0 1,1-1,-1 0,1 0,-1 0,0 0,1 0,-1 0,1 0,-1 0,1 0,8-17,4-52,-6 32,-4 23,1 0,1 0,0 1,0-1,2 1,0 1,0-1,15-17,-17 24,1 0,-1 1,1 0,0 0,1 1,-1-1,1 1,0 1,0-1,1 1,-1 1,0-1,1 1,0 1,-1-1,1 1,11 0,18 0,1 1,0 2,70 13,-87-10,-1 1,0 0,-1 1,1 1,-1 1,-1 1,0 1,27 20,-43-30,0 1,0-1,0 1,0-1,0 1,-1 0,1 0,0 0,-1 0,0 0,1 0,-1 1,0-1,0 0,0 1,0-1,-1 0,1 1,0-1,-1 1,0-1,0 6,-1-5,0 0,0 0,0 0,-1 0,1 0,-1 0,0 0,0-1,0 1,0-1,0 1,-1-1,1 0,-1 0,-3 2,-12 7,0 0,-1-2,0 0,-25 7,44-16,-362 122,321-109,-1-2,0-1,-1-2,-71 3,104-11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49.3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0,'-5'0,"0"4,-1 6,2 6,0 4,2 3,1 2,1 0,0 2,0-1,0 0,1 4,-1 1,0 0,0-6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9:23.0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1 407,'15'-1,"0"-1,0 0,17-5,29-5,68-5,-1-6,159-51,-216 54,189-49,-212 57,94-12,17-3,185-58,-310 76,0 2,0 1,1 1,0 2,45 2,-80 1,0 0,0 0,0 0,0 0,0 0,-1 0,1 0,0 1,0-1,0 0,0 0,0 0,0 0,0 0,0 0,0 0,0 1,0-1,0 0,0 0,0 0,0 0,0 0,0 0,0 1,0-1,0 0,0 0,0 0,0 0,0 0,0 0,0 1,0-1,0 0,0 0,0 0,0 0,0 0,0 0,0 0,1 0,-1 1,0-1,0 0,0 0,0 0,-1 1,-10 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49.6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16,'0'-5,"5"0,1-1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50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13,'-3'-12,"7"27,35 61,78 115,66 61,-144-201,-24-30,-4-5,1 1,1-2,0 0,1 0,0-1,31 22,-43-34,1-1,-1 0,0 0,1 0,-1 0,0-1,1 1,-1-1,1 1,-1-1,1 0,-1 0,5 0,7-4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50.9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1,'0'4,"0"6,0 5,4 5,6 3,5 6,5 3,-1 0,0 2,1-3,-2 1,-1-6,-2-1,0-6,-3-2,-3-4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52.1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1,'7'7,"1"0,-1 0,1-1,1 0,-1 0,1-1,0 0,0 0,0-1,1-1,10 4,1-3,1-1,-1-1,1 0,25-3,-13 1,-21 1,0-1,0 0,0-1,0 0,16-5,-29 6,1 0,-1 0,1 0,-1 0,1 0,-1 0,1 0,-1 0,0 0,1 0,-1-1,1 1,-1 0,0 0,1 0,-1-1,1 1,-1 0,0-1,0 1,1 0,-1-1,0 1,1 0,-1-1,0 1,0 0,0-1,1 1,-1-1,0 1,0-1,0 1,0 0,0-1,0 1,0-1,0 0,-5-3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54.7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0 658,'1'-1,"-1"0,0-1,1 1,0 0,-1 0,1 0,0 0,0 0,-1 0,1 0,0 1,0-1,0 0,0 0,0 1,0-1,0 0,0 1,0-1,1 1,1-1,35-12,-23 9,160-56,161-60,-264 92,79-36,-100 38,-25 14,0-1,-2-2,1 0,35-30,-58 43,0 1,-1 0,1-1,-1 0,0 1,1-1,-1 0,0 0,0 1,0-1,0 0,0-2,-1 3,0 1,0-1,0 1,0-1,0 1,0 0,0-1,0 1,0-1,0 1,-1-1,1 1,0 0,0-1,0 1,-1 0,1-1,0 1,0-1,-1 1,1 0,0 0,-1-1,1 1,0 0,-1 0,1-1,-1 1,1 0,0 0,-1 0,1-1,-1 1,-3 0,1-1,0 1,-1 0,1 0,0 0,-1 1,1-1,0 1,-1-1,1 1,0 0,-6 3,7-3,-33 18,34-19,0 1,0-1,1 1,-1-1,0 1,0-1,0 1,0 0,0 0,1-1,-1 1,0 0,1 0,-1 0,0 0,1 0,-1 0,1 0,-1 0,1 0,0 0,0 0,-1 0,1 0,0 0,0 0,0 0,0 0,0 2,1-2,0 0,0-1,0 1,0 0,-1-1,1 1,0 0,1-1,-1 1,0-1,0 0,0 1,0-1,0 0,0 1,0-1,1 0,-1 0,0 0,0 0,0 0,0-1,0 1,1 0,-1 0,0-1,0 1,0-1,0 1,0-1,1 0,40-20,-37 18,-1 1,-1 0,0-1,0 1,0-1,0 1,0-1,0 0,-1 0,0 0,1-1,-1 1,-1 0,1-1,0 1,-1-1,1 0,-1 0,0 1,-1-1,1 0,-1 0,1 0,-1-5,9-39,-8 48,-1 0,0 0,0 0,0 1,0-1,0 0,0 0,1 0,-1 0,0 0,0 0,0 0,0 0,0 1,1-1,-1 0,0 0,0 0,0 0,1 0,-1 0,0 0,0 0,0 0,0 0,1 0,-1 0,0 0,0 0,0 0,0-1,1 1,-1 0,0 0,0 0,0 0,0 0,1 0,-2 22,-2-10,1 0,0 0,1 1,1-1,0 1,2 20,-1-29,0 1,1-1,-1 0,1 0,0 0,0 0,0 0,0 0,1 0,-1 0,1-1,0 0,0 1,1-1,-1 0,1 0,-1-1,1 1,0-1,0 0,7 3,6 2,1-1,-1 0,1-2,0 0,0-1,0-1,1 0,-1-1,25-3,-41 2,1-1,0 0,-1 1,1-1,-1 0,0 0,1 0,-1 0,0-1,1 1,-1-1,0 1,0-1,0 0,0 0,-1 0,1 0,0 0,-1 0,1 0,-1-1,0 1,0 0,0-1,0 1,0-1,-1 1,1-1,0-4,1-9,-1-1,0 1,-3-31,0 6,20-88,-20 120,-3 14,-3 16,6-10,2 0,-1 0,1 0,1 0,0 0,1 0,4 18,30 78,-14-46,42 125,-21-70,49 224,-90-333,-1 1,1-1,-1 1,-1 0,1-1,-1 1,-1 0,1 0,-1-1,-1 1,1 0,-1-1,0 1,-1-1,0 0,0 0,-1 0,0 0,0-1,0 1,-6 5,5-5,-1 0,0-1,0 0,0 0,-1 0,1-1,-1 0,-1 0,1 0,-16 6,18-10,0 0,0 0,0 0,0-1,-1 0,1 0,0 0,0-1,0 1,0-1,-1 0,1-1,1 1,-1-1,0 0,0 0,1-1,-1 0,-6-4,-16-15,1 0,2-2,0-1,1-1,2 0,-21-35,11 19,-12-15,-68-99,99 136,0 0,2-1,1 0,0 0,2-1,-6-24,11 39,1 1,0-1,1 1,0-1,0 0,1-6,-1 11,1-1,-1 1,1 0,-1 0,1 0,0 0,0 0,0 0,0 0,1 0,-1 0,0 0,1 0,-1 1,1-1,0 1,-1-1,1 1,0 0,3-2,12-4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55.6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11,'0'-5,"0"0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0:58.2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1 571,'551'-16,"1561"7,-951 152,-272-22,52-73,2-53,-835 4,1785-9,-72 13,66 0,-263 76,-1326-65,382-31,948-37,88 76,-1669-21,472-4,-441-4,0-2,-1-4,0-4,119-41,49-33,258-58,886-90,15 118,-335 76,-1 80,-62 132,-882-142,-91-18,-19-3,1-1,-1-1,24 1,-32-3,-1 0,1-1,-1 0,0 0,1-1,-1 1,0-1,0 0,0 0,0-1,0 0,-1 0,6-4,23-15,0 2,1 1,63-24,-7 2,15-7,2 5,143-39,-238 79,-1 0,-1 0,0 0,0-1,0 0,12-8,-10 4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13.3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12213 0,'3'52,"3"0,2-1,28 96,-2-7,19 75,-27-115,-20-63,-1-1,-2 1,-1 0,-6 59,2-46,6 78,5-73,4 34,-12-81,-1 0,0-1,-1 1,1 0,-1-1,-1 1,1 0,-5 11,3-15,1 0,0-1,-1 1,0-1,0 0,0 0,0 0,0 0,-1-1,1 1,-1-1,0 0,0 0,0 0,0 0,0-1,0 0,0 1,-8 0,-11 1,0 0,-36-1,30-1,-587 57,337-27,189-21,-632 40,-279-54,-760 6,1664 1,1 5,0 4,0 4,-93 28,-89 46,242-81,0-1,-1-2,0-2,0-1,-65-4,27 1,-1551 2,763-5,706-5,1-7,-159-37,-130-14,-268 53,184 12,353-9,-293-54,210 27,119 21,-33 1,112 13,0-4,-80-17,131 21,1-1,1 0,-1-1,-15-8,101 114,5 11,121 221,-168-264,-3 2,-2 1,-4 1,29 137,-45-127,-4 0,-8 167,-2-56,16-249,-4 21,12-40,4 1,2 0,55-102,-77 166,15-33,1 1,2 1,2 1,29-36,-51 71,0 1,-1 0,1 1,0-1,0 0,1 0,-1 1,0-1,0 1,1 0,-1 0,1 0,-1 0,1 0,-1 0,5 0,-6 1,0 0,0 0,-1 1,1-1,0 0,-1 0,1 0,0 1,-1-1,1 0,0 1,-1-1,1 1,0-1,-1 0,1 1,-1-1,1 1,-1 0,1-1,-1 1,0-1,1 2,0 0,0 0,-1 0,1 1,-1-1,1 0,-1 0,0 1,0-1,0 0,0 0,-1 3,-9 62,-23 79,5-32,-147 638,168-726,4-12,-1 0,0 0,-1 0,-1 0,-7 12,13-25,0-1,0 1,-1-1,1 0,0 1,0-1,-1 0,1 1,0-1,-1 0,1 1,0-1,-1 0,1 0,0 1,-1-1,1 0,0 0,-1 0,1 0,-1 1,1-1,-1 0,1 0,0 0,-1 0,1 0,-1 0,1 0,-1 0,1 0,-1-1,-12-11,-6-30,16 35,-33-74,-3 3,-4 1,-84-115,84 135,-2 2,-93-86,113 119,-2 0,0 2,-2 1,0 1,-1 2,0 1,-60-21,116 36,-1-1,1-2,-1 0,34-10,-11 4,297-42,76-14,-204 32,-206 31,0-1,0-1,20-9,-25 11,-64 65,-66 96,109-137,-13 14,6-7,0 1,2 0,-28 61,-23 90,65-162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42.7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97 51,'1'-1,"-1"0,0 0,1 0,-1 0,0 0,1 0,-1 0,1 0,0 0,-1 0,1 1,0-1,0 0,-1 0,1 1,0-1,0 1,0-1,0 1,0-1,0 1,0-1,0 1,0 0,0-1,0 1,1 0,37-6,-27 5,71-24,-83 26,0 0,0 0,0 0,0-1,0 1,0 0,-1 0,1 0,0 0,0-1,-1 1,1 0,-1 0,1-1,-1 1,1 0,-1-1,1 1,-1 0,1-1,-1 1,0-1,1 1,-2 0,-21 23,-109 74,125-93,0-1,1 0,-1 0,-1 0,1-1,0 0,-11 2,-3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02.0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1 379,'408'21,"-111"-2,879 7,-836-21,107-6,-1-38,-279 15,303-61,-14-25,-325 86,202-11,585 46,-846-8,331-14,-3-32,75-6,-365 42,761-28,-827 35,0 2,-1 1,1 3,54 14,-84-16,0 0,-1 1,0 1,0 0,0 0,-1 2,0-1,0 2,-1-1,0 2,-1-1,0 1,0 1,-1 0,0 0,13 25,109 248,452 705,-241-434,117 245,-414-734,-30-45,24 43,-35-56,0 1,-1 0,0 0,0 0,-1 0,0 1,-1-1,1 19,-8 172,6-196,-1-1,1 1,-1 0,0 0,0-1,-1 1,1 0,-1-1,0 0,0 1,0-1,0 0,0 0,-1 0,1 0,-1 0,0-1,0 1,0-1,0 0,-1 0,1 0,-4 2,-9 2,1-1,-1 0,1-1,-23 3,4-1,-903 133,714-112,-605 81,7 46,-48 43,-806 198,1134-242,231-63,257-77,0-2,-1-3,-77 3,-164-15,202 1,-449-42,477 38,-93-15,82 10,-108-4,149 12,0-1,1-1,-1-2,2-2,-54-22,-26-6,73 27,18 6,0-1,-32-13,48 17,2-1,-1 1,0-1,0 0,1 0,0 0,-1-1,1 0,1 0,-1 0,0 0,1 0,0-1,0 1,-4-9,-176-363,56 130,109 208,-28-44,41 78,3 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9:24.5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1 290,'11'-1,"0"-1,0 0,0-1,-1 0,1 0,13-7,-11 5,1 0,0 1,15-4,54 1,1 3,83 7,-24 0,44-1,206-4,-338-3,73-16,-81 12,1 1,64-1,-40 10,-31 1,0-1,-1-3,1-1,0-2,54-14,-76 12,-1-2,0 0,32-22,-4 3,-26 17,0 0,1 1,1 1,-1 1,35-8,-35 10,-5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06.6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512 1,'2'55,"1"0,4 0,1-1,3 1,2-2,30 76,-11-47,57 104,-78-162,-1 1,-2 0,0 1,7 44,2 8,25 154,-41-230,-1 0,0 0,1 0,-1 0,1 0,0 0,-1 0,1 0,0 0,0 0,0-1,1 1,-1 0,0 0,1-1,-1 1,1-1,-1 0,1 1,0-1,-1 0,1 0,0 0,0 0,0 0,4 1,-4-3,1 1,-1-1,1 1,-1-1,1 0,-1 0,0 0,1 0,-1-1,0 1,0-1,0 1,0-1,0 0,0 1,0-1,-1 0,1 0,-1-1,1 1,1-5,16-27,-1-2,13-40,9-18,5-5,-17 37,1 1,4 1,46-65,-83 134,0-1,1 1,1 0,0 0,0 0,0 0,1 0,1 1,0-1,1 13,-2 1,0 135,2-85,-3 0,-3-1,-21 109,23-167,1-5,0-1,0 1,-1 0,0-1,-1 0,-5 10,8-16,0 0,-1 0,1-1,-1 1,1-1,-1 1,0-1,0 0,0 1,1-1,-1 0,0 0,0 0,-1-1,1 1,0 0,0-1,0 1,0-1,-1 0,1 0,0 0,0 0,0 0,-1 0,1-1,0 1,0-1,0 1,0-1,-3-1,-32-14,1-1,-68-43,43 23,-338-216,90 53,302 195,-1 0,0 0,0 1,0 0,0 0,-1 1,0 0,1 1,-1-1,0 2,0-1,-1 1,1 1,-17 1,580-153,-226 53,174-31,6 32,-487 95,-7 1,-1 0,1 0,-1 2,1-1,-1 2,22 2,-34-3,0 0,-1 1,1-1,-1 0,1 0,-1 0,1 0,-1 0,1 1,-1-1,1 0,-1 0,1 1,-1-1,1 0,-1 1,1-1,-1 0,1 1,-1-1,0 1,1-1,-1 1,0-1,0 1,1-1,-1 1,0-1,0 1,0-1,1 1,-1-1,0 2,-12 16,-31 14,38-29,-89 66,4 4,-110 112,163-148,2-1,-66 53,42-43,3 3,-87 98,129-131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08.0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600 0,'-12'2,"1"0,0 0,0 1,0 1,0 0,0 0,1 1,-15 10,-10 2,-54 25,-225 98,311-139,0 0,1 0,-1 1,0-1,1 1,-1-1,1 1,-1 0,1 0,0 0,0 0,0 0,0 0,0 1,0-1,0 1,1-1,0 1,-1 0,1-1,-2 7,3-3,0-1,0 1,0 0,1-1,-1 1,1 0,1-1,-1 1,1-1,4 10,97 205,-14-35,95 234,-168-386,-2 1,-1 0,-2 1,-2 0,-1 1,6 55,-13-69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09.1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1 122,'35'-3,"0"-2,-1-1,0-2,0-1,36-15,-34 12,89-36,-103 41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10.3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0 201,'60'-1,"0"0,71 8,-115-6,0 2,-1 0,1 1,-1 0,1 1,-2 1,1 0,-1 1,20 13,-30-17,-1 0,0 0,1 0,-1 1,-1-1,1 1,0 0,-1-1,0 1,0 0,0 0,0 1,-1-1,1 0,-1 1,0-1,-1 0,1 1,-1-1,0 1,0-1,0 1,0-1,-1 1,0-1,0 1,-2 5,0 0,-1 0,0 1,-1-1,0-1,0 1,-1-1,0 0,-1 0,0-1,-8 9,14-17,1 0,0 0,0 0,-1 1,1-1,0 0,0 0,-1 0,1 0,0 0,0 0,-1 0,1 0,0 0,-1 0,1 0,0 0,0 0,-1 0,1 0,0 0,-1 0,1 0,0 0,0 0,-1 0,1 0,0 0,0-1,-1 1,1 0,0 0,0 0,-1 0,1-1,0 1,0 0,0 0,-1 0,1-1,0 1,0 0,0-1,0 1,0 0,0 0,0-1,0 1,-1 0,1 0,0-1,0 1,0 0,0-1,0 1,0 0,1 0,-1-1,0 1,0 0,0-1,0 1,0 0,0 0,0-1,1 1,0-24,10-30,3-1,1 2,4 0,41-85,-47 109,8-33,-14 43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11.4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107 274,'1'0,"0"-1,1 1,-1 0,0-1,0 1,1-1,-1 0,0 1,0-1,0 0,0 0,0 0,0 1,0-1,0 0,0 0,0-1,0 1,0-2,17-29,-9 13,-7 16,45-78,-44 74,0 1,0-1,-1 0,1 0,-2 0,1 0,-1 0,0 0,-1-1,0-11,0 17,0 1,0 0,0-1,-1 1,1-1,0 1,-1 0,1-1,-1 1,1 0,-1-1,0 1,1 0,-1 0,0 0,0-1,0 1,0 0,0 0,0 1,0-1,0 0,0 0,-1 0,1 1,0-1,-3 0,1 0,0 1,0 0,0 0,0 0,0 1,0-1,1 1,-1-1,0 1,0 0,0 0,-3 2,-9 5,0 1,1 0,-19 16,26-19,0 1,0-1,1 1,0 1,1-1,-1 1,1 0,1 0,-1 1,2-1,-1 1,1 0,0 0,-2 15,2-1,1 1,1-1,1 0,5 41,-4-59,0 0,1 0,-1 0,1-1,0 1,0-1,1 1,-1-1,1 0,0 0,0 0,0 0,1-1,-1 1,1-1,0 0,0 0,0 0,1 0,-1-1,0 0,1 0,5 2,9 3,1-1,0-1,1 0,26 2,23 2,7 2,0-4,119-2,-170-9,-6-2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13.2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314 52,'-11'0,"-1"1,1 0,0 1,0 0,0 1,0 0,0 0,1 1,-11 6,2 1,0 1,1 0,-29 26,30-23,7-7,0 0,1 1,0 0,1 0,-1 1,-7 13,16-22,-1-1,1 1,0 0,-1 0,1 0,0-1,0 1,-1 0,1 0,0 0,0 0,0 0,0 0,0 0,0 0,0-1,0 1,1 0,-1 0,0 0,0 0,1 0,-1-1,1 1,-1 0,1 0,-1-1,1 1,0 1,28 14,38-2,-67-14,25 3,0 0,0-1,0-2,0 0,1-2,37-7,-58 7,1 0,-1-1,0 0,1 0,-1 0,-1-1,1 0,0 0,-1 0,0 0,0-1,0 1,-1-1,5-7,-4 78,-1-30,2 1,1-1,2 0,1 0,2-1,20 44,112 198,-64-132,-36-61,-10-17,2-1,78 107,-109-168,1 0,0 0,1 0,-1-1,1 0,0 0,0-1,0 1,0-1,1 0,-1-1,13 4,-17-6,0 1,1-1,-1 1,1-1,-1 0,0 0,1 0,-1 0,1 0,-1-1,0 1,1-1,-1 0,0 1,0-1,1 0,-1 0,0-1,0 1,0 0,0-1,0 1,0-1,-1 1,1-1,-1 0,1 0,-1 0,1 0,-1 0,0 0,0 0,0 0,0-1,0 1,-1 0,1-1,-1 1,1-4,2-14,-2-1,0 0,-1 0,-1 0,-1 0,-1 0,-7-25,-49-141,53 170,-53-143,-45-135,84 225,2 0,-10-95,2 19,9 58,13 67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15.4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 0,'-1'1,"0"-1,0 1,0-1,0 1,0-1,0 1,0 0,0-1,0 1,0 0,0 0,1 0,-1 0,0 0,0 0,1 0,-1 0,1 0,-1 0,1 0,-1 0,1 0,0 1,-1-1,1 0,0 0,0 2,-5 39,5-37,0 7,1 0,0 0,1 0,0 0,1 0,0-1,1 1,0-1,1 0,0 0,1 0,14 19,-6-10,2-1,0-1,1 0,1-1,29 22,-42-36,0 0,-1 0,2 0,-1 0,0-1,0 1,1-1,-1-1,1 1,0-1,6 1,-10-2,0 0,0 0,0-1,0 1,0 0,0-1,0 1,0-1,0 0,0 0,0 0,-1 0,1 0,0 0,-1 0,1 0,0 0,-1-1,0 1,1-1,-1 1,0-1,0 0,0 1,0-1,0 0,0 0,0 0,-1 0,1 0,-1 0,1 0,-1 0,1-3,1-23,0 0,-1 0,-5-42,1 37,4-61,-1 94,-1-1,1 0,0 1,0-1,1 0,-1 1,0-1,0 0,0 1,0-1,0 0,1 1,-1-1,0 1,1-1,-1 0,0 1,1-1,-1 1,1-1,-1 1,1-1,-1 1,1 0,-1-1,1 1,-1 0,1-1,-1 1,1 0,0-1,-1 1,2 0,21 10,27 37,-43-39,9 8,-2 1,0 1,-1 0,-1 0,-1 1,-1 1,0 0,13 40,3 6,36 64,-60-126,8 18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16.8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74 352,'2'-13,"0"1,0 0,1 0,1 0,0 1,0-1,11-18,-7 14,-1 0,0 0,3-18,-1 0,-5 25,-1 0,-1 0,0-1,0 1,-1-1,0 1,-1-1,0-10,0 19,-1 0,1-1,0 1,0 0,-1 0,1-1,-1 1,1 0,-1 0,1 0,-1 0,0 0,0 0,1 0,-1 0,0 0,0 0,0 0,0 1,0-1,0 0,0 1,0-1,-1 0,1 1,-2-1,0 1,1 0,-1 0,0 0,1 0,-1 0,1 1,-1 0,1-1,-1 1,1 0,-1 0,-2 2,-6 3,1 1,-1 0,2 1,-13 11,17-14,0 1,1-1,0 1,0 0,1 0,0 0,0 0,0 1,1-1,0 1,0 0,0 0,1-1,0 1,1 0,-1 0,1 0,1 0,-1 0,1 0,1 0,1 8,3 4,0-1,1 1,1-1,0 0,1-1,21 28,-27-41,0-1,1 1,0-1,-1 0,1 0,0 0,1-1,-1 0,0 1,1-1,-1-1,1 1,0-1,0 0,-1 0,1 0,7 0,13 0,1-1,29-3,-14 1,48 0,-66 2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18.0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1,'14'1,"0"0,0 2,0-1,-1 2,1 0,-1 1,0 0,0 1,0 0,-1 1,0 0,18 15,-10-6,-1 1,-1 1,0 0,-1 1,-1 1,15 25,-27-39,-1 0,1 0,-1 0,-1 0,1 1,-1-1,0 1,0 0,-1-1,0 1,0 0,-1 0,0 0,0 0,-1-1,-1 13,2-19,0 0,0 1,-1-1,1 1,0-1,0 1,0-1,0 1,0-1,0 0,0 1,-1-1,1 1,0-1,0 0,-1 1,1-1,0 0,-1 1,1-1,0 0,-1 1,1-1,0 0,-1 0,1 1,-1-1,1 0,0 0,-1 0,1 0,-1 1,1-1,-1 0,-7-15,0-26,7 27,-1-86,2 92,1 0,0 0,0 0,1 1,0-1,0 0,1 1,0-1,0 1,6-9,-8 15,0-1,0 1,0 0,1-1,-1 1,0 0,1 0,-1 0,1 0,-1 0,1 0,-1 0,1 0,0 1,-1-1,1 1,0-1,-1 1,1 0,0-1,0 1,0 0,2 1,0-1,0 1,1 0,-1 1,0-1,1 1,-1 0,0 0,0 0,4 3,6 6,0 1,0 0,17 20,-25-25,-1-1,0 1,-1 1,0-1,0 0,0 1,-1 0,0 0,0 0,-1 0,-1 1,1-1,-1 0,0 1,-1 12,0-21,1 9,1 0,-1-1,2 1,-1-1,1 1,1-1,-1 0,1 0,9 13,0-5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19.2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300 1,'-10'1,"1"0,-1 0,1 1,0 1,0 0,0 0,0 0,-13 8,-69 44,61-34,9-10,-19 10,38-20,1 0,-1 0,1 0,-1 0,1 0,0 0,-1 1,1-1,0 0,0 1,0-1,0 0,0 1,0 0,0-1,1 1,-1 1,1-2,0 0,0-1,1 1,-1 0,0-1,1 1,-1 0,0-1,1 1,-1 0,1-1,-1 1,1-1,0 1,-1-1,1 1,-1-1,1 0,0 1,-1-1,1 0,0 1,0-1,-1 0,1 0,0 0,0 0,1 0,26 4,-24-4,29 3,0-1,1-2,-1-1,56-9,-82 8,0-1,0 1,-1-2,1 1,-1-1,0 0,0 0,-1 0,10-10,-2 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9:26.8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178 279,'2'-46,"0"-35,-2 75,-1 0,1 0,-1 0,0 0,-1 0,0 0,0 1,0-1,-6-10,7 15,0-1,0 1,0-1,0 1,-1-1,1 1,0 0,-1 0,1-1,-1 1,0 0,1 0,-1 1,0-1,1 0,-1 0,0 1,0-1,0 1,0 0,1-1,-1 1,0 0,0 0,-2 1,0-1,0 2,0-1,0 0,0 1,0 0,0 0,0 0,1 0,-1 1,-6 5,3-2,0 1,0 0,1 1,0-1,0 1,0 1,1-1,1 1,-7 14,9-14,1 1,-1 0,2 0,-1 1,1-1,1 0,0 0,0 0,1 0,0 0,1-1,4 13,8 11,0 0,23 33,-6-8,-21-37,0 0,2-1,30 37,-37-50,1 0,1-1,0 1,0-1,0-1,0 0,1 0,0-1,0 0,0 0,0-1,14 3,-2-2,1-1,0 0,0-2,0-1,0 0,0-2,22-4,18-7,66-24,-103 29,0 3,-31 14,-38 14,-9-2,33-12,-1-1,0-1,-28 5,43-11,0 0,0-1,0 1,0-1,0-1,1 1,-1-1,0 0,0 0,0-1,1 1,-1-1,1-1,-1 1,1-1,-10-6,-8-11,0-1,2-1,-25-32,10 11,-18-23,-79-126,131 190,1-1,-1 0,1 1,0-1,0 0,0 0,0 0,0 0,0 0,1 0,-1 0,1 0,0 0,0 0,0 0,1 0,-1 0,1 0,-1 0,2-4,1 3,-1-1,1 1,0-1,0 1,0 0,1 0,-1 0,1 0,0 1,8-6,9-4,0 1,1 1,46-16,-67 26,53-19,-7 1,1 2,0 2,1 2,67-9,-107 22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20.6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0 424,'12'0,"-1"0,1 0,-1-1,0-1,17-4,-23 4,-1 0,0 0,0 0,1-1,-1 0,-1 0,1 0,0 0,-1-1,0 1,0-1,0 0,0 0,0 0,2-6,2-4,-1 0,0-1,-1 1,-1-1,5-27,4-81,-10 86,2-45,-5 82,0 0,0 0,0 0,0 0,0-1,0 1,0 0,0 0,0 0,0 0,0 0,0 0,0 0,0-1,0 1,0 0,0 0,1 0,-1 0,0 0,0 0,0 0,0 0,0 0,0 0,0 0,1-1,-1 1,0 0,0 0,0 0,0 0,0 0,0 0,0 0,1 0,-1 0,0 0,0 0,0 0,0 0,0 0,0 0,1 1,-1-1,0 0,0 0,0 0,0 0,0 0,0 0,0 0,0 0,1 0,-1 0,0 0,0 1,0-1,0 0,0 0,0 0,0 0,0 0,10 13,8 19,-18-31,97 161,178 229,-172-253,-21-27,17 20,126 222,-222-348,0 0,-1 1,0-1,0 1,0-1,-1 1,0 0,0-1,0 1,-1 0,0 8,0-12,0 1,-1-1,0 0,1 1,-1-1,0 0,0 0,0 0,-1 0,1 0,0 0,-1 0,0 0,1 0,-1-1,0 1,0-1,0 1,0-1,0 0,0 1,0-1,0 0,0-1,0 1,-1 0,1 0,0-1,-4 1,-13 2,1-1,-1-1,0 0,1-2,-1 0,-27-5,33 3,0 0,1 0,-1-1,1-1,0 0,0-1,1 0,0 0,0-2,-10-7,15 9,1 1,0-1,1 0,-1 0,1 0,1-1,-1 0,1 1,-4-12,-15-71,5 20,8 40,2 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21.6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606 0,'-4'1,"-1"-1,1 1,-1 0,1 0,0 0,0 1,-1 0,1 0,0 0,1 0,-1 0,0 1,-5 4,-44 48,36-36,-43 48,3 3,3 2,-56 98,77-110,3 0,2 2,3 2,-32 125,51-162,1 0,1 0,2 0,0 0,4 41,-1-58,0 0,1 0,0-1,1 1,0-1,1 0,-1 0,2 0,-1 0,1-1,1 1,-1-1,2-1,-1 1,1-1,0 0,0 0,13 8,-2-4,0-1,1-1,0-1,0 0,25 6,108 19,-34-9,-93-18,-13-4,1 1,0 0,-1 1,0 0,0 1,0 0,0 1,-1 0,19 14,-30-19,1 1,0-1,0 1,-1 0,1-1,-1 1,1-1,-1 1,0 0,0 0,1-1,-1 1,0 0,-1 0,1-1,0 1,0 0,-1-1,1 1,-1 0,0-1,1 1,-1-1,0 1,0-1,0 1,0-1,0 0,0 1,0-1,-1 0,0 1,-46 42,40-38,-1-1,0 0,0 0,0-1,0-1,-1 1,1-1,-16 2,-82 4,16-2,-40 6,104-11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22.3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1,'3'63,"2"0,3-1,3 1,28 92,103 231,-28-115,-113-268,0 0,0 0,0 0,1 0,-1-1,1 1,0-1,0 1,0-1,0 1,0-1,0 0,0 0,1 0,-1 0,1 0,0-1,-1 1,1-1,0 0,0 0,0 0,0 0,0 0,0-1,0 1,0-1,0 0,0 0,0 0,0 0,1 0,-1-1,0 1,0-1,0 0,0 0,3-2,12-5,-1 0,-1-1,0-1,29-22,-40 28,12-9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22.7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1 269,'6'-2,"0"0,0 0,0-1,0 1,0-1,-1 0,1-1,-1 1,0-1,7-7,6-3,24-13,1 1,83-35,99-23,-205 77,11-4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23.7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231 28,'0'0,"0"-1,0 0,0 1,0-1,0 0,0 1,0-1,0 1,0-1,-1 0,1 1,0-1,0 1,-1-1,1 0,0 1,-1-1,1 1,-1-1,1 1,0 0,-1-1,1 1,-1-1,1 1,-1 0,0-1,1 1,-1 0,1 0,-1-1,0 1,1 0,-1 0,1 0,-1 0,0 0,1 0,-1 0,0 0,1 0,-1 0,0 0,1 0,-1 0,1 0,-1 1,0-1,1 0,-1 1,1-1,-1 0,1 1,-1-1,1 0,-1 1,-32 22,15-3,0 0,2 2,0 0,2 0,0 2,2-1,0 2,2 0,0 0,2 1,1 0,1 0,1 0,2 1,0 0,2 0,2 33,0-58,-1 0,1 1,-1-1,1 0,0 0,-1 1,1-1,0 0,0 0,1 0,-1 0,0 0,1-1,-1 1,1 0,0-1,-1 1,1-1,0 1,3 1,-1-1,0 0,1-1,-1 1,1-1,-1 0,1 0,0 0,0-1,7 1,-2-2,1 1,-1-1,0-1,0 0,0 0,0-1,0-1,17-8,-18 6,0 0,0-1,-1 0,0-1,-1 1,0-2,0 1,0-1,-1 0,-1 0,0-1,0 1,0-1,-1 0,-1-1,0 1,0-1,1-13,1-21,-1 0,-3 0,-5-52,2 24,1 63,0 7,1 0,0 0,-1 0,1 0,0 0,1 0,-1 0,0 0,1 0,0 0,-1 0,3-5,-1 9,0-1,0 1,0 0,-1 0,1 0,0 0,-1 0,1 0,-1 0,1 0,-1 1,0-1,1 1,-1-1,0 1,0-1,1 3,0-1,31 41,-2 1,28 53,-19-28,-39-68,27 43,37 83,-57-104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25.0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 0,'0'1,"-1"-1,0 0,0 0,0 1,0-1,0 0,1 1,-1-1,0 1,0-1,1 1,-1 0,0-1,1 1,-1-1,0 1,1 0,-1 0,1-1,-1 1,1 0,0 0,-1 0,1 0,0-1,0 1,-1 0,1 0,0 0,0 0,0 1,0 33,5-9,1-1,1 0,1 0,14 30,54 97,-37-80,222 424,-248-477,-2-19,6-31,-7 7,13-18,2 1,2 1,2 1,1 1,2 2,64-56,-83 81,0 1,1 1,0 0,1 0,0 2,0 0,1 0,0 2,0 0,0 0,1 2,-1 0,29-1,-42 4,0 0,0 1,1-1,-1 0,0 1,0 0,0 0,0 0,-1 0,1 0,0 1,0-1,-1 1,1 0,-1 0,1 0,-1 0,0 0,0 0,0 1,2 2,-2-1,0 1,0-1,0 1,-1 0,1 0,-1-1,-1 1,1 0,-1 0,1 0,-2 10,-2 5,0-1,-1 1,-2-1,0 0,-12 26,2-10,-23 38,31-61,1 0,-2-1,1 0,-2-1,1 0,-20 15,23-21,0-1,-1 0,0 0,0-1,0 0,0 0,0 0,-1-1,1 0,0-1,-1 1,1-1,0-1,-8-1,-14-2,1-1,-32-10,-8-3,28 8,0-1,-64-28,79 24,8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25.6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1,'6'0,"-1"1,0-1,1 1,-1 1,0-1,0 1,0 0,0 0,0 0,0 1,-1 0,1 0,-1 0,0 0,0 1,0-1,0 1,5 8,6 8,-2 0,22 44,-10-17,-23-44,38 64,55 125,-88-172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26.0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83,'0'-4,"0"-6,0-6,0-3,4 0,2 4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29.0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396 1593,'19'3,"-3"-3,-15-1,0 0,0-1,0 1,0-1,-1 1,1-1,0 1,-1-1,1 1,-1-1,0 1,1-1,-1 0,0 1,0-3,1-12,-1-1,0 1,-1-1,-1 1,-6-26,-29-81,24 82,-26-75,-5 1,-5 3,-5 2,-74-112,124 215,-21-29,24 34,0 1,0 0,0 0,0 0,0 0,0-1,0 1,0 1,0-1,0 0,0 0,-1 0,1 1,0-1,-1 1,1-1,-1 1,1-1,0 1,-1 0,1-1,-4 1,5 1,-1 0,0 0,1-1,-1 1,1 0,0 0,-1 0,1-1,-1 1,1 0,0 0,0 0,0 0,-1 0,1 0,0 0,0 0,0 0,0 0,1-1,-1 1,0 0,0 0,0 0,1 0,-1 0,1 0,-1 0,1 1,14 31,-14-31,38 79,5-2,2-1,4-3,3-2,3-3,68 66,-106-120,0-1,0-1,1-1,21 11,-30-19,1 1,-1-2,1 0,0 0,0-1,1 0,-1-1,0 0,22 0,-29-2,-1 0,1-1,-1 0,0 0,0 0,1 0,-1 0,0-1,0 1,0-1,0 0,-1 0,1 0,0 0,-1-1,1 1,-1-1,0 1,0-1,0 0,0 0,-1 0,1 0,-1 0,1 0,-1 0,0-1,0 1,-1 0,2-7,1-12,-1 1,-1-1,-3-38,1 32,2-45,0 41,-1 1,-1-1,-8-45,6 62,8 21,5 11,18 15,1-2,1-2,2 0,0-2,2-1,42 22,-73-45,-1 0,1 0,0-1,0 0,0 1,0-1,0 0,0 0,0 0,0-1,0 1,0-1,0 0,1 0,-1 0,5-1,-6 0,0 0,0 0,0 0,-1 0,1 0,0-1,-1 1,1 0,-1-1,0 0,1 1,-1-1,0 0,0 0,0 1,0-1,0 0,0 0,-1 0,1 0,-1 0,1 0,-1-1,0 1,0-4,1-17,0 0,-2 0,0-1,-2 1,-9-36,-40-115,36 124,-29-85,-5 1,-91-169,137 294,-18-28,21 36,1-1,-1 1,0-1,0 1,0 0,-1 0,1-1,0 1,0 0,-1 0,1 0,0 0,-1 0,1 1,-1-1,1 0,-1 1,-2-2,3 3,1-1,-1 1,1 0,-1-1,1 1,-1-1,1 1,-1 0,1-1,0 1,-1 0,1-1,0 1,0 0,-1-1,1 1,0 0,0 0,0-1,0 1,0 0,0 0,0 0,0-1,0 1,1 0,-1-1,0 1,0 0,1 0,-1-1,0 1,1 0,0 0,11 31,15 19,3-1,2-2,48 57,-31-43,246 299,-288-353,1-1,0 0,18 13,-25-19,0 0,0-1,0 1,0 0,0 0,0-1,0 1,0-1,0 1,0-1,1 1,-1-1,0 0,0 1,1-1,-1 0,0 0,0 0,1 0,-1 0,0 0,1-1,-1 1,0 0,0 0,0-1,1 1,-1-1,0 1,0-1,0 0,0 0,0 1,0-1,0 0,0 0,0 0,0 0,0 0,-1 0,1 0,0 0,-1 0,2-2,-1-2,0 1,1 0,0 0,0 0,0 0,0 0,1 1,-1-1,1 1,3-4,-3 6,-1 0,1 0,-1 0,1 0,0 0,-1 0,1 1,0 0,-1-1,1 1,0 0,0 0,-1 1,1-1,0 0,0 1,4 1,18 6,-1 0,0 2,-1 0,40 25,-42-23,0 0,0-1,1-2,0 0,38 10,-59-19,1 0,0 1,0-1,0 0,-1 0,1 0,0 0,0 0,0 0,-1-1,1 1,0-1,0 1,-1-1,1 1,0-1,-1 0,1 0,-1 0,1 0,-1 0,1 0,-1-1,0 1,1 0,-1-1,0 1,0-1,0 1,0-1,0 1,-1-1,1 0,0 1,-1-1,1 0,-1 0,0-1,2-9,0-1,-2 1,1 0,-3-21,1 13,-1-41,-2 0,-2 0,-16-63,16 95,17 41,7 10,265 324,-29 24,-248-360,0 0,-1 1,0 0,-1 0,0 0,0 0,-2 1,1-1,-1 1,-1 0,0 13,-1-18,-1 1,0 0,-1 0,0-1,0 1,-1-1,0 1,0-1,-1 0,1 0,-2 0,1-1,-1 1,0-1,0 0,0-1,-10 8,4-2,-1-1,0-1,-1 0,1 0,-2-1,1-1,-1 0,0-1,-1 0,1-2,-1 1,0-2,-1 0,1-1,0 0,-1-1,1-1,-17-2,11-1,1-2,0 0,0-1,1-1,-1-1,1-1,1 0,0-2,-22-16,20 13,1-2,0-1,2 0,0-1,0-1,2-1,-19-31,3-17,25 52,0 1,-1-1,-13-19,8 19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29.5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246 1,'-4'0,"-6"0,-6 0,-3 0,-4 0,-2 0,-5 0,-2 0,0 0,2 0,5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9:28.2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0,'0'12,"0"1,2-1,-1 0,2 0,-1 1,2-2,-1 1,2 0,0-1,0 0,1 0,0 0,1-1,12 16,-12-14,0 0,-1 1,0-1,-1 1,6 25,9 23,-13-47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30.0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 0,'-4'0,"-2"0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32.8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7147 206,'-45'13,"-93"14,54-13,-440 84,-1025 208,309-110,1111-180,-398 20,-1-35,339-2,-442-36,5-45,111 22,464 53,-88-24,94 19,-1 2,-65-6,110 16,1-1,-1 1,0 0,0 0,0 0,0 0,0-1,0 1,0 0,0 0,0 1,0-1,0 0,0 0,0 0,1 1,-1-1,0 0,0 1,0-1,0 1,1-1,-1 1,0-1,0 1,1 0,-1-1,0 1,1 0,-1-1,1 1,-1 0,1 0,-1 0,1-1,-1 1,1 0,0 0,-1 1,2 3,0 0,0-1,0 1,0-1,1 1,-1-1,4 5,5 18,305 816,-241-661,377 876,-303-753,260 397,-342-604,203 327,-159-220,-9 5,82 245,-131-296,98 251,-149-406,1-1,-1 0,1 1,0-1,0 0,0 0,0 0,1 0,-1 0,1-1,-1 1,1-1,0 0,0 1,0-1,1-1,-1 1,0 0,1-1,-1 0,1 1,-1-1,5 0,2-1,0 0,1-1,-1 0,0-1,0 0,-1 0,14-6,691-241,-58 19,-212 95,893-150,-992 238,296-45,-4-44,-384 60,-4-10,320-159,-399 163,299-158,-390 193,-1-3,-3-4,112-105,-179 152,-1 0,0-1,0 0,0 0,-1 0,-1-1,0 0,6-11,-10 13,1 1,-1 0,0-1,0 1,0-1,-1 1,0-1,0 1,-1-1,0 1,0-1,-1 1,0 0,-2-7,-41-101,-111-198,47 104,-441-1089,468 1095,-9 4,-8 5,-143-209,221 371,-23-31,3-3,2-1,-57-137,94 195,-1 1,0-1,0 1,-1 0,1 0,-11-13,13 18,-1 1,0-1,0 1,0-1,0 1,0 0,0 0,0 0,0 0,-1 0,1 1,0-1,-1 1,1-1,0 1,-1 0,1 0,0 0,-1 0,1 0,0 1,-1-1,1 1,0-1,0 1,-1 0,-1 1,-60 21,-482 153,424-145,-42 12,-263 34,387-74,8-2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52.1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1 279,'0'-1,"0"0,1 0,-1 0,1 0,-1 0,1 0,0 0,-1 1,1-1,0 0,-1 0,1 1,0-1,0 0,0 1,0-1,0 1,0-1,0 1,0-1,0 1,0 0,0-1,0 1,0 0,0 0,1 0,39-5,-30 4,747-49,1 45,-499 6,2317 50,-1680-20,-46-2,-168-17,-5-62,-541 32,364-62,-170 16,-19 4,-222 41,142-12,-181 29,1 2,-1 2,0 2,68 14,-112-16,105 23,1-4,201 10,-193-24,221 41,-74-6,-203-34,-1 4,0 2,-1 3,0 3,-2 2,81 43,135 60,-246-113,21 10,-2 2,49 31,-84-45,1 0,-1 1,-1 1,0 1,0 0,-2 0,1 2,-2-1,19 33,38 117,-38-83,26 67,77 179,-106-271,3-1,2-1,64 81,-60-91,56 72,-82-100,1-3,13-19,-6-2,1 1,0 0,1 2,-1 0,1 1,0 1,0 1,0 1,0 1,0 0,0 2,0 0,22 6,-33-7,0 1,0 1,-1-1,1 2,-1-1,0 1,0 0,0 1,-1 0,1 0,9 9,-5-2,-1 0,0 1,-1 1,-1 0,11 20,-5-8,-1 0,-2 1,0 1,13 53,-25-79,0 0,1-1,-1 1,0 0,0-1,1 1,-1-1,1 1,-1-1,1 1,0-1,-1 1,1-1,0 0,0 1,0-1,0 0,0 0,0 1,0-1,1 0,-1 0,0 0,1-1,-1 1,1 0,1 0,-2-1,1-1,-1 0,1 0,-1 0,1 0,-1 0,0 0,0-1,1 1,-1 0,0-1,0 1,0-1,-1 1,1-1,0 1,0-1,-1 1,1-1,-1 0,0 1,1-1,-1 0,0-3,31-205,-2 13,-27 186,11-77,-15 81,-4 22,-2 28,-11 280,0 0,18-313,0 6,-1 0,0 0,-1-1,-8 25,9-37,1 0,0 0,-1 1,0-1,1 0,-1 0,0-1,-1 1,1 0,0-1,-1 1,1-1,-1 0,0 0,0 0,0 0,0 0,0-1,0 0,-1 1,1-1,0 0,-1 0,1-1,0 1,-7-1,-16 0,1-1,-1-2,1-1,-1-1,-48-16,-118-59,119 48,-332-174,13-27,166 95,221 136,1-1,0 0,0 0,0 0,0-1,0 1,-5-8,9 11,0-1,-1 1,1-1,0 1,0-1,-1 1,1-1,0 1,0-1,0 0,0 1,-1-1,1 0,0 1,0-1,0 1,1-1,-1 0,0 1,0-1,0 1,0-1,0 0,1 1,-1-2,2 1,-1 0,0 0,0 0,1 0,-1 0,0 0,1 1,-1-1,1 0,-1 1,1-1,0 1,-1-1,3 1,35-6,76-2,-36 5,60-7,228-24,-272 21,-34 5,1-2,86-26,-68 5,-2-3,135-82,-129 67,-80 47,-1 0,2 0,-1 1,0-1,0 1,1 0,-1 0,0 0,10 0,-14 1,1 0,-1 0,1 0,0 1,-1-1,1 0,0 0,-1 0,1 0,-1 1,1-1,0 0,-1 1,1-1,-1 0,1 1,-1-1,1 1,-1-1,0 1,1-1,-1 1,1-1,-1 1,0-1,1 2,-1 0,0 0,0-1,0 1,0 0,0 0,0-1,-1 1,1 0,-1 0,1-1,-1 1,0 0,0-1,0 1,-1 1,-58 109,5 3,-62 185,73-125,39-159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54.7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0 269,'4'0,"0"1,0 0,0 0,0 0,0 1,0-1,-1 1,1 0,0 0,-1 0,0 0,5 5,41 38,-35-30,272 300,-45-44,-216-242,-20-22,0-1,0 1,0-1,1 0,0-1,0 1,1-1,-1 0,1-1,14 8,-19-12,1 0,-1 0,0 0,1-1,-1 1,1 0,-1-1,0 0,1 1,-1-1,0 0,0 0,0 0,0-1,1 1,-2-1,1 1,0-1,0 1,0-1,-1 0,1 0,-1 0,1 0,-1 0,0 0,0 0,0 0,2-5,1-4,1-1,-2 1,1-1,2-19,11-105,29-155,-9 91,-4 15,-18 109,-11 45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55.8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483 28,'-28'0,"0"1,-32 5,49-4,-1 1,1 1,-1-1,1 2,0 0,1 0,-18 12,6-1,1 1,1 0,0 2,2 1,0 0,1 1,2 1,0 0,1 1,1 1,1 0,1 1,2 0,0 0,1 1,2 0,1 1,-2 33,6-51,2 0,-1 1,1-1,1 0,0 1,0-1,1 0,0-1,0 1,10 16,-11-21,0-1,1 1,-1-1,1 0,0 0,0 0,0 0,0-1,1 1,-1-1,1 1,-1-1,1 0,0-1,0 1,0-1,0 0,0 0,0 0,0 0,0 0,1-1,-1 0,0 0,0 0,5-1,8-3,1 0,-1-1,0-1,-1 0,26-14,75-51,-103 62,-8 5,1 0,-1 0,0-1,-1 0,1 0,-1-1,0 1,0-1,-1 0,0-1,0 1,0-1,4-11,-6 12,-1 0,0-1,0 1,0-1,-1 1,0-1,0 1,-1 0,1-1,-2 1,1-1,0 1,-1 0,-1 0,-4-10,-35-52,32 54,0-1,-13-25,16 21,0-1,2 0,0 0,1 0,1 0,1-1,1-27,1 46,0 0,0 0,0 0,0-1,1 1,-1 0,1 0,0 0,0 0,0 0,0 0,0 0,0 0,0 0,0 1,1-1,-1 0,1 1,-1-1,1 1,0 0,0-1,0 1,2-1,11-4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56.5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0,'2'14,"1"0,0-1,1 1,0-1,1 0,1 0,0-1,1 1,15 20,-2 1,67 122,65 113,-104-193,81 99,-124-169,-1 0,0-1,1 1,-1-1,1 0,0 0,0-1,1 0,-1 1,1-2,0 1,0-1,1 0,8 3,2-3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57.2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 1,'-1'0,"0"0,0 0,0 1,0-1,1 1,-1-1,0 0,0 1,0 0,1-1,-1 1,0-1,1 1,-1 0,0-1,1 1,-1 0,1 0,-1 0,1-1,0 1,-1 0,1 0,0 0,-1 0,1 0,0 0,0 0,0 0,0-1,0 1,0 0,0 0,0 0,1 1,4 37,2-19,0-1,1 1,2-2,16 28,56 69,-59-83,198 254,-165-221,2-3,85 69,-139-127,0-1,1 0,-1 0,1 0,0-1,0 1,0-1,0 0,0 0,0-1,1 0,-1 0,0 0,1 0,-1-1,1 0,-1 0,1-1,-1 1,0-1,10-3,0-2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57.6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60,'4'0,"6"0,5-4,9-2,5-4,10-4,3 0,-6 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2:58.7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448 0,'-19'1,"1"1,-1 1,1 0,0 1,0 1,1 1,-1 1,1 0,0 1,1 1,0 0,-14 12,7-4,1 1,1 1,0 1,2 1,0 0,2 1,-19 31,32-48,1 1,0 0,-1 1,2-1,-1 0,1 1,0-1,0 1,1 0,0 0,0 0,0 11,2-13,0-1,1 1,-1 0,1-1,0 1,0-1,0 1,0-1,1 0,0 0,0 0,0 0,0-1,1 1,-1-1,1 0,0 0,6 4,18 11,0-2,1 0,1-2,1-2,0 0,0-2,1-2,40 6,-69-13,0-1,0 0,0 0,0 0,0 0,0 0,0-1,0 1,0-1,0 0,0 0,0 0,0 0,-1-1,1 1,0-1,-1 1,0-1,1 0,-1 0,0 0,0-1,0 1,0 0,0-1,0 1,-1-1,1 0,-1 1,0-1,0 0,0 0,0 0,0 0,0-6,2-11,-1 0,0 0,-2 0,-2-28,0 19,-1-23,1 29,1 0,1 0,3-26,-3 49,0 0,1-1,-1 1,0-1,0 1,1 0,-1-1,0 1,0 0,1-1,-1 1,0 0,1-1,-1 1,0 0,1 0,-1 0,1-1,-1 1,0 0,1 0,-1 0,1 0,-1 0,0-1,1 1,-1 0,1 0,-1 0,1 0,-1 1,1-1,-1 0,0 0,1 0,-1 0,1 0,-1 0,0 1,1-1,-1 0,1 0,-1 1,0-1,1 0,-1 0,0 1,0-1,1 0,-1 1,0-1,1 1,26 23,-20-18,370 310,-355-297,-6-3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3:00.0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257 2,'-73'-1,"-81"3,152-2,1 0,-1 0,1 0,0 0,-1 0,1 0,-1 0,1 1,0-1,-1 0,1 1,0 0,-1-1,1 1,0 0,0-1,-1 1,1 0,0 0,-1 1,2-1,0 0,0 0,0 0,0 0,1-1,-1 1,0 0,0 0,1 0,-1-1,0 1,1 0,-1 0,1-1,-1 1,1 0,0-1,-1 1,1-1,0 1,-1-1,1 1,1 0,53 30,-37-23,-1-1,1-1,1 0,-1-1,1-1,0-1,0-1,0 0,32-2,-49 0,0-1,1 1,-1-1,0 0,0 0,0 1,1-2,-1 1,0 0,-1 0,1-1,0 1,0-1,0 1,-1-1,1 0,-1 1,1-1,-1 0,0 0,0 0,0 0,0-1,0 1,0 0,0-3,0 1,1 1,-1 0,1-1,0 1,0 0,0 0,0 0,0 0,5-4,-6 7,-1-1,1 1,0-1,0 1,1 0,-1-1,0 1,0 0,0 0,0 0,0 0,0 0,0 0,0 0,0 0,0 0,0 0,0 0,1 1,-1-1,0 0,0 1,0-1,0 1,-1-1,1 1,0 0,0-1,0 1,1 1,24 26,-24-26,58 81,86 156,-117-188,-22-39,152 281,-121-216,50 153,-79-201,-1 0,6 52,-13-74,0 0,0-1,-1 1,0 0,-1-1,0 1,0-1,0 1,0-1,-1 1,0-1,-1 0,1 0,-1 0,0 0,-1 0,0-1,-7 10,-2-3,0-1,0-1,-1 0,-1-1,1 0,-26 10,34-16,0-1,-1 0,1 0,-1-1,1 0,-1 0,0 0,1-1,-1 0,0 0,1-1,-1 0,0 0,1 0,-1-1,1 0,0 0,0-1,-10-5,-2-3,1 0,0-2,1 0,0-1,1 0,0-2,2 1,-1-2,2 0,1 0,0-1,1-1,0 1,2-2,0 1,2-1,0 0,1-1,1 1,1-1,1 0,0-38,5 17,2 0,2 0,1 0,2 1,3 0,0 1,3 1,1 0,29-47,-33 62,17-49,-22 50,2 0,17-31,-19 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9:29.8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1,'2'20,"0"1,2-1,0 0,1 1,1-2,12 28,12 40,-7-9,9 40,-28-102,1 0,0-1,14 25,9 26,9 64,-14-46,38 90,-52-150,-2-4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3:01.0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202 557,'0'-3,"1"1,0-1,0 1,0-1,0 1,0-1,1 1,-1 0,1 0,2-4,7-9,37-74,74-151,-111 212,-1-2,-1 1,5-33,-13 61,-1 0,0 0,0 0,0 0,0 0,1 0,-1 0,-1 0,1 0,0 0,0 0,0 0,0 0,-1 0,1 0,0 0,-1 0,1 0,-1 0,1 0,-1 0,0 0,1 1,-1-1,0 0,-1-1,0 1,0 0,0 0,-1 1,1-1,0 0,0 1,0-1,-1 1,1 0,0 0,-5 0,-6 2,-1 0,1 1,-16 5,27-7,-30 10,2 1,-1 2,2 1,0 1,-52 39,72-47,0 1,1-1,0 2,0-1,1 1,0 0,1 1,0 0,0 0,1 0,1 0,0 1,1 0,0 0,0 0,1 0,1 0,0 0,1 14,1-9,1 1,0 0,1 0,1-1,1 1,0-1,2 0,0-1,0 1,2-2,0 1,16 21,-20-32,-1 0,1 0,0-1,1 1,-1-1,1-1,0 1,0-1,0 0,0 0,0-1,1 0,-1 0,1 0,-1-1,1 0,0 0,0-1,-1 1,1-2,12-1,13-2,-1-3,0 0,44-17,-21 6,-40 14,-2 1,1-1,-1 0,0-1,0 0,18-12,-16 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3:02.3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742 91,'0'-3,"0"-1,0 0,-1 1,1-1,-1 1,0-1,0 1,0-1,0 1,0-1,-1 1,0 0,0 0,0 0,0 0,0 0,0 0,-1 1,1-1,-1 1,0-1,0 1,0 0,0 0,0 1,0-1,0 0,-1 1,1 0,-1 0,1 0,-5-1,-4 1,1-1,-1 2,1-1,-1 2,1 0,-1 0,1 1,-21 5,-15 10,1 1,1 2,1 2,1 2,1 2,1 2,1 2,2 1,-52 55,82-78,0 1,1 0,0 1,1 0,0 0,1 0,0 1,0-1,-3 14,7-19,0-1,0 1,0-1,1 1,-1-1,1 1,0-1,1 1,-1-1,1 1,0-1,0 1,0-1,1 0,-1 0,1 1,0-1,0 0,1-1,-1 1,1 0,0-1,0 1,0-1,7 6,16 9,1-2,0 0,53 21,-2-1,15 11,79 38,270 180,-427-254,-3-4,-1 1,0 1,-1 0,0 0,13 16,-22-23,1 0,-1 0,0 0,0 0,0 0,0 0,0 1,0-1,0 0,-1 1,1-1,-1 0,0 1,0-1,0 1,0-1,0 0,0 1,-1-1,1 0,-1 1,0-1,0 0,1 1,-1-1,-1 0,1 0,0 0,0 0,-1 0,1 0,-1-1,0 1,0 0,1-1,-1 1,-3 1,-59 56,-61 73,-22 21,119-128,0-1,-2-1,-54 32,71-49,0 1,-1-2,0 0,0 0,0-2,0 0,-23 3,29-6,1 1,0-1,-1 0,1-1,0 1,0-2,-1 1,1-1,0 0,0 0,0-1,1 0,-1 0,1-1,-1 1,-9-10,1-1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3:03.0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1,'1'14,"1"0,0 0,0 0,2-1,0 1,0-1,1 0,8 15,61 97,-61-105,390 526,-388-527,0-2,2 0,0-1,29 21,-41-33,0 0,1-1,-1 0,1 0,0 0,0-1,0 0,0 0,1 0,-1-1,0 0,1 0,-1-1,1 0,-1 0,1 0,-1-1,0 0,1 0,-1 0,7-3,2-4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3:03.5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1 232,'4'0,"6"0,6-4,3-2,9-4,6 0,8-3,8-3,9-4,7-2,5-2,4-1,-3 0,-5 3,-5 6,-9 6,-9 4,-13 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3:04.4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330 0,'-18'2,"-1"0,1 2,0 0,0 1,0 0,0 2,1 0,0 1,1 0,0 2,0 0,1 1,0 0,1 1,0 1,-14 16,25-26,-1 1,1 0,0 0,0 1,0-1,1 1,-1-1,1 1,0 0,1 0,-1 0,1 0,0 0,0 0,1 0,-1 0,1 0,0 0,0 1,2 6,0-6,0-1,1 1,-1-1,1 1,1-1,-1 0,1 0,-1 0,1-1,1 1,-1-1,1 0,-1 0,1-1,0 1,10 4,4 2,0 0,1-2,0 0,1-1,-1-1,1-1,23 3,-41-8,-1 0,0 0,1 0,-1-1,0 1,0-1,1 1,-1-1,0 0,0 1,0-1,0 0,0 0,0-1,0 1,0 0,0-1,-1 1,1-1,0 0,-1 1,1-1,-1 0,0 0,0 0,0 0,0 0,0 0,1-4,2-7,0 0,-1 0,-1-1,1-15,3-18,-6 47,1-1,-1 1,0-1,0 1,0-1,0 1,1-1,-1 1,0-1,0 1,1 0,-1-1,0 1,1-1,-1 1,1 0,-1-1,0 1,1 0,-1-1,1 1,-1 0,1 0,-1-1,1 1,-1 0,1 0,-1 0,1 0,-1 0,2 0,16 9,17 26,-32-31,184 246,-166-219,-1-1,-5-6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3:05.6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0,'1'7,"1"0,-1 0,1-1,0 1,1-1,0 1,0-1,0 0,1 0,6 8,7 13,289 555,-146-266,-104-201,-54-111,28 46,-30-50,0 1,1 0,-1-1,1 1,-1 0,1-1,-1 1,1-1,-1 1,1 0,0-1,-1 1,1-1,0 0,-1 1,1-1,0 0,0 1,-1-1,1 0,0 0,0 0,0 0,-1 1,1-1,0 0,0 0,0-1,-1 1,1 0,0 0,0 0,0 0,-1-1,1 1,0 0,0-1,-1 1,1-1,0 1,-1-1,1 1,-1-1,1 1,0-1,-1 1,1-1,-1 0,0 1,1-1,-1 0,1 0,-1 1,0-1,0 0,1 0,-1 1,0-1,0-1,7-22,-1 1,0-1,-2 0,1-35,4-18,-4 44,2-9,12-44,-16 75,0 1,1 0,0 0,1 0,0 0,0 1,1 0,0 0,12-12,-13 16,1 1,-1 0,1 1,0-1,0 1,0 1,0-1,1 1,-1 0,1 0,-1 1,9-1,13-1,45 1,-45 3,30-2,133 4,-166-1,0 2,-1 0,0 1,0 1,37 16,-57-21,1 1,-1 1,1-1,-1 1,0 0,0 0,0 0,-1 0,1 0,-1 1,1 0,-1 0,0 0,-1 0,1 0,-1 1,0-1,0 1,0-1,1 6,-3-6,1 0,-1 0,0 0,0 0,-1 0,1-1,-1 1,0 0,0 0,0 0,-1-1,1 1,-1 0,0-1,0 0,0 1,0-1,0 0,-1 0,0 0,1 0,-1-1,0 1,-1-1,-4 4,-132 93,-126 84,215-151,-3-3,0-2,-73 24,107-44,0-2,0-1,0 0,-1-2,1 0,-1-1,-24-2,37 0,0 0,0-1,0 0,1 0,-1 0,0-1,1 0,0-1,-10-5,13 6,0 0,0-1,0 1,1-1,0 0,-1 1,1-2,1 1,-1 0,1 0,-1-1,1 1,1-1,-1 0,1 0,-2-6,2 7,1 0,-1 0,1 0,0 0,0 0,0 0,1 0,-1 0,1 0,0 0,0 0,1 0,-1 1,1-1,2-4,8-8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3:06.7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47 1,'-1'4,"0"0,0 0,-1 1,1-1,-1 0,0 0,0 0,-1-1,-2 5,-12 22,14-12,0 1,1-1,1 0,1 1,0-1,2 0,0 1,1-1,1 0,9 27,-1-14,2 0,1-1,1 0,22 28,15 28,-37-57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3:07.0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28 171,'0'-4,"-5"-6,-1-5,1-4,0-4,2-2,1-1,1 0,1 4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3:07.7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37,'0'-1,"0"-1,0 1,0-1,0 1,0-1,0 1,0 0,0-1,1 1,-1-1,1 1,-1 0,1-1,-1 1,1 0,0-1,0 1,-1 0,1 0,0 0,0 0,0 0,0 0,1 0,1-1,-1 1,0 1,0-1,0 1,0 0,0 0,1 0,-1 0,0 0,0 0,0 0,0 1,0-1,0 1,0 0,3 1,6 3,1 1,-1 1,0 0,16 12,1 6,-2 1,0 2,39 53,54 103,-63-94,-43-69,8 9,-2 1,-1 0,-1 2,-2 0,19 60,-29-80,0 1,1-1,0-1,1 1,0-1,1 0,1-1,-1 0,2 0,0-1,0 0,1-1,0 0,0-1,1 0,0 0,25 10,-32-16,0-1,0 1,0-1,1 0,-1-1,0 1,0-1,1 0,-1 0,7-1,8-4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3:08.2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0,'4'5,"6"5,2 5,6 9,5 5,7 9,3 4,4 3,-4-3,-3-3,-3-5,-2-3,-4-3,-7-6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9:31.3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 1,'-2'0,"-1"0,0 0,1 0,-1 1,1-1,-1 1,1 0,-1-1,1 1,0 1,-1-1,1 0,0 0,0 1,0-1,0 1,0 0,-3 2,2 1,0-1,1 0,-1 1,1-1,0 1,0 0,0-1,-2 11,1 6,0 1,2-1,1 33,0-42,0 9,2 0,-1-1,2 1,1-1,10 34,-10-45,0 1,1-1,0 0,0 0,1-1,0 1,0-1,1 0,0-1,0 0,1 0,0 0,12 7,-15-10,1 0,1 0,-1-1,1 0,-1 0,1 0,0-1,0 0,12 2,-15-4,0-1,1 1,-1-1,0 0,1 0,-1 0,0-1,0 0,0 1,0-1,0-1,-1 1,1-1,-1 1,1-1,-1 0,4-5,-3 3,0 0,0-1,0 0,-1 0,0 0,0 0,-1-1,0 1,0-1,0 0,-1 1,0-1,0 0,0-11,-1-14,-6-53,5 83,1-1,0-1,-1 0,0 1,0-1,0 1,0-1,-1 1,1 0,-1-1,0 1,0 0,0 0,0 0,0 0,-1 1,1-1,-1 1,0-1,0 1,0 0,0 0,0 0,0 0,-1 1,1-1,-1 1,1 0,-1 0,-5-1,-10 0,0 0,-1 1,1 2,-32 3,1-1,28-3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3:08.5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169 211,'-4'-9,"-6"-6,-10-6,-1-3,-2-2,4-1,0 5,4 1,-1 4,4 1,3 3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3:09.2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37,'0'-2,"0"1,0-1,0 1,0-1,1 1,-1 0,0-1,1 1,-1-1,1 1,-1 0,1-1,0 1,-1 0,1 0,0 0,0-1,0 1,0 0,0 0,0 0,0 0,0 1,1-1,-1 0,0 0,0 1,1-1,-1 1,1-1,-1 1,0 0,1-1,-1 1,1 0,-1 0,1 0,-1 0,0 0,3 0,1 1,0 0,0-1,0 1,0 1,0-1,-1 1,1 0,0 0,-1 0,6 4,68 59,-4 3,-2 4,72 93,33 34,-172-193,0-1,0-1,1 1,-1-1,1 0,0 0,0 0,1-1,-1 0,0-1,1 1,0-1,0 0,0-1,0 1,0-2,11 1,-9-1,-1-2,1 1,0-1,-1 0,1-1,-1 0,0 0,0-1,0 0,-1 0,1-1,-1 0,11-10,15-20,-18 18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3:09.7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1 303,'15'-1,"0"0,0-1,-1-1,1 0,0-1,-1 0,0-1,0-1,14-8,15-11,56-43,4-3,-75 53,50-44,-60 46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3:10.8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10 322,'0'0,"0"-1,-1 1,1 0,0 0,0 0,-1 0,1 0,0 0,0 0,-1 0,1 0,0 0,0 0,-1 0,1 0,0 0,0 0,-1 0,1 0,0 0,0 0,-1 0,1 0,0 0,0 0,-1 0,1 1,0-1,0 0,-1 0,1 0,0 0,0 1,0-1,0 0,-1 0,1 1,0-1,0 0,0 0,0 1,0-1,0 0,0 0,0 1,-1-1,1 0,0 0,0 1,0-1,0 0,0 0,0 1,1-1,-1 0,0 0,0 1,0-1,0 0,0 0,0 1,1-1,14 11,-10-10,0 0,0 0,0 0,0-1,0 1,1-1,-1-1,0 1,0-1,0 0,0 0,0 0,-1 0,1-1,0 0,0 0,-1-1,0 1,1-1,-1 0,0 0,0 0,0-1,-1 1,1-1,-1 0,0 0,0 0,5-9,3-9,-1-1,-1-1,0 0,8-44,-9 39,-5 14,1 1,-2 0,0-1,0-17,0 43,1 0,0-1,0 1,1-1,1 0,0 1,6 9,55 88,-58-94,97 153,120 259,-197-363,-3 2,-2 0,-4 1,-2 2,-4-1,-2 2,2 122,-12-184,-1 0,-1 0,1 0,-1 0,0 0,-1 0,0-1,0 1,0 0,-1-1,-3 7,3-9,-1 0,1 0,-1-1,0 0,0 1,0-1,0 0,0-1,-1 1,1-1,-1 0,0 0,0 0,0-1,-7 2,3-2,0 1,0-2,-1 1,1-1,0 0,0-1,0 0,0-1,0 0,0 0,0-1,0 0,1 0,0-1,-1 0,1-1,1 0,-1 0,1 0,0-1,-11-12,-5-5,2-2,1 0,1-1,-29-53,37 61,2 0,1-1,0 1,-7-29,13 38,0 1,1-1,0 0,1 0,0 0,0 0,1 0,0 0,1 0,-1 0,2 0,3-10,41-93,-33 75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3:13.7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5836 1,'-12'1,"0"1,-1 0,1 1,0 1,1 0,-1 0,-19 11,-12 5,-819 308,-24-61,254-158,-9-56,287-28,-479 19,399-34,-332-1,758-10,-1 1,0 1,1 0,-1 0,1 0,0 1,-1 1,1-1,0 1,0 1,0 0,1 0,-1 0,-12 11,11-7,2 0,-1 0,1 1,0 0,1 1,0 0,0 0,1 0,1 0,-1 1,-2 11,-7 32,2 0,2 1,-3 62,5 170,8-276,6 262,57 377,111 270,80 428,-164-938,-73-355,2-1,3-1,2 0,2-2,41 60,-51-90,1 0,0-1,2-1,0 0,2-2,0 0,0-1,2-2,0 0,0-1,28 10,-9-7,0-3,1-1,1-2,0-2,81 5,31-9,177-18,155-41,-33 2,-219 33,1055-130,-770 48,-12-46,-453 128,129-47,230-119,-391 171,-2 0,0-2,28-26,19-16,67-35,50-39,-177 124,-1 0,0 0,0-1,-1 0,-1 0,1 0,-2-1,7-16,3-12,10-44,27-97,-8 32,30-190,-65 243,-6-187,-6 146,-17-539,-73-331,76 888,-4 1,-57-179,18 153,40 101,2-2,-23-83,37 112,-1-11,-17-47,18 63,-1 0,0 1,0 0,-1 0,0 0,0 1,-16-15,-67-71,-23-21,30 44,-91-90,170 157,-1 1,1 0,-1 0,0 0,0 1,0-1,0 1,0 0,-1 0,1 0,0 1,-1 0,0 0,-7-1,-7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20.9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0 158,'3'0,"0"1,-1 1,0-1,1 0,-1 0,0 1,1 0,-1-1,0 1,0 0,0 0,1 2,6 5,90 85,154 191,-192-212,-59-70,239 296,-192-231,-3 1,58 121,-89-142,-15-48,1 0,-1 1,0-1,0 0,0 1,0-1,0 0,0 0,0 1,0-1,0 0,0 1,0-1,0 0,0 1,0-1,0 0,0 1,0-1,-1 0,1 0,0 1,0-1,0 0,0 0,-1 1,1-1,0 0,0 0,0 0,-1 1,1-1,0 0,0 0,-1 0,1 0,0 1,-1-1,1 0,0 0,-1 0,-22-17,-314-346,316 339,-50-53,-118-173,177 228,0 0,1-1,1-1,1 0,1 0,1 0,-5-41,9 48,2 0,0-1,1 1,0 0,2 0,0 0,1 0,0 0,1 1,1-1,1 1,8-16,-7 18,1 0,0 0,1 1,0 0,12-11,-16 20,-1 0,1 0,-1 0,1 1,0 0,1 0,-1 1,0-1,1 1,0 0,-1 0,1 1,0 0,0 0,0 0,9 1,5-1,0 1,0 1,0 1,-1 1,1 0,-1 2,0 0,0 1,0 1,-1 1,0 0,0 2,-1 0,16 12,-17-10,-2 1,1 0,-1 0,-1 2,-1 0,0 0,-1 1,12 22,-18-28,0 1,-1 0,0 0,-1 0,0 0,-1 0,0 1,-1 0,0-1,-1 1,0-1,-1 1,0 0,-1-1,-4 15,-3-2,-2-1,-1 0,0-1,-2 0,-1-1,-29 34,3-3,40-52,0 1,0 0,0 0,1-1,-1 1,0 0,0 0,0 0,1 0,-1 0,1 0,-1 1,1-1,-1 0,1 0,0 0,-1 0,1 1,0-1,0 0,0 0,0 1,0-1,0 0,0 0,0 0,1 2,1-2,1 0,-1 0,1 0,-1 0,1 0,-1-1,1 0,-1 1,1-1,-1 0,4 0,6 0,30 4,0 3,-1 0,58 20,115 51,-159-56,-15-7,-19-8,0 1,-1 1,37 22,-40-18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21.8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153 18,'-31'44,"25"-36,0 0,0 1,-9 17,3-1,-3 8,1 0,1 1,2 0,-8 41,17-67,1 1,0-1,0 1,1-1,0 1,1-1,0 1,0-1,1 1,0-1,0 0,1 0,0 0,0 0,1 0,0-1,0 1,1-1,0 0,0-1,1 1,0-1,8 7,-6-8,0 0,0-1,0 0,1 0,0-1,0 0,0 0,0-1,0 0,0-1,0 0,11 0,18-1,58-7,-91 7,0-1,0 1,-1-1,1 0,0-1,-1 1,0-1,1 0,-1 0,0 0,0-1,0 0,0 1,0-1,-1-1,1 1,-1 0,4-6,-4 4,1-1,-2 0,1 0,0 0,-1-1,0 1,-1 0,0-1,0 1,0-1,0-12,-2 2,-1-1,0 1,-1 0,-1-1,-1 1,0 1,-1-1,-1 1,-9-17,-9-10,-44-56,60 87,0 1,-1 0,0 1,0 0,-2 1,1 0,-1 1,0 0,-20-9,10 10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22.8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1,'9'11,"0"0,-1 1,11 20,5 9,263 335,-153-209,-132-164,1-1,-1 1,1 0,0-1,-1 0,1 1,1-1,-1 0,0-1,0 1,1 0,-1-1,1 0,-1 0,1 0,-1 0,1-1,0 1,0-1,-1 0,1 0,0 0,-1 0,1-1,0 0,-1 0,1 0,-1 0,4-2,11-4,-1-2,0 0,-1-1,22-16,-17 10,-5 6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23.3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80,'0'-4,"0"-6,5-1,5-3,5 1,5-1,-2 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25.4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57 334,'-3'0,"0"0,0 0,0 0,-1 0,1 1,0-1,0 1,1 0,-1 0,0 0,0 0,0 1,1-1,-1 1,-3 2,5-3,0 1,1-1,-1 0,0 1,1-1,-1 1,1-1,0 1,-1-1,1 1,0-1,0 1,0-1,0 1,0 0,0-1,0 1,1-1,-1 1,1-1,-1 1,1-1,-1 1,1-1,0 0,0 1,0-1,0 0,0 0,0 0,0 1,2 0,3 5,1 0,-1-1,2 1,-1-2,1 1,0-1,0 0,0-1,1 0,10 4,17 5,45 8,-49-13,81 22,210 46,-322-76,-1 1,1-1,-1 0,1 0,-1 1,1-1,-1 0,1 0,0 0,-1 0,1 1,-1-1,1 0,0 0,-1 0,1 0,-1 0,1-1,-1 1,1 0,0 0,-1 0,1 0,-1-1,1 1,-1 0,1-1,-1 1,1 0,0-1,-16-11,-32-11,-157-74,-21-8,222 104,0 1,0-2,0 1,0 0,0-1,1 1,-1-1,1 0,-1 1,1-1,0 0,-1-1,1 1,0 0,1-1,-1 1,-2-4,4 4,0-1,-1 1,1 0,0-1,0 1,0 0,1 0,-1-1,1 1,-1 0,1 0,-1-1,1 1,0 0,0 0,0 0,1 0,-1 0,0 0,1 1,-1-1,1 0,2-1,5-7,0 1,0 1,1 0,0 0,0 1,1 0,0 1,0 0,1 1,19-7,-10 7,0 1,0 0,1 2,-1 0,33 2,-19 2,0 0,49 11,-71-10,-1 0,0 0,0 2,-1 0,1 0,-1 1,0 0,0 1,-1 0,13 12,-19-16,-1 1,0 0,0 0,-1 0,1 0,-1 0,0 0,0 1,0-1,0 1,-1-1,0 1,0 0,0 0,-1 0,1-1,-1 1,0 0,-1 0,1 0,-2 7,-3 8,-1 0,-1-1,-15 34,11-30,9-17,-1-1,1 0,-1 0,-1 0,1-1,-1 1,-6 6,9-10,0-1,1 1,-1-1,0 1,1-1,-1 1,0-1,1 0,-1 1,0-1,0 0,0 1,1-1,-1 0,0 0,0 0,0 0,0 0,1 0,-1 0,0 0,0 0,-1-1,1 0,0 0,0 0,-1 0,1 0,0 0,0 0,0-1,0 1,0 0,1-1,-1 1,0 0,1-1,-1 1,1-1,-1 1,1-3,-5-16,1 0,2 0,0-1,1 1,1 0,0-1,2 1,6-32,7-10,30-84,-42 137,1-1,0 1,1 0,0 0,0 0,0 1,1 0,1 0,0 0,9-9,-5 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40.0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264 482,'21'1,"-1"1,0 1,0 1,-1 1,1 0,-1 2,26 11,125 74,-136-73,359 236,-189-117,-130-90,91 77,-162-123,-1 0,0 0,0 0,0 0,0 1,0-1,0 1,-1-1,1 1,-1 0,0 0,2 4,-3-6,0 0,0-1,0 1,0-1,0 1,0-1,0 1,0 0,0-1,0 1,-1-1,1 1,0-1,0 1,-1-1,1 1,0-1,-1 1,1-1,0 1,-1-1,1 1,-1-1,0 1,-23 4,6-8,0 0,0-2,0 0,1-1,0 0,0-1,-28-17,18 10,-108-58,-193-139,-107-120,360 272,8 8,-70-57,124 96,1 0,0 0,2-2,-1 1,1-1,1 0,-13-29,20 38,0 0,0 0,1 0,0 0,0 0,0 0,0 0,1 0,0-1,0 1,0 0,1 0,-1-1,1 1,1 0,-1 0,3-6,0 5,-1-1,1 2,0-1,0 0,1 1,0 0,0 0,0 0,0 1,1 0,10-6,0 1,1 1,-1 1,2 1,-1 0,1 1,0 1,0 1,0 0,22 1,185 11,-187-4,1 1,-1 2,65 23,-98-29,-1 0,0 0,0 1,0 0,0 0,-1 0,1 0,-1 0,0 1,0-1,0 1,0 0,-1 0,1 0,-1 0,0 1,0-1,-1 1,0-1,1 1,-1-1,-1 1,1 0,-1-1,1 1,-2 5,1 7,-1-1,-1 0,0 0,-1 0,-1 0,-8 22,3-19,-1 0,0 0,-1-1,-24 29,20-28,1 0,1 1,-15 30,9-14,-7 20,26-55,0-1,0 1,0 0,1-1,-1 1,0 0,1-1,-1 1,0-1,1 1,-1-1,1 1,-1-1,1 1,-1-1,1 0,-1 1,1-1,-1 1,1-1,0 0,-1 0,1 1,-1-1,1 0,0 0,-1 0,1 0,0 0,-1 0,1 0,0 0,-1 0,1 0,1 0,31 0,-28 0,48 1,-1 3,-1 2,64 15,150 51,-206-54,523 152,-551-159,-11-2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0:40.2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2948 28,'-876'0,"831"-2,-50-9,51 5,-55-1,-36 6,-140 4,239 1,1 2,-56 17,5-1,84-22,-261 46,188-36,29-3,-67 1,83-7,-54 10,53-6,-49 2,72-7,-7 0,1-1,-1 2,1 0,-1 0,1 2,-1-1,1 2,0 0,1 1,-23 10,17-4,-3-1,1 0,1 2,0 1,1 0,1 1,0 1,-21 23,36-33,0 0,0 0,1 1,-1-1,1 1,0-1,1 1,-1 0,1 0,1 0,-1 0,1 0,0 0,1 9,2 11,1-1,9 29,-1-7,34 217,9 44,-3-64,-45-221,0-1,12 25,-12-32,-1 0,0 1,-1 0,-1-1,0 2,2 23,-2 1,3 0,1 0,13 40,-7-32,0 21,9 105,-17-120,-3-33,-3-22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27.4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456 249,'0'-13,"-1"-1,0 1,-1 0,-1 0,0 0,-1 1,0-1,-1 1,0 0,-9-15,9 20,1 0,-1 0,0 1,-1 0,1-1,-1 2,-1-1,1 1,-1 0,0 0,0 1,0 0,0 0,-1 0,0 1,0 1,-11-4,14 6,-1 0,1 0,-1 0,1 1,-1 0,1 0,0 0,-1 0,1 1,0 0,0 0,0 1,0-1,1 1,-1 0,1 0,-1 1,1-1,0 1,0 0,1 0,-6 8,-5 6,0 2,2 0,-20 40,16-20,1 0,2 0,1 1,-5 46,-8 172,24-247,1 0,0-1,1 1,0 0,1 0,0-1,5 16,-5-24,-1 0,0-1,1 1,-1-1,1 1,0-1,0 1,0-1,0 0,0 0,0 0,1-1,-1 1,0 0,1-1,0 1,-1-1,1 0,0 0,0 0,-1 0,1-1,0 1,0-1,0 0,0 0,0 0,0 0,0 0,0 0,0-1,0 1,-1-1,5-2,9-2,0 0,0-2,-1 0,0 0,0-2,-1 0,0 0,21-19,-17 12,-1-1,0-1,-1 0,-1-1,18-30,-20 23,-2 0,-1 0,-2-1,10-48,14-44,-25 99,-6 16,0-1,1 1,-1 0,1-1,0 1,0 0,1 0,3-5,-5 8,1 0,-1 0,0 0,1 0,-1 1,1-1,-1 1,1-1,-1 1,1 0,-1-1,1 1,-1 0,1 0,-1 0,1 0,0 0,-1 1,1-1,-1 0,1 1,-1-1,1 1,-1-1,0 1,1 0,-1 0,0 0,1-1,1 3,44 28,46 39,-51-36,-38-31,0 0,0 0,-1 1,0-1,0 1,5 7,0 4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28.4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0 176,'5'0,"0"1,0 0,0 0,0 0,0 1,-1 0,1 0,-1 0,1 0,-1 1,7 4,44 41,-37-32,-11-10,45 46,-49-50,-1 1,0 0,1 0,-1 0,0 0,-1 0,1 1,-1-1,1 1,-1-1,0 1,0-1,0 1,-1-1,0 1,1 5,-3-10,0 0,-1 0,1 0,0-1,1 1,-1 0,0-1,0 0,1 1,-1-1,-2-3,-8-14,0 0,1 0,1-1,0 0,2-1,0 0,2-1,0 1,2-1,0 0,1-1,1 1,2-23,0 44,0-1,-1 0,2 0,-1 0,0 1,0-1,0 0,1 1,-1-1,1 0,-1 0,1 1,0-1,0 1,0-1,-1 1,2-1,-1 1,0 0,0-1,0 1,1 0,-1 0,0 0,1 0,-1 0,1 0,-1 0,1 0,0 1,-1-1,1 1,0-1,-1 1,1-1,0 1,0 0,-1 0,1 0,0 0,0 0,-1 1,1-1,0 0,0 1,-1-1,1 1,0 0,-1-1,3 2,9 5,1 0,-1 0,0 1,17 14,-28-20,44 32,-2 2,48 51,-56-52,-20-22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30.3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196 584,'-37'-1,"-41"0,73 1,0 1,0-1,0 1,0 0,0 1,0-1,0 1,1 0,-1 0,1 0,-9 6,12-7,0 1,0-1,-1 0,1 0,0 1,0-1,0 0,1 1,-1-1,0 1,0-1,1 1,-1 0,1-1,-1 1,1 0,0-1,0 1,0 0,0-1,0 1,0 0,0-1,0 1,1 0,-1-1,0 1,1 0,0-1,-1 1,1-1,0 1,0-1,0 1,0-1,0 0,0 1,0-1,0 0,1 0,1 2,8 6,0 0,1 0,23 12,-27-16,36 22,-24-12,2-2,0-1,1-1,27 10,-49-20,1 0,-1-1,0 1,0-1,1 0,-1 0,0 1,0-1,1 0,-1 0,0 0,1 0,-1 0,0 0,0-1,1 1,-1 0,0-1,0 1,1-1,-1 1,0-1,0 1,0-1,0 0,0 0,0 0,0 1,0-1,0 0,0 0,-1 0,1 0,0-1,0 0,1-5,0 0,0 1,-1-1,0 0,0-14,4-23,-5 43,1-1,-1 0,0 1,1-1,0 0,-1 1,1-1,0 1,0-1,0 1,0-1,0 1,0 0,0-1,1 1,-1 0,0 0,2-1,0 1,0 0,0 0,0 1,0-1,0 1,0 0,1 0,-1 0,0 0,0 1,0-1,0 1,0 0,0 0,0 0,0 0,0 0,2 2,57 35,-48-29,130 94,-4 7,-5 6,145 161,-262-258,2 1,-1 1,-1 1,30 45,-44-60,-1-1,0 1,0-1,-1 1,1 0,-1 0,-1 0,1 0,-1 0,-1 1,1-1,-1 0,-1 0,1 0,-1 1,0-1,-1 0,0 0,0 0,-4 9,0-4,0 0,-1-1,0 0,-1 0,0-1,-1 0,0 0,-1-1,0 0,0 0,-1-1,-18 10,21-13,-1-1,1 0,-1-1,0 0,0 0,0-1,0 0,-1-1,1 0,0 0,-1-1,1 0,-1-1,1 0,0-1,-1 0,1 0,-13-5,10 2,0-1,0 0,0-1,1 0,0 0,0-1,1-1,0 0,1 0,0-1,0 0,1-1,0 0,1 0,0 0,1-1,0 0,1-1,-4-13,-3-11,2-1,2 0,1 0,-2-62,9-160,4 131,-3 59,-3 0,-3 0,-24-117,-5 27,-25-96,56 247,0-1,0 1,-1 0,0 0,-1 0,0 1,0 0,-1 0,0 0,-12-12,13 16,-1 0,1 0,-1 0,0 1,0 0,-1 0,1 0,-1 1,1 0,-1 0,0 1,1 0,-1 0,0 1,-12 0,10 0,1 0,1 0,0 0,0 1,0 0,-13 3,19-3,0-1,0 1,0-1,0 1,-1-1,1 1,0 0,0 0,0-1,1 1,-1 0,0 0,0 0,0 0,1 0,-1 0,0 0,1 1,-1-1,1 0,-1 0,1 0,0 1,0-1,-1 0,1 0,0 1,0-1,0 0,0 0,0 1,1-1,-1 0,0 0,1 1,-1-1,0 0,1 0,1 2,17 47,4-1,38 64,70 87,-76-118,-9-11,-16-23,1-1,2-1,67 69,-92-109,1 0,-1-1,1 0,0 0,1 0,-1-2,1 1,0-1,0 0,0-1,0 0,0-1,16 0,-12 0,-1-1,0-1,0 0,1-1,-1 0,0-1,0 0,-1-1,1-1,11-6,-7 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31.5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53 537,'29'-26,"43"-28,6-5,-48 32,0-1,-1-1,26-36,-45 52,-1 0,0-1,-1 0,0 0,-1-1,-1 0,0 0,-1-1,-1 0,4-26,-7 40,-1 0,0 0,0-1,0 1,0 0,-1 0,1 0,0 0,-1 0,0 0,1 0,-1 0,0 0,0 0,0 1,0-1,0 0,-1 0,1 1,0-1,-2-1,-1 1,1 0,0 0,-1 0,1 1,-1-1,1 1,-1 0,0 0,1 0,-8-1,-7 1,-1 1,1 1,-34 5,46-6,-3 2,1 1,0-1,0 1,0 0,0 1,0 0,1 0,0 1,0 0,0 0,0 0,1 1,0 0,0 0,1 1,-1 0,1 0,-6 13,-7 13,1 2,-23 68,26-61,13-39,-12 29,2 1,1 0,-7 49,15-73,1 0,1 0,-1 0,2 0,-1 1,1-1,1 0,0 0,0-1,0 1,1 0,1-1,-1 1,1-1,1 0,0 0,0-1,7 9,1-3,-1-2,1 0,1 0,0-1,0-1,19 9,98 38,-79-35,-24-10,18 10,1-3,1-2,0-2,51 8,-96-21,0-1,0 1,0-1,0 0,0 0,0 0,0 0,0 0,0-1,0 1,0-1,0 0,0 0,0 0,-1 0,1-1,0 1,-1-1,4-1,3-9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47.0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367 2,'-90'-1,"-101"2,187 0,0-1,0 0,-1 1,1-1,0 1,0 0,0 1,0-1,0 1,1 0,-1 0,0 0,1 0,-1 0,1 1,0 0,0 0,0 0,-4 5,6-5,-1-1,1 1,0 0,1 0,-1 0,0 0,1 0,0 0,0 0,-1 0,2 1,-1-1,0 0,1 0,-1 0,1 0,0 0,0 0,0-1,1 1,-1 0,1 0,-1-1,1 1,0-1,0 1,3 2,22 25,2-1,51 41,-41-39,40 44,-69-63,-1 0,-1 1,0-1,0 2,-2-1,1 1,-2 0,0 0,0 1,4 29,-3 2,-2 0,-2 60,-2-101,0-1,0 1,0 0,-1-1,0 1,0-1,0 0,0 1,-1-1,1 0,-1 1,0-1,0 0,-1 0,-5 7,5-9,-1 1,0 0,0-1,0 0,0 0,0 0,-1 0,1 0,0-1,-1 0,1 0,-1 0,0-1,1 0,-9 0,7 1,-1-1,1 0,-1-1,1 1,-1-1,1-1,-1 1,1-1,0 0,0 0,0-1,-7-4,9 4,1 0,-1 0,1 0,0-1,1 1,-1-1,0 0,1 0,0 0,0 0,0 0,0 0,1 0,0-1,0 1,0 0,0-1,0-7,0-75,2 59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47.8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1,'1'47,"2"1,3-1,1 0,2 0,3-1,1 0,2-1,3-1,33 64,-34-79,1-1,2 0,37 41,-52-65,0-1,0 1,0-1,0 0,1 0,-1-1,1 0,0 0,-1 0,1-1,0 1,0-1,0-1,0 1,0-1,0 0,12-2,-3 0,0-1,0 0,-1-1,1 0,-1-1,15-7,-15 4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48.5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0 129,'0'-5,"5"-1,5 1,1-4,3 0,3-2,4-5,1 2,3-2,0 2,1 4,0 3,-1 2,-3 4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50.2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300 59,'-9'2,"0"1,0 0,0 0,0 1,1 0,-1 0,1 1,0 0,-11 10,-21 14,16-12,0 2,1 0,1 1,-21 25,39-40,1 0,0-1,1 1,-1 1,1-1,0 0,0 0,0 1,1-1,0 1,0 0,1-1,-1 1,1 0,0-1,1 1,1 10,-1-13,0 0,0 0,0-1,0 1,1 0,-1-1,1 1,-1-1,1 1,0-1,0 0,0 0,0 0,1 0,-1 0,0-1,1 1,-1-1,1 1,0-1,-1 0,1 0,0 0,0 0,0 0,0-1,0 0,0 1,-1-1,1 0,0 0,0-1,0 1,0 0,5-2,0 0,0 0,-1 0,1-1,0 0,-1 0,1-1,-1 0,0 0,0-1,-1 0,1 0,-1-1,0 1,0-1,-1 0,0-1,0 0,-1 1,1-2,4-11,1-5,-1 0,-1-1,-1-1,-1 1,2-33,7-7,-14 61,0 0,1 1,-1-1,1 1,-1-1,1 1,0 0,0 0,1 0,-1 0,1 0,-1 0,1 1,0-1,3-1,-5 4,0 0,-1 0,1 0,0 0,0 0,-1 0,1 0,0 0,-1 1,1-1,0 0,-1 1,1-1,0 0,-1 1,1-1,-1 1,1-1,-1 1,1-1,-1 1,1-1,-1 1,1-1,-1 1,1 0,-1-1,0 1,0 0,1-1,-1 2,13 30,-10-22,19 35,36 56,8 16,-51-73,-11-24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51.7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0,'20'23,"0"1,23 39,1 1,121 134,-40-50,-109-123,-13-21,-1 1,1-1,-1 0,1 0,1-1,5 7,-8-10,0 0,-1 0,1 0,0 0,0 0,0 0,0 0,0 0,-1 0,1 0,0 0,0-1,0 1,0 0,-1-1,1 1,0-1,0 1,-1 0,1-1,0 0,-1 1,1-1,-1 1,1-1,0 0,-1 1,1-1,-1 0,1-1,20-29,-19 26,6-7,0 0,1 0,0 1,1 1,0-1,1 1,13-9,-18 15,-1 0,1 0,0 1,0 0,1 0,-1 1,1 0,-1 0,1 0,0 1,-1 0,1 0,0 1,0-1,0 2,0-1,8 2,-12-1,1 0,-1 0,0 0,0 0,1 1,-1-1,0 1,0 0,-1 0,1 0,0 0,-1 0,1 0,-1 1,1 0,-1-1,0 1,0 0,-1 0,1 0,0 0,-1 0,0 1,0-1,0 0,0 1,0-1,-1 0,1 1,-1-1,0 1,0-1,-1 1,1-1,-2 6,1-1,0 0,-1 0,-1 0,1 0,-1 0,-1-1,1 1,-1-1,-1 0,1 0,-1 0,0-1,-12 12,11-12,0-1,-1 1,0-1,0-1,0 1,0-1,-1-1,1 1,-1-1,0 0,0-1,0 0,-11 1,4-5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52.3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0,'4'0,"6"0,1 5,4 1,-2 8,-3 6,2-1,-2 2,-2 0,-3 2,3-3,-1-1,3-4,0-4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0:42.2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1 316,'0'-2,"0"0,1 0,-1 0,1 0,0 0,0 0,0 0,0 1,0-1,0 0,0 1,0-1,1 0,-1 1,1 0,-1-1,1 1,-1 0,1 0,0 0,0 0,0 0,-1 0,1 0,0 0,4 0,54-10,113 7,24-1,226-15,-116 9,970-24,-311-10,-584 19,302 19,-378 10,149-18,281-21,-699 35,0-1,0-1,0-3,-1-1,0-1,0-2,35-16,-62 25,-13 5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52.6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45,'0'-4,"0"-6,0-5,0-1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53.5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 1,'-1'2,"-1"0,1 0,-1 0,1 1,0-1,-1 1,1-1,0 0,1 1,-1 0,0-1,1 1,0-1,-1 1,1 0,0-1,0 1,1 0,-1-1,1 1,-1 0,1-1,0 1,0-1,0 1,0-1,0 0,0 1,3 2,4 8,1 0,1-1,19 20,-21-24,58 56,90 67,-29-27,-59-51,-64-51,1 1,-1-1,1 1,-1-1,1-1,0 1,-1-1,1 0,0 0,0 0,0 0,0-1,0 0,8-1,5-3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54.1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0,'4'0,"6"0,6 0,4 4,2 2,3 4,1 0,0 2,0 0,-4 2,-2 3,0 3,-3-3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54.5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10,'0'-4,"0"-2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55.2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0,'2'3,"-1"-1,1 1,0-1,0 0,0 1,0-1,0 0,0 0,1 0,2 2,6 4,155 171,-42-43,-80-86,35 32,-77-80,0 0,0-1,0 1,0-1,0 0,0 0,1 0,-1 0,1 0,-1 0,0 0,1-1,0 1,2-1,12-1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57.3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0 496,'5'-1,"-1"-1,1 0,-1 1,0-1,0-1,0 1,0 0,0-1,-1 0,6-6,5-1,32-24,-7 8,-1-3,62-61,-93 79,-7 10,0 1,0-1,0 1,0 0,1-1,-1 1,0 0,0-1,0 1,0 0,0-1,1 1,-1 0,0-1,0 1,1 0,-1-1,0 1,1 0,-1 0,0-1,0 1,1 0,-1 0,1 0,-1 0,0-1,1 1,-1 0,0 0,1 0,-1 0,0 0,1 0,-1 0,1 0,-1 0,0 0,1 0,-1 0,1 0,-1 0,0 1,1-1,-1 0,0 0,1 0,-1 0,0 1,1-1,-1 0,0 0,0 1,1-1,-1 0,0 1,0-1,1 0,-1 1,0-1,0 0,0 1,8 5,-1-1,0 0,1 0,0-1,0 0,0-1,1 1,-1-1,12 2,3 0,-1-1,34 1,-44-4,-1 0,1-1,0-1,-1 0,1 0,12-4,-21 4,1-1,-1 1,0-1,0 1,0-1,0 0,0 0,0-1,0 1,-1 0,1-1,-1 0,0 1,0-1,0 0,0 0,0-1,-1 1,1 0,-1 0,0-1,0 1,0-1,0-3,1-5,0-1,-1 1,-1-1,0 0,-1 1,0-1,-1 1,-4-16,-2 1,-1 1,-18-39,33 73,1 1,-1-1,2-1,-1 1,1-1,12 8,4 5,680 686,-680-680,-1-2,-2 0,25 37,-42-55,0 0,0 0,-1 0,0 1,0 0,0-1,-1 1,0 0,-1 0,1 0,-1 1,-1-1,1 0,-1 0,0 0,-2 10,0-13,0 0,1 0,-2 0,1 0,0-1,-1 1,0-1,1 1,-2-1,1 0,0 0,0 0,-1-1,0 1,1-1,-1 0,-5 3,-9 3,-1 0,-26 7,38-13,-1-1,1 0,-1 0,0-1,1 0,-1-1,0 1,1-1,-1-1,1 0,-1 0,1 0,0-1,0 0,-13-7,-9-7,1-2,-33-27,45 33,15 12,-25-18,1-2,1 0,-29-35,46 48,1-1,0 0,1 0,0 0,0 0,1-1,1 0,-1 0,1 0,1 0,0 0,0-1,1 1,1-16,1 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1:58.8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1,'19'58,"96"563,-44-290,131 373,42 35,-62 14,-142-511,25 129,-62-356,0 0,1-1,11 25,-15-39,0-1,0 1,0 0,1-1,-1 1,0 0,0-1,0 1,0 0,1-1,-1 1,0 0,0 0,1-1,-1 1,0 0,0 0,1-1,-1 1,0 0,1 0,-1 0,0 0,1-1,-1 1,0 0,1 0,-1 0,1 0,-1 0,0 0,1 0,-1 0,0 0,1 0,-1 0,0 0,1 0,-1 0,1 0,-1 1,0-1,1 0,-1 0,0 0,1 1,-1-1,0 0,0 0,1 1,-1-1,0 0,0 0,1 1,-1-1,0 1,4-35,-3 10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08.5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2417 0,'1'1,"0"0,0 0,0 0,1 0,-1 0,0 0,0-1,1 1,-1-1,0 1,1-1,-1 1,0-1,1 0,2 1,-20-6,-53 0,1 4,-126 14,10-1,-244 18,84 34,113-16,187-43,1-2,-49-2,-33 1,117-1,0 1,0 0,0 0,0 1,1 0,-1 0,1 0,-14 10,-57 45,29-19,-222 171,258-199,7-6,1 0,0 0,0 1,1-1,0 1,0 0,0 0,1 1,-1-1,2 1,-1-1,1 1,0 0,0 0,-1 9,1 12,0-1,4 49,0-5,-26 261,0 25,22-240,6 311,7-297,3 61,-15-159,0 7,2-1,8 60,-8-89,1-1,0 0,1 1,0-1,0 0,1-1,0 1,0-1,1 1,0-1,1-1,0 1,0-1,0 0,16 12,-16-15,0-1,1 0,-1 0,1 0,0-1,0 0,0-1,0 1,0-2,11 1,80-4,-47 0,209-5,305-51,-162 1,231-39,-187-5,-365 76,-1-4,-1-3,96-55,-169 85,-1-1,0 0,0 0,0 0,0 0,-1-1,0 0,0 0,0-1,0 1,-1-1,0 0,0 0,-1-1,0 1,0-1,0 1,-1-1,0 0,0 0,1-12,8-72,-1-99,-12 116,-3 0,-3 0,-25-98,3-1,10 44,20 127,0 0,-1 0,1 0,0 1,0-1,-1 0,1 0,-1 1,0-1,1 0,-1 1,0-1,0 1,0-1,0 1,0 0,0-1,0 1,-1 0,1-1,0 1,-1 0,1 0,-1 0,1 1,-4-2,3 2,0 0,0 1,1 0,-1-1,0 1,0 0,1 0,-1 0,1 0,-1 1,1-1,-1 0,1 0,0 1,-1-1,1 1,0 0,0-1,0 1,0 0,0-1,1 1,-2 3,-6 15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3:30.1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3014 1,'-4'0,"0"1,0 0,0 0,0 0,0 0,1 1,-1 0,1-1,-1 1,1 1,0-1,-4 3,-40 39,33-31,-832 773,411-386,261-236,-204 248,169-166,126-150,-200 200,2-4,108-98,153-175,19-19,1 1,-1 0,1-1,-1 1,1-1,-1 1,1-1,-1 1,0-1,1 1,-1-1,0 1,1-1,-1 0,0 0,0 1,1-1,-1 0,0 0,0 0,0 0,1 0,-1 0,0 0,0 0,0 0,1-4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3:31.8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0,'0'7,"2"0,-1 0,1 0,0 0,0 0,1 0,0-1,0 0,1 1,0-1,0 0,0-1,6 7,10 10,40 34,349 248,-192-152,527 443,-732-584,480 416,-331-293,-136-108,31 43,-38-46,0 0,2-1,33 29,207 134,-198-142,-3 3,-44-30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0:44.4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0,'0'27,"5"130,-2-136,0 0,2 1,0-1,1-1,11 26,101 205,-85-177,16 45,-32-70,36 71,-11-40,39 84,-40-67,-19-49,-2 1,-3 1,21 92,-32-95,-4-29,0-1,1 0,1 1,9 25,-5-23,-3-5,1 0,14 24,-20-39,0 0,0 1,0-1,0 0,0 0,0 0,0 0,1 0,-1 1,0-1,0 0,0 0,0 0,0 0,0 0,0 1,0-1,1 0,-1 0,0 0,0 0,0 0,0 0,0 0,1 0,-1 0,0 0,0 1,0-1,0 0,1 0,-1 0,0 0,0 0,0 0,0 0,1 0,-1 0,0 0,0-1,0 1,0 0,1 0,-1 0,0 0,0 0,0 0,0 0,0 0,1 0,-1-1,3-11,-1-17,-6 0,-2 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11.5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2342 309,'-78'5,"0"3,1 4,-139 40,76-17,-194 52,-37 9,281-80,-126 6,-39 6,198-21,-67 1,61-5,45 0,0 0,0 1,1 0,-23 10,-16 4,52-17,1-1,-1 1,1 0,-1 0,1 0,-1 1,1-1,0 1,0 0,-1 0,1 0,1 0,-1 0,0 1,0-1,1 1,0 0,-1-1,1 1,0 0,0 1,1-1,-1 0,1 1,-1-1,1 0,0 1,0-1,1 1,-1 0,1-1,0 1,0 0,0-1,0 1,1 0,1 6,19 123,16 122,2 236,-30-364,34 235,-21-208,-14-102,2-1,3 0,22 59,-34-106,1-1,0 1,0-1,0 0,0 0,1 0,-1 0,1 0,0 0,0-1,0 0,0 1,0-1,0 0,1 0,-1-1,1 1,-1-1,1 1,0-1,-1 0,1-1,0 1,0-1,7 0,10 0,0-1,0-1,36-8,-11 1,60 1,0 5,162 16,-26-1,367-27,-358 5,518-68,-400 32,1093-191,-1317 205,-2-5,-2-7,185-84,-295 113,-14 8,0-1,0-1,-1 0,20-16,-32 21,1-1,-1 1,0-1,0 0,0 0,-1 0,1-1,-1 1,0-1,-1 0,0 1,0-1,0 0,0 0,-1-1,1-11,2-102,-21-216,7 236,-4 0,-4 1,-4 1,-40-108,50 176,-14-42,-3 2,-46-82,-59-110,75 140,55 116,1-1,-1 0,0 1,0 0,-1 0,1 0,-1 0,-1 1,1 0,-1 0,0 0,-12-7,9 8,0 1,0 0,0 1,-1 0,1 0,0 1,-1 0,1 0,-19 2,-153 6,-388 26,-540 77,1017-102,1 3,-138 36,76-15,6-2,73-13,-2-4,-100 5,81-10,73-4,5 2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12.5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0,'7'10,"-1"-1,-1 1,1-1,-1 2,-1-1,0 0,4 16,3 7,47 162,-28-81,-14-67,-9-27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13.6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1 174,'50'0,"4"1,-1-2,0-2,73-15,92-28,188-48,-379 87,-4 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14.8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546 1,'-3'1,"-1"1,1-1,0 1,1 0,-1 0,0 0,1 1,-1-1,1 1,-1-1,1 1,0 0,0-1,-2 6,-1-1,-6 9,1 1,1 1,1-1,0 1,1 0,1 1,1 0,-4 22,4-8,2-1,1 1,1 0,4 34,-3-62,1 0,0 0,0-1,1 1,-1-1,1 1,0-1,0 0,1 0,-1 1,1-2,0 1,0 0,0 0,0-1,1 0,-1 0,1 0,0 0,0 0,0-1,0 0,1 0,5 3,-2-2,1-1,-1 0,1 0,0 0,0-1,-1-1,1 1,0-1,0-1,0 0,-1 0,14-4,-20 5,0 0,0-1,0 1,0-1,0 1,-1-1,1 0,0 0,0 0,-1 0,1 0,0 0,-1 0,1-1,-1 1,0 0,1-1,-1 1,0-1,0 0,0 1,1-3,-2 2,0 0,0 1,0-1,0 1,-1-1,1 0,-1 1,1-1,-1 1,0-1,1 1,-1-1,0 1,0 0,0-1,0 1,0 0,0 0,0-1,-2 0,-6-5,0 0,0 1,-1 0,0 0,0 1,-14-5,-72-21,-144-56,213 75,1-1,0-2,2 0,0-2,0 0,-34-35,43 36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16.2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286 47,'-6'-5,"-1"0,-1 0,1 0,-1 1,1 0,-1 1,0 0,-1 0,1 0,0 1,-1 1,1-1,-1 1,0 1,1-1,-1 2,0-1,1 1,-1 0,1 1,-1 0,1 1,0-1,-1 1,2 1,-1 0,0 0,-13 10,18-12,0 1,0 0,0 0,0 0,1 1,-1-1,1 1,0-1,0 1,0 0,0 0,0 0,1 0,0 0,0 0,0 0,1 0,-1 0,1 1,0-1,0 0,0 0,1 1,-1-1,1 0,0 0,0 0,1 0,2 6,-1-4,-1 0,1-1,0 1,1-1,-1 0,1 0,0-1,0 1,1-1,-1 1,1-1,0-1,0 1,0-1,1 0,-1 0,1 0,-1-1,11 3,-5-3,1 0,0-1,0 0,0-1,0 0,20-4,-26 3,-1 0,1-1,-1 0,1 0,-1 0,0 0,0-1,0 0,0 0,-1-1,1 1,-1-1,0 0,0 0,7-9,-10 10,1 0,0 1,-1-1,1 1,0-1,1 1,-1 0,0 0,1 0,-1 0,1 0,0 1,-1-1,1 1,0 0,0 0,0 0,0 0,0 0,0 1,0-1,0 1,1 0,-1 0,0 0,0 0,0 0,0 1,0-1,0 1,6 2,4 4,-1-1,1 2,-2 0,1 0,18 18,0 2,30 36,-50-51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18.2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1 153,'6'2,"0"0,0 1,1 0,-2 0,1 0,0 0,0 1,-1 0,0 0,0 1,6 6,4 2,137 124,-151-136,-1 0,1-1,-1 1,1 0,-1-1,1 1,0-1,-1 1,1-1,0 1,-1-1,1 1,0-1,0 1,-1-1,1 0,0 0,0 1,0-1,-1 0,1 0,0 0,0 0,0 0,0 0,-1 0,1 0,0 0,0-1,0 1,0 0,-1 0,1-1,0 1,0 0,-1-1,1 1,0-1,-1 1,1-1,0 1,-1-1,1 0,-1 1,1-1,-1 0,1 1,-1-1,1 0,-1 0,0 0,1 1,-1-1,0 0,0 0,0 0,0 1,1-1,-2-2,4-60,-3 54,-3-54,1 46,0-1,2 0,0 0,1 0,0 0,2 1,6-26,-8 41,-1 0,1 0,0 0,1 0,-1 0,0 0,0 0,1 0,-1 1,1-1,-1 1,1-1,0 1,0-1,0 1,0 0,0 0,0 0,0 0,4-1,-2 1,1 1,0-1,-1 1,1 0,0 0,0 0,-1 1,1 0,7 2,6 3,0 1,0 0,29 18,12 10,-1 2,-2 2,91 83,-90-77,-44-34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19.9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213 0,'-9'1,"0"0,0 0,0 1,0 0,0 0,0 1,0 1,1-1,0 1,-1 1,1 0,-7 6,4-3,0 0,1 1,1 1,-1 0,2 0,-1 1,-11 19,20-30,-1 1,1 0,-1 0,1 0,-1 0,1 0,0 0,0 0,-1 0,1 0,0 0,0 0,0 0,0 0,0 0,0 0,0 0,0 0,1 0,-1 0,0 0,1 0,-1 0,0 0,1 0,-1-1,1 1,-1 0,1 0,0 0,-1-1,1 1,0 0,0-1,-1 1,1 0,0-1,0 1,0-1,0 1,0-1,0 0,0 1,0-1,0 0,0 0,0 0,0 1,0-1,1-1,12 3,-1 0,0-1,16-2,-12 1,93 7,0 4,-1 5,142 41,-248-57,0 1,-1-1,1 1,0 0,-1 0,1 0,0 1,-1-1,1 0,-1 1,0 0,0-1,1 1,-1 0,0 0,-1 1,1-1,0 0,-1 0,1 1,-1-1,1 1,-1 0,0-1,0 1,-1 0,1-1,0 1,-1 0,1 5,-2-4,0 1,0 0,0 0,0-1,-1 1,0-1,0 1,0-1,0 0,-1 1,0-1,0-1,0 1,0 0,0-1,-1 1,-4 2,-7 8,-1 1,-21 28,30-32,-1-1,0 0,-1-1,0 0,-1 0,0-1,0 0,-1-1,0 0,-19 9,15-12,0 0,0-1,-1 0,1-2,-1 1,-15-2,9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21.2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0,'0'4,"0"6,0 6,0 3,0 4,0 2,4-3,6-2,6-3,-1-1,2-3,-2-4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22.2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11,'0'-5,"0"0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31.7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86 255,'117'-96,"-76"64,50-48,-90 79,0 1,-1-1,1 0,0 1,0-1,-1 0,1 1,0-1,-1 0,1 0,0 0,-1 0,1 1,-1-1,0 0,1 0,-1 0,0 0,0 0,1 0,-1 0,0 0,0 0,0 0,0 0,0 0,0 0,-1 0,1 0,0 0,0 0,-1-2,-1 2,0-1,0 1,0 0,0 0,0-1,0 1,0 1,0-1,0 0,-1 1,1-1,0 1,-4-1,-13 0,0 0,-28 3,30-1,0 2,0 0,0 1,0 1,-27 12,37-15,0 2,0-1,1 1,-1 0,1 0,0 1,0 0,1 0,-1 0,1 0,0 1,1 0,-1 0,1 1,-5 11,8-15,0-1,1 1,-1 0,1 0,0 0,0 0,0 0,0 0,1 0,-1 0,1 0,0 0,0-1,0 1,0 0,0 0,0-1,1 1,0-1,2 4,45 48,-37-42,37 31,3-2,1-2,1-3,82 40,-108-61,0-1,1-2,31 9,-48-18,0 0,1 0,-1-1,1-1,0 0,-1-1,1 0,0-1,-1 0,16-4,-7-2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9:04.0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1139 1,'-15'0,"-5"-1,0 1,0 1,0 1,0 0,0 2,1 0,-28 10,-50 21,-1-3,-2-5,-178 25,153-47,102-6,1 1,-1 0,1 2,0 1,0 0,0 2,0 0,-23 10,29-7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33.2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74,'56'45,"-42"-35,0 0,21 21,3 13,-2 1,-2 2,37 67,-66-106,-1 0,1 1,-2-1,1 1,-1 0,3 16,-7-15,-5-15,-5-17,-30-86,29 80,0-1,2 0,1-1,1 0,1 0,-2-40,8 63,1 1,0-1,1 1,-1 0,1-1,1 1,-1 0,1 0,0 0,0 0,1 0,0 0,0 1,4-6,-4 8,-1 1,1-1,0 1,0 0,0 0,0 0,0 0,1 0,-1 1,0-1,1 1,0 0,-1 0,1 0,-1 1,1-1,0 1,-1 0,1 0,0 0,0 1,-1-1,1 1,6 2,6 2,0 0,-1 1,0 1,0 0,-1 2,0-1,19 16,83 81,-92-73,-18-17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34.1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1,'1'5,"1"0,-1 0,1 0,0 0,1 0,-1 0,1 0,0-1,0 1,1-1,5 6,6 9,466 644,-480-663,5 10,2-1,-1 0,1-1,0 1,13 8,-20-16,1 0,0 1,0-1,0 0,0 0,0 0,0-1,0 1,0 0,0-1,1 0,-1 1,0-1,0 0,0 0,1 0,-1 0,0 0,0-1,0 1,0-1,0 0,1 1,-1-1,0 0,0 0,-1 0,1 0,0-1,0 1,0 0,-1-1,1 1,-1-1,2-2,23-35,-17 18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34.8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1 140,'0'-4,"4"-2,6-4,5 0,5-2,3-5,6 2,-2-1,-1 1,0 4,-2 4,1 3,-4-2,-7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36.6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342 0,'-5'0,"1"1,0-1,-1 1,1 0,0 0,0 0,0 1,0-1,0 1,0 0,0 0,0 0,1 1,-1 0,1-1,0 1,0 0,0 0,0 1,0-1,1 1,-1-1,1 1,0 0,0 0,1 0,-1 0,1 0,0 0,0 0,0 1,0-1,1 0,0 1,-1-1,2 0,-1 1,0-1,1 0,0 1,0-1,0 0,1 0,0 0,-1 0,1 0,0 0,1-1,-1 1,4 3,13 12,0-1,29 21,-26-23,-1 2,20 21,-35-32,-1 0,1 0,-1 0,-1 0,1 1,-1 0,-1 0,1 0,-1 0,3 15,-5-14,0 0,0 0,-1 0,0 0,-1 0,0-1,-1 1,1 0,-1 0,-1 0,0-1,0 0,-1 1,0-1,0 0,-1-1,0 1,0-1,-1 0,0 0,0-1,-1 0,0 0,0 0,0-1,0 0,-1 0,0-1,0 0,0 0,-1-1,1 0,-1-1,0 0,-13 2,-25 1,0-2,0-2,-79-8,103 3,6-2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37.5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0,'1'15,"1"1,0-1,1 0,1 0,0 0,1 0,1-1,10 19,69 107,-73-121,1 1,5 10,1-1,2-1,1-1,0-1,47 41,-63-63,0-1,1 0,-1 0,1-1,-1 0,1 0,0 0,-1-1,1 0,0-1,0 1,0-1,10-1,13-2,51-13,-60 12,22-9,-27 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38.0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0 161,'0'-4,"0"-6,9-1,7-4,9 2,4 3,7-6,1-4,-2 1,2 4,-1 0,-6 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39.4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279 0,'-6'1,"-1"0,1 0,-1 1,1 0,-1 0,1 0,0 1,0 0,0 0,1 1,-9 6,-4 4,-33 32,36-29,0 0,1 1,1 1,-15 27,21-33,1 0,0 0,1 0,0 1,1 0,1 0,0 0,0 16,3-26,0 0,0 1,0-1,1 0,0 0,0 0,0 0,0 0,1 0,0-1,0 1,0 0,0-1,0 1,1-1,-1 0,1 0,0 0,0 0,0 0,0 0,0-1,1 0,0 1,-1-1,1-1,6 3,11 4,0-2,0 0,1-2,25 3,4 2,-47-8,0 0,0 0,1 0,-1-1,0 1,0-1,0 0,0-1,1 1,-1 0,0-1,0 0,5-2,-7 2,0-1,0 0,-1 1,1-1,0 0,-1 0,1 0,-1 0,1-1,-1 1,0 0,0 0,0-1,0 1,-1-1,1 1,-1-1,1 1,-1-1,0 1,0-1,-1-4,-2-97,2-19,0 121,1 1,0-1,0 1,0 0,1-1,-1 1,0-1,1 1,-1-1,0 1,1 0,0-1,-1 1,1 0,0-1,0 1,0 0,-1 0,1 0,0 0,1 0,-1 0,2-2,-1 3,-1-1,1 1,0 0,-1 0,1 0,0 0,-1 0,1 1,0-1,-1 0,1 1,-1-1,1 1,0-1,-1 1,1 0,1 1,7 5,0 0,0 1,-1 0,12 13,55 66,33 33,-94-103,-3-3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40.8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0,'1'8,"1"0,0-1,0 1,1-1,0 1,0-1,1 0,0-1,8 12,-3-3,438 698,-401-614,-45-99,0 1,0 0,0 0,0-1,0 1,0-1,0 1,0-1,0 1,0-1,0 0,0 0,1 1,-1-1,0 0,0 0,0 0,1 0,-1 0,0 0,0-1,0 1,0 0,0-1,1 1,-1 0,0-1,0 0,0 1,0-1,0 1,0-1,-1 0,3-1,39-33,-35 28,17-14,1 1,0 2,2 0,0 2,0 1,2 1,0 1,0 2,47-12,-31 10,0 3,1 1,76-3,-117 12,-1 0,0 0,1 1,-1-1,0 1,1 0,-1 0,0 1,0 0,0-1,0 1,4 3,-7-4,0 0,0-1,0 1,-1 0,1 0,0 0,-1-1,1 1,-1 0,1 0,-1 0,1 0,-1 0,1 0,-1 0,0 0,0 1,1-1,-1 0,0 1,-1 0,1 0,-1 0,1 1,-1-2,0 1,0 0,0 0,0 0,0 0,0 0,-1-1,1 1,0-1,-3 3,-17 13,0 0,-1-2,-1-1,0 0,-26 9,18-7,13-7,-1-2,1 0,-1-2,0 0,-1 0,1-2,-1-1,0 0,1-1,-26-3,43 2,0 0,0 0,1 0,-1-1,0 1,0-1,0 1,1-1,-1 0,0 1,0-1,1 0,-3-2,4 2,-1 1,1-1,-1 0,1 0,0 0,-1 0,1 0,0 0,0 0,-1 1,1-1,0 0,0 0,0 0,0 0,0 0,1 0,-1 0,0 0,0 0,1 0,-1 0,0 0,1 1,-1-1,1-1,7-12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41.2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0,'0'4,"0"6,4 6,6-1,5 6,5 4,3 2,-3 1,5-1,1 0,-3-5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41.6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146 170,'-4'0,"-11"-8,-6-8,-4-13,-2-2,3 0,6 1,7 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9:05.1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382 0,'-5'1,"0"-1,1 1,-1 0,1 1,-1-1,1 1,-1 0,1 0,0 0,0 0,0 1,0 0,0 0,1 0,-1 0,1 0,0 1,0-1,-4 8,-7 9,2 1,-17 37,12-24,-10 26,3 1,-33 126,-15 44,27-114,62-137,11-20,-15 20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42.2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1,'0'3,"1"0,1 0,-1 1,0-1,1 0,-1 0,1-1,0 1,3 4,7 11,17 45,3-1,3-2,63 83,-82-122,0-1,2-1,1 0,0-2,1 0,1-1,1-1,0-1,1-1,0-1,1-1,36 12,-5-14,-33-7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42.7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1,'5'0,"5"0,1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43.6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0,'10'1,"1"1,0 0,-1 0,0 1,0 0,0 1,0 0,0 1,-1 0,0 0,0 1,0 0,-1 1,10 8,15 17,56 69,-75-84,5 6,1 0,0-2,2 0,1-2,26 18,-35-28,1-1,0 0,0-1,1 0,0-2,0 0,0 0,1-2,0 0,24 1,17-3,-33-1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45.2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0 342,'5'-2,"0"1,-1 0,1-1,-1 0,0 0,1 0,3-4,6-2,110-61,12-6,-95 48,-37 24,0 0,-1 0,1 1,0-1,0 1,1 0,-1 0,0 0,1 0,-1 1,1 0,0 0,-1 0,1 1,0-1,-1 1,6 0,42 8,-39-5,0 0,0-2,1 1,-1-2,0 1,23-4,-33 2,0 1,-1-1,1 0,0 0,-1 0,1-1,-1 1,0-1,1 1,-1-1,0 0,0 0,0 0,0 0,2-3,-2 1,0 0,0 0,-1 0,1 0,-1 0,0-1,0 1,0 0,-1-1,1 1,-1 0,-1-8,-5-14,3 10,18 28,82 98,220 191,-288-278,154 139,-165-143,-1 0,0 2,-2 0,0 0,-2 2,0 0,12 30,-24-50,1 1,0 0,-1 0,0 0,0 0,0 0,0 0,-1 0,0 0,1 0,-2 0,1 1,0-1,-1 0,0 0,0 0,0 0,0 0,0-1,-1 1,0 0,0 0,0-1,0 1,-1-1,1 0,-1 0,0 0,0 0,0 0,0-1,0 1,-1-1,1 0,-1 0,1 0,-1 0,0-1,0 1,0-1,0 0,0 0,0-1,0 1,-7-1,-11 2,-1-1,1-2,-1 0,1-1,0-1,0-1,-41-14,31 6,0-2,0-1,1-1,-41-30,4-6,3-3,2-2,-70-85,109 115,0-2,-21-35,29 37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03.3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1,'-2'89,"5"99,9-105,-7-50,3 46,-8-69,0-6,0 0,0 0,0 0,0 0,0-1,1 1,0 0,0 0,0-1,0 1,1-1,1 5,-2-8,0 0,0 0,-1 0,1 0,0 0,0 0,0 0,-1 0,1 0,0 0,0-1,0 1,-1 0,1 0,0-1,0 1,-1-1,1 1,0 0,-1-1,1 1,-1-1,1 0,0 1,-1-1,1 0,-1 1,0-1,1 0,0 0,16-22,-6 5,-1 0,11-26,-15 25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04.5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1,'2'28,"0"0,2-1,0 1,2-1,2 0,0 0,1-1,2 0,1 0,26 40,-1-3,14 22,-4 3,43 108,-52-106,90 160,-120-232,-1-1,0 1,-2 0,0 0,-1 1,4 36,-5-26,14 50,-5-38,-1 1,-3 0,7 80,-15-111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49.6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180 0,'-15'0,"1"1,-1 1,1 0,0 1,0 0,-25 10,35-12,1 0,0 0,1 0,-1 1,0-1,0 1,0-1,1 1,-1 0,1 0,0 1,-1-1,1 0,0 1,0-1,1 1,-1 0,0 0,1 0,0-1,0 1,0 0,0 1,0-1,0 0,1 0,-1 0,1 0,0 0,0 1,0-1,1 0,-1 0,1 0,0 0,-1 1,3 2,0 0,0 0,0 0,1-1,0 0,0 0,0 0,0 0,9 7,50 35,-31-23,53 40,70 58,-151-119,-1 0,1 1,-1-1,0 1,0-1,0 1,0 0,-1 0,1 1,-1-1,0 0,-1 1,1-1,-1 1,0 0,0-1,0 1,0 0,-1 0,0-1,-1 7,0-5,-1 0,0 0,0-1,-1 1,1-1,-1 1,-1-1,1 0,-1 0,1-1,-1 1,-1-1,1 0,-1 0,0 0,-6 4,-3 3,-1-1,-1-1,0 0,0-1,0 0,-1-2,0 0,-1 0,1-2,-29 4,24-7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51.4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1 215,'7'-1,"1"1,0 0,0 0,0 1,0 0,0 1,0-1,0 2,-1-1,1 1,-1 0,0 0,0 1,10 7,-16-10,0-1,-1 1,1-1,0 1,0-1,0 1,0-1,0 1,-1-1,1 0,0 1,0-1,0 0,0 0,0 0,0 0,0 0,0 0,0 0,0 0,0 0,0 0,0-1,0 1,0 0,0-1,0 1,-1 0,1-1,0 1,0-1,0 0,-1 1,1-1,0 0,0 1,-1-1,1 0,-1 0,1 1,-1-1,1 0,-1 0,1 0,-1 0,0 0,1-2,17-61,-11 35,-4 20,1 0,-1 0,1 1,1-1,0 1,0 0,12-14,-15 20,1 0,0 0,-1 0,1 0,0 0,0 1,0-1,0 1,0 0,1 0,-1 0,0 0,0 0,1 1,-1 0,0-1,1 1,-1 1,1-1,-1 0,0 1,1 0,-1-1,0 1,5 2,14 7,0 1,0 1,-1 1,-1 1,0 1,18 17,15 10,-32-18,-19-21,1 0,-1 0,0 0,1-1,-1 1,1-1,0 1,0-1,0 0,4 2,-7-4,1-1,0 1,-1 0,1 0,0 0,-1-1,1 1,-1 0,1-1,-1 1,1 0,-1-1,1 1,-1-1,1 1,-1-1,1 1,-1-1,0 1,1-1,-1 1,0-1,1 0,-1 1,0-1,0 0,0 1,1-1,-1 1,0-1,0 0,0 1,0-1,0 0,-1 0,3-30,-2 28,1-26,-2 16,0 0,1 0,1 0,1 0,-1 0,2 0,0 1,0-1,11-23,-13 35,0 0,-1 0,1 0,0 0,0 0,-1 0,1 0,0 0,0 1,0-1,0 0,0 1,0-1,0 1,0-1,1 1,-1-1,0 1,0 0,0 0,0-1,1 1,0 0,2 1,-1-1,0 1,0-1,0 1,0 0,0 0,0 1,0-1,3 2,9 7,-1 1,23 20,-20-15,136 106,-129-104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52.6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84 0,'-2'4,"-1"0,0 0,0 0,-1 0,1-1,-1 1,0-1,1 0,-2 0,-5 3,-2 3,10-8,0 1,0-1,0 1,0-1,0 1,0 0,1 0,-1 0,1 0,0 0,-1 0,1 0,0 1,0-1,0 0,1 0,-1 1,1-1,-1 1,1-1,0 1,0-1,0 3,1-3,0 0,0-1,0 1,0 0,0-1,1 1,-1-1,1 0,-1 1,1-1,0 0,-1 0,1 0,0 0,0 0,0-1,-1 1,1 0,0-1,0 1,0-1,0 0,0 0,0 0,0 0,0 0,0 0,3-1,0 1,-1-1,1 0,0 0,-1 0,0 0,1-1,-1 1,0-1,0-1,0 1,0 0,0-1,0 0,3-3,-2 2,0 0,1 0,-1 0,1 1,10-4,-15 7,1-1,0 1,0 0,-1 0,1 0,0 0,0 0,-1 1,1-1,0 1,-1-1,1 1,0-1,-1 1,1 0,-1 0,1 0,-1 0,1 0,-1 0,0 0,1 0,-1 1,0-1,0 0,0 1,2 2,28 53,-22-38,24 35,55 71,-78-112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53.1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1,'0'8,"1"1,1 0,-1-1,1 0,0 1,1-1,0 0,0 0,9 14,5 4,27 34,-13-20,-28-35,285 415,-278-403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9:07.0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473 1,'15'14,"1"-1,0-1,24 14,21 14,186 144,62 48,-254-192,-40-30,0 0,-1 1,-1 0,0 1,18 21,-31-32,1 0,-1-1,0 1,1 0,-1-1,0 1,1 0,-1 0,0 0,0-1,0 1,0 0,0 0,0 0,0-1,0 1,0 0,0 0,0 0,0-1,-1 1,1 0,0 0,-1-1,1 1,0 0,-1-1,1 1,-1 0,1-1,-1 1,1-1,-1 1,0 0,1-1,-1 0,0 1,1-1,-1 1,0-1,0 0,1 1,-1-1,0 0,0 0,1 0,-3 1,-49 11,39-10,-436 85,68-19,33 7,299-74,27-9,22 8,0-1,-1 1,1-1,0 1,-1 0,1-1,0 1,0-1,0 1,-1-1,1 1,0-1,0 1,0-1,0 0,0 1,0-1,0 1,0-1,0 1,0-1,0 1,1-1,-1 1,0-1,0 1,0-1,1 1,-1-1,0 1,0 0,1-1,-1 1,1-1,-1 1,1-1,7-7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53.9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1,'3'1,"0"1,0-1,0 1,0 0,0 0,0 0,-1 1,1-1,-1 1,1-1,-1 1,0 0,0 0,2 4,5 5,59 83,-4 3,65 132,-112-199,-4-3,-4-6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56.7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0,'5'2,"0"-1,0 1,0 0,0 1,-1-1,1 1,-1 0,0 0,0 0,0 0,0 1,5 6,1 0,469 453,-466-448,-3-3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57.7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55,'51'-16,"13"3,1 2,0 3,68 2,198 19,-291-10,-1 2,0 2,41 12,-66-15,-1 1,1 0,-1 1,0 0,-1 1,0 1,0 0,0 0,-1 1,0 1,-1 0,10 11,-15-13,0 0,0 1,-1-1,0 1,-1 0,0 1,0-1,-1 0,0 1,1 18,-2 12,-4 54,0-31,3-60,0 44,-3-1,-10 65,11-100,0 0,-1-1,0 1,-1 0,0-1,-1 0,0 0,0 0,-1 0,0-1,-1 0,0-1,0 1,-1-1,0 0,-10 6,9-9,-1 0,0-1,1 0,-2 0,1-2,0 1,-13 1,-77 4,96-7,-8-1,-1 1,-1 0,0-1,1-1,-26-4,37 5,0 0,0-1,1 1,-1-1,0 1,1-1,-1 0,1 0,-1 1,1-1,-1 0,1-1,-1 1,1 0,0 0,0 0,0-1,-1 1,1-1,1 1,-1-1,0 1,0-1,0 0,1 1,-1-1,1 0,0 1,-1-1,1 0,0 0,0 1,0-1,0 0,0 0,0 0,1 1,-1-1,1 0,-1 1,1-1,-1 0,1 1,0-1,0 1,1-3,24-40,-11 26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58.3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1,'4'4,"6"6,5 1,5 7,7 1,8 6,6 2,1 2,-3-1,-8 0,-5-6,-7-1,-6-5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58.6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26,'0'-4,"0"-6,0-1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4:59.4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200 1,'-4'0,"-1"1,1 0,0 0,0 0,0 1,0-1,0 1,0 0,0 0,1 1,-1-1,1 1,-1 0,1 0,0 0,0 0,0 0,1 1,-1-1,-2 5,-3 5,1 1,0 0,0 0,-5 19,8-19,-3 3,2 1,0 0,2 1,-3 20,6-35,-1 0,1 0,0 0,1 0,-1 0,1 0,-1 0,1 0,0-1,1 1,-1 0,1 0,0-1,-1 1,2-1,-1 1,0-1,1 0,-1 0,1 0,0 0,0 0,0-1,0 0,4 3,24 8,-1-1,2-1,-1-2,1-1,66 8,-74-12,-21-4,0 0,-1 0,1 1,-1-1,1 1,-1 0,1 0,-1 0,1 0,-1 0,0 0,0 1,1-1,-1 1,0 0,0-1,-1 1,1 0,2 3,-3-3,-1 0,1 0,0 0,-1 1,0-1,1 0,-1 0,0 0,0 1,0-1,0 0,-1 0,1 0,-1 1,1-1,-1 0,-1 4,-4 5,0-1,0 1,-1-1,-1 0,0-1,-16 16,-38 30,-3-3,-141 87,182-126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00.1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0,'1'19,"1"1,1-1,0-1,2 1,0-1,1 1,0-1,16 27,11 14,43 58,-53-82,50 73,91 102,-138-179,2-2,1-1,1-1,2-2,0-1,2-1,65 32,-92-52,0 0,1 0,-1 0,1-1,-1-1,1 1,0-1,0 0,0-1,0 0,0 0,0-1,13-2,-6-4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02.3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248 1,'-14'2,"-1"1,1 1,0 0,0 1,0 0,0 1,1 1,0 0,-12 9,-24 11,40-22,8-3,-1-1,0 0,1 0,-1 0,0 0,0 0,0 0,0 0,0-1,0 1,0-1,0 1,0-1,0 0,0 0,0 0,-1 0,-1 0,4-1,0 0,0 0,0 0,0 1,0-1,0 0,0 0,0 0,0 0,0 1,0-1,1 0,-1 0,0 0,1 1,-1-1,1 0,-1 1,1-1,-1 0,1 1,-1-1,1 0,-1 1,1-1,0 1,0-1,-1 1,1 0,0-1,-1 1,2-1,26-18,-15 12,0 0,1 2,0-1,1 2,-1 0,1 1,0 0,0 1,0 1,0 0,16 2,22 2,92 19,-54-5,0 4,-2 3,0 5,96 45,-178-71,-1 1,0 0,1 0,-2 0,1 1,0 0,-1 0,0 0,0 1,-1-1,8 13,-11-15,0-1,0 1,0-1,0 1,-1-1,1 1,-1-1,0 1,1-1,-1 1,-1-1,1 1,0 0,-1-1,1 1,-1-1,1 1,-1-1,0 0,0 1,-1-1,1 0,0 1,-1-1,1 0,-1 0,0 0,0-1,1 1,-1 0,0-1,-1 1,1-1,0 1,0-1,-1 0,-2 1,3-1,0 1,0-1,0 0,0 0,0 0,0-1,-1 1,1 0,0-1,-1 1,1-1,0 0,-1 0,1 0,0 0,-1 0,1-1,0 1,-1-1,1 1,0-1,0 0,-1 0,1 0,0 0,0 0,0 0,0-1,0 1,1-1,-1 1,0-1,1 0,-1 0,1 0,-1 1,1-1,0-1,0 1,0 0,0 0,0 0,1 0,-1-1,1 1,-1 0,1-1,0 1,0-5,-1-1,-1 0,1 0,-1 0,-1 0,1 0,-1 0,-7-11,-6-17,9 15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03.3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401 1,'2'5,"0"0,0 1,0-1,0 0,1 0,0 0,0 0,0-1,1 1,-1-1,1 0,0 0,1 0,4 3,1 2,43 43,-2 2,83 113,-131-162,1 0,-1 0,0 0,-1 1,1 0,-1-1,0 1,0 0,-1 0,0 0,0 0,0 9,-2-10,1 0,-1-1,0 1,-1 0,1-1,-1 0,0 1,0-1,0 0,-1 0,1 0,-1 0,0 0,0-1,-1 1,-4 3,-27 26,11-10,-1 0,-32 20,47-36,-1-1,0 0,0-1,0 0,0-1,-1 0,0-1,0 0,-19 1,-18 0,-289 16,311-20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05.8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50,'16'-1,"-1"2,1 0,-1 1,1 0,-1 1,0 1,0 0,0 1,-1 1,1 0,-1 1,-1 1,1 0,-1 0,21 20,-13-10,-1 1,29 36,-43-47,0-1,-1 1,0 0,0 0,-1 1,0-1,-1 1,0 0,0 0,-1 0,2 14,-5-5,-4-19,-4-31,4-22,3 0,6-72,-3 119,0 0,0 0,1 0,0 0,1 0,-1 1,1-1,1 1,6-11,6-5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9:08.7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0,'0'16,"-1"101,5 1,25 157,-15-185,-11-58,3 1,0-1,13 38,-11-47,-1-1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07.0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 1,'0'0,"-1"0,1 0,-1 0,0 0,1 0,-1 0,1 0,-1 0,1 0,-1 0,0 1,1-1,-1 0,1 0,-1 1,1-1,-1 0,1 1,-1-1,1 1,0-1,-1 0,1 1,-1-1,1 1,0-1,-1 1,1 0,0-1,0 1,-1 0,3 22,17 21,139 192,-70-109,-63-88,30 40,-54-78,-1-1,1 1,0-1,0 1,0-1,0 1,0-1,0 0,0 1,0-1,0 0,0 0,0 0,0 0,0 0,0 0,0 0,0 0,0 0,0 0,0-1,0 1,0 0,0-1,0 1,0-1,0 1,0-1,0 1,0-1,0 0,-1 1,1-1,1-1,35-34,-24 22,10-3,0 0,1 2,1 0,1 2,40-16,141-37,-188 61,16-5,159-39,-168 44,1 2,1 0,-1 1,0 2,33 4,-56-4,0 0,0 1,-1-1,1 1,0 0,-1 0,1 1,0-1,-1 1,0 0,1 0,-1 0,0 0,0 0,0 1,0-1,-1 1,1 0,-1 0,1 0,-1 0,0 0,0 0,2 7,-3-6,0 0,-1 0,0 0,1 1,-2-1,1 0,0 0,-1 1,0-1,0 0,0 0,0 0,-1 0,0 0,1 0,-1-1,-1 1,1 0,0-1,-1 0,0 0,-3 4,-53 51,-69 54,36-35,80-66,-1-1,-1 0,1-1,-2-1,1 0,-1-1,0 0,-1-1,-29 6,10-6,0-1,-1-2,-54-3,-172-23,225 18,11 1,7-2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07.9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151 122,'-8'0,"1"0,-1 1,1 0,-1 0,1 1,-1 0,1 0,0 0,0 1,-13 7,16-7,0 0,-1 1,1-1,1 1,-1 0,1 0,-1 0,1 0,0 0,1 1,-1 0,1-1,0 1,0 0,0 0,-2 10,3-6,0 0,0 0,1 0,0 0,1 0,0 0,0 0,1 0,0 0,1 0,0-1,0 1,5 7,-5-10,0 0,0 0,1 0,0-1,0 1,1-1,-1 0,1 0,0-1,1 1,-1-1,1-1,0 1,0-1,0 0,0 0,12 4,-16-7,0 1,0-1,-1 0,1 0,0 1,0-1,0 0,-1-1,1 1,0 0,0 0,-1-1,1 1,0-1,-1 0,1 1,0-1,-1 0,1 0,-1 0,1 0,-1 0,0 0,1 0,-1-1,0 1,0 0,0-1,0 1,0-1,0 0,0 1,0-1,-1 1,1-1,-1 0,1 0,-1 1,1-3,1-9,0 0,-1 0,-1 0,-1-18,1 17,-5-255,5 267,0 1,-1-1,1 0,0 1,0-1,0 1,0-1,0 1,1-1,-1 1,0-1,1 0,-1 1,1 0,0-1,-1 1,1-1,0 1,0 0,0-1,0 1,0 0,0 0,0 0,0 0,0 0,1 0,-1 0,0 0,3 0,-1 1,0 0,0 0,0 0,0 1,0-1,0 1,0 0,0 0,0 0,0 0,0 1,0-1,-1 1,1 0,2 2,41 31,-1 3,-2 1,49 59,-13-14,102 96,78 79,-244-242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09.0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1 197,'13'2,"-1"1,1 0,0 1,-1 0,0 1,0 0,-1 1,19 12,-7-5,147 96,-170-109,0 0,0 0,0 1,0-1,0 0,0 0,0 0,1 0,-1 0,0 0,0 0,0 0,0 0,0 1,0-1,1 0,-1 0,0 0,0 0,0 0,0 0,0 0,1 0,-1 0,0 0,0 0,0 0,0 0,1 0,-1 0,0 0,0-1,0 1,0 0,0 0,0 0,1 0,-1 0,0 0,0 0,0 0,0 0,0-1,0 1,0 0,1 0,-1 0,0 0,0 0,0 0,0-1,0 1,-2-12,-13-21,13 29,-28-60,-58-134,87 195,0 1,0-1,1 1,-1-1,0 0,1 1,0-1,0 0,0 1,0-1,0-4,1 6,-1 0,0 0,1 0,-1 0,1 0,-1 0,1 0,-1 0,1 0,0 1,-1-1,1 0,0 0,0 0,0 1,-1-1,1 0,0 1,0-1,1 0,2 0,-1 1,0-1,1 1,-1 0,0-1,1 1,-1 1,0-1,1 0,-1 1,0 0,0 0,1 0,-1 0,0 0,0 1,3 2,39 23,-1 3,-2 2,-1 1,48 51,44 36,-86-76,-31-26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09.6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119 0,'-5'1,"0"0,0 1,1-1,-1 1,0 0,1 0,0 0,-1 0,1 1,0 0,0 0,0 0,1 0,-6 7,3-4,0 0,1 0,0 1,0 0,1 0,0 0,-6 15,9-19,0-1,1 1,-1-1,1 0,0 1,0-1,0 1,0-1,0 1,1-1,-1 0,1 1,-1-1,1 1,0-1,0 0,0 0,0 0,1 1,-1-1,0 0,1-1,0 1,-1 0,1 0,0-1,0 1,0-1,0 1,0-1,0 0,0 0,1 0,1 1,11 4,1-1,-1 0,1-1,18 2,-8-1,16 5,-24-7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10.9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354 182,'21'-11,"0"-1,0 0,-2-2,1 0,-2-2,27-27,-44 42,0 0,1-1,-1 1,0 0,0-1,0 1,0-1,0 1,0-1,-1 0,1 1,0-1,-1 0,1 1,-1-1,0 0,1 0,-1 1,0-1,0 0,-1-3,0 4,1 0,-1-1,0 1,0 0,0 0,0 0,-1 0,1 0,0 0,0 0,-1 0,1 1,0-1,-1 0,1 1,-1-1,1 1,-1-1,-2 1,-12-2,0 0,0 2,-29 1,30 0,-3-1,-1 1,0 1,0 1,1 0,-1 1,1 1,0 1,1 1,-1 0,1 1,1 1,-1 0,-22 19,20-12,0 0,-32 34,47-46,0 1,1-1,-1 1,1 0,0 0,1 1,-1-1,1 0,0 1,0-1,1 1,-1 0,0 8,3-12,-1 1,1-1,-1 0,1 1,0-1,0 0,0 0,0 0,0 1,0-1,1 0,-1-1,1 1,-1 0,1 0,0-1,0 1,-1-1,1 1,0-1,1 0,-1 0,0 0,0 0,0 0,1 0,-1-1,0 1,1-1,-1 1,3-1,12 3,0-1,1-1,16-1,-30 0,53-4,-1-3,0-2,105-32,4 0,-152 38,31-6,58-19,-87 22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13.4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87,'4'97,"3"0,32 151,21 190,-43-283,-9-124,-2-23,0-22,-1-25,-2-1,-4-74,0 38,-27-371,4 107,23 334,1 1,0 0,0-1,0 1,1 0,0-1,0 1,0 0,0 0,1 0,2-5,-2 8,0 0,-1 0,1 0,0 1,0-1,0 1,0-1,0 1,0 0,0 0,1 0,-1 0,0 0,1 0,-1 1,0-1,1 1,-1 0,1 0,-1-1,1 2,-1-1,0 0,1 0,4 2,11 1,-1 1,1 1,-1 1,0 0,26 14,79 53,-83-48,192 128,54 33,-247-163,-11-5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13.9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0 240,'2'-7,"1"0,0 0,0 0,0 1,1-1,0 1,5-8,-6 11,4-7,1 1,0 0,0 1,1 0,0 0,0 1,21-12,79-34,-86 42,-9 6,-1 1,1 0,0 1,16-2,11-2,-20 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14.8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0 235,'21'1,"-1"1,1 1,-1 1,0 1,0 0,0 2,35 16,124 79,-162-91,58 46,-75-57,0 1,0-1,1 0,-1 0,0 0,0 1,1-1,-1 0,0 0,1 0,-1 0,0 1,0-1,1 0,-1 0,0 0,1 0,-1 0,0 0,1 0,-1 0,0 0,1 0,-1 0,0 0,1-1,-1 1,0 0,1 0,-1 0,0 0,1 0,-1-1,0 1,0 0,1 0,-1 0,0-1,0 1,0 0,1 0,-1-1,0 1,4-21,-8-24,-1 7,-5-19,3 0,3-1,3-59,1 115,0-1,0 1,1-1,-1 1,1-1,-1 1,1-1,0 1,0 0,0-1,0 1,1 0,-1 0,1 0,-1 0,1 0,0 0,-1 0,1 1,0-1,0 0,0 1,3-2,0 2,-1-1,1 0,0 1,0 0,0 0,0 1,0-1,1 1,-1 0,10 2,4 1,1 2,-1 0,0 1,35 16,46 35,-76-41,1-1,1-1,54 20,-59-28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16.4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252 347,'-9'1,"0"0,0 0,1 1,-1 1,0-1,1 2,-16 7,-53 35,66-39,0 1,0 1,1 0,-10 12,17-19,1 1,0-1,-1 1,1 0,0 0,0 0,1 0,-1 0,1 1,-1-1,1 0,0 1,1-1,-1 1,0-1,1 1,0-1,0 1,0 0,1 5,0-7,1 1,-1-1,1 0,0 0,0 0,0 0,0 0,0 0,0 0,1-1,-1 1,1-1,-1 1,1-1,-1 0,1 0,0 0,-1-1,1 1,0-1,0 1,0-1,0 0,3 0,71-2,-71 2,-1-1,0 0,0 0,0-1,0 0,0 1,0-2,0 1,0 0,-1-1,1 0,-1 0,0 0,0-1,0 0,-1 1,7-9,11-10,-18 19,-1 1,0 0,1 1,-1-1,1 0,0 1,-1-1,1 1,0 0,0 0,0 0,0 0,0 0,0 1,0 0,0-1,0 1,4 0,-1 1,-1 0,1 1,0-1,-1 1,1 0,-1 0,1 1,9 6,4 4,-1 2,-1 0,28 30,-45-44,72 79,-3 2,-5 4,-3 2,-4 3,72 156,-125-238,41 106,-42-103,0-1,0 0,-1 1,0-1,-1 1,-1-1,0 1,-1 14,0-21,-1 0,1-1,-1 0,1 1,-1-1,-1 0,1 0,-1 0,1 0,-1 0,0-1,0 1,-1-1,1 0,-1 0,1 0,-1 0,0-1,0 0,-1 1,1-1,0-1,-1 1,1-1,-1 1,1-1,-1-1,1 1,-1-1,0 1,1-2,-1 1,0 0,1-1,-1 0,0 0,1 0,-1 0,1-1,0 0,-1 0,1 0,-4-3,-4-5,1-1,0 0,0 0,1-1,1-1,0 1,1-2,0 1,1-1,-10-26,0-8,-20-98,1-77,-6-242,34 354,3 20,5 49,-2 0,-2 1,-2-1,-2 1,-17-52,25 91,-1 0,0 0,0 0,0 1,0-1,0 0,0 1,0-1,0 1,-1-1,1 1,0 0,-1 0,0-1,1 1,-1 0,0 0,1 0,-1 1,0-1,0 0,0 1,1-1,-1 1,0-1,0 1,0 0,0 0,0 0,0 0,0 0,0 1,0-1,0 0,0 1,0 0,1-1,-1 1,0 0,0 0,1 0,-1 0,0 0,1 0,-1 1,1-1,-2 3,0-3,1 1,0 0,0 0,0 0,0 0,0 0,0 1,1-1,-1 0,1 1,-1-1,1 1,0 0,0-1,0 1,1 0,-1 0,0-1,1 1,0 0,0 0,0 0,0 0,0 0,1-1,-1 1,1 0,-1 0,1-1,0 1,0 0,1-1,2 6,6 2,1 0,0 0,1-1,24 14,3 3,352 260,-375-276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17.4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309 149,'19'-57,"-18"54,-1-1,0 1,0-1,0 1,0 0,0-1,-1 1,0 0,0-1,0 1,0 0,0 0,0 0,-1 0,0 0,1 0,-1 0,0 0,-1 1,1-1,0 1,-1 0,1-1,-1 1,0 0,0 1,1-1,-1 0,0 1,-1-1,-4 0,2 0,0 1,0 0,0 1,0-1,0 1,0 1,0-1,0 1,0 0,0 0,0 1,1-1,-1 1,0 1,1-1,0 1,-8 4,-4 5,0 1,1 0,0 1,1 1,-26 33,37-43,-1 1,2 0,-1 0,1 1,-1-1,2 1,-1-1,1 1,0 0,0 0,1 0,0 0,0 0,1 0,0 1,0-1,1 0,0 0,0 0,0 0,4 9,-2-10,0 0,1 0,0-1,0 1,0-1,1 0,-1 0,1-1,0 1,1-1,-1 0,1-1,8 5,13 6,47 17,-43-19,-12-6,-1 0,2-1,-1-1,0 0,1-2,0 0,-1-1,1-1,0-1,0-1,-1-1,1 0,-1-2,0 0,24-10,-21 7,-3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9:12.6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26,'106'2,"117"-5,-139-8,-53 5,55-2,-62 8,-2 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18.3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567 2,'-25'0,"-13"-1,0 1,0 2,1 2,-1 1,-55 15,53-7,-56 26,85-34,0 1,1 0,0 1,0 0,0 0,1 1,0 0,0 1,-13 18,20-25,1 1,-1 0,1-1,0 1,0 0,0-1,0 1,0 0,0 0,1 0,-1 0,1 0,0 0,0 0,0 0,1 0,-1 0,1 0,-1 0,1-1,0 1,0 0,0 0,0-1,1 1,-1 0,1-1,0 1,-1-1,1 0,0 0,3 3,8 7,0-2,1 1,0-1,23 11,-16-9,40 21,1-3,87 29,-59-24,-87-34,19 8,40 22,-58-29,0 0,-1 0,1 0,-1 0,0 1,0 0,1-1,-2 1,1 0,0 1,-1-1,1 0,-1 1,0-1,0 1,0 0,-1 0,0 0,2 5,-3-6,-1 1,1-1,-1 0,0 1,0-1,0 0,0 0,-1 0,1 0,-1 0,0 0,0 0,0-1,0 1,0 0,-5 3,-49 38,33-27,-17 15,20-14,-1-1,-1-1,-1-1,0 0,-40 16,35-24,3-6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19.1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0,'0'17,"2"-1,0 1,1-1,1 0,0 0,2 0,-1-1,11 20,11 15,35 49,-33-55,-20-28,1-1,1 0,1-1,14 14,-22-24,1 0,0 0,0 0,1-1,-1 0,1 0,-1-1,1 1,0-1,0 0,0-1,0 1,0-1,1-1,10 1,31-1,148-7,-178 5,-1-1,1 0,-1-1,1-1,-1-1,-1-1,1 0,24-15,-30 13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19.5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1 328,'4'0,"6"-8,10-4,5-7,8-6,10-2,7-5,4-2,4-3,2 4,4 4,-2 3,-1 0,-13 6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20.7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130 1,'-5'0,"-1"0,1 0,-1 1,1-1,-1 1,1 1,0-1,-1 1,1 0,0 0,0 0,0 1,1-1,-1 1,1 1,-1-1,1 0,-5 6,5-3,1-1,-1 0,1 1,1-1,-1 1,1 0,0 0,0 0,1 0,-1 0,2 0,-1 0,0 1,1-1,1 0,0 8,1-5,0 1,0-1,1 1,1-1,-1 0,2 0,-1 0,1-1,0 1,1-1,0 0,0-1,14 13,-7-8,1 0,-1-1,2-1,0 0,0-1,31 14,-44-22,0 0,0 0,1 0,-1 0,0-1,0 1,0 0,1-1,-1 0,0 0,0 1,1-1,-1 0,0-1,1 1,-1 0,0-1,0 1,1-1,-1 0,0 0,0 0,0 0,0 0,0 0,0 0,0-1,2-2,-2 1,-1 0,1 0,-1 0,0 0,0-1,0 1,0 0,-1-1,1 1,-1 0,0-1,0 1,0-1,0 1,-1 0,0-1,1 1,-1 0,-2-4,-48-180,22 125,32 58,6 9,8 9,209 212,-153-156,-56-56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21.9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1,'1'1,"1"-1,-1 1,1 0,-1 0,0 0,1 0,-1 1,0-1,0 0,1 1,-1-1,1 3,4 4,61 71,96 153,-59-80,173 246,-269-383,-5-11,-1 0,1 1,0-1,0 0,0 0,1 0,6 5,-9-10,-1 0,1 0,0 1,0-1,0 0,-1 0,1 0,0 0,-1 0,1 0,-1 0,1 0,-1 0,0 0,1 0,-1 0,0 0,0-1,1 0,6-28,-6 25,-1-1,1 1,1 0,-1 0,1 0,0 0,0 0,1 0,-1 1,1-1,0 1,0-1,1 1,-1 0,1 1,0-1,0 0,0 1,1 0,-1 0,1 0,-1 1,1 0,0 0,0 0,0 0,0 1,1-1,-1 1,0 1,0-1,9 1,131-5,-127 5,0 2,0 0,-1 1,1 1,-1 0,19 8,-31-9,0 0,1 0,-1 0,0 1,-1 0,1 0,-1 0,0 0,0 1,0 0,0-1,-1 1,0 1,0-1,0 0,-1 1,0 0,0-1,0 1,-1 0,0 0,0 0,0 0,-1 0,0 0,0 0,0 0,-1 0,0 0,0 0,-1 0,1 0,-1 0,-1-1,1 1,-1-1,0 1,0-1,0 0,-1 0,0-1,-8 9,2-4,0-1,-1 0,0 0,-1-2,0 1,0-1,0-1,0 0,-1-1,0 0,0-1,0 0,0-1,-17 0,14-2,0 0,-1-2,1 0,0-1,0 0,1-2,-1 0,1 0,0-1,0-1,-20-13,31 17,-66-45,64 44,1-1,0 0,0 0,0 0,1-1,0 1,0-1,0 0,-5-12,3-2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22.7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 0,'4'0,"1"5,1 5,-2 5,-5 0,-3 2,-4-1,-2-5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23.5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1,'4'0,"6"0,6 0,3 0,0 4,0 6,2 1,0 7,3 1,0 1,0 2,2 1,-1 1,0-4,-3-5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24.6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0,'0'15,"1"1,1-1,0 0,1 0,1-1,0 1,1-1,1 0,0 0,0 0,15 21,29 52,110 175,-136-228,2 0,1-2,2-1,1-2,40 32,-65-57,0 1,1-1,0-1,0 1,0-1,0 0,0 0,1 0,0-1,-1 0,1-1,0 1,0-1,0-1,0 1,0-1,11-1,-3-5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25.1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0,'0'5,"0"5,4 1,2 3,3 3,6 4,3 2,0 1,0 1,2 1,-3-5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25.4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 46,'-4'-4,"-2"-6,1-5,1-1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9:14.4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0 629,'1'-6,"0"1,0-1,0 0,0 1,1-1,0 1,1 0,-1 0,1-1,4-5,41-53,-26 36,-2 4,1 1,38-32,-33 31,35-40,-46 45,-2-2,-1 1,14-32,-16 30,1 1,0 1,23-30,-8 12,-17 20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26.0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3,'-2'-2,"5"3,13 11,20 17,59 49,105 67,-189-139,1 0,-1 0,1-1,0-1,0 0,1 0,-1-1,1-1,22 2,5-3,72-7,-86 2,-5-2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28.2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1 447,'2'-4,"0"0,1 0,0 0,-1 0,2 0,-1 0,0 1,1 0,-1-1,1 1,7-4,21-13,1 1,1 1,47-16,40-22,-103 46,-13 7,0-1,0 2,1-1,-1 0,1 1,10-3,-14 5,-1 0,1 0,0 0,-1 1,1-1,0 0,-1 0,1 1,0-1,-1 1,1 0,-1-1,1 1,-1 0,1 0,-1 0,0 0,1 0,-1 0,0 0,0 1,0-1,0 0,0 1,0-1,0 1,0-1,0 3,5 6,-1-1,1 1,1-1,0-1,0 1,1-1,14 12,-20-18,1-1,-1 1,0 0,1-1,0 0,-1 1,1-1,0 0,-1 0,1-1,0 1,0-1,0 1,0-1,0 0,-1 0,1 0,0 0,0-1,0 1,0-1,0 0,-1 0,1 0,0 0,-1 0,1 0,-1-1,1 1,-1-1,1 0,-1 0,0 0,3-3,1-2,0 0,0-1,-1 1,0-1,-1-1,1 1,-1 0,-1-1,0 0,0 0,2-12,0-10,-2 0,0-33,-1 8,-2 55,0-1,0 1,0 0,0-1,1 1,-1 0,0-1,0 1,1 0,-1 0,1-1,-1 1,1 0,0 0,-1-1,1 1,0 0,0 0,0 0,0 0,1-1,-1 2,0 0,0 0,0 0,0 0,0 0,0 0,0 0,0 0,0 0,0 0,0 0,0 1,0-1,0 0,0 1,0-1,0 1,0-1,0 1,0 0,0 0,9 7,-1 1,0 0,12 15,-14-15,685 839,-676-829,55 72,63 104,-129-188,-1 0,0 0,-1 1,0 0,0 0,0 0,-1 0,0 0,1 14,-4-19,1 1,0-1,-1 0,1 1,-1-1,0 0,0 1,0-1,-1 0,1 0,-1 0,0 0,0 0,0 0,0-1,0 1,0-1,-1 1,1-1,-1 0,0 0,0 0,1 0,-1-1,-5 3,-3 2,-1-1,0 1,0-2,0 0,-1 0,0-1,1-1,-1 0,0-1,0 0,0-1,0 0,0-1,0-1,0 0,0-1,-13-4,-208-72,-320-155,511 214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37.5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2455,'0'0,"0"1,0-1,0 0,0 0,0 0,0 1,0-1,0 0,0 0,0 1,0-1,0 0,0 0,-1 0,1 1,0-1,0 0,0 0,0 0,0 0,-1 0,1 1,0-1,0 0,0 0,-1 0,1 0,0 0,0 0,0 0,-1 0,1 0,0 1,0-1,-1 0,1 0,0 0,0 0,-1-1,1 1,0 0,0 0,0 0,-1 0,1 0,0 0,0 0,0 0,-1 0,1 0,0-1,0 1,0 0,-1 0,1 0,0 0,0-1,5 25,79 148,-34-77,142 281,-182-358,0-1,1-1,0 0,2 0,0-1,0-1,2 0,-1 0,2-2,0 0,0-1,1 0,1-2,-1 0,37 13,-31-17,1-1,-1 0,1-2,0-1,0-1,28-3,34 1,496 26,267 42,-269-13,389-21,-941-32,17 1,1-2,-1-1,0-3,0-2,46-12,97-34,3 8,207-21,401-6,-783 71,1090-48,3 36,-161-29,-883 31,0-3,0-3,-2-2,66-30,35-11,102-19,2 11,3 12,374-29,-452 68,281-59,614-215,-956 247,-1-5,218-117,-338 161,-1-2,0 1,0-1,-1-1,0 1,0-2,11-13,-16 17,-1 0,0 0,0 0,-1 0,1 0,-1 0,0-1,-1 1,1-1,-1 0,0 1,-1-1,1 0,-1 1,0-1,0 0,-2-8,-11-39,-2 0,-41-93,19 54,-44-114,-95-292,168 466,-76-253,68 239,-3 1,-1 1,-3 1,-28-41,-118-150,150 211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38.7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1,'-30'0,"0"1,1 2,-1 1,1 1,-1 1,2 2,-45 17,63-21,1 1,-1 0,1 0,0 1,0 0,1 0,0 1,0 0,1 0,0 1,0 0,0 1,1-1,1 1,-1 0,2 1,-1-1,1 1,0 0,1 0,0 0,1 0,0 1,0 16,1-14,1 0,0 0,1-1,0 1,1 0,7 23,-7-30,1 0,0 0,0 0,0-1,1 1,0-1,0 0,0 0,1 0,0 0,0-1,0 0,0 0,1 0,7 3,155 73,-41-21,-81-36,267 139,-308-159,1 0,-1 1,0 0,0 0,0 0,0 1,-1 0,1-1,-1 2,-1-1,1 0,-1 1,0 0,4 8,-6-10,0 0,0-1,0 1,-1 0,1-1,-1 1,0 0,0 0,0 0,-1-1,1 1,-1 0,0 0,0-1,0 1,-1-1,1 1,-1-1,0 1,0-1,0 0,0 0,-1 0,1 0,-5 3,-23 19,0-1,-2-2,-57 30,-4 2,71-40,-1-1,-1-1,0-1,0-1,-51 13,61-20,0 0,-1-1,1 0,-1-2,0 1,1-2,-1 0,0-1,1 0,-1-1,1-1,-15-5,10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40.2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0,'1'16,"2"-1,0-1,1 1,1 0,0-1,0 0,2 0,14 24,-1 0,337 679,-337-679,16 31,-34-64,1 1,-1 0,-1 0,1 0,-1 0,0 0,0 0,-1 1,0 6,0-13,1 0,-1 1,0-1,0 0,0 0,0 0,0 0,0 0,0 1,0-1,0 0,0 0,0 0,0 0,0 1,0-1,0 0,0 0,0 0,0 0,0 1,0-1,-1 0,1 0,0 0,0 0,0 0,0 0,0 1,0-1,0 0,-1 0,1 0,0 0,0 0,0 0,0 0,0 0,0 0,-1 1,1-1,0 0,0 0,0 0,0 0,-1 0,1 0,0 0,0 0,0 0,0 0,-1 0,1 0,0 0,0 0,0-1,0 1,0 0,-1 0,1 0,0 0,0 0,0 0,0 0,0 0,-1 0,1-1,0 1,0 0,-11-17,-8-27,11-9,-4-83,3 22,5 86,2 13,0-1,1 1,0-1,3-20,-2 32,1 0,-1 0,1 0,1 1,-1-1,0 0,1 1,0-1,-1 1,2 0,-1-1,0 1,1 0,-1 0,1 0,0 1,0-1,0 1,0 0,0-1,0 1,5-2,17-7,-1 1,49-12,-63 19,1 1,0 1,-1 0,1 0,0 1,0 0,0 1,-1 0,22 6,-26-5,0 1,0 0,0 0,0 1,0 0,-1 0,0 0,1 0,-2 1,1 0,0 0,-1 0,6 10,4 9,0 1,10 28,15 25,36 59,-64-120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41.8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71,'-1'1,"0"-1,-1 1,1 0,0-1,0 1,0 0,0-1,0 1,0 0,0 0,0 0,0 0,0 0,0 0,1 0,-1 1,0-1,1 0,-1 0,1 0,-1 1,1-1,0 0,-1 1,1-1,0 0,0 3,-3 39,4-32,1 1,0-1,0 1,2-1,-1 0,1 0,1 0,0-1,0 0,11 14,11 14,40 43,-47-58,-16-18,0 0,0-1,0 0,1 0,0 0,-1-1,1 0,1 0,-1 0,0 0,1-1,0 0,-1 0,7 1,-9-3,0 1,0-1,0-1,0 1,0 0,0-1,0 1,0-1,-1 0,1 0,0 0,0-1,-1 1,1 0,-1-1,1 0,-1 1,0-1,1 0,-1 0,0-1,0 1,-1 0,1-1,0 1,-1-1,0 1,1-1,-1 0,1-3,3-13,-1 0,-1 0,0 0,-1 0,-2-1,0 1,-1 0,0-1,-9-33,5 37,0 1,-1 1,-1-1,-1 1,0 1,-1-1,0 1,-1 1,0-1,-25-20,33 31,0 0,0 0,0 0,-1 0,1 0,-1 0,1 1,-1 0,1-1,-1 1,0 0,0 0,0 0,0 1,0-1,0 1,0-1,0 1,0 0,1 0,-1 1,0-1,0 1,0-1,0 1,0 0,-4 1,-8 8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43.3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1 257,'116'-2,"131"5,-233-1,-1 0,0 1,1 0,-1 1,-1 1,1 0,-1 1,0 0,13 8,-6-1,-1 1,-1 0,-1 1,0 1,15 18,-6-1,-1 2,-2 0,-1 1,-2 1,22 60,-24-50,19 88,-32-116,-1 1,-1 1,-1-1,-1 0,0 0,-1 0,-6 28,6-45,1 1,-1-1,0 1,0-1,0 0,-1 1,1-1,-1 0,1 0,-1 0,0 0,-1 0,1 0,0-1,-1 1,1-1,-1 1,0-1,0 0,0 0,0-1,0 1,0 0,-1-1,1 0,0 0,-1 0,1 0,-6 0,2-1,0 0,0-1,0 0,0-1,0 1,0-1,1-1,-1 1,1-1,0 0,0-1,0 1,0-1,-7-7,0 0,0 0,1-1,1 0,0-1,0-1,1 0,1 0,1-1,0 0,1 0,0-1,1 0,1 0,0-1,2 1,-4-34,6 16,1 0,2 1,1-1,1 1,2 0,2 0,18-52,-13 50,-2 0,-2 0,-2-1,0 0,-3-1,0-45,-4 73,0-16,0 1,5-30,-4 50,-1-1,1 1,0 0,0 0,0 0,1-1,-1 1,1 1,0-1,0 0,0 0,1 1,-1-1,1 1,0 0,0 0,0 0,0 0,1 0,3-2,9-1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44.3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1,'1'15,"0"1,1-1,1 0,1 1,0-2,8 22,46 87,-25-58,21 49,326 626,-370-722,2-1,1 0,0 0,1-1,0-1,1-1,1 0,25 17,-27-23,1 0,-1-1,1 0,0-1,1-1,-1 0,1-2,0 1,0-2,0 0,22-1,-16-1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5:45.7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1 396,'0'0,"0"0,0 0,0 0,0-1,1 1,-1 0,0 0,0 0,0 0,0 0,0 0,0 0,0 0,0 0,0 0,0 0,0 0,0 0,0-1,1 1,-1 0,0 0,0 0,0 0,0 0,0 0,0 0,0 0,0 0,0-1,0 1,0 0,0 0,0 0,0 0,0 0,0 0,0 0,0 0,-1-1,1 1,0 0,0 0,0 0,0 0,0 0,0 0,0 0,0 0,0 0,0 0,0 0,0 0,0-1,-1 1,1 0,0 0,0 0,0 0,0 0,0 0,0 0,0 0,0 0,-1 0,1 0,0 0,0 0,12-10,16-8,-15 13,1 0,1 1,-1 0,28-3,-25 5,1-2,-1 0,19-6,36-24,134-84,36-36,-224 143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00.1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0,'2'16,"1"-1,0 0,2 0,-1-1,2 1,0-1,1 0,14 23,-4-7,15 30,3-3,2 0,3-3,48 52,-82-101,0 0,0 0,1-1,0 0,0-1,0 1,0-1,0 0,1-1,0 0,-1 0,1-1,0 0,0 0,-1-1,1 1,0-2,0 1,12-4,12-1,-1-2,0-1,41-17,-57 21,-1-2,-1 0,1-1,-1 0,19-13,-31 17,-4 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0:48.7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1 267,'89'-5,"146"-27,-130 15,53 0,182 5,-51 4,157-1,-416-21,-9 21,0 1,1 1,0 0,0 2,28-3,13-5,-32 8,0 1,59 1,-58 3,0-1,54-10,217-37,-270 40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01.7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0 223,'2'-3,"0"1,1-1,-1 1,0-1,1 1,0 0,-1 0,1 0,0 0,0 1,0-1,0 1,0-1,1 1,4-1,3-3,293-126,-205 82,-83 44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03.4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302 787,'4'-1,"-1"0,1 0,-1 0,0 0,1 0,-1-1,0 0,0 0,0 0,0 0,0 0,0 0,-1-1,1 0,2-2,32-46,-24 28,-1 0,-2 0,0-2,-1 1,-2-1,0 0,-2-1,-1 1,-1-1,0-45,-4 58,0 0,0 0,-1 1,-1-1,0 1,-1-1,0 1,-1 0,0 1,-1-1,0 1,-1 0,0 1,-1-1,0 1,0 1,-1 0,-1 0,0 0,0 1,0 1,-1 0,-17-8,24 12,-1 1,0-1,0 1,0 1,0-1,-1 1,1 0,0 0,-1 0,1 1,0-1,-1 2,1-1,-1 0,1 1,0 0,-1 0,1 1,0 0,0-1,-9 6,6-1,1 0,-1 0,1 0,0 1,0 0,1 1,0 0,0-1,1 2,0-1,-4 12,-9 15,2 2,2 0,1 0,2 1,1 1,3 0,1 0,-1 45,7-79,1 0,0 0,0 0,0 0,0 0,1-1,0 1,0 0,1-1,-1 1,1-1,0 0,0 0,0 0,1 0,-1-1,1 1,0-1,0 0,0 0,0 0,1-1,-1 1,1-1,7 2,13 6,0-2,1-1,42 6,-63-12,469 60,-370-54,1-5,164-19,-239 14,-1-1,1-1,-2-2,38-14,-62 19,0-1,0 0,-1 0,1 0,-1 0,1-1,-1 1,0-1,-1 0,1 0,0 0,-1 0,0 0,0-1,0 1,-1-1,0 1,0-1,0 1,0-1,0 0,-1 1,0-1,-1-6,1-16,-2 1,-1 0,-7-27,9 46,-7-32,-1 1,-3-1,-1 2,-1 0,-2 0,-2 1,-31-47,37 67,0 1,0 0,-2 1,1 1,-2 0,0 1,-25-16,28 21,-1 0,-1 1,1 1,-1 0,0 1,0 0,0 1,-1 0,1 2,-30-1,38 2,0 0,0 1,0 0,0 0,0 0,0 1,0-1,1 1,-1 1,1-1,-1 1,1 0,0 0,0 1,0 0,0-1,1 2,-1-1,1 0,0 1,1 0,-1 0,1 0,0 0,0 1,-3 7,4-6,0-1,1 1,0-1,0 1,0 0,1 0,0 0,0-1,1 1,-1 0,2 0,-1-1,1 1,0-1,0 1,1-1,0 0,0 0,0 0,1 0,0-1,0 1,7 6,7 6,1-2,1 0,0-1,1-1,1-1,45 20,145 43,202 41,-407-115,0 0,0 1,-1-1,1 1,-1 0,1 1,-1 0,0 0,0 0,5 6,-9-8,0 1,0-1,0 1,-1 0,0-1,1 1,-1 0,0 0,0 0,-1 0,1 0,-1 0,1 0,-1 0,0 0,0 1,0-1,-1 0,1 0,-1 0,1 0,-1 0,0 0,0 0,-3 4,0 2,-7 17,0 1,1 0,2 1,1 0,-7 54,13-63,-1 2,1 0,1 0,0 1,5 20,-5-38,1 0,0 0,-1-1,1 1,1 0,-1-1,0 1,1-1,0 1,0-1,0 0,0 0,1 0,-1 0,1 0,-1 0,1-1,0 1,0-1,1 0,-1 0,0 0,1 0,-1 0,1-1,-1 0,1 0,6 2,-2-2,0-1,0 0,-1 0,1 0,0-1,0 0,-1-1,1 0,12-4,-3-1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05.1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1 534,'32'0,"0"2,0 1,55 12,-73-12,0 2,0-1,-1 2,1 0,-1 1,-1 0,1 0,-1 2,-1-1,18 18,-3 10,-26-35,1 0,0 0,0 0,-1 0,1 0,-1 0,1 0,-1 0,0 0,1 0,-1 1,0-1,0 0,0 0,0 0,0 0,0 1,0-1,0 0,0 0,0 0,-1 0,1 0,0 1,-1-1,1 0,-1 0,1 0,-1 0,0 0,1 0,-2 1,1-2,0 0,0 0,0 0,0 0,0 0,0 0,1 0,-1 0,0 0,0 0,0-1,0 1,0 0,1-1,-1 1,0 0,0-1,0 1,1-1,-1 1,0-1,1 0,-1 1,0-1,1 0,-1 1,1-1,-2-1,-16-25,17 24,-10-18,0-2,2 1,0-1,-10-48,-10-100,27 155,0 3,-1 0,2 1,0-1,0 0,2-19,-1 30,1-1,-1 1,1-1,-1 1,1-1,0 1,0 0,0-1,0 1,0 0,0 0,1 0,-1 0,1 0,-1 0,1 0,0 0,0 1,0-1,0 1,0-1,0 1,0 0,1 0,-1 0,0 0,1 0,-1 0,3 0,5 0,0 0,0 1,-1 0,1 0,0 1,0 0,-1 1,1 0,-1 1,1 0,15 7,8 7,56 36,-59-33,47 27,-2 4,-3 3,95 92,-125-92,-40-53,-1 1,0-1,0 1,1-1,-1 1,-1 0,1 0,0-1,0 1,-1 0,1 0,-1 0,1 0,-1 0,0 0,0 0,0 0,0 0,0 0,0 0,0-1,-1 1,1 0,-1 0,1 0,-1 0,0 0,0-1,0 1,-2 3,2-5,0 1,0 0,0-1,0 1,0-1,-1 0,1 1,0-1,0 0,0 0,-1 1,1-1,0 0,0 0,-1 0,1-1,0 1,0 0,0 0,-1-1,1 1,0 0,0-1,0 0,0 1,0-1,0 1,0-1,0 0,0 0,0 0,0 0,0 1,-1-3,-27-37,28 40,-10-20,0-1,2 0,0-1,1 0,1 0,2-1,0 0,-2-26,3-2,2-1,8-84,-6 127,1 0,1 0,0 0,0 0,1 0,0 0,0 1,1-1,0 1,1 0,0 0,0 1,0-1,1 1,1 0,10-10,-10 13,-1-1,1 1,0 0,0 1,1 0,-1 0,1 0,-1 1,1 0,0 0,0 1,-1 0,1 1,0 0,0 0,0 0,0 1,0 0,12 4,-5 0,-1 0,0 0,0 2,0 0,-1 0,0 1,0 1,-1 0,0 1,-1 0,12 13,10 17,55 83,-53-71,-26-39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13.7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1442 0,'1'12,"0"-1,0 0,1 0,1 0,0 0,0-1,1 1,1-1,0 0,0 0,1 0,7 10,12 11,1 0,32 29,-22-23,144 140,114 128,-166-153,154 191,-87-71,-48-63,-132-191,2 0,30 27,-27-28,33 38,-31-26,-1 1,-2 0,0 2,-3 0,15 39,101 223,-69-158,-13-54,-50-82,1 1,-1-1,0 1,0-1,0 1,0-1,0 1,1-1,-1 1,0-1,0 1,0-1,0 1,0-1,-1 1,1-1,0 1,0-1,0 1,0-1,0 1,-1-1,1 0,0 1,-1-1,1 1,0-1,0 0,-1 1,1-1,-1 1,1-1,0 0,-1 0,1 1,-1-1,1 0,-1 0,1 1,-1-1,1 0,-1 0,1 0,-1 0,1 0,-1 0,1 0,-1 0,1 0,-1 0,-35 1,30-1,-598 9,-239 2,604-12,174 5,0 3,-107 25,138-25,-31 9,2 2,-103 45,-111 75,201-95,3 3,-72 58,138-98,1 0,0 0,0 1,1 0,0 0,0 0,1 1,0-1,0 1,1 0,0 0,0 0,1 1,0-1,-2 16,2 9,1 0,6 61,-2-42,4 22,2 0,4-1,43 138,-13-88,84 164,93 130,-202-382,45 63,-63-98,0 1,1-1,-1 1,0-1,0 0,1 1,-1-1,0 0,1 1,-1-1,0 0,1 1,-1-1,1 0,-1 0,0 1,1-1,-1 0,1 0,-1 0,1 0,-1 1,1-1,-1 0,1 0,-1 0,1 0,-1 0,1 0,-1 0,1 0,-1-1,0 1,1 0,-1 0,1 0,-1 0,1-1,-1 1,0 0,1 0,-1-1,1 1,-1 0,0-1,1 1,-1 0,0-1,0 1,1-1,-1 1,0 0,0-1,1 1,-1-1,0 1,0-1,0 1,0-1,0 1,0-1,0 1,0-1,0 1,0-1,8-45,-6 32,31-159,76-229,-95 369,-6 26,-3 22,-4 18,-2 0,-1-1,-1 1,-15 60,-5 44,20-97,2-20,0 1,-1-1,-1 0,-1-1,-1 1,-7 20,9-37,1 0,0 0,0-1,-1 1,0-1,1 1,-1-1,0 0,0 0,0 0,0 0,-1-1,1 0,0 1,-1-1,1 0,-1 0,1-1,-1 1,0-1,1 0,-1 0,-3 0,-11 0,0-1,0-1,-23-5,-250-81,134 35,-13-3,-65-19,232 75,1-1,0 1,-1-1,1 0,0 1,-1-1,1 0,0 0,0-1,0 1,0 0,0-1,0 1,1-1,-1 0,-1-1,3 1,0 1,0 0,0-1,1 1,-1 0,0 0,1-1,-1 1,1 0,-1 0,1 0,0 0,-1 0,1 0,0 0,0 0,0 0,0 0,0 0,0 0,0 0,0 1,0-1,0 0,0 1,0-1,1 1,-1-1,2 0,33-15,1 2,0 1,1 2,55-9,-72 15,302-44,-290 45,-17 1,-1-1,1 0,24-11,19-6,-26 12,37-8,-50 16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17.8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47 554,'-3'0,"0"0,-1 0,1 1,0-1,0 1,0 0,0-1,0 2,0-1,0 0,0 0,1 1,-6 3,60-28,636-294,-514 240,-90 39,167-68,-246 104,0 0,0 1,1 0,-1 1,0-1,1 1,-1 0,1 0,-1 1,1-1,-1 1,0 0,0 1,1 0,-1-1,0 1,0 1,-1-1,1 1,5 4,8 6,-1 2,0 0,24 28,-11-11,25 29,-3 2,-3 3,71 123,-105-161,-2 1,0 0,-2 1,9 40,16 125,-36-193,3 19,5 35,23 80,-27-120,1-1,1 0,1-1,0 0,0 0,2 0,0-1,0 0,1 0,12 10,-3-3,1-1,1-1,1-1,0-1,1-1,1-1,49 21,112 21,-155-50,0 0,1-3,-1 0,41-2,-69-1,1 0,0-1,-1 1,1 0,-1-1,1 0,-1 0,1 1,-1-1,1-1,-1 1,0 0,0-1,1 1,-1-1,0 1,0-1,-1 0,1 0,0 0,0 0,-1 0,0 0,1-1,-1 1,0-1,0 1,0 0,0-1,-1 1,2-5,-1-4,0-1,-1 0,0 0,-1 0,-2-17,-2 167,9-62,23 131,-12-109,-11-78,-2 1,0 0,-2 0,0 0,-3 24,2-42,-1 0,1-1,0 1,-1 0,1-1,-1 1,0-1,0 1,0-1,0 0,0 0,0 0,-1 0,1 0,-1-1,0 1,1-1,-1 1,0-1,0 0,0 0,1 0,-1-1,0 1,0-1,-5 1,-5 1,-1-1,0-1,1 0,-23-4,-45-12,0-4,-86-33,8 2,135 45,11 3,1 0,0 0,0-2,1 1,-15-9,24 12,0 0,0 0,1-1,-1 1,1 0,-1-1,1 0,-1 1,1-1,0 0,0 1,-1-1,2 0,-1 0,0 0,0 0,0 0,1 0,-1 0,1 0,0 0,0-1,-1 1,1 0,1 0,-1 0,0 0,0 0,1 0,-1 0,1 0,0 0,0 0,0 0,-1 0,4-4,2-4,1 0,1 1,-1-1,1 1,1 1,0-1,0 2,19-14,93-47,-90 51,17-8,2-3,1 2,106-37,-107 51,1 3,69-4,-107 10,1 0,-2 0,1-1,0-1,-1 0,0-1,0 0,0-1,14-11,-2 3,-24 15,0 0,0 0,0 0,0 0,0 1,0-1,0 0,0 0,0 0,0 1,0-1,0 0,0 0,0 0,0 1,0-1,0 0,0 0,0 0,0 0,0 1,0-1,0 0,0 0,0 0,0 0,1 1,-1-1,0 0,0 0,0 0,0 0,0 0,1 0,-1 1,0-1,0 0,0 0,1 0,-1 0,0 0,0 0,0 0,0 0,1 0,-1 0,0 0,0 0,0 0,1 0,-1 0,0 0,0 0,0 0,1 0,-1 0,0 0,0 0,0 0,0-1,1 1,-1 0,0 0,0 0,0 0,0 0,0-1,1 1,-10 27,-19 30,17-34,-15 44,21-52,-1 0,0 0,0 0,-2 0,0-1,0-1,-12 16,9-19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21.1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364 0,'-14'3,"0"0,0 0,1 1,-1 1,1 0,0 1,1 0,-1 1,-21 16,-14 6,23-15,-39 28,56-36,1 0,0 0,0 1,1-1,-1 2,1-1,1 1,-9 16,13-22,0-1,0 1,1 0,-1 0,1 0,0-1,-1 1,1 0,0 0,0 0,0 0,0 0,0 0,1-1,-1 1,1 0,-1 0,1 0,-1-1,1 1,2 2,-1 0,1-1,0 1,0-1,0 0,1 1,-1-2,1 1,7 4,6 2,2 0,-1-1,23 6,-35-13,75 27,-1 4,125 68,-154-70,-1 2,-2 2,-2 2,76 75,-115-102,1-1,-1 1,-1 0,1 0,-2 1,1 0,-1 0,-1 0,0 0,4 18,-6-22,-1 0,-1 1,0-1,1 0,-2 1,1-1,-1 0,0 0,0 1,-1-1,0 0,0 0,0-1,-1 1,1 0,-1-1,-1 1,1-1,-1 0,-5 5,-4 4,0-1,-1-1,-1 0,0-1,0 0,-1-1,0-1,-25 10,29-14,-1-1,0 0,0-1,0 0,0-1,-1 0,1-1,-1-1,1 0,-1-1,1 0,-18-5,-68-15,78 14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21.9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22.9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0,'4'9,"6"6,6 6,3 3,4 6,6 3,3 3,4 5,0 4,3 2,-6-1,1-6,-6-4,-3-5,-6-2,-2-8,-4-1,-4-6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23.9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1 317,'8'0,"12"-4,7-6,2-6,10-8,7-4,8-3,3 1,1-3,-1-1,-6 6,-7 3,-7 6,-6 6,-3 1,-7 3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25.2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 1,'-1'0,"0"1,-1-1,1 0,0 1,0 0,0-1,0 1,0 0,0-1,0 1,0 0,0 0,1 0,-1 0,0 0,0 0,1 0,-1 0,1 0,-1 0,1 0,-1 1,1-1,0 0,-1 0,1 0,0 1,0-1,0 0,0 2,1 40,7-15,1-1,2 0,20 38,13 34,22 70,-65-166,1 0,-1 0,1 0,0-1,0 1,0-1,0 1,0-1,1 0,-1 0,1 0,0 0,-1 0,1 0,0-1,0 1,0-1,0 0,0 0,0 0,0 0,1-1,-1 1,4-1,11 2,1-2,-1 0,22-3,-20 1,27-4,-1-2,1-2,56-20,-78 22,-18 6,0 0,0 0,0 1,0 0,13 0,-3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41.4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882 0,'-47'0,"-83"12,106-8,1 2,-1 0,1 2,0 0,-26 15,9-1,1 2,1 2,1 1,2 1,0 3,2 1,2 1,1 1,-48 72,58-75,2 2,0 0,3 1,0 1,3 0,0 0,3 2,1-1,1 1,2 0,2 0,2 57,3-72,1 0,0-1,2 1,0-1,1 0,2 0,0-1,1 0,1-1,0 1,2-2,0 0,1 0,1-1,1-1,0 0,1-1,1-1,0 0,1-2,0 0,1 0,0-2,1-1,0 0,34 9,-5-4,0-2,1-3,0-2,1-2,-1-2,89-7,-68-4,-1-3,0-3,-1-3,82-32,-21-6,-3-5,-2-6,-4-5,148-113,77-98,-310 247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0:51.4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4,'0'0,"0"0,0 0,0-1,0 1,0 0,0 0,0 0,0 0,0 0,0 0,0-1,0 1,0 0,0 0,0 0,0 0,0 0,0 0,1-1,-1 1,0 0,0 0,0 0,0 0,0 0,0 0,0 0,0 0,1 0,-1 0,0 0,0 0,0 0,0-1,0 1,0 0,1 0,-1 0,0 0,0 0,0 0,0 0,0 0,0 0,1 1,-1-1,0 0,0 0,0 0,0 0,0 0,0 0,1 0,-1 0,0 0,0 0,0 0,0 1,12 8,9 17,64 223,10 26,-85-253,2 0,0 0,2-1,16 19,-10-13,22 39,-34-48,0 1,-1 1,-1-1,0 1,-2 0,0 1,-1-1,-2 1,0-1,-3 37,2-49,0-1,1 1,0-1,0 0,0 1,1-1,0 0,0 0,6 12,2-2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25.9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26.8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0,'3'9,"-1"-1,1 0,0 1,1-2,0 1,0 0,1-1,0 0,0 0,11 12,-7-8,71 90,94 158,-121-171,43 81,-88-153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28.6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1 363,'3'-1,"1"0,-1-1,1 1,-1-1,1 0,-1 0,0 0,0 0,0 0,0-1,0 0,0 1,2-5,12-9,4 3,1 1,0 1,0 1,2 0,41-10,28-12,-59 18,129-47,34-14,-196 75,4-2,0-1,-1 0,1 0,0 0,-1-1,0 1,0-1,0 0,0 0,5-8,0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40.9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3091 0,'1'20,"2"0,0 0,2 0,0-1,13 33,8 27,7 36,-19-73,-2 1,-2 0,-1 0,4 76,-12-99,2 1,0-1,1 0,9 29,9 46,-21-91,-1-1,0 1,-1 0,1-1,0 1,-1 0,0-1,0 1,0-1,0 0,-1 1,1-1,-1 0,0 0,0 0,0 0,0 0,0 0,-1 0,0-1,1 1,-1-1,0 0,0 0,0 0,0 0,-4 1,-11 6,-1-1,1-1,-36 8,33-10,-719 165,166-92,371-56,-45 3,108-23,-216 8,258-2,-154 31,227-34,8-2,1 0,0 2,-28 11,42-15,1 0,0 0,0 0,-1 1,1-1,0 1,0-1,0 1,0-1,1 1,-1-1,0 1,1 0,-1-1,1 1,0 0,-1 0,1-1,0 1,0 0,0 2,4 44,-3-39,17 87,4-1,53 146,-34-117,-20-69,-15-42,-1 1,0 0,-1 0,0 0,-1 0,1 17,-4-28,0 1,0-1,1 1,-1-1,1 1,0-1,0 1,0-1,0 1,1-1,-1 0,1 0,3 5,-5-8,1 1,-1-1,1 1,0-1,-1 0,1 1,0-1,-1 0,1 1,0-1,0 0,-1 0,1 0,0 1,0-1,-1 0,1 0,0 0,0 0,-1-1,1 1,0 0,1 0,1-2,-1 1,1 0,-1-1,1 1,-1-1,0 0,0 0,0 0,3-3,45-64,-35 46,-15 22,0 1,0 0,0-1,0 1,0 0,1-1,-1 1,0 0,0-1,0 1,1 0,-1-1,0 1,0 0,1-1,-1 1,0 0,1 0,-1-1,0 1,1 0,-1 0,0 0,1 0,-1 0,1-1,-1 1,0 0,1 0,-1 0,0 0,1 0,-1 0,1 0,-1 0,0 0,1 0,-1 1,1-1,-1 0,0 0,1 0,-1 0,8 21,-3 28,-3 56,10 141,-4-161,-8-85,0 1,0-1,0 0,0 1,0-1,0 0,0 1,0-1,0 1,0-1,0 0,0 1,-1-1,1 0,0 1,0-1,0 0,-1 1,1-1,0 0,0 0,-1 1,1-1,0 0,-1 0,1 1,0-1,-1 0,1 0,0 0,-1 0,1 1,0-1,-1 0,1 0,-1 0,1 0,0 0,-1 0,1 0,-1 0,1 0,0 0,-1 0,1 0,0-1,-1 1,1 0,0 0,-1 0,1 0,0-1,-1 1,1 0,0 0,-1-1,-22-16,22 16,-142-116,-4 6,-177-100,309 202,4 4,1-1,-1 0,1-1,-16-14,25 20,0 0,0 0,0 0,0-1,0 1,0 0,0-1,0 1,0-1,0 1,1-1,-1 1,1-1,-1 1,1-1,0 1,-1-1,1 0,0 1,0-1,0 0,0 1,1-1,-1 1,0-1,1 0,-1 1,1-1,-1 1,1-1,0 1,-1-1,1 1,0 0,0-1,0 1,0 0,1 0,-1 0,0 0,0 0,2-1,16-11,0 1,1 1,0 0,0 2,1 0,24-5,-12 2,587-169,-618 180,0 0,0 0,0 0,0 1,0-1,1 1,-1 0,0 0,0 0,0 0,1 0,-1 0,0 0,0 1,0-1,0 1,0-1,0 1,1 0,-1 0,-1 0,5 3,-5-2,1 1,-1 0,0 0,0 0,-1 0,1 0,-1 0,1 0,-1 0,0 0,0 0,0 0,0 0,-1 0,1 0,-2 4,-46 187,5-30,35-122,-20 56,23-83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45.1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1 508,'13'-1,"-1"-1,1 0,-1-1,1 0,22-10,-20 8,1-1,32-5,49 4,-67 7,0-3,0 0,36-9,55-19,110-34,91-52,-137 47,-66 34,2 5,198-24,-267 47,24-3,96-1,-142 12,-1 1,1 1,-1 1,0 2,0 1,39 14,-66-20,0 1,0-1,0 1,-1-1,1 1,0 0,0 0,0 0,-1 0,1 0,0 0,-1 0,1 1,-1-1,1 0,-1 1,0 0,0-1,1 1,-1 0,0-1,-1 1,1 0,0 0,0 0,-1 0,1 0,-1 0,0 0,1 4,-3-2,1 1,-1-1,0 0,0 1,0-1,0 0,-1 0,0 0,0-1,0 1,0-1,-4 4,0 1,0 0,1 0,0 1,1-1,0 2,0-1,1 0,0 1,0 0,1 0,1 0,0 0,0 0,1 1,0 10,1 19,1-1,13 67,-3-21,-7-30,-4-34,2-1,0 1,1-1,1 0,1 0,10 27,-5-18,-1-1,-1 2,5 44,-7-44,-6-27,1 0,0 0,1 0,-1 0,1 0,-1-1,1 1,0-1,0 1,0-1,0 1,0-1,0 0,1 0,-1 0,1 0,-1-1,1 1,0-1,0 1,0-1,0 0,0 0,0 0,0-1,0 1,5-1,11 3,1-2,-1 0,27-3,-22 1,-10 0,-1 0,0-1,0-1,1 0,-2 0,1-1,0-1,-1 0,0-1,0 0,-1-1,1-1,-2 1,1-2,-1 1,0-1,-1-1,0 0,0 0,-1-1,12-20,-7 11,17-25,-29 43,0 0,0 0,0 0,0 0,0 0,0-1,-1 1,1 0,-1 0,1 0,-1-1,0 1,0 0,0-1,0 1,-1 0,0-4,1 6,0 0,0-1,0 1,0 0,-1 0,1-1,0 1,0 0,0 0,0-1,-1 1,1 0,0 0,0 0,0-1,-1 1,1 0,0 0,0 0,-1 0,1-1,0 1,0 0,-1 0,1 0,0 0,-1 0,1 0,0 0,0 0,-1 0,1 0,0 0,-1 0,1 0,0 0,0 0,-1 0,-11 10,-5 16,13-12,-1-1,2 1,0 0,1 0,-2 28,7 76,0-49,-2-39,0-16,0 1,-1-1,-1 0,0 0,-5 20,5-32,1 1,-1 0,0-1,0 1,-1-1,1 1,0-1,-1 0,0 0,1 1,-1-1,0 0,0-1,0 1,0 0,-1 0,1-1,0 0,-1 1,1-1,-1 0,1 0,-1 0,0 0,1-1,-1 1,0-1,1 0,-1 1,0-1,0-1,1 1,-5-1,-29-5,0-1,1-3,-64-24,21 6,-109-24,120 35,62 16,-49-16,52 16,1 1,-1-1,0 1,1-1,-1 0,0 0,1 1,-1-1,1 0,-1 0,1-1,0 1,0 0,-1 0,1-1,0 1,0 0,0-1,0 1,0-1,1 0,-1 1,0-1,0-2,2 2,1 0,0 0,-1 0,1 1,0-1,0 1,0-1,0 1,0 0,0 0,0 0,0 0,0 0,0 0,1 1,-1-1,0 1,1-1,1 1,8-3,192-72,95-55,-277 122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50.2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63,'-1'-7,"0"0,-1 0,1 0,-2 1,-4-12,3 8,2 9,1 10,3 15,28 64,5-1,46 83,49 121,-129-286,0 0,1 0,0-1,1 1,-1-1,1 1,-1-1,1 0,0 0,1 0,-1 0,5 3,-5-5,0 0,1-1,-1 0,0 1,1-1,-1 0,1-1,0 1,-1-1,1 1,-1-1,1 0,0 0,-1-1,1 1,0-1,5-2,289-82,-273 77,78-31,-81 31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51.0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52.5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0,'4'4,"6"10,1 7,-1 4,-2 3,-3 0,-2-1,3 5,0 4,3 6,1-1,-2 1,-2-1,-2-5,-2-3,-1-8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6:58.6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1 358,'2'-1,"1"0,-1 1,0-1,0 0,1 0,-1 0,0 0,0 0,0-1,0 1,0-1,0 1,-1-1,3-2,28-34,-18 21,14-12,1 1,1 1,1 2,2 1,0 1,2 2,40-18,-47 27,0 0,1 3,-1 0,2 2,-1 1,1 1,0 2,0 1,0 1,36 4,-55-1,0 0,0 1,-1 1,0-1,1 2,-1-1,-1 2,1-1,-1 1,0 1,0 0,-1 0,14 14,7 13,0 0,24 40,-38-52,-5-8,-1 1,0 0,-1 0,0 1,-2 0,0 1,0-1,-2 1,0 0,0 0,-2 1,0-1,-2 0,1 1,-2-1,0 1,-2-1,-4 19,0-4,-3-1,0-1,-2 1,-30 53,-82 101,114-170,0-1,-1 0,-1 0,-1-2,0 1,0-2,-1 0,0 0,-1-1,-1-1,1-1,-23 9,24-13,-4 2,0-1,-1 0,-34 2,32-6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7:00.2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476 0,'-7'1,"-1"0,1 1,0-1,1 1,-1 1,0-1,1 1,-1 1,1-1,0 1,-10 7,-59 55,-90 110,139-143,1 0,1 2,-32 66,53-97,2-1,-1 1,0 0,1 0,0 0,0 0,0 0,0 0,0 0,1 0,0 0,0 0,0 0,1 1,0 4,1-6,0 1,0-1,0 0,0 0,0 0,1 0,-1 0,1 0,0-1,0 0,0 1,0-1,0 0,1 0,-1-1,7 3,8 4,0-2,1 0,0-1,-1-1,36 3,103-3,3 0,-118-2,30 4,-67-6,0 1,0 0,0 0,0 1,-1 0,1 0,0 0,-1 0,1 0,5 5,-8-5,0 1,-1-1,1 1,0 0,-1 0,0 0,1-1,-1 1,0 0,-1 0,1 0,0 1,-1-1,0 0,0 0,0 0,0 0,0 0,0 0,-1 1,0-1,-2 6,-2 10,-2 0,-12 25,13-29,2-7,-21 50,-2-1,-40 61,57-103,-1 0,0 0,-2-1,1-1,-1 0,-1 0,-1-1,0-1,0-1,-1 0,0-1,-17 7,-10 5,35-16,1-1,-1 1,0-2,0 1,-1-1,1-1,-1 1,1-1,-1-1,-15 2,9-6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0:54.1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1858 0,'-2'3,"0"-1,0 0,0 0,0 0,0 0,0 0,0 0,0-1,-1 1,1-1,-1 0,1 1,-1-1,0 0,-4 1,-7 4,-87 44,-2-5,-2-4,-182 46,149-58,-182 16,-61 12,13 8,382-65,0 0,0 0,0 1,0 1,-1 0,1 1,-1 1,0 0,14 6,134 65,-108-48,41 18,-1 5,126 91,-186-111,-1 1,-1 1,-2 2,-1 1,23 39,52 64,-97-132,0 0,-1-1,2 0,-1 0,1 0,-1-1,1 0,0 0,1-1,-1 0,1 0,9 2,-14-5,0 1,1 0,-1-1,0 1,1-1,-1 0,1 0,-1 0,0-1,1 1,-1-1,0 0,0 0,1 0,-1 0,0-1,0 1,0-1,0 0,0 0,-1 0,1 0,-1 0,1 0,-1-1,0 1,1-1,-2 0,1 0,2-3,59-117,-6-2,71-226,-59 108,-63 220,2 0,15-32,-1 0,-19 46,1-3,1-1,0 1,1 0,0 0,0 1,1-1,10-10,-5 10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7:00.8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7:01.5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0,'0'6,"1"1,0-1,0 0,1 1,0-1,0 0,0 0,1 0,0-1,6 11,46 54,-29-40,-24-27,393 532,-372-485,-18-31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7:03.2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0 382,'10'-12,"0"-1,-1 0,0-1,-2 0,10-20,-4 7,12-25,-14 27,0 1,2 0,29-38,-38 56,1 0,0 1,1 0,-1 0,1 0,0 0,0 1,1 0,-1 1,1-1,0 1,0 1,0-1,0 1,0 0,1 1,-1 0,10-1,10 3,1 1,-1 1,0 1,-1 2,1 0,-1 2,0 1,33 16,189 114,-247-139,45 26,-21-11,0 0,0 1,22 20,-41-31,-1 1,1-1,-1 1,0 0,0 0,-1 1,0 0,0-1,-1 1,1 0,-1 1,-1-1,0 1,0-1,0 1,0 8,0 10,-2 0,0 0,-2-1,-8 44,7-55,-2 1,0-1,0 1,-1-2,-1 1,0-1,-1 0,-1 0,-12 14,-71 75,-110 93,192-187,-1-1,-1 1,1-2,-1 0,-13 5,-17 9,25-12,0-1,-1 0,0-2,0 0,-23 3,20-5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11.5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638 42,'-11'0,"-1"1,1 1,0 0,0 1,0 0,0 0,0 1,1 1,0 0,-19 12,-5 6,-51 47,58-46,-15 12,1 2,1 1,3 2,1 2,3 1,-46 78,72-108,0 0,1 0,1 0,0 1,1 0,0 0,1 0,1 0,0 0,1 1,1-1,2 18,0-28,0 0,0 0,0 0,1 0,0 0,0-1,0 1,1-1,-1 0,1 0,0 0,0 0,0-1,1 0,-1 0,1 0,0 0,0-1,7 3,16 6,0-1,40 8,-39-10,21 5,0-2,0-1,1-3,0-3,1-1,82-7,-127 2,-1 0,0 0,0 0,0 0,0-1,-1 0,1 0,-1-1,1 0,-1 0,-1 0,1 0,0-1,-1 0,0 1,0-2,-1 1,1 0,-1-1,0 0,0 1,-1-1,3-9,2-7,-1 0,-1-1,-1 0,0 0,-1-24,-19-407,6 318,4 101,5 29,-1 0,1 1,1-1,-1 0,1 0,0 0,1-9,0 15,-1-1,1 1,0 0,0 0,-1 0,1 1,0-1,-1 0,1 0,0 0,-1 0,1 1,0-1,-1 0,1 1,-1-1,1 0,0 1,-1-1,1 1,-1-1,1 1,-1-1,0 1,1-1,-1 1,1-1,-1 2,19 17,148 189,-57-67,74 112,-32-39,-133-184,-15-18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12.8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28,'9'1,"0"0,0 0,0 1,0 0,0 1,-1 0,1 0,-1 1,0 0,0 1,9 6,13 11,39 37,-31-26,63 50,-13-12,-4 3,84 95,-160-159,-2-1,1 1,7 17,-13-25,0 0,0 0,0 1,-1-1,1 0,-1 0,1 0,-1 1,0-1,0 0,0 4,0-5,-1 0,1-1,0 1,-1 0,1-1,-1 1,1 0,-1-1,1 1,-1-1,1 1,-1-1,1 1,-1-1,0 1,1-1,-1 0,0 1,0-1,1 0,-1 1,0-1,0 0,1 0,-1 0,0 0,0 0,1 0,-1 0,0 0,0 0,0 0,0 0,-2-1,0 0,0 0,0 0,0 0,0 0,0 0,1-1,-1 0,0 1,1-1,0 0,-1 0,1 0,0-1,0 1,0 0,0-1,0 0,1 1,-1-1,-1-3,-24-65,27 70,-13-43,2 0,1 0,3-1,2 0,1 0,4-54,0 91,1 0,1 0,-1 0,1 0,0 1,1-1,0 0,0 1,1 0,0 0,0 0,1 0,0 0,0 1,0 0,1 0,0 1,0-1,0 1,1 1,0-1,-1 1,2 0,-1 0,14-4,-1 2,1 0,0 1,1 1,-1 1,1 1,-1 1,1 1,34 4,4 4,0 1,-1 4,0 2,-1 3,-1 2,0 2,93 54,-146-74,-1 0,0 0,0 0,1 1,-2 0,1-1,0 1,0 0,-1 0,0 1,0-1,0 0,0 1,0 0,-1-1,1 1,-1 0,0 0,0-1,0 8,0 8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14.4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742 569,'-35'2,"1"1,-1 1,1 2,0 2,1 1,0 1,-32 16,-8 7,-129 82,185-104,1 1,0 0,1 1,0 1,1 0,0 1,-15 22,26-32,-1-1,1 1,1 0,-1 0,1 0,0 0,0 0,0 0,1 1,-1-1,2 1,-1-1,0 1,1-1,0 1,0-1,1 1,0-1,0 1,0-1,0 1,1-1,0 0,0 0,0 0,1 0,0 0,0 0,0-1,0 1,6 4,12 11,1-1,0-1,2-1,0-1,1-1,1-1,36 14,-59-27,0 0,1 0,-1 0,1 0,-1-1,1 1,-1-1,1 0,-1 0,1 0,-1 0,1-1,-1 1,1-1,-1 0,1 0,-1 0,0 0,0-1,1 0,-1 1,0-1,-1 0,1 0,0-1,0 1,-1-1,0 1,1-1,-1 0,0 0,0 0,0 0,-1 0,2-4,6-12,-2 0,0-1,-1 0,5-35,-9 45,21-124,-6-1,-7-1,-7-161,-3 262,-3 1,-1-1,-1 1,-2 0,-2 0,0 1,-3 0,-15-33,122 203,41 73,39 66,-172-269,1 0,-1-1,-1 1,1 0,-1 0,-1 1,2 10,-1 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01.1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0 381,'34'1,"0"2,0 2,0 1,-1 1,50 19,156 74,-189-77,264 139,-211-106,-102-55,0 0,0 0,0-1,1 1,-1-1,0 1,1-1,-1 1,0-1,1 0,-1 0,0 1,1-1,-1 0,1 0,-1-1,0 1,1 0,-1 0,0-1,1 1,-1 0,0-1,1 0,-1 1,0-1,0 0,0 1,0-1,0 0,0 0,0 0,0 0,0 0,0 0,0 0,0-1,-1 1,1 0,0 0,-1 0,1-1,-1 1,1-3,3-9,-1-1,-1 1,3-28,-2 13,15-102,-12 67,4 0,2 1,37-110,-3 44,-38 106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02.2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182 179,'0'-3,"0"0,0 0,-1 0,1 0,-1 0,0 1,1-1,-1 0,-1 0,1 0,0 1,-1-1,1 1,-1-1,0 1,1 0,-1-1,-1 1,1 0,0 0,0 0,-1 1,1-1,-1 1,1-1,-1 1,0 0,0 0,1 0,-1 0,0 0,0 1,0-1,-3 1,2 0,0-1,0 1,0 0,0 1,0-1,0 1,0 0,0 0,0 0,0 0,0 1,1-1,-1 1,1 0,-1 0,1 0,0 1,0-1,0 1,0 0,0 0,0 0,1 0,0 0,-3 4,1 4,0-1,0 1,1 0,1 0,-1 1,2-1,0 0,0 1,1-1,0 0,1 1,1-1,-1 0,2 0,0 0,0 0,1 0,0 0,1-1,0 0,0 0,1 0,11 13,-12-19,0-1,-1 0,1 0,0 0,1 0,-1-1,0 0,1 0,-1 0,1-1,0 0,-1 0,1 0,0-1,0 0,10-1,12-1,0-2,31-8,-44 9,62-15,-2-3,0-3,128-61,-192 80,4-2,-1-1,0 0,15-13,-27 20,1-1,-1 0,0-1,1 1,-1 0,0-1,0 1,-1-1,1 1,0-1,-1 0,0 0,0 0,0 1,0-1,0-1,0 1,-1 0,1 0,-1 0,0 0,0-5,-2-1,1 0,-2 0,1 0,-1 0,-1 0,1 1,-1-1,-1 1,0 0,0 0,0 1,-1 0,0 0,-1 0,-7-7,7 10,1-1,-1 1,0 0,0 1,0 0,0 0,-1 0,1 1,-1 0,0 0,1 1,-1 0,0 1,0 0,0 0,0 0,1 1,-12 2,-21 8,-1 2,1 2,-60 30,-50 20,2-13,109-39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03.2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22,'-1'-1,"1"1,0-1,0 0,0 0,0 0,0 0,0 0,0 1,1-1,-1 0,0 0,0 0,1 1,-1-1,0 0,1 0,-1 1,1-1,-1 0,1 1,-1-1,1 0,-1 1,1-1,0 1,-1-1,2 0,-1 1,1 0,-1 0,0 0,1 0,-1 0,0 0,1 0,-1 0,0 1,1-1,-1 1,0-1,1 1,-1-1,2 2,50 39,-44-33,56 51,-2 2,82 106,83 157,-17 25,-209-346,-1-1,1 1,0 0,0 0,0-1,0 0,1 1,-1-1,1 0,-1 0,1 0,0 0,0-1,0 1,0-1,0 1,0-1,0 0,0 0,0-1,1 1,-1-1,0 1,0-1,1 0,-1-1,0 1,1 0,-1-1,0 0,0 1,0-1,1-1,-1 1,0 0,0-1,-1 0,1 1,0-1,3-3,82-56,-69 49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04.1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140 192,'-4'-2,"1"0,-1 0,1 0,-1 0,1 0,0-1,-1 0,1 1,1-1,-1 0,0 0,1-1,0 1,-1-1,-2-6,-4-3,-8-10,4 7,1-1,1 0,-16-31,27 48,0 0,1 0,-1 1,0-1,0 0,0 0,1 0,-1 0,0 0,0 0,0 0,0 0,1 0,-1 0,0-1,0 1,0 0,1 0,-1 0,0 0,0 0,0 0,0 0,0 0,1 0,-1-1,0 1,0 0,0 0,0 0,0 0,0 0,1-1,-1 1,0 0,0 0,0 0,0 0,0-1,0 1,0 0,0 0,0 0,0-1,0 1,0 0,0 0,0 0,0 0,0-1,0 1,0 0,0 0,0 0,0-1,-1 1,1 0,0 0,0 0,0 0,0 0,0-1,0 1,-1 0,1 0,0 0,21 13,24 26,445 448,-472-468,15 16,2-1,49 37,-64-60,1 0,0-2,1 0,0-2,0 0,1-1,0-1,0-2,0 0,0-1,24-2,-25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0:56.1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0 176,'319'-15,"-24"8,-54 3,-205 0,-1-2,0-2,61-21,-53 15,69-13,186-33,-279 59,-19 1,0 0,0 0,0 0,0 0,-1 0,1 0,0 1,0-1,0 0,0 0,0 0,0 0,0 0,0 1,0-1,0 0,-1 0,1 0,0 0,0 1,0-1,0 0,0 0,0 0,0 0,0 1,0-1,1 0,-1 0,0 0,0 0,0 1,0-1,0 0,0 0,0 0,0 0,0 0,0 1,1-1,-1 0,0 0,0 0,0 0,0 0,0 0,1 0,-1 0,0 0,0 1,0-1,-10 5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05.1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 96,'-5'0,"-5"0,3 0,3-4,6-2,4-4,3 0,6 1,4 3,4 2,1 2,6-4,1 0,1-3,-2-1,-1 2,-5 2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06.3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158 0,'-6'0,"0"1,-1-1,1 1,0 0,0 0,1 1,-1 0,0 0,0 0,1 1,0 0,-1 0,1 0,0 1,0-1,1 1,-1 1,1-1,0 0,0 1,0 0,1 0,-1 0,1 0,1 1,-1-1,-2 9,0 1,1 1,0 0,1 0,0 0,2 0,0 1,1-1,0 1,4 18,-4-32,1 0,0 0,0 0,0-1,0 1,0 0,1-1,-1 1,1-1,0 1,0-1,0 0,0 0,0 0,0 0,0 0,1 0,-1-1,1 1,-1-1,1 0,0 1,-1-1,1 0,0-1,0 1,0 0,0-1,0 0,-1 0,1 1,0-2,0 1,0 0,5-2,-3 2,-1 0,1-1,-1 0,1 0,-1 0,1-1,-1 0,0 0,1 0,-1 0,0 0,-1-1,1 0,0 0,-1 0,1 0,-1 0,0-1,0 1,0-1,-1 0,4-5,3-29,-8 31,0 0,1 0,0 0,0 0,0 1,1-1,6-10,-7 15,-1 1,1-1,0 1,-1-1,1 1,0 0,0 0,0 0,0 0,0 0,0 0,0 1,0-1,0 1,0-1,0 1,1 0,-1 0,0 0,0 0,0 0,1 0,-1 1,0-1,0 1,0 0,0-1,0 1,0 0,0 0,2 1,11 5,-1 1,0 0,0 1,-1 0,19 18,59 63,-59-56,-6 2,-19-20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08.2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318 0,'-12'1,"0"0,0 0,0 2,0-1,1 1,-1 1,1 0,0 1,0 0,0 0,1 1,0 1,0 0,0 0,-10 11,4-2,0 1,1 1,0 1,2 0,0 0,2 1,-10 23,19-41,1 0,0 0,0 0,0 1,0-1,0 0,0 1,0-1,1 1,0-1,-1 1,1-1,0 1,0-1,0 1,1-1,-1 1,0-1,1 1,0-1,-1 1,1-1,0 0,2 4,0-4,0 0,0 0,0 0,0 0,1 0,-1-1,0 1,1-1,-1 0,1 0,0-1,-1 1,1 0,-1-1,1 0,5 0,13 0,-5 2,1-1,-1-1,1-1,-1 0,0-2,26-5,-41 7,0 0,-1 0,1 0,0 0,0 0,-1 0,1-1,0 1,-1-1,1 1,-1-1,0 1,1-1,-1 0,0 1,0-1,0 0,0 0,-1 0,2-4,1-42,-4 42,1 0,0 1,0-1,0 0,1 1,0-1,2-6,-3 12,0-1,1 0,-1 1,0-1,1 0,-1 1,0-1,1 1,-1-1,1 1,-1-1,1 1,-1 0,1-1,-1 1,1-1,0 1,-1 0,1-1,0 1,-1 0,1 0,-1 0,1 0,0-1,-1 1,1 0,0 0,1 0,23 11,19 25,-42-34,136 154,-68-73,58 75,-8 5,191 343,-298-483,-7-13,1 0,-1 0,-1 1,0 0,0 0,-1 0,-1 1,0-1,0 1,1 18,-5-28,1 0,0 0,-1 0,1 0,-1 0,0-1,1 1,-1 0,0 0,0-1,0 1,-1-1,1 1,0-1,0 1,-1-1,1 0,-1 0,1 1,-1-1,0 0,1-1,-1 1,0 0,0 0,0-1,1 1,-1-1,0 1,0-1,0 0,0 0,0 0,0 0,0 0,0 0,0-1,-2 0,-6 0,0-1,0 0,0 0,0-1,-17-8,-45-29,2-2,1-3,3-4,2-2,-60-61,106 93,0 1,1-2,1 0,1-2,1 1,-14-30,23 43,2 0,-1 0,1-1,1 0,-1 0,1 1,1-1,0 0,0 0,1-1,0 1,0 0,1 0,0 0,1 0,0 0,0 1,1-1,0 0,9-14,21-29,2 2,2 1,3 2,1 2,2 2,2 2,2 1,55-34,-78 57,-6 3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09.9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1 304,'27'-2,"1"0,-1-2,0 0,39-13,103-43,-144 50,241-108,-264 118,1-1,-1 0,0 0,1 0,-1-1,0 1,0 0,0-1,0 0,0 1,0-1,-1 0,1 0,0 0,-1 0,0 0,1 0,-1-1,0 1,0 0,0-1,-1 1,1 0,0-1,0-3,-2 4,0 0,0 0,0 0,0 0,-1 0,1 0,0 0,-1 0,1 1,-1-1,0 1,0-1,1 1,-1-1,0 1,0 0,0 0,0 0,0 0,-1 0,1 1,0-1,0 1,0-1,-1 1,1 0,0 0,-4 0,-18-1,0 0,0 2,0 1,0 1,0 1,0 1,-32 11,-158 69,203-80,-7 2,1 1,0 1,0 1,0 0,-16 14,30-21,0-1,0 1,1-1,-1 1,1 0,0 0,0 0,0 0,0 1,0-1,1 1,-1-1,1 1,0-1,0 1,0 0,1-1,-1 1,1 0,0-1,0 1,0 0,1 0,-1-1,1 1,0 0,0-1,0 1,0-1,1 1,0-1,-1 1,4 2,-1 1,1 0,1-1,-1 0,1 0,0-1,0 0,1 0,0 0,0 0,14 6,11 3,42 13,-20-8,6 6,2-3,1-2,0-3,1-3,76 7,-128-21,1 0,0-1,-1-1,1 0,-1-1,0 0,0-1,0 0,23-12,3-5,52-38,-83 54,7-6,-4 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7:40.9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638 26,'0'-2,"-1"1,1 0,-1 0,1 0,-1 0,1 0,-1 0,0 0,0 0,1 0,-1 0,0 0,0 1,0-1,0 0,0 1,0-1,0 0,0 1,0-1,0 1,-1 0,1-1,0 1,0 0,0 0,-3-1,-37-3,36 3,-4 2,0-1,0 1,-1 1,1 0,0 0,1 1,-1 0,0 0,1 1,-1 0,1 0,-14 11,-8 8,-48 46,71-63,-32 32,2 2,2 1,1 2,-34 56,52-71,1-1,1 2,2 0,0 1,2 0,2 0,0 1,-5 53,13-79,-1-1,1 0,1 0,-1 0,0 1,1-1,0 0,0 0,0 0,1 0,-1 0,1 0,0 0,0-1,0 1,1-1,-1 1,1-1,0 0,0 0,0 0,0 0,1-1,-1 1,1-1,-1 0,1 0,0 0,8 2,8 2,0-1,0 0,1-2,38 2,-36-4,65 6,158-9,-226-2,-1 0,0-1,-1-1,1-1,-1-1,0 0,-1-2,29-19,-30 20,-1 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7:42.2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125 183,'-1'0,"-1"0,0 0,1 0,-1 0,1 1,-1-1,1 0,-1 1,1 0,0-1,-1 1,1 0,0-1,-1 1,1 0,0 0,0 0,0 0,0 0,0 1,0-1,0 0,0 0,0 1,0-1,1 0,-1 1,1-1,-1 1,1-1,-1 1,1-1,0 1,0-1,0 1,0-1,0 1,0-1,0 1,1 2,-1 2,1 0,0 0,1 0,-1 0,1 0,0-1,0 1,7 10,1-4,0 1,2-1,-1-1,2 0,-1-1,1 0,1-1,0 0,0-1,1-1,22 9,23 4,101 21,-101-27,-49-11,1 0,-1-1,0-1,1 0,-1 0,1-1,18-2,-26 1,0 0,0 0,0-1,0 1,-1-1,1 0,-1 0,1 0,-1 0,0-1,0 1,0-1,0 0,0 0,-1 0,1 0,-1 0,0-1,0 1,0-1,0 1,-1-1,1 0,-1 0,1-4,2-11,0 0,-2 0,0-1,-1 1,-1 0,-1-1,-1 1,0 0,-2 0,0 0,-1 0,0 1,-2 0,0 0,-2 0,1 1,-19-26,21 37,0 0,0 0,0 1,0 0,-1 0,0 0,0 1,0 0,-1 0,1 1,-1 0,0 1,0-1,0 1,0 1,0 0,-1 0,1 0,0 1,0 0,-1 1,-12 2,-5 2,1 1,0 1,0 1,1 1,-43 23,-34 25,59-30,-2-3,-48 19,67-34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7:43.9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96,'6'2,"-1"-1,1 2,-1-1,0 1,0 0,0 0,0 0,0 0,-1 1,1 0,4 5,3 2,11 8,-1 1,-1 1,-1 2,-1-1,-1 2,-1 1,-1 0,-1 1,-1 0,-2 2,18 53,-33-100,2-1,2-36,1 6,-5-13,1 38,1 0,1 0,1 0,1 0,10-45,-11 67,0 1,0-1,0 1,0 0,1-1,-1 1,1 0,-1 0,1 0,0 0,0 0,0 0,0 1,0-1,0 1,1-1,3-1,0 1,-1 0,1 0,0 1,0-1,0 1,0 1,10-1,8 2,1 2,-1 0,24 7,-35-7,12 2,0 2,-1 1,0 1,-1 1,0 1,-1 1,30 21,-42-26,1 1,-1 0,0 1,-1 0,0 1,0 0,-1 0,-1 1,0 0,0 0,-1 1,0-1,-1 2,-1-1,7 25,-15-84,2 0,5-50,-2 89,0 0,1 1,0-1,0 0,1 1,0 0,0 0,0 0,1 0,0 0,1 1,-1-1,1 1,1 1,-1-1,9-6,-11 9,0 1,1-1,0 1,-1 0,1 0,0 0,0 0,0 1,0-1,0 1,1 0,-1 1,0-1,1 1,-1 0,0 0,0 0,1 0,-1 1,0 0,0-1,1 2,-1-1,0 0,0 1,0 0,-1 0,1 0,0 0,3 4,4 3,0 1,0 0,-1 0,-1 2,0-1,0 1,-1 0,8 16,-9-12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7:45.2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1 259,'4'2,"0"-1,0 1,0-1,0 1,0 0,0 1,-1-1,1 1,-1-1,1 1,4 6,-2-4,43 46,-2 2,75 110,-41-51,55 64,249 344,-381-514,-2-4,0 0,0 1,0-1,-1 1,1 0,-1-1,0 1,0 0,0 0,0 0,0-1,0 1,-1 0,1 4,-2-7,0 0,0 0,0 0,0 1,0-1,0 0,0 0,0 0,0-1,0 1,0 0,0 0,0 0,0-1,0 1,0-1,0 1,1-1,-1 1,0-1,0 1,0-1,1 1,-1-1,0 0,1 0,-2 0,-27-22,-45-45,3-4,4-3,2-3,4-2,4-3,-70-133,99 160,1-2,4-2,2 0,2-1,4 0,2-2,-5-64,17 119,0-1,1 1,1 0,-1-1,1 1,1 0,-1 0,1 0,1 0,0 0,0 0,0 0,8-11,-8 15,0 0,1 0,-1 1,1 0,0-1,0 1,0 1,0-1,1 1,-1-1,1 1,-1 0,1 1,0-1,0 1,0 0,-1 0,1 1,0-1,0 1,0 0,0 1,9 0,5 2,1 1,-1 0,-1 1,1 1,-1 1,1 0,-2 1,1 2,-2-1,26 20,-39-26,0 0,0 0,0 1,-1-1,1 1,-1 0,0-1,0 1,0 0,0 0,-1 0,0 1,0-1,0 0,0 0,0 8,-1-5,-1 0,0 1,0-1,-1 0,0-1,0 1,0 0,-1 0,-5 8,-6 8,-2 0,-1-1,0 0,-23 20,39-41,-80 72,54-51,-41 44,51-45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7:46.2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613 0,'-43'1,"1"2,0 2,1 1,-78 23,89-19,1 1,0 1,0 1,1 2,1 1,1 1,-28 24,47-35,0 0,0 0,1 1,0 1,0-1,1 1,0-1,0 2,1-1,-6 16,8-20,1 1,1-1,-1 0,0 0,1 0,0 1,0-1,0 0,1 0,-1 1,1-1,0 0,0 0,1 0,-1 0,1 0,0 0,0 0,0-1,0 1,1-1,-1 1,1-1,0 0,5 4,6 4,1 0,1 0,0-1,0-1,1-1,0-1,1 0,-1-1,1 0,0-2,1 0,-1-2,37 2,-51-4,1-1,-1 0,0 1,1-2,-1 1,0 0,0-1,0 0,0 0,0 0,0 0,-1-1,1 0,-1 1,0-1,0-1,0 1,0 0,4-6,3-8,0 1,-1-2,9-23,4-8,60-121,-81 169,-1 0,0 0,1 0,-1 1,1-1,-1 0,1 0,-1 0,1 0,-1 1,1-1,0 0,0 1,-1-1,1 0,0 1,0-1,0 1,-1-1,1 1,0-1,0 1,0 0,0 0,0-1,0 1,0 0,0 0,0 0,0 0,0 0,0 0,0 0,0 0,0 1,0-1,0 0,0 1,0-1,0 0,-1 1,1-1,0 1,0-1,0 1,0 0,-1-1,1 1,0 0,0 1,7 5,0 2,0-1,10 16,-11-13,30 35,1-2,3-1,52 42,-72-66,-5-2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7:47.3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413 0,'-16'50,"-15"70,9-46,4 1,3 1,-9 145,25-208,0-1,0 1,2-1,6 24,-8-32,1 0,0 0,0 1,0-1,0 0,1-1,5 7,-7-9,0 1,0-1,0 0,1 0,-1 0,1 0,-1 0,1-1,-1 1,1 0,-1-1,1 1,-1-1,1 0,0 1,-1-1,1 0,0 0,-1 0,1 0,1 0,-1-1,0 0,0 0,0-1,0 1,0 0,0-1,-1 1,1-1,0 1,-1-1,1 0,-1 1,0-1,0 0,0 0,0 0,0 0,0 0,0-1,-1 1,1 0,-1 0,1 0,-1 0,0-1,0 1,0-4,0-6,0 1,0-1,-1 1,-3-14,-2 0,-2 1,-1 0,0 0,-2 0,-1 1,-23-33,-102-120,86 116,-41-45,78 88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0:57.3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 1,'-2'0,"-1"-1,1 1,0 0,-1 0,1 0,-1 0,1 1,0-1,-1 1,1-1,0 1,-1 0,1 0,0 0,0 0,0 0,0 1,-4 1,6 0,-1 0,0-1,1 1,-1 0,1 0,0 0,0-1,0 1,0 0,0 0,1-1,-1 1,1 0,-1 0,1-1,2 5,6 28,-2 0,2 48,6 26,-6-63,16 74,-5 1,7 195,-26-299,0 0,9 33,-4-22,-3-10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7:47.8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0,'0'5,"0"9,5 2,5 8,1 4,3 1,3 4,-1 1,2-1,0 3,-1 3,0-5,-3-4,-4-6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7:48.1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7:49.1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24 295,'2'0,"-1"-1,0 1,0-1,0 1,0-1,0 0,0 1,0-1,0 0,0 0,0 0,0 0,-1 0,1 0,0 0,-1 0,1 0,0 0,-1 0,0 0,1-1,-1 1,1 0,-1 0,0 0,0-1,0-1,4-41,-3 39,0-23,2 1,-4-45,1 66,0 1,-1 0,1 0,-2 0,1 0,0 0,-1 0,0 0,0 0,0 0,-1 1,0-1,1 1,-2 0,-3-5,-12 0,18 12,13 5,16 6,1-2,1-2,0 0,51 8,18 6,-77-17,10 1,-1 2,0 2,42 21,-65-29,-1 0,-1 0,1 1,-1 0,1 0,-2 0,1 1,0 0,-1 0,0 1,-1-1,1 1,-1 0,-1 0,1 0,-1 1,0 0,-1-1,3 14,-5-19,0 1,-1-1,1 1,0-1,-1 1,0-1,1 0,-1 1,0-1,0 0,0 1,-1-1,1 0,-1 0,1 0,-1 0,1 0,-1-1,0 1,0 0,0-1,0 1,0-1,-3 2,-9 5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7:50.1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 6,'-1'1,"1"-1,-1 1,0-1,0 1,0-1,1 1,-1 0,0-1,1 1,-1 0,1 0,-1-1,1 1,-1 0,1 0,-1 0,1 0,0 0,-1 0,1-1,0 1,0 0,0 0,0 0,0 0,0 0,0 0,0 0,0 0,0 0,0 0,1 1,4 36,0-25,-1-1,2 1,0-1,0 0,1 0,0-1,1 0,1 0,0-1,0 0,20 16,8 4,2-1,42 23,9-2,2-4,1-4,3-4,1-4,2-4,157 26,-244-54,1 0,-1 0,1-1,0 0,21-1,-33 0,1 0,0 0,0-1,-1 1,1 0,0-1,-1 1,1-1,-1 1,1-1,-1 0,1 0,-1 0,1 0,-1 0,1 0,-1 0,0 0,0 0,0-1,0 1,0-1,0 1,0 0,0-1,0 0,-1 1,1-1,-1 1,1-1,-1 0,1 1,-1-1,0 0,0 1,0-1,0 0,0 0,0 1,-1-1,1 0,-1-1,-9-28,0 1,-3 0,0 1,-2 0,-1 1,-25-34,18 26,8 13,0 0,-2 1,0 1,-2 0,0 1,-1 1,-1 1,0 1,-2 1,0 1,0 1,-2 1,1 1,-2 1,1 1,-2 2,1 0,-1 2,0 1,0 1,-55-1,11 4,26 0,0 2,-70 9,45 11,54-15,0 0,-30 5,25-9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7:51.2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8,'39'1,"0"2,0 2,0 2,0 1,-1 2,48 19,3 8,116 68,-196-100,8 4,0 1,22 18,-36-26,0 0,-1 0,1 0,-1 0,1 1,-1-1,0 1,0 0,0 0,0-1,-1 1,1 0,-1 1,0-1,0 0,0 0,0 0,0 1,-1-1,1 0,-1 6,0-8,0 0,0 0,0 0,0 0,0-1,-1 1,1 0,0 0,0 0,-1-1,1 1,0 0,-1 0,1-1,-1 1,1 0,-1-1,1 1,-1-1,0 1,1-1,-1 1,0-1,1 1,-1-1,0 1,0-1,1 0,-2 1,0-1,0 0,0-1,1 1,-1 0,0-1,1 1,-1-1,1 1,-1-1,0 0,1 0,0 0,-3-1,-3-4,0 1,1-1,0-1,-10-11,-25-36,-26-37,62 81,-1 1,1 0,1-1,0 0,0 0,1-1,-4-19,7 28,0 0,0 0,0 0,0 0,0 0,0 0,1 0,-1 0,1 0,-1 0,1 1,0-1,0 0,0 0,0 0,0 1,0-1,0 1,0-1,1 1,-1-1,1 1,-1 0,1-1,-1 1,1 0,0 0,0 0,0 1,-1-1,1 0,0 1,0-1,0 1,4-1,8-1,0 1,1 0,-1 1,16 1,-10 0,35 1,0 2,90 19,-117-17,-1 2,0 1,0 1,-1 1,0 1,47 31,-64-35,0 1,0-1,-1 1,-1 1,1-1,-1 1,-1 1,0-1,0 1,4 14,-2-8,0-1,1 0,15 20,-13-22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7:52.6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0,'1'2,"0"-1,0 1,0 0,0-1,0 0,0 1,1-1,-1 0,1 1,-1-1,1 0,-1 0,1 0,3 1,2 2,239 177,289 275,-488-413,74 63,-121-105,1 0,0-1,-1 1,1 0,0-1,0 1,0-1,0 1,0-1,0 1,-1-1,1 1,0-1,0 0,0 0,0 1,0-1,0 0,1 0,-1 0,0 0,0 0,0 0,1-1,-1 0,0 0,-1 0,1 1,0-1,-1 0,1 0,-1 0,1 0,-1 0,0 0,1 0,-1 0,0-1,0 1,0 0,1 0,-1 0,-1 0,1-1,-11-68,8 54,-16-148,18 139,1 0,1 0,1 0,9-39,-7 50,0 1,1 0,1 0,0 1,1-1,0 1,1 1,0-1,1 2,0-1,0 1,1 0,1 1,0 0,0 1,1 0,0 1,0 0,0 1,26-9,-5 4,1 2,0 1,0 2,1 1,0 2,0 1,42 3,-55 1,0 1,0 1,0 0,-1 2,1 0,-2 2,1 0,23 14,-29-14,0 1,-1 0,-1 1,0 0,0 2,-1-1,0 1,-1 1,0 0,-1 1,11 20,-18-29,0 0,-1 0,0 0,0 0,0 1,-1-1,0 0,0 1,0-1,-1 1,0 0,0-1,0 1,0-1,-3 12,0-10,0 0,-1 0,1 0,-1 0,-1 0,1-1,-1 0,0 0,-1 0,-9 8,-50 45,-3-4,-141 89,169-121,-2-3,0-1,-1-1,-1-3,0-2,-1-1,-58 6,21-3,61-12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7:53.3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0,'4'2,"0"-1,0 1,0-1,-1 1,1 0,-1 1,1-1,-1 1,0-1,0 1,0 0,0 0,5 7,3 2,66 72,118 169,-105-130,83 121,-156-224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7:54.9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27,'2'7,"0"0,1-1,-1 1,1-1,1 1,-1-1,1 0,0 0,0 0,1-1,7 8,3 5,29 45,-32-43,1-1,1 0,1-1,0-1,2 0,0-1,24 18,-40-33,-1-1,1 1,1 0,-1 0,0-1,0 1,0 0,0-1,0 1,1-1,-1 0,0 1,0-1,1 0,-1 0,0 0,1 1,-1-1,0-1,0 1,1 0,-1 0,0 0,0-1,1 1,-1-1,0 1,0-1,0 1,1-1,-1 0,0 1,0-1,0 0,0 0,-1 0,1 0,0 0,0 0,0 0,-1 0,2-2,2-7,0 1,-1-1,-1 0,4-20,4-13,-9 40,1 0,-1 0,1 0,-1 0,1 1,0-1,0 0,0 1,0 0,0-1,1 1,-1 0,1 0,0 0,-1 1,1-1,0 0,0 1,0 0,0 0,0 0,0 0,0 0,1 1,-1-1,0 1,0 0,0 0,1 0,-1 1,0-1,0 1,0-1,4 2,11 4,-1 0,0 2,0 0,27 18,-36-22,300 201,-66-41,-236-160,1 0,1 0,-1 0,0-1,1 0,14 3,-21-6,0 0,0 1,0-1,0 0,0 0,0 0,0 0,0-1,0 1,1 0,-1 0,0-1,0 1,0 0,0-1,0 1,0-1,0 1,-1-1,1 0,0 1,1-2,-1 0,0 0,0 0,-1 0,1 0,-1 0,1 0,-1 0,0 0,1 0,-1 0,0 0,-1 0,1 0,0 0,-1 0,1 0,-1-2,-42-156,-15-80,52 211,-14-42,-1 1,16 48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18.6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128 385,'-24'282,"2"-76,22-194,-3 55,-2-1,-3 0,-27 103,35-167,0-1,0 0,-1 0,1 0,0 0,-1 0,1 1,0-1,-1 0,1 0,-1 0,0 0,1 0,-1 0,0 0,0 0,1-1,-1 1,0 0,0 0,-2 0,3-1,-1-1,0 0,0 1,1-1,-1 0,0 0,1 0,-1 0,1 0,-1 1,1-1,0 0,-1 0,1 0,0 0,0 0,0 0,-1-2,-5-59,4-318,7 271,27-157,14 66,-37 171,1 0,1 0,2 1,25-42,-35 66,0 0,0-1,1 2,-1-1,1 0,0 1,0-1,0 1,0 0,0 1,1-1,-1 1,1 0,0 0,0 0,0 1,0-1,0 1,0 0,0 1,0-1,0 1,1 0,-1 0,0 1,0 0,0 0,0 0,8 3,9 4,-1 0,-1 2,0 0,0 2,25 18,64 56,164 163,-116-99,196 160,-348-305,0 0,0 1,0-1,-1 1,8 11,-4 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19.1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71,'4'-4,"6"-2,10 1,14 1,14 1,12 1,21-4,14 0,4 1,-2 0,-5 2,-10 2,-9 0,-14 0,-12-3,-10-1,-7 0,-9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0:59.4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293 98,'-1'16,"-1"0,0 0,-1 0,-1-1,0 1,-9 19,-34 109,15-37,18-69,-9 27,2 1,-17 93,35-145,-1-1,-1 0,0 0,0 0,-12 18,-7 18,20-40,2-4,0 1,0-1,-1 0,1 0,-1-1,-5 7,22-59,27-43,33-113,-28 72,29-127,4 11,-73 228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20.1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0 286,'1'3,"0"-1,0 1,0-1,1 0,-1 1,0-1,1 0,0 0,-1 0,1 0,0-1,3 3,4 6,85 98,75 99,-126-141,-48-143,-2 15,-17-174,21 180,3 1,8-70,-8 119,1 0,0 0,0 0,1 0,0 1,0-1,0 1,1-1,-1 1,7-9,-6 11,-1 1,0 0,1 0,-1 0,1 0,0 1,-1-1,1 1,0-1,0 1,0 0,0 0,0 1,0-1,0 0,1 1,-1 0,0 0,0 0,0 0,0 0,6 2,15 3,0 1,0 2,-1 0,0 2,0 0,-1 2,-1 0,30 22,7 10,83 82,-103-89,201 207,-225-227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21.7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482 728,'-21'-2,"0"0,-31-7,-33-3,71 11,0 0,-1 2,1 0,0 0,0 1,0 1,0 1,-25 8,30-7,0 0,0 1,1-1,0 2,0-1,0 1,1 0,0 1,0-1,1 1,0 1,0-1,-5 12,4-8,1 1,1 0,0 0,0 1,1-1,-4 29,8-38,-1 0,1 1,0-1,0 0,0 1,0-1,1 0,0 0,0 0,0 0,0 1,1-1,-1-1,1 1,0 0,0 0,1-1,-1 1,1-1,0 0,-1 1,1-1,1-1,-1 1,0 0,1-1,3 3,15 4,-1-1,1 0,0-2,1 0,43 4,-30-7,1-1,-1-2,38-4,-72 4,0-1,0 1,0 0,0-1,0 0,0 1,0-1,0 0,0 0,0 0,0 0,-1 0,1-1,0 1,-1 0,1-1,-1 0,0 1,1-1,-1 0,2-3,11-44,-13 42,0 1,0 0,1 0,0 0,0 0,5-10,-6 15,1-1,-1 0,0 1,1 0,-1-1,1 1,0 0,-1 0,1-1,0 1,0 1,0-1,-1 0,1 0,0 1,0-1,0 1,0 0,0-1,1 1,-1 0,0 0,0 0,0 0,2 1,3 1,-2 0,1 0,0 1,0 0,-1 0,0 0,1 0,-1 1,0 0,-1 0,1 1,-1-1,0 1,0 0,4 5,4 5,93 113,-6 4,-5 5,-7 4,93 203,-96-147,-74-168,-1 1,-1 0,-2 0,5 60,-11-77,-2 0,1 1,-1-1,-1 0,-1 0,0 0,0 0,-1-1,-1 0,0 0,-1 0,0-1,0 0,-2 0,-16 17,-6 3,-2-1,-1-2,-56 36,59-43,-1-1,-1-2,0-2,-2 0,1-3,-2-1,0-1,-43 6,76-16,0-1,0 1,0-1,0 0,0 0,0 0,1 0,-1 0,0-1,0 0,0 1,0-1,0 0,1 0,-1-1,0 1,1 0,-1-1,1 0,-1 1,1-1,0 0,0 0,0-1,0 1,0 0,0-1,1 1,-1-1,1 1,0-1,-1 0,0-5,-1-7,0 0,1 0,1 0,0 0,3-23,-2 15,8-113,5-1,58-252,113-259,-153 548,101-291,1-1,-116 336,-3-1,-2-1,-3 0,-2 0,-2-62,-5 118,0 0,0-1,0 1,0-1,0 1,-1-1,0 1,1-1,-1 1,0 0,0 0,0-1,0 1,-1 0,1 0,-2-2,2 3,0 0,0 1,-1-1,1 0,0 1,0-1,-1 1,1-1,0 1,0 0,-1-1,1 1,0 0,-1 0,1 0,0 0,-1 0,1 0,0 0,-1 1,-1 0,-2 1,0 0,0 0,0 1,0 0,0 0,0 0,1 0,0 1,0 0,0 0,0 0,-4 7,0 2,1 0,1 0,0 1,1 0,0 0,1 0,1 1,0 0,1-1,0 18,1 13,1 0,8 48,-2-49,3 0,2 0,1-1,3 0,1-1,37 67,-17-46,3-2,2-2,72 78,-109-132,0 0,1-1,0 0,0 0,10 6,2-2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23.0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407 727,'14'-16,"-1"-1,15-23,10-15,319-363,-312 378,-36 34,0-1,-1-1,0 1,0-1,-1-1,0 1,8-14,-14 21,-1 0,1 0,-1 0,1 0,-1 0,0 0,0 0,1-1,-1 1,0 0,0 0,0 0,0 0,0 0,0 0,0 0,-1-1,1 1,0 0,-1 0,1 0,-1 0,1 0,-1 0,0-1,-1 0,0 0,0 0,0 1,0-1,0 1,0-1,-1 1,1 0,-1-1,-3 0,-9-2,0 0,0 1,-16-1,23 3,-13-1,1 2,-1 0,1 1,-1 1,1 1,-1 0,1 2,1 1,-1 0,-19 9,-23 15,-97 61,88-48,66-40,-36 21,0 1,1 2,-68 63,100-82,-1 0,1 1,1 0,0 0,0 0,1 1,0 1,1-1,0 1,0-1,1 1,1 1,0-1,0 0,1 1,1 0,0-1,1 1,0 0,0-1,1 1,3 12,1-10,0 1,1 0,1-1,0 0,1-1,0 0,1 0,1-1,0 0,0 0,25 19,4 1,2-1,60 33,-60-41,1-3,1-1,1-3,0-1,53 10,234 23,-316-46,0-1,0 0,0-2,29-3,-34 1,-1 0,1 0,-1-1,0 0,0 0,-1-1,0 0,12-10,425-303,-408 291,55-54,-82 67,-6 4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24.9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975 148,'0'-2,"-1"0,0 0,1 1,-1-1,0 0,0 1,0-1,0 1,0-1,0 1,-1 0,1-1,0 1,-1 0,1 0,-3-1,-30-20,27 18,-18-11,0 2,-1 1,-1 1,0 1,-1 1,0 1,-31-3,41 8,-1 1,0 1,1 0,-1 2,0 0,0 1,1 1,-1 1,1 0,0 1,-32 15,23-5,1 1,1 1,0 2,2 0,0 2,1 0,1 1,1 2,-33 49,31-38,2 1,1 1,2 0,1 2,2 0,-16 76,26-90,0 1,2 0,1 0,1 0,1 0,7 40,-5-52,0 0,1 1,1-2,0 1,0-1,2 1,0-2,0 1,1-1,0 0,1 0,1-1,15 14,2-4,2-1,0-1,1-2,1-1,0-1,39 12,205 52,-203-64,-38-9,1 2,-1 1,-1 1,0 2,0 1,33 20,-62-31,0 0,0 1,0 0,-1 0,1 0,-1 0,0 1,0-1,0 1,0 0,-1 0,1 0,-1 0,0 0,0 1,-1-1,1 0,-1 1,0-1,0 1,0 0,-1-1,0 1,0 0,0-1,0 1,-1 0,0-1,0 1,-2 6,-5 9,-1 0,0-1,-1 0,-2 0,-16 21,16-22,-245 305,251-316,0 0,-1-1,0 0,0 0,-1 0,1-1,-1 0,0 0,-1-1,-15 6,19-9,1 0,-1 0,0-1,0 0,0 0,0 0,0 0,0-1,1 0,-1 0,0 0,0 0,1-1,-1 0,1 0,-1 0,1-1,0 1,0-1,0 0,-7-7,-114-114,100 101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25.5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0,'0'121,"6"0,6-1,4 0,6-1,5-1,59 160,-76-250,2 0,1-1,1-1,20 28,-28-45,1-1,0 0,0 0,0-1,1 0,0 0,1-1,-1 0,1-1,1 0,-1 0,0-1,1 0,0 0,13 2,80 8,1-4,189-8,-165-3,-2 2,199-8,-276 2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25.9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0 380,'0'-4,"5"-2,0-4,5-4,9-1,5-5,7 0,16-5,17-7,22-2,15-3,20-5,15 5,-3 5,-12 3,-25 7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26.8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269 1,'-8'1,"1"0,-1 0,0 1,1 0,-1 0,1 1,0 0,0 0,0 1,1 0,-1 0,1 0,0 1,0 0,0 0,1 1,-1 0,1 0,1 0,-1 0,-5 11,-6 13,0 1,2 0,-14 47,16-45,2 0,2 1,1 0,2 0,1 1,1 53,4-67,1-1,1 1,1-1,1 0,1 0,0 0,1-1,2 1,0-2,0 0,2 0,15 20,-18-27,42 48,-47-56,-1-1,1 1,-1-1,1 0,0 0,0 0,0 0,0 0,0-1,0 1,1-1,-1 0,0 0,1 0,-1 0,1-1,6 1,-9-2,0 1,1-1,-1 1,0-1,1 0,-1 1,0-1,0 0,1 0,-1 0,0 0,0 0,0 0,0 0,-1 0,1-1,0 1,0 0,-1 0,1-1,-1 1,1 0,-1-1,1 1,-1-1,0-1,5-45,-4 33,9-106,57-471,-65 576,-2 12,1-1,-1 1,1-1,-1 1,1-1,1 1,-1 0,1-1,-1 1,1 0,0 0,1 0,-1 1,1-1,0 0,4-3,-6 6,0 1,0 0,0 0,0-1,0 1,0 0,0 0,0 0,0 0,0 1,0-1,0 0,0 0,0 1,0-1,0 0,0 1,0-1,0 1,0-1,0 1,0 0,-1-1,1 1,0 0,0 0,-1-1,1 1,0 0,-1 0,2 2,19 35,-16-28,182 338,-176-325,-3-4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28.2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1,'2'1,"0"0,0 0,0 0,0 0,0 1,0-1,0 1,-1-1,1 1,0 0,-1-1,1 1,-1 0,0 0,0 0,0 0,0 0,0 1,1 2,0 0,167 337,22 44,32 29,-222-412,1 0,0 0,-1 0,1 0,0-1,0 1,0-1,1 1,-1-1,4 3,4-8,-4-18,0-13,2 0,1 0,1 1,2 0,2 1,0 1,3 0,0 1,2 0,34-41,-39 58,0 1,0 0,1 1,1 1,0 0,1 1,-1 1,2 0,-1 1,1 1,0 1,0 1,38-5,-32 6,1 2,-1 0,1 1,-1 2,0 0,1 2,-1 1,0 1,-1 0,30 14,-38-13,0 2,-1 0,0 1,0 1,-1 0,-1 0,0 1,0 1,-1 0,-1 1,0 0,-1 0,10 23,-12-23,-1 0,0 0,-1 1,0 0,-2 1,0-1,0 0,-1 1,-1 0,-1-1,0 1,-1 0,-1-1,-7 29,7-36,-1 1,0-1,-1 0,0-1,0 1,-1-1,0 1,0-1,0-1,-1 1,-11 9,12-12,0-1,0 0,0 0,0 0,0 0,-1-1,1 0,-1 0,1-1,-1 1,0-1,1-1,-1 1,0-1,0 0,0 0,0 0,-7-2,-29-8,1-2,-72-32,80 30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28.7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0,'0'9,"0"6,0 10,0 9,0 3,0 4,0-1,0-3,5-3,0-4,1-2,2-1,1-2,-2-5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29.1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10,'0'-4,"0"-1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01.5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27,'0'-1,"0"-1,0 1,0 0,0-1,0 1,0-1,0 1,0 0,1-1,-1 1,1 0,-1 0,1-1,-1 1,1 0,0 0,-1 0,2-2,-1 3,-1 0,1 0,-1 0,1 0,0 0,-1 0,1-1,-1 1,1 1,0-1,-1 0,1 0,-1 0,1 0,0 0,-1 0,1 1,-1-1,1 0,-1 0,1 1,-1-1,1 0,-1 1,1-1,0 1,3 4,0-1,0 0,0 1,0 0,-1 0,5 9,100 246,8 14,-104-248,67 156,-71-159,-1 1,-1 0,-1 1,-1 0,1 47,-6-51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31.9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401 2931,'1'-10,"0"0,1 0,0 0,4-11,5-23,11-118,-7-1,-7-1,-7 1,-8-1,-52-308,47 414,-2 0,-4 2,-1 0,-31-60,29 76,-2 0,-1 2,-2 0,-2 2,-61-62,84 93,0 1,1 0,-2 0,1 1,0-1,-1 1,-6-2,11 4,0 1,0 0,0-1,0 1,0 0,0 0,0 0,0 0,0 0,0 0,0 0,0 0,0 0,0 0,0 0,0 1,0-1,0 1,0-1,-1 1,1 0,0 0,0 1,0-1,0 0,1 0,-1 1,0-1,1 0,-1 1,1-1,-1 1,1-1,0 1,-1-1,1 1,0-1,0 1,0 1,3 23,0 1,2-2,1 1,1 0,1-1,18 36,-19-42,51 115,6-4,136 209,-181-311,0-2,2 0,47 45,-56-60,0-1,2-1,-1 0,1 0,0-2,1 1,0-2,0 0,30 7,41 0,0-4,0-4,107-7,-80 1,-102 1,-3 0,0 0,0 0,0-1,0 0,0 0,14-4,-20 4,0 0,0 0,-1 0,1-1,0 1,-1 0,1-1,-1 1,1-1,-1 0,1 1,-1-1,0 0,0 0,0 0,0 0,0 0,-1 0,1 0,-1 0,1 0,-1 0,0 0,1 0,-1 0,0 0,0 0,-1-1,1 1,-1-4,-5-24,-2-1,0 1,-20-43,4 7,-68-184,69 197,-3 0,-48-75,73 126,-36-46,35 45,0 1,-1-1,0 1,1 0,-1 0,0 0,0 0,0 0,-1 0,1 1,0-1,-1 1,-5-1,8 2,0 0,0 0,0 0,0 0,-1 0,1 0,0 1,0-1,0 0,0 1,0-1,0 1,0-1,0 1,0-1,0 1,0 0,0 0,0-1,0 1,1 0,-1 0,0 0,0 0,1 0,-1 0,1 0,-1 0,1 0,-1 0,1 0,0 0,0 0,-1 0,1 1,0-1,0 0,0 0,0 2,5 49,6-11,2-1,1-1,2 0,2-1,1 0,2-2,2 0,36 42,-18-29,2-1,3-3,1-2,95 67,-110-88,56 28,-78-45,-1-1,1 0,-1-1,1 0,0 0,1-1,-1 0,0-1,0 0,1-1,13 0,-21-1,0 0,0 0,0 0,0 0,0-1,0 1,0-1,0 0,-1 0,1 0,-1 0,1 0,-1-1,0 1,0 0,0-1,0 0,0 0,0 1,-1-1,0 0,1 0,-1 0,0-1,-1 1,2-6,1-10,-1 0,-1 0,-1-30,0 23,-28-796,16 717,-4 0,-4 1,-6 0,-3 2,-74-168,96 255,-7-15,-32-51,42 75,1 1,-1 0,1 0,-1 1,-1-1,1 1,-1 0,1 0,-1 0,0 1,-1-1,1 1,0 1,-1-1,0 1,-9-3,13 5,0 0,1 0,-1 0,0 0,1 1,-1-1,0 0,1 1,-1 0,0-1,1 1,-1 0,1 0,-1-1,1 1,-1 0,1 1,0-1,0 0,-1 0,1 1,0-1,0 0,0 1,0-1,1 1,-1-1,0 1,1 0,-1-1,1 1,-1 0,1-1,-1 3,-1 9,0 0,0 1,1 18,1-22,0 34,3 1,1-1,2-1,2 1,18 53,-3-26,4-2,46 89,-33-85,3-1,4-2,2-3,4-2,95 94,-99-114,3-2,0-2,3-3,1-2,2-2,1-4,97 37,-153-66,5 2,1 0,0 0,0-1,0 0,13 1,-21-3,1 0,0 0,-1 0,1-1,0 1,-1 0,1-1,0 1,-1-1,1 1,-1-1,1 0,-1 1,1-1,-1 0,1 0,-1 0,0 0,1-1,-1 1,0 0,0 0,0-1,0 1,0-1,0 1,-1-1,1 1,0-1,-1 1,1-1,-1 0,0 1,1-1,-1 0,0-1,2-33,-1-1,-7-54,1 0,4 68,-1 0,-2 1,0 0,-10-33,11 33,3 21,1 1,-1 0,0 0,0-1,0 1,1 0,-1 0,0 0,0-1,1 1,-1 0,0 0,0 0,1 0,-1 0,0-1,0 1,1 0,-1 0,0 0,1 0,-1 0,0 0,1 0,-1 0,0 0,0 0,1 0,-1 0,0 0,1 1,-1-1,0 0,0 0,1 0,-1 0,1 1,37 27,-19-13,12 6,0-2,41 19,-61-33,0-1,0 0,1 0,0-2,0 1,0-1,0-1,0 0,0-1,22-1,-30-1,1 1,-1 0,0-1,0 0,0 0,0-1,0 1,0-1,0 0,-1 0,1 0,-1 0,0 0,0-1,0 0,0 1,-1-1,0 0,0 0,0-1,3-6,3-13,0 1,8-45,-12 47,2-9,-1-1,-1 0,-2 0,-2-37,2 78,1 0,1-1,-1 1,2-1,9 16,-2-1,-1-2,375 834,-259-449,-114-345,-1 1,-4 0,-2 0,-5 107,-1-160,-1 1,0-1,0 0,-1 0,-1-1,0 1,0 0,-1-1,-9 17,11-22,-1 0,0-1,-1 0,1 0,-1 1,1-2,-1 1,0 0,0-1,0 0,0 0,0 0,-1 0,1-1,-1 0,1 0,-1 0,1 0,-1-1,1 1,-1-1,0-1,-6 0,-12-2,1-1,0-1,0-1,1-1,0-1,0 0,-35-21,-4-8,-65-51,47 26,3-2,4-5,2-2,3-3,4-2,-98-161,138 199,2-2,1 0,2-2,3 0,1 0,1-1,-9-81,18 77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32.5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564 0,'-5'0,"-9"0,-7 5,-4 5,-7 1,-5 3,-11 7,-4 1,-8 1,-1 4,5-1,4-2,-2 0,8-5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33.0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10,'0'-4,"0"-2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35.7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1486,'0'-3,"1"1,-1-1,1 1,-1-1,1 1,0-1,0 1,0 0,0-1,0 1,1 0,-1 0,1 0,-1 0,1 0,0 0,-1 0,1 1,0-1,0 1,1-1,3-1,6-3,1 0,0 1,15-4,-20 7,129-37,170-23,145 3,-427 56,1032-92,-396 41,997-65,0 139,-19 65,3-57,210 60,-613-17,-911-64,0-15,326-51,243-78,45-6,9 56,1140 132,-1265-8,1269-104,-330-201,-1342 194,2 19,2 18,1 19,761 66,-507 55,-7 46,-308-78,-318-66,0-2,1-2,-1-2,0-2,75-16,183-68,-99 24,607-182,316-82,-1062 313,1 3,92-3,140 13,-149 3,-82 2,-45 2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47.1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80,'53'67,"-10"-12,1094 1224,-1100-1234,-21-26,34 32,-49-50,-1 0,1 0,0 0,0 0,0 0,0-1,0 1,0 0,0-1,0 1,1-1,-1 1,0-1,0 0,0 1,1-1,-1 0,0 0,0 0,0 0,1 0,-1 0,0 0,0 0,1-1,-1 1,2-1,-1 0,0-1,0 0,-1 1,1-1,-1 0,1 0,-1 0,1 0,-1 0,0 0,0 0,0 0,1-4,3-12,-1 0,-1 0,1-19,-3 26,77-937,-74 857,3 0,27-127,-28 198,1 0,1 0,15-26,-17 34,-3 6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47.6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46,'0'-5,"0"-5,0-5,0-1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48.7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553 1,'-24'0,"0"1,0 0,0 2,-32 8,42-6,1 0,0 0,0 1,0 0,1 1,0 1,1 0,0 1,-11 10,-20 20,-72 89,100-110,1 0,0 1,2 1,0 0,1 1,1 0,1 0,-5 24,11-36,1 0,0 0,1 0,0 0,0 0,1 0,0-1,1 1,0 0,0 0,1-1,0 1,0-1,1 0,0 0,0 0,1 0,0-1,1 0,-1 0,2 0,-1-1,9 8,16 10,1-1,1-1,1-2,40 17,-24-11,449 243,-167-82,-319-179,-1 1,0 1,0 0,-1 1,0 0,15 22,-23-30,-1 0,0 0,0 0,0 1,0-1,0 1,-1 0,0-1,1 1,-1 0,-1 0,1 0,0 0,-1 0,0 0,0 0,0 0,-1 0,1-1,-1 1,0 0,0 0,0 0,-1 0,1-1,-1 1,0-1,0 1,0-1,-5 6,-2 0,-1 0,-1-1,0 0,0 0,0-1,-1 0,0-1,0-1,-18 6,-21 4,-54 9,62-14,-321 55,317-60,0-2,0-2,0-2,-1-3,-81-16,-34-9,160 28,0 1,1-1,-1 1,1-1,-1 0,1 0,0 0,-1 0,1 0,0-1,0 1,-3-3,-4-6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51.7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0 301,'6'2,"-1"0,0 0,0 0,0 1,0 0,-1 0,1 0,-1 1,1 0,-1-1,0 1,-1 1,6 6,4 3,505 590,-373-423,-133-165,515 685,-436-543,-119-192,-1 1,-1 2,-69-54,43 37,-346-311,28-30,352 364,2-1,0-1,1-1,2-1,1-1,-12-33,23 50,0-1,1 0,1 0,0 0,1 0,1 0,0-1,1 1,1-1,0 1,0 0,2 0,0-1,0 1,2 1,7-21,0 16,0 0,1 0,1 1,0 1,1 0,1 1,32-24,-22 18,29-26,3 3,1 3,2 2,2 3,2 2,0 4,2 2,99-26,-127 45,0 2,1 1,0 2,0 2,0 2,0 1,45 8,-53-3,0 1,-1 2,0 1,-1 1,0 2,-1 1,0 1,-1 1,44 35,-48-31,0 2,-1 0,-1 1,-1 1,-1 1,-1 1,-2 1,-1 1,0 0,13 38,-21-46,-1 0,-2 1,0 0,-1 0,0 0,-2 1,-1-1,-1 1,0-1,-2 0,-1 1,0-1,-1 0,-2 0,0-1,-11 25,-9 8,-2-3,-2 0,-3-2,-1-1,-3-2,-1-1,-3-2,-1-2,-2-2,-1-2,-79 48,-20 19,125-95,18-8,1 0,0 0,-1 0,1-1,0 1,-1 0,1 0,0 0,0 0,-1-1,1 1,0 0,0 0,0 0,-1-1,1 1,0 0,0-1,0 1,0 0,-1 0,1-1,0 1,0 0,0-1,0 1,0 0,0 0,0-1,0 1,0 0,0-1,0 0,0-2,1 1,0-1,-1 0,1 0,0 0,1 0,-1 1,0-1,1 1,2-4,0 0,1 0,-1 1,1 0,1 0,-1 0,1 0,0 1,0 0,0 0,1 1,-1 0,1 0,0 0,0 1,9-2,-6 2,0 1,0 1,0 0,0 0,0 1,0 1,-1-1,1 1,0 1,-1 0,11 5,743 358,-206-32,-519-310,-25-16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52.1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53.3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100 159,'5'95,"5"0,37 161,-32-184,36 170,70 370,-120-605,1 8,0-1,1 0,9 22,-9-33,0-11,-2-15,-6-47,-4 0,-26-107,-57-137,48 172,-143-593,186 732,0 0,0 0,1 0,-1 0,1 0,0-1,0 1,0 0,1 0,-1 0,1 0,-1 0,1 0,0 0,0 0,1 1,-1-1,0 0,3-3,-1 4,0 0,0 0,0 0,1 0,-1 1,0 0,1-1,-1 1,0 1,1-1,-1 0,1 1,0 0,-1 0,1 0,5 0,10 2,0 1,0 0,0 1,-1 1,1 0,-1 2,17 8,116 69,-48-18,-2 4,-4 4,-3 4,-4 5,116 135,-148-143,63 109,31 90,-138-248,33 64,118 197,-164-285,1 1,0 0,0 1,1-1,-1 0,1 0,0 0,0-1,7 6,-1-6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03.1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1397 0,'-81'4,"-1"4,-101 23,-9 1,-15 6,88-14,19-4,24-3,-1-4,-107 4,166-17,0 1,1 1,-20 4,31-5,9-2,8-3,4 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54.2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4 297,'0'0,"0"-1,0 1,0 0,0 0,0 0,0 0,0 0,0 0,0 0,0 0,0 0,0 0,0-1,0 1,0 0,0 0,0 0,0 0,0 0,0 0,0 0,0 0,0-1,0 1,0 0,0 0,0 0,0 0,0 0,0 0,0 0,0 0,0 0,0 0,0-1,0 1,0 0,0 0,0 0,-1 0,1 0,0 0,0 0,0 0,0 0,0 0,0 0,0 0,0 0,0 0,-1 0,1 0,0 0,0 0,0 0,0 0,0 0,0 0,0 0,0 0,-1 0,1 0,0 0,0 0,0 0,0 0,0 0,0 0,10-7,16-7,104-37,226-57,97 1,-430 101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54.7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55.8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1117 0,'-34'2,"-1"1,1 1,0 2,0 2,1 1,0 1,-36 17,7 2,0 3,-87 61,108-64,1 3,1 1,2 1,-44 54,58-59,1 0,2 2,1 0,1 1,1 1,-20 61,34-86,0 0,1 1,0 0,0-1,1 1,1 0,-1 0,1 0,1 0,2 16,-1-20,0 0,0 0,0 0,1 0,0-1,0 1,0-1,0 0,1 0,-1 0,1-1,0 1,0-1,0 0,1 0,-1 0,1 0,0-1,7 3,69 24,2-2,143 24,-156-37,99 21,11 0,250 83,-423-116,8 3,1 1,-2 0,1 1,22 14,-33-18,0 0,-1 1,1-1,-1 1,0 0,0 0,0 0,0 0,-1 0,1 0,-1 1,0-1,-1 1,1 0,-1-1,0 1,0 0,0 0,0 6,0 21,-2 0,-1-1,-1 1,-1-1,-2 0,-1 0,-2 0,-1-1,-1-1,-2 1,0-2,-2 0,-33 46,23-42,-2 0,-1-2,-1-1,-2-1,-1-2,-1-1,0-2,-2-1,-1-1,-45 18,30-18,-2-3,0-1,-1-3,0-2,-1-3,0-2,-1-2,0-3,1-3,-1-1,1-4,-1-1,2-3,-57-18,59 13,-54-24,68 22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8:58.4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0,'3'53,"2"0,23 99,-10-67,66 340,127 743,-43 551,-53-434,25-223,79-12,66 235,-65 535,-196-1433,44 478,-65-838,27 177,-23-166,3-2,0 1,22 45,-29-73,2-1,-1 1,1-1,0 0,0-1,1 1,0-1,0 0,1-1,0 1,0-1,1-1,0 1,0-1,0-1,0 1,1-1,-1-1,1 0,0 0,0 0,1-1,-1-1,13 1,-17-1,-1-1,1 1,0 0,-1 0,1 0,-1 1,1-1,-1 1,0 1,1-1,-1 0,0 1,-1 0,1 0,0 0,-1 0,0 1,1-1,-1 1,-1 0,1 0,-1 0,1 0,1 6,65 114,-6 2,-5 3,-6 2,-6 2,48 231,-86-325,4 65,-12-77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04.8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1 545,'0'-2,"1"1,-1-1,1 0,-1 1,1-1,0 1,0 0,0-1,0 1,0 0,0-1,0 1,0 0,1 0,-1 0,0 0,1 0,-1 0,2 0,32-16,2 5,0 2,1 2,1 1,71-3,-26 2,1257-73,9 79,-706 5,-186 0,867-16,-609-65,-323 25,-86 9,44-5,54 20,685 40,87 39,-828-39,976 8,-233-6,-973-9,-2 1,174-15,-281 9,0 0,0-1,0 0,0 0,-1-1,1 0,-1-1,0 0,0 0,0-1,-1-1,0 1,0-1,12-11,-9 8,0 0,0 2,1-1,1 1,-1 1,1 0,0 1,0 0,0 1,20-3,21-2,77-2,-110 10,1128-9,1395 220,-2133-155,997 122,-1342-170,511 49,1-31,274-56,-610 18,-124 7,1-5,-2-5,0-6,144-45,-181 37,-45 16,0 2,1 1,41-7,27 5,1 5,136 6,214 35,-330-22,1498 162,-661-65,-227-40,-404-39,-318-28,0-1,-1 0,1-1,0-1,0 0,-1 0,23-9,1-3,43-24,-12 4,519-199,-255 107,-303 115,503-177,-400 144,-105 34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15.2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79,'0'-3,"-1"1,0-1,0 0,0 0,0 1,-1-1,1 1,-1-1,1 1,-1 0,0-1,0 1,0 0,0 0,-4-2,4 2,-1-1,1 1,-1-1,1 1,0-1,0 0,0 1,0-1,0 0,1-1,-2-3,42 36,526 603,-482-533,550 693,-632-790,1 0,-1 0,1 0,0 0,-1 0,1 0,0 0,0-1,0 1,0-1,0 0,1 1,-1-1,3 1,-4-2,-1 0,1 0,-1 0,0 0,1 0,-1-1,1 1,-1 0,1 0,-1 0,0-1,1 1,-1 0,1 0,-1-1,0 1,1 0,-1 0,0-1,0 1,1-1,-1 1,0 0,0-1,1 1,-1-1,0 1,5-26,-4-186,3-70,14 50,6-214,-23 433,0 0,2 0,-1 0,2 0,-1 0,2 1,0 0,6-13,-3 10,-1-1,-1-1,-1 1,4-19,-7 18,1 0,1 0,12-30,-6 27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16.1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26,'5'-5,"1"-5,-1-1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17.0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304 0,'-3'1,"-1"-1,1 1,0 0,0 0,1 0,-1 0,0 0,0 1,0-1,1 1,-1 0,1 0,-5 4,-29 33,28-30,-33 37,-62 95,93-126,1 1,0 0,1 1,1 0,1 0,0 1,1 0,1 0,1 0,-2 32,5-46,1 0,-1 0,1 0,0 0,0 0,0 0,0-1,1 1,0 0,0-1,0 1,0-1,0 1,1-1,-1 0,1 0,0 0,0-1,0 1,0 0,0-1,1 0,7 4,6 2,2-1,-1-1,36 8,-21-5,229 57,-106-30,-1 7,165 71,-309-110,-1 1,0 0,0 1,0 0,-1 0,0 1,0 0,-1 1,15 17,-20-21,0 0,-1 1,0-1,0 1,0-1,-1 1,1 0,-1 0,0 0,0 0,-1 0,0-1,0 1,0 0,0 0,-1 0,1 0,-1 0,-1 0,1 0,-1-1,1 1,-1-1,-1 1,-2 3,-3 7,-1-1,-1-1,0 1,-1-2,-22 21,-72 51,52-43,47-36,-48 38,-95 59,131-92,-1 0,0-1,0-1,-1-1,0 0,0-2,-1 0,0-1,-38 1,41-5,-18 1,0-1,0-2,0-2,-53-11,73 10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17.7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52,'4'0,"10"0,7 0,4-4,7-1,10-1,11 2,5 1,6 1,4-3,-1-2,2 2,-3 1,-4 1,-8 1,-5 1,-7 1,-9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18.3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52,'9'0,"11"0,15 0,14 0,12 0,9 0,9-4,-1-2,0 1,0-4,-10 0,-8 2,-9 2,-10 1,-7 2,-5 1,-8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04.7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171 1,'1'68,"-2"0,-4 0,-2 0,-4-1,-20 71,-53 178,53-187,29-109,2-20,1 1,-1-1,0 0,1 0,-1 0,0 0,1 1,-1-1,1 0,-1 0,0 0,1 0,-1 0,0 0,1 0,-1 0,1 0,-1 0,0 0,1 0,-1-1,0 1,1 0,-1 0,0 0,1 0,-1-1,0 1,1 0,-1 0,0-1,1 1,-1 0,0 0,0-1,1 1,-1 0,0-1,0 1,0 0,0-1,1 1,-1 0,0-1,10-9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21.1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25 138,'-2'-23,"0"0,-10-40,6 34,3 171,17 16,55 255,-17-133,-42-212,-5-22,3-1,24 82,-30-123,0 1,0 0,0 0,0-1,1 1,0-1,0 0,0 0,0 0,1 0,-1-1,1 1,6 4,-7-7,1 1,-1-1,1 0,-1 0,1 0,-1 0,1 0,-1-1,1 0,0 1,-1-1,1-1,-1 1,1-1,0 1,-1-1,1 0,-1 0,5-2,397-129,-382 126,74-18,155-18,-231 39,-6-2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21.8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22.9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452 1,'-10'0,"0"0,0 1,0 0,0 1,0 0,0 1,0 0,1 0,-1 1,1 0,0 1,0 0,0 0,1 1,0 0,0 1,-10 10,-15 16,0 1,2 2,-35 53,48-61,1 0,2 1,1 0,1 1,-15 54,26-80,1 1,0-1,0 0,0 1,1-1,0 1,0-1,0 1,0 0,1-1,-1 0,1 1,0-1,1 1,-1-1,1 0,0 0,0 0,0 0,5 7,0-4,0-1,1 0,0 0,0 0,0-1,1-1,-1 1,17 5,225 83,40 16,-223-79,-1 2,73 48,-135-77,0 0,0 0,0 0,0 0,0 0,-1 1,0 0,1-1,-1 1,0 1,3 6,-5-8,0 0,-1 0,1 0,-1 0,1 0,-1-1,0 1,0 0,-1 0,1 0,-1 0,1 0,-1 0,0 0,0-1,0 1,0 0,-1-1,1 1,-1-1,-2 4,-26 32,-1-2,-2-1,-62 52,35-33,-39 40,-83 74,173-160,-1 0,0-1,-1 0,0-1,0 0,0-1,-1 0,0-1,0 0,0-1,0 0,0-1,-1 0,1-1,-1-1,1 0,-1 0,1-1,-1-1,1 0,0-1,0 0,0 0,0-2,0 1,1-2,-20-11,15 4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30.7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158 1012,'14'16,"-2"0,0 2,0-1,16 38,-3-8,74 125,181 344,-277-510,0-1,-1 1,1 0,-1-1,0 1,0 0,-1 0,0 1,0-1,0 0,-1 0,0 1,-1 8,1-15,0 0,-1 1,1-1,0 0,0 1,-1-1,1 0,0 0,-1 0,1 1,0-1,-1 0,1 0,0 0,-1 0,1 0,0 1,-1-1,1 0,0 0,-1 0,1 0,0 0,-1 0,1 0,0 0,-1 0,1-1,0 1,-1 0,1 0,0 0,-1 0,1 0,0 0,-1-1,1 1,0 0,-1 0,1-1,0 1,0 0,-1 0,1-1,0 1,0 0,0-1,-1 1,-14-19,13 17,-253-387,187 276,-110-210,153 267,2-1,2-1,-25-121,42 149,0 0,2-1,1 1,1-1,2 1,1-1,2 1,0 0,2 0,2 1,0 0,2 0,1 1,2 1,0 0,2 1,1 0,0 1,33-33,-33 41,1 2,1 0,0 1,0 1,2 1,-1 1,2 0,-1 2,1 0,1 2,-1 0,1 2,0 0,1 2,-1 0,1 2,-1 0,1 2,0 0,-1 2,25 6,-34-5,-1 2,0-1,0 2,-1 0,1 0,-2 1,1 0,-1 1,0 1,-1 0,0 0,-1 1,0 0,-1 0,0 1,0 1,-2-1,7 15,3 11,-1 1,-2 0,-2 1,-2 1,5 40,-10-38,-1 0,-3 0,-1 1,-2-1,-2-1,-1 1,-3-1,-2 0,-16 42,-9 6,-4-1,-98 158,117-212,12-19,1-1,-2 0,0-1,-1 0,-19 19,25-29,11-13,15-13,-9 14,0 0,1 2,0-1,0 2,1 0,-1 0,1 1,0 1,0 0,0 1,1 1,-1 0,1 1,-1 0,28 5,15 5,0 3,89 31,-96-27,-49-17,528 189,-474-161,-38-16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31.1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10,'0'-4,"0"-1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32.2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42,'37'473,"-9"-203,-23-207,22 226,-21-270,-5-19,-1 0,0 0,0 0,0 1,0-1,1 0,-1 0,0 0,0 0,0 0,1 0,-1 0,0 0,0 0,0 0,1 0,-1 0,0 0,0 0,0 0,1 0,-1 0,0 0,0 0,0 0,0 0,1 0,-1 0,0 0,0 0,0-1,1 1,-1 0,0 0,0 0,0 0,0 0,0-1,0 1,1 0,-1 0,0-1,11-31,-8-15,-2-1,-2 1,-8-48,1-14,1-452,7 534,0 3,8-47,-7 64,0 1,0 0,1 0,0 0,0 0,0 0,1 0,0 1,0-1,0 1,1 0,7-8,-10 12,1 0,0-1,0 1,0 0,0 1,1-1,-1 0,0 1,0-1,0 1,1-1,-1 1,0 0,0 0,1 0,-1 0,0 1,0-1,0 1,1-1,-1 1,3 1,51 27,-35-17,350 217,-300-182,318 235,-376-272,0 0,-1 1,0 0,-1 1,0 1,-1 0,-1 0,0 1,0 0,7 20,-6-14,1-1,1 0,1-1,0 0,1-1,1 0,23 19,-37-35,19 19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32.8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44 202,'-5'0,"-5"-4,-1-6,1-5,3-5,6 1,4 0,1-1,4 2,5 1,5 2,3 5,-2-1,1 2,0 2,2 2,-3 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33.2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34.1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735 1,'-12'1,"-1"0,1 1,0 1,1-1,-1 2,0 0,1 0,0 1,0 1,0 0,1 0,0 1,0 0,0 1,1 0,-12 14,-6 9,2 0,1 2,-34 60,53-84,0 0,0 0,1 1,0-1,0 1,1 0,-2 17,4-23,1-1,0 1,0-1,1 1,-1-1,1 1,0-1,0 1,0-1,0 0,0 0,1 1,0-1,-1 0,1 0,0-1,1 1,-1 0,0-1,1 1,-1-1,1 1,0-1,0 0,0-1,3 3,37 17,1-2,0-2,79 19,-14-3,-72-22,0 1,-2 2,0 1,0 2,-2 2,0 1,30 24,-61-42,1 0,-1 1,0-1,1 1,-1 0,-1 0,1 0,0 0,-1 0,1 0,-1 0,0 1,0-1,0 0,-1 1,1-1,-1 0,0 1,0-1,0 1,0-1,-1 0,1 1,-1-1,0 1,0-1,0 0,0 0,-2 4,-5 9,-1 0,0-1,-2-1,-15 19,20-25,-127 155,-179 170,296-318,-1 0,0-1,-1-1,0-1,-35 17,43-25,1 0,-1-1,0 0,0-1,0 0,0 0,0-1,0 0,0-1,0 0,0-1,-1 0,1 0,-14-5,2-2,0 0,0-2,1-1,1 0,0-1,0-2,1 0,1-1,0 0,1-2,-26-33,21 20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34.7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9 308,'-1'0,"1"1,-1-1,0 0,1 1,-1-1,1 1,-1-1,1 1,-1 0,1-1,0 1,-1-1,1 1,0 0,-1-1,1 1,0 0,0-1,-1 1,1 0,0 0,0-1,0 1,0 0,0 0,0-1,0 1,1 1,18 5,35-11,-54 4,87-17,-1-5,96-36,-117 36,175-70,28-8,-226 88,-12 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06.3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207 1,'11'0,"1"0,-1 0,1 2,-1-1,1 1,-1 1,0 0,0 1,0 0,0 0,-1 1,11 7,231 147,341 209,-529-334,-40-22,-1 1,-1 0,32 26,-53-39,-1 1,1-1,-1 0,1 1,0-1,-1 1,0-1,1 1,-1 0,1-1,-1 1,0-1,1 1,-1 0,0-1,1 1,-1 0,0-1,0 1,0 0,0 0,0-1,0 1,0 0,0-1,0 1,0 0,0-1,-1 2,-17 13,-38 0,50-14,-111 30,-210 84,-37 12,319-116,-26 10,0-4,-2-3,-106 7,177-21,-1 1,0-1,1 0,-1 0,0 0,1 0,-1 0,0 0,1-1,-1 1,0-1,1 0,-1 0,1 0,-1 0,1 0,0-1,-1 1,1-1,0 1,0-1,0 0,0 0,0 0,1 0,-1 0,1 0,-3-4,0-9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35.3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0 429,'32'-2,"-1"-2,-1-1,1-2,-1-1,32-13,25-6,1023-310,-1078 326,-8 4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39.4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871 289,'60'-226,"-60"223,5-40,-5 42,0 0,0 1,0-1,0 0,0 1,0-1,0 0,-1 1,1-1,0 1,0-1,-1 0,1 1,0-1,-1 1,1-1,-1 1,1-1,0 1,-1-1,1 1,-1 0,0-1,1 1,-1-1,1 1,-1 0,1 0,-1-1,0 1,1 0,-1 0,0 0,1 0,-1 0,1 0,-1 0,0 0,1 0,-1 0,0 0,1 0,-1 0,0 0,1 1,-1-1,1 0,-1 0,0 1,1-1,-1 0,1 1,-1-1,1 1,-1-1,1 1,-1 0,-51 33,1 1,-49 48,51-42,-246 222,226-191,-118 155,167-200,2 1,-25 54,39-73,0 0,0 0,1 1,1-1,-1 0,2 1,-1 0,1-1,1 1,0 0,0-1,1 1,0 0,3 10,-1-13,0-1,1 0,0 1,0-1,0-1,1 1,0-1,0 1,0-1,1-1,0 1,0-1,0 0,0 0,10 4,16 6,63 21,-77-30,72 22,2-4,1-3,0-5,182 5,-256-19,-1-1,1-1,0-1,-1-1,21-5,-35 7,-1 0,1 0,0-1,-1 0,1 0,-1 0,1 0,-1 0,0-1,0 1,0-1,0 0,0 0,-1 0,1 0,-1 0,0-1,0 1,0-1,-1 1,1-1,-1 0,0 0,0 0,0 0,0 0,-1 0,1 0,-1-6,8-176,-2 96,-7-116,-1 193,-1-1,0 1,-1-1,-1 1,0 0,-9-16,-13-36,-69-285,90 321,6 29,0 0,0 0,0 0,1 0,-1 0,0 0,0-1,0 1,0 0,1 0,-1 0,0 0,0 0,0 0,0 0,1 0,-1 0,0 0,0 0,0 0,1 0,-1 0,0 0,0 0,0 0,0 0,1 0,-1 0,0 1,0-1,0 0,0 0,1 0,-1 0,0 0,0 0,0 1,0-1,0 0,0 0,1 0,-1 0,0 0,0 1,0-1,0 0,0 0,0 0,0 1,0-1,0 0,0 0,0 0,0 0,0 1,0-1,0 0,30 52,93 181,89 162,-146-281,321 616,-52 142,-322-831,-1-10,-2 1,-1 0,-2 1,-1 0,3 64,-9-94,0-1,-1 1,1-1,0 1,-1-1,0 0,1 1,-1-1,0 0,0 1,0-1,-1 0,1 0,-1 0,1 0,-1 0,1 0,-1 0,0-1,0 1,0-1,0 1,0-1,0 0,0 1,-1-1,1 0,0-1,-1 1,1 0,-1-1,1 1,-1-1,1 0,0 0,-1 0,1 0,-1 0,-4-1,-8-1,0 0,1-2,-1 1,1-2,-20-8,-8-6,1-2,2-2,0-2,1-1,2-2,1-2,1-1,2-1,1-2,1-1,2-1,2-2,-30-56,45 70,1-1,1-1,2 1,0-1,-5-43,-1-138,11 147,-1 12,0 11,2-1,6-63,-4 92,1-1,0 1,0 0,1 0,0 0,0 0,1 0,0 1,1-1,0 1,0 1,1-1,0 1,0-1,13-10,14-5,1 1,70-32,-20 11,-64 31,-5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40.6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0 386,'15'-1,"0"0,-1-1,1-1,-1 0,0-1,26-11,82-46,-62 29,-45 24,10-4,-1-1,-1-1,30-23,-48 33,0 0,0 0,0-1,-1 0,0 0,0 0,0 0,0 0,-1-1,0 0,0 0,-1 0,0 0,0 0,0 0,-1 0,0-1,0 1,0-12,-1 16,0 0,0-1,-1 1,1 0,-1 0,0 0,1 0,-1 0,0 0,0 0,0 0,0 0,-1 1,1-1,0 0,-1 1,1-1,-1 1,0-1,-3-1,0 0,0 1,1 0,-1 0,-1 0,1 0,0 1,0 0,-8 0,-1 0,0 0,0 2,1 0,-1 0,0 1,-14 5,18-3,0 1,0 0,0 0,1 1,0 0,0 1,1 0,0 0,0 1,1 0,0 0,0 1,0 0,-7 16,3-6,2 0,0 1,1 0,1 1,0-1,-4 32,10-46,1 0,-1 1,1-1,0 0,1 0,0 0,0 1,0-1,1 0,0 0,0 0,0-1,1 1,-1 0,2-1,-1 0,0 0,1 0,0 0,0 0,1-1,-1 0,1 0,0 0,0 0,0-1,1 0,8 4,15 6,0-1,2-1,-1-2,43 7,-45-10,55 10,1-3,1-5,0-3,0-4,0-3,144-23,-217 24,-1-1,0 0,0-1,0 0,0 0,-1-1,1 0,-1-1,0-1,10-6,-9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41.7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1 371,'11'1,"1"1,-1-1,0 2,0 0,0 0,0 1,0 0,0 1,-1 0,18 12,-23-14,-1 0,0 0,0 0,0 0,0 0,0 1,-1 0,1 0,-1 0,0 0,0 1,-1-1,1 1,-1-1,0 1,0 0,0 0,-1 0,0 0,0 0,0 0,-1 0,1 1,-1-1,-1 0,0 6,-5-1,0-22,1-24,12-1,1 1,2-1,1 1,2 1,2 1,1 0,1 0,2 2,1 0,2 1,1 2,38-39,-59 65,0 1,0-1,1 1,-1 0,1 0,-1 0,1 1,0-1,-1 0,1 1,0 0,0 0,0 0,0 0,1 0,-1 0,0 1,0 0,0-1,0 1,1 0,-1 1,4 0,-2 1,0 0,1 0,-1 1,0 0,0 0,-1 0,1 1,-1 0,1 0,-1 0,7 9,70 92,83 139,-160-238,0 0,-1 1,0 0,0-1,0 1,1 11,-1-1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43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1 941,'159'-185,"-147"171,48-52,58-85,-116 148,0 0,0 1,0-1,-1 0,1 0,-1 0,0 0,0 0,0-1,0 1,0 0,-1-1,1 1,-1 0,0 0,0-1,-1 1,1 0,0-1,-1 1,0 0,0 0,0-1,0 1,-2-3,1 3,-1 1,1 0,0-1,-1 1,1 0,-1 0,0 0,0 1,0-1,0 1,0-1,0 1,0 0,0 0,0 0,0 1,-1-1,1 1,0 0,-1 0,1 0,0 0,0 1,-1-1,-5 2,-2 1,0 0,0 1,0 0,0 1,1 0,0 1,0 0,0 1,1-1,0 2,0 0,0 0,1 0,1 1,-1 0,-8 15,8-11,0 2,0-1,2 1,0 0,0 0,2 1,0 0,0-1,2 1,0 1,0 19,2-27,0 0,0 0,1 0,1-1,-1 1,2 0,-1 0,1-1,0 0,1 1,5 9,-4-13,-1 1,1-1,0 0,0 0,1 0,0-1,-1 0,1 0,1-1,-1 1,1-1,-1-1,1 1,14 2,177 46,375 46,-486-87,69 4,-154-14,0 0,0 0,0 0,0 0,1 0,-1-1,0 1,0-1,0 1,0-1,0 0,0 0,0 0,0 0,0 0,0 0,-1-1,1 1,0 0,-1-1,1 0,1-1,-1-1,-1 1,1-1,-1 1,0-1,0 0,0 1,0-1,0 0,-1 0,0 1,0-8,-2-9,-1 0,-1 0,-12-35,14 49,-159-429,132 372,-3 2,-2 1,-3 1,-76-89,105 138,-1 0,0 1,-1 1,0 0,-13-8,22 15,0 0,-1 0,1 0,-1 0,1 1,0-1,-1 0,1 1,-1-1,0 1,1-1,-1 1,1 0,-1 0,0 0,1 0,-1 0,0 0,1 0,-1 0,1 1,-1-1,1 0,-1 1,0 0,1-1,0 1,-1 0,1 0,-1 0,1 0,0 0,0 0,-1 0,1 0,0 0,0 1,0-1,0 0,1 1,-1-1,0 1,1-1,-1 1,0-1,1 1,0-1,-1 1,1 0,0-1,0 3,-2 11,1 0,0 0,1 0,1 0,0 0,1 0,0 0,2 0,-1 0,2-1,0 0,1 0,0 0,13 18,-3-4,2-1,1-1,1-1,1-1,46 40,5-8,102 60,-112-78,-1 2,-3 3,61 57,-106-88,-1 1,-1 1,0 0,0 0,-2 1,16 31,-21-37,-1 1,0 0,0 0,-1 0,0 0,-1 1,0-1,-1 0,0 1,-1-1,0 0,0 1,-4 12,-26 90,11-48,3 0,2 1,4 1,-3 75,14-136,0-1,0 1,0-1,1 0,0 1,0-1,1 1,-1-1,1 0,0 0,1 0,-1 0,1 0,0-1,6 8,-6-9,-1-1,2 0,-1 0,0 1,0-2,1 1,-1 0,1-1,-1 1,1-1,-1 0,1-1,0 1,0 0,-1-1,1 0,0 0,0 0,0 0,-1-1,1 0,0 1,4-3,16-4,-1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44.7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125 1261,'-5'0,"0"0,0 0,0 1,0 0,0 0,0 0,0 0,0 1,1-1,-1 1,1 0,-1 1,1-1,0 1,0 0,0 0,0 0,-4 5,4-2,0-1,0 1,1 0,0 0,0 0,0 1,1-1,0 1,0 0,1-1,0 1,-1 13,2-11,0 0,1 1,0-1,1 1,0-1,0 0,1 0,0 0,1 0,0-1,0 1,1-1,6 9,-3-6,-1-1,2-1,-1 1,1-1,1-1,0 0,0 0,1-1,15 9,-25-15,1 0,-1 0,1 0,0 0,0-1,-1 1,1 0,0-1,0 1,0-1,0 1,0-1,0 0,-1 0,1 0,0 0,0 0,0 0,0-1,0 1,0-1,0 1,-1-1,1 0,0 1,0-1,-1 0,1 0,0-1,-1 1,1 0,-1 0,0-1,1 1,-1-1,0 1,0-1,0 1,0-1,0 0,0 1,0-1,-1 0,1 0,0-4,2-8,0-1,-1 0,-1-1,-1-25,0 31,1-58,-3-101,0 141,-1 0,-2 0,-13-49,10 57,8 20,0 0,0 0,0 0,0 0,0 0,0 1,0-1,0 0,0 0,0 0,-1 0,1 0,0 0,0 0,0 0,0 0,0 0,0 0,0 0,0 0,0 0,0 0,0 0,0 0,0 0,0 0,0 0,-1 0,1 0,0 0,0 0,0 0,0 0,0 0,0 0,0 0,0 0,0 0,0 0,0 0,0 0,0 0,0 0,-1 0,1 0,0 0,0 0,1 3,0 1,0-1,0 1,0-1,1 0,-1 1,1-1,3 4,21 29,3-1,61 59,77 50,-130-113,-9-7,1-1,1-1,42 23,-70-44,-1 0,1 0,-1 0,1 0,-1 0,1-1,-1 1,1 0,0-1,0 0,-1 1,1-1,0 0,0 0,-1 1,1-2,0 1,0 0,-1 0,1 0,0-1,0 1,-1-1,1 1,0-1,-1 0,1 0,-1 0,1 0,-1 0,1 0,-1 0,0 0,0 0,1-1,-1 1,0-1,0 1,0 0,0-1,-1 0,1 1,0-1,-1 0,1 1,-1-1,1-3,2-11,-1 1,-1-1,-1 0,-1-24,0 15,-2-99,-5 1,-6 0,-4 1,-43-146,-31-15,71 230,-3 0,-1 2,-38-55,54 93,-1 0,0 1,-16-15,24 24,-1 1,1-1,-1 1,0 0,0 0,0 0,0 0,0 0,0 1,0 0,-1-1,1 1,0 0,-1 1,1-1,-1 1,1-1,-1 1,1 0,-8 1,10-1,-1 1,1-1,-1 1,1 0,0-1,-1 1,1 0,0 0,-1-1,1 1,0 0,0 1,0-1,0 0,0 0,0 0,0 0,0 1,0-1,1 1,-1-1,0 0,0 2,1 1,-1-1,1 0,0 1,0-1,0 0,0 1,1-1,-1 0,1 0,1 5,3 4,-1-1,2 1,-1-1,13 17,48 55,3-3,140 124,-178-175,35 33,388 341,-445-395,0-1,1 0,0 0,0-1,0-1,1 0,-1 0,1-1,0 0,16 3,-6-5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45.2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1 212,'4'-4,"6"-2,10 1,5-4,8-4,6-4,10-4,9-3,11-5,8 2,3-3,-12 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46.6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101 568,'-8'0,"1"0,-1 0,1 1,-1 0,0 1,1-1,-12 5,17-5,0 0,0 0,0 1,0-1,1 0,-1 1,1-1,-1 1,1 0,-1-1,1 1,0 0,0 0,0 0,0 0,0-1,0 2,0-1,1 0,-1 0,1 0,0 0,-1 0,1 0,0 1,0-1,0 0,1 0,-1 0,0 0,2 4,1 3,0-1,0 0,1 0,0 0,0 0,1-1,0 1,0-1,1 0,0-1,13 12,10 7,43 28,-61-46,-9-6,26 20,1-2,0-1,2-1,52 20,-81-36,0 0,-1-1,1 1,0-1,0 1,-1-1,1 1,0-1,0 0,-1 0,1 0,0 0,0-1,0 1,-1 0,1-1,3 0,-4 0,-1 0,1 1,-1-1,0 0,1 0,-1 1,0-1,1 0,-1 0,0 1,0-1,0 0,0 0,0 0,0 1,0-1,0 0,0 0,0 0,0 1,-1-1,1 0,0 0,0 1,-1-1,0-1,-3-6,0 0,-1 0,0 0,-12-13,-50-50,40 45,1-2,2 0,1-1,1-2,-30-52,51 80,-1-1,1 1,-1-1,1 0,0 1,1-1,-1 0,1 1,-1-1,1 0,0 0,0 1,1-1,-1 0,1 0,0 1,0-1,1-4,0 6,-1 0,1 0,-1 0,1 0,0 0,0 0,0 1,0-1,0 0,0 1,1 0,-1-1,0 1,1 0,-1 0,1 1,-1-1,1 0,-1 1,1 0,-1-1,1 1,0 0,-1 0,1 0,-1 1,4 0,10 2,-1 0,1 1,-1 1,0 1,0 0,-1 1,0 0,0 1,-1 1,0 0,18 17,13 15,65 77,-91-97,-4-5,5 6,31 44,-46-60,-1-1,0 1,0 0,0 0,-1 0,0 0,0 0,0 0,-1 1,0-1,0 0,0 1,-1-1,-1 9,1-13,0 0,0 0,-1-1,1 1,-1 0,0 0,1 0,-1 0,0 0,0-1,0 1,0 0,0-1,0 1,-1-1,1 1,-1-1,1 1,-1-1,1 0,-1 0,0 0,1 0,-1 0,0 0,0-1,0 1,0 0,1-1,-1 0,0 1,0-1,0 0,0 0,0 0,0 0,0 0,0-1,0 1,0 0,0-1,0 0,0 1,0-1,1 0,-1 0,0 0,1 0,-1 0,0 0,1-1,-1 1,1-1,0 1,-2-4,-8-15,1 0,1-1,1-1,1 1,1-1,-5-34,1 7,-6-22,3-1,-5-120,17 146,2 0,2 0,2 1,2 0,18-61,-5 54,-11 35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47.7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748 1,'-46'0,"-1"3,1 2,0 1,0 3,1 2,-50 18,45-11,2 1,0 3,1 1,-63 44,103-62,0 0,0 1,1 0,0 0,0 1,0-1,1 1,0 1,-7 13,11-18,0-1,0 1,0 0,0 0,1-1,-1 1,1 0,0 0,-1 0,1 0,1 0,-1 0,0 0,1-1,-1 1,1 0,0 0,0-1,0 1,0 0,1-1,-1 1,1-1,0 1,-1-1,1 0,0 0,0 0,0 0,1 0,-1 0,4 2,66 41,2-4,122 50,-138-66,685 300,-728-318,5 2,0 1,20 12,-37-20,0-1,0 1,-1 0,1 0,-1 0,1 1,-1-1,1 0,-1 1,0 0,0-1,-1 1,1 0,0 0,-1 0,0 0,0 0,0 1,0-1,0 0,0 4,-2-4,1 0,-1 0,0-1,0 1,0 0,0 0,-1-1,1 1,-1-1,0 0,1 1,-1-1,0 0,0 0,-1 0,1 0,0 0,-5 2,-54 28,42-24,-91 48,39-18,-130 47,-98-1,257-76,-2-1,1-3,0-1,-1-2,-47-6,80 4,0 0,-1-1,1-1,-19-7,26 9,1 0,0-1,0 0,0 1,1-1,-1 0,0-1,1 1,-1 0,1-1,0 1,0-1,0 0,0 0,0 0,1 0,-1 0,1 0,0 0,-2-5,0-12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48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 0,'-1'1,"0"-1,0 0,0 1,1-1,-1 1,0 0,0-1,0 1,1 0,-1-1,0 1,1 0,-1 0,1 0,-1-1,1 1,-1 0,1 0,0 0,-1 0,1 0,0 0,0 0,-1 0,1 1,-4 28,5-8,0-1,1 0,1 0,1 0,1 0,0 0,2-1,10 21,10 17,47 77,-48-95,1-1,2-1,2-1,1-2,1-1,2-1,64 44,-53-47,2-2,0-1,2-3,1-2,1-3,69 18,103 15,-193-46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08.0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288 4,'0'0,"0"0,0 0,0 0,0 0,0-1,0 1,0 0,0 0,0 0,0 0,0 0,0 0,0-1,0 1,0 0,0 0,0 0,0 0,0 0,0 0,0 0,0 0,0-1,0 1,-1 0,1 0,0 0,0 0,0 0,0 0,0 0,0 0,0 0,0 0,0 0,-1-1,1 1,0 0,0 0,0 0,0 0,0 0,0 0,0 0,-1 0,1 0,0 0,0 0,0 0,0 0,0 0,0 0,0 0,-1 0,1 1,0-1,0 0,0 0,0 0,0 0,0 0,-10 9,-6 12,-90 172,101-179,0-1,1 1,-3 16,-9 26,-14 48,25-82,-1 0,-1 0,0 0,-2-1,0 0,-20 31,28-50,0-1,0-1,0 1,0 0,0 1,0-1,1 0,-1 0,0 0,1 0,-1 1,1-1,-1 0,1 0,0 1,-1-1,1 0,0 1,0-1,0 0,0 1,0-1,0 0,0 1,1-1,-1 0,0 1,2 1,5 3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48.8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0 202,'4'0,"2"-4,8-2,10 1,14-4,14-4,10-4,16-8,17-4,4 3,-1 2,-5 0,-18 5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50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245 20,'-10'1,"0"0,0 1,1 0,-1 1,0 0,1 1,0 0,0 1,0-1,0 2,1-1,0 1,-8 7,3-2,0 1,1 0,0 1,1 0,1 1,-16 26,24-37,1 0,-1 0,1 0,0-1,0 1,0 0,0 0,0 0,1 1,0-1,-1 0,1 0,0 0,1 0,-1 0,0 0,1 0,0 0,0 0,0 0,0 0,0 0,0 0,1 0,0-1,-1 1,1 0,0-1,0 0,0 1,1-1,-1 0,3 2,9 6,1-1,1 0,-1-1,34 11,2 3,-49-21,-1 0,0 0,1 0,-1 0,1 0,-1-1,1 1,0-1,-1 1,1-1,-1 1,1-1,0 0,0 0,-1 0,1 0,0 0,-1 0,1 0,0 0,-1-1,1 1,0-1,-1 1,1-1,1-1,-1 0,0-1,-1 1,0-1,1 0,-1 1,0-1,0 0,0 0,-1 0,1 0,-1 0,0 0,0 0,0-6,-3-98,1 69,1 0,8-68,-7 104,0 0,0 0,0 0,1 1,-1-1,1 0,-1 0,1 1,0-1,-1 1,1-1,0 0,0 1,0 0,0-1,1 1,-1-1,0 1,1 0,1-2,-1 3,-1 0,0-1,1 1,-1 0,1 0,-1 0,1 0,-1 0,1 0,-1 1,1-1,-1 0,0 1,1-1,-1 1,1-1,-1 1,0 0,2 1,7 5,0 1,0 0,-1 1,12 14,-16-18,8 10,18 18,-2 0,-1 2,42 70,-62-89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51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1,'0'10,"1"-1,1 1,0-1,0 1,1-1,0 0,0 1,1-2,1 1,7 12,9 11,36 39,-21-27,140 186,147 253,-307-452,26 64,-42-95,0 0,0 1,0-1,0 0,0 0,0 0,1 0,-1 0,0 1,0-1,0 0,0 0,0 0,0 0,0 0,0 0,0 1,0-1,1 0,-1 0,0 0,0 0,0 0,0 0,0 0,0 0,1 0,-1 0,0 0,0 0,0 1,0-1,0 0,1 0,-1 0,0 0,0 0,0 0,0 0,1-1,-1 1,0 0,0 0,0 0,0 0,0 0,0 0,1 0,-1 0,0 0,0 0,0 0,0 0,0-1,0 1,0 0,1 0,7-14,11-33,-11 27,7-10,1 1,1 0,2 2,1 0,37-39,-14 24,1 1,61-42,-88 71,1 0,1 1,0 1,0 0,1 2,0 0,1 2,0 0,38-5,-41 9,-1 1,1 1,-1 1,1 0,-1 1,1 1,-1 1,0 1,0 0,-1 1,0 0,24 14,-17-6,0 0,0 1,-2 2,0 0,24 27,-38-37,0 1,-1 0,1 0,-2 0,1 1,-2 0,1 0,-1 0,0 1,-1-1,0 1,-1 0,0 0,0 0,-1 0,0 0,-1 15,-2-17,0 0,0 0,-1 1,0-2,-1 1,1 0,-1-1,-1 1,0-1,0 0,0-1,0 1,-1-1,-1 0,-10 8,-9 6,-2-1,-46 24,32-21,-1-3,-1-2,0-1,-1-2,-1-3,0-1,0-3,-1-1,-85-2,74-3,21 1,0-2,1-2,-1-1,-62-14,97 17,-1-1,1 0,0 0,0 1,0-1,0 0,-1-1,1 1,1 0,-1-1,0 1,-3-4,2-2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52.3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1,'0'4,"0"6,0 5,0 5,0 3,0 2,0 0,4 2,2-1,-1 0,-1 0,4 0,3-1,2-4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52.7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76,'0'-4,"-4"-14,-1-9,-1 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55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405 1539,'-2'-59,"-2"0,-3 0,-15-56,-54-167,64 243,5 14,-79-244,63 209,-2 1,-45-76,66 129,-21-32,24 36,0 1,1 0,-1 0,0-1,0 1,0 0,0 0,-1 0,1 0,0 0,0 0,-1 1,1-1,0 0,-1 1,1-1,-1 1,1-1,-1 1,1 0,-1-1,1 1,-2 0,2 1,0-1,0 1,1-1,-1 1,0 0,1-1,-1 1,1 0,-1 0,1 0,-1-1,1 1,-1 0,1 0,0 0,-1 0,1 0,0 0,0 0,0 0,0 0,0 0,0 0,0-1,0 1,0 2,5 30,-3-27,6 31,3 0,1 0,2-2,1 1,38 61,-6-23,84 99,-74-105,3-2,3-3,3-3,2-3,78 49,-133-97,1 0,0-1,1 0,0-2,0 0,0 0,25 4,-39-10,1 0,-1 0,1-1,-1 1,1 0,-1-1,1 0,-1 1,1-1,-1 0,0 0,0 0,1 1,-1-1,0-1,0 1,0 0,0 0,0 0,0-1,0 1,-1 0,1-1,0 1,-1 0,1-1,-1 1,1-1,-1 1,0-1,1 1,-1-1,0-2,4-62,-4 55,1-50,-3 1,-10-72,13 111,-1 21,0 0,1 0,-1 0,1 0,-1 0,1 0,-1 0,0 0,1 0,-1 0,1 0,-1 0,1 0,-1 0,0 0,1 0,-1 0,1 1,-1-1,0 0,1 0,-1 1,0-1,1 0,-1 0,0 1,1-1,-1 1,35 39,-24-27,62 62,4-3,136 99,-186-151,1-1,1-1,1-2,42 18,-70-33,0 0,0 0,0 0,0-1,0 1,0-1,1 1,-1-1,0 1,0-1,0 0,1 0,-1 0,0-1,0 1,1 0,-1-1,0 0,0 1,0-1,0 0,0 0,0 0,0 0,0 0,0-1,-1 1,1-1,0 1,-1-1,1 1,-1-1,0 0,1 0,-1 0,0 0,0 0,0 0,0 0,-1 0,2-4,2-10,-1-1,0 0,-2 0,1-28,-1 11,4-35,-3 0,-3 0,-3 0,-3 0,-20-83,15 105,-2 1,-2 0,-2 1,-2 1,-1 1,-3 1,-1 1,-41-50,-41-33,89 105,-1 2,0 0,-1 1,-27-16,45 31,0-1,0 1,1 0,-1 0,0 0,0 1,0-1,0 0,0 1,0-1,0 1,-3 0,4 0,1 0,0 0,0 0,-1 1,1-1,0 0,-1 1,1-1,0 0,0 0,0 1,0-1,-1 1,1-1,0 0,0 1,0-1,0 0,0 1,0-1,0 0,0 1,0-1,0 1,0-1,0 0,0 1,0-1,0 0,0 1,0-1,1 0,-1 1,0-1,0 0,0 1,1 0,2 5,1 1,0 0,0-1,1 0,9 10,469 487,-202-208,-238-250,131 130,-174-175,0 1,1 0,-1-1,1 1,-1-1,1 1,-1-1,1 1,-1-1,1 1,0-1,-1 1,1-1,0 0,-1 1,1-1,0 0,-1 0,1 1,0-1,0 0,-1 0,1 0,0 0,0 0,-1 0,1 0,0 0,-1 0,1-1,0 1,0 0,-1 0,1-1,0 1,-1 0,1-1,0 1,-1 0,1-1,-1 1,1-1,-1 1,1-1,-1 0,1 1,-1-1,1 1,-1-1,0 0,1 1,-1-1,0 0,0 0,11-49,-10 39,14-150,-8 0,-24-303,16 444,0 5,0 0,0 0,-2 0,1 1,-2-1,-9-25,67 128,4-3,129 143,-186-226,1 0,-1 0,0-1,1 1,-1 0,1-1,0 0,-1 1,1-1,0 0,0 0,0 0,0 0,0 0,0 0,0 0,0-1,0 1,0-1,0 0,0 1,1-1,-1 0,0 0,0 0,0-1,4 0,-4 0,1-1,-1 0,1 0,-1-1,0 1,1 0,-1-1,0 1,-1-1,1 0,0 1,-1-1,0 0,1 0,-1 0,0 0,-1 0,2-4,8-42,-1 0,2-84,-10-102,-3 154,6 57,-3 24,-1-1,0 1,1 0,-1 0,0 0,1 0,-1 0,0 0,1 0,-1 0,0 0,1 0,-1 0,0 0,1 0,-1 0,0 0,1 0,-1 0,0 0,1 0,-1 1,0-1,1 0,-1 0,0 0,0 1,1-1,-1 0,0 0,0 0,1 1,-1-1,0 0,1 1,27 43,-19-29,-3-5,174 279,-130-198,51 124,172 597,-271-806,0 0,-1 1,0 0,0-1,0 1,-1 11,0-16,-1-1,1 1,-1-1,1 1,-1 0,1-1,-1 1,0-1,0 1,0-1,0 0,0 1,0-1,0 0,0 0,0 0,-1 0,1 0,0 0,-1 0,1 0,-1 0,1-1,-1 1,0-1,1 1,-1-1,1 1,-1-1,0 0,1 0,-3 0,-35 2,0-1,0-2,0-2,1-1,-1-3,1 0,-38-14,1-5,2-2,-102-56,173 83,-13-7,1 0,0-1,-18-14,29 21,1 0,-1 0,1-1,0 1,0 0,0-1,0 1,0-1,0 0,1 0,-1 0,1 0,0 0,0 0,0 0,0 0,0 0,1 0,0 0,-1-1,1 1,0 0,1 0,0-5,4-9,0 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56.5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606 1,'-47'3,"1"2,-1 2,-62 18,-42 6,-32-2,160-28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09:57.1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10,'0'-4,"0"-2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06.8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623 1,'-3'38,"-1"1,-2-1,-2 0,-15 42,-5 30,-31 224,-45 188,102-516,0 0,0 0,0 0,-1 0,0 0,0 0,-7 8,10-13,-1-1,1 1,-1 0,1-1,-1 0,1 1,-1-1,1 1,-1-1,0 0,1 1,-1-1,0 0,1 0,-1 0,0 1,1-1,-1 0,0 0,0 0,1 0,-1 0,0 0,1 0,-1 0,0-1,-1 1,0-2,0 1,1-1,-1 1,0-1,1 1,-1-1,1 0,-1 0,1 0,0 0,0 0,0 0,-1-3,-53-138,14 34,-25-46,-65-166,129 317,-3-11,-1-1,2 0,0 0,-3-25,7 38,0 1,0 0,0-1,0 1,1-1,-1 1,0 0,1 0,0-1,-1 1,1 0,0 0,0 0,0 0,1 0,-1 0,2-2,-1 2,0 1,0 0,0 0,0 0,0 0,1 0,-1 1,0-1,0 0,1 1,-1 0,0 0,1 0,-1 0,0 0,1 0,-1 0,0 1,1-1,-1 1,3 0,27 11,-1 0,1 2,-2 2,0 0,49 38,-31-23,334 267,-131-92,-250-205,12 9,0-1,27 14,-38-22,1 0,0 0,0 0,0 0,0 0,-1-1,1 1,0-1,0 0,4 0,-6 0,0 0,0 0,0-1,0 1,0 0,0-1,0 1,0-1,0 1,0-1,0 0,-1 1,1-1,0 0,0 0,-1 1,1-1,0 0,-1 0,1 0,-1 0,1 0,-1 0,1 0,-1 0,0 0,0 0,1-1,-1-3,0-1,0 1,0 0,-1 0,0-1,0 1,0 0,0 0,-1 0,0 0,0 1,0-1,-1 0,1 1,-1-1,0 1,-6-6,-4-6,-1 1,-1 0,-16-12,-124-85,-21-17,120 76,2-4,-46-62,2 2,93 110,0 1,0-1,0 0,1 0,1 0,-1-1,1 0,-3-9,46 88,-23-29,-1 1,10 51,17 49,-37-126,1 0,1-1,1 0,1 0,21 27,-15-25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08.8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1,'3'4,"0"1,0 1,-1-1,1 0,-1 0,0 1,-1 0,1-1,-1 1,0 0,0 11,3 10,38 171,22 132,-49-226,30 190,-44-288,0 1,1-1,0 0,0 0,0 1,1-2,0 1,0 0,8 9,-10-14,-1 0,1 0,0 0,0 0,1-1,-1 1,0 0,0 0,0-1,0 1,1-1,-1 1,0-1,1 0,-1 1,0-1,0 0,1 0,-1 0,2 0,0-1,-1 1,0-1,1 0,-1 0,0 0,0-1,0 1,0 0,0-1,0 1,0-1,0 0,-1 0,1 0,1-2,8-12,-1 0,-1-1,0 0,-2-1,7-21,17-35,109-180,195-265,-286 452,-143 179,-90 97,27-71,132-119,-1-1,-1-2,0 0,-48 19,69-33,0 0,-1 0,1-1,-1 0,1 0,0 0,-1-1,1 0,-1-1,1 1,-1-1,1 0,-1-1,1 0,0 0,0 0,0 0,0-1,0 0,1-1,-9-6,-2-2,1-2,0 0,1-1,1 0,-21-31,28 37,1-1,0 0,0 0,1-1,1 1,-3-12,4 17,1 1,0 0,0-1,1 1,-1-1,1 1,0-1,1 1,-1 0,1-1,-1 1,1-1,1 1,-1 0,0 0,1 0,3-7,-3 10,-1 0,1-1,0 1,0 0,-1 0,1 0,0 0,0 0,0 1,0-1,0 0,0 1,0 0,0-1,0 1,0 0,0 0,0 0,0 0,0 0,0 1,0-1,0 1,0-1,0 1,0 0,0 0,2 1,57 32,-53-28,535 369,-528-365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42.2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200 0,'-5'0,"-1"0,1 1,0 0,-1 0,1 0,0 0,0 1,0 0,0 0,0 0,0 1,1-1,-1 1,1 0,-5 5,2-2,1 1,0 1,0-1,0 1,1 0,0 0,-7 17,1 8,0 1,3-1,-9 57,17-87,-6 36,1 0,2-1,2 1,1 0,3 0,7 42,-8-68,2 1,0-1,0 0,1-1,1 1,0-1,1 0,0-1,10 13,-10-17,0 1,0-2,1 1,0-1,0 0,0-1,1 1,0-2,0 1,0-1,0-1,1 0,18 4,-1-3,1-2,-1 0,1-2,-1-1,1-2,-1 0,31-8,-8-2,-1-1,92-41,-126 48,0 0,-1-2,1 1,-2-2,1 0,-2 0,1-2,-1 1,14-19,-18 18,-1 1,0-1,-1-1,0 1,0-1,-2 0,0 0,0 0,-1-1,-1 1,2-23,-2 12,-2 0,0-1,-2 1,0 0,-8-33,7 48,1 0,-1 0,-1 0,0 1,0 0,0 0,-1 0,-1 0,1 1,-1 0,0 0,-1 0,1 1,-1 0,-1 0,1 1,-10-6,-12-2,0 0,0 1,-1 2,-1 2,0 0,-60-6,0 8,-102 6,172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10.4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3067 0,'6'9,"0"-1,-1 1,0-1,0 2,-1-1,5 16,1 0,56 169,10 21,12-51,-41-82,-43-76,-1 0,0 1,0-1,-1 1,0 0,0 0,0-1,-1 1,1 11,-2-16,0 0,-1 0,1 0,0 0,-1 0,0 0,1 0,-1 0,0 0,0 0,0 0,0 0,0-1,-1 1,1 0,0-1,-1 1,0-1,1 1,-1-1,0 0,1 0,-1 1,0-1,0-1,0 1,0 0,0 0,0-1,0 1,0-1,0 0,-1 1,-2-1,-127 6,20-2,-26 12,-263 67,-121 84,274-80,-229 84,404-146,-99 20,-45 16,184-51,0-2,-1-1,0-1,0-2,0-2,-63-2,62 1,-62 10,-18 2,70-9,1 1,-47 12,-37 5,108-20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14.7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747 0,'-1'1,"-1"0,1-1,-1 1,1 0,0 0,-1 0,1 0,0 0,-1 0,1 0,0 0,0 0,0 1,0-1,0 0,0 1,1-1,-1 1,-1 1,-15 38,14-32,-128 325,-109 264,163-420,77-178,0 1,0-1,0 0,0 0,0 0,0 1,0-1,0 0,0 0,0 0,0 1,0-1,0 0,0 0,0 0,0 1,0-1,0 0,-1 0,1 0,0 1,0-1,0 0,0 0,0 0,0 0,-1 0,1 1,0-1,0 0,0 0,0 0,-1 0,1 0,0 0,0 0,0 0,-1 0,1 0,0 1,0-1,0 0,-1 0,1 0,0 0,0 0,-1-1,1 1,0 0,0 0,0 0,-1 0,1 0,0 0,0 0,0 0,0 0,-1 0,1-1,0 1,0 0,0 0,0 0,0 0,-1-1,1 1,-4-23,4-37,0 56,4-145,-6 0,-27-191,-37 14,66 326,0 0,0 0,-1 0,1 0,0 0,0-1,0 1,0 0,0 0,0 0,0-1,0 1,0 0,0 0,0 0,0 0,0-1,0 1,0 0,0 0,0 0,0-1,0 1,0 0,0 0,0 0,0-1,0 1,0 0,0 0,0 0,1 0,-1-1,0 1,0 0,0 0,0 0,0 0,1 0,-1 0,0-1,0 1,0 0,0 0,1 0,-1 0,0 0,0 0,0 0,1 0,-1 0,0 0,0 0,0 0,0 0,1 0,12 10,12 20,160 219,-133-187,109 102,-130-136,126 102,-143-120,0 0,1-1,30 13,-111-33,-89-31,-135-30,233 61,-1 3,0 2,-66 3,121 3,-1 0,0 0,1 0,-1 0,0 0,1-1,-1 0,1 0,-1 0,1 0,-1 0,-2-3,5 4,0-1,1 1,-1-1,1 1,-1-1,1 0,-1 1,1-1,0 0,-1 1,1-1,0 0,-1 1,1-1,0 0,0 0,0 1,-1-1,1 0,0 0,0 0,1 0,11-26,-3 17,-1 1,2 0,-1 0,1 1,0 1,1-1,0 2,0-1,0 2,1-1,18-5,9 0,0 1,54-7,7 7,179 7,-229 4,-29-1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26.4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264 481,'-34'-33,"-8"-5,1-2,3-2,-65-91,97 117,17 19,23 22,261 281,-141-141,-52-58,354 352,-452-455,0 1,1-2,-1 1,1 0,0-1,0 0,0 0,6 2,-10-5,0 0,0 1,0-1,0 0,0 0,0 0,0 0,0 0,0 0,0 0,0-1,0 1,0 0,0 0,0-1,0 1,0-1,0 1,1-2,0 1,-1-1,1 0,-1 1,1-1,-1 0,0 0,0 0,0 0,0 0,0 0,-1 0,2-3,3-22,-1 0,-1-1,-1 1,-2 0,-3-31,1-6,0-117,3-345,0 491,11-67,-9 88,1 0,0 0,1 0,0 0,1 1,1 0,10-16,-3 10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27.2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352 0,'-5'1,"0"-1,0 1,0 0,0 0,1 1,-1 0,0 0,0 0,1 0,-1 0,1 1,0 0,0 0,0 0,0 1,1-1,-1 1,-4 6,-6 9,1 0,-20 38,14-21,-97 184,102-188,2 1,1 0,1 1,-10 70,19-101,1 1,-1-1,1 1,0 0,0-1,1 1,-1 0,1-1,0 1,-1-1,2 1,-1-1,0 1,1-1,0 0,-1 0,1 0,4 4,-3-3,1-1,0-1,0 1,0 0,1-1,-1 0,0 0,1 0,0-1,-1 0,1 1,0-2,6 2,42 10,-1 2,0 2,-1 3,58 29,-106-46,1-1,-1 1,1 0,-1 0,0 0,1 1,-1-1,0 1,-1 0,1 0,0 0,-1 0,0 0,1 0,-1 1,-1-1,1 1,1 3,-2-1,0-1,0 1,0 0,-1-1,0 1,0 0,0-1,-1 1,0-1,0 1,-3 7,-4 10,-2 0,-1 0,-1-1,-22 30,30-45,-6 9,0-1,-1-1,0 0,-2 0,-13 12,20-21,-1-1,0 0,1 0,-1 0,-1 0,1-1,-1-1,1 1,-1-1,0 0,1-1,-1 0,-16 0,-1-1,3-1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28.0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525 26,'-29'-1,"-49"-10,-10 0,67 9,-1 2,0 0,1 1,-1 1,-27 6,41-6,1 1,1 0,-1-1,0 2,1-1,-1 1,1 0,0 1,0-1,1 1,-1 0,1 0,0 1,1 0,-1 0,1 0,0 0,1 1,-5 9,-3 9,1 1,1-1,2 2,0-1,2 1,-3 41,7-55,1-1,1 0,0 1,1-1,0 0,0 0,2 0,-1 0,2-1,-1 0,2 1,-1-1,2-1,-1 1,1-1,15 16,-4-10,1 0,0-1,1 0,0-2,1-1,1 0,0-2,0 0,30 8,-6-5,0-2,1-2,83 5,-5-13,-100-2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28.8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127 3,'-5'2,"-1"0,1 0,0 1,0-1,0 1,0 0,0 1,0-1,1 1,-5 4,-5 4,9-9,1 1,0-1,0 1,0 0,1 0,0 0,-1 0,1 1,0-1,1 1,-1 0,1-1,0 1,1 0,-1 1,1-1,0 0,0 0,0 1,1-1,-1 0,2 1,-1-1,0 0,1 1,0-1,0 0,1 0,-1 0,1 0,4 7,0 0,0 0,1 0,1 0,0-1,0 0,2 0,-1-1,1-1,0 1,1-2,15 11,22 8,1-2,1-2,0-2,2-3,87 20,-66-24,0-3,1-3,123-2,-177-7,1 0,0-1,-1-1,32-9,-49 11,1 0,-1 0,0-1,0 1,0-1,0 0,0 0,0 0,0 0,0-1,-1 1,1-1,-1 1,3-6,-3 6,-2-1,1 0,0 1,-1-1,1 0,-1 0,0 1,1-1,-1 0,-1 0,1 0,0 1,-1-1,1 0,-1 1,0-1,0 0,0 1,0-1,-1 1,-1-4,-8-11,0 1,-1 0,0 1,-1 0,-1 1,0 1,-18-13,-118-75,141 96,-39-23,-2 2,0 3,-1 1,-1 3,-1 3,-1 1,0 3,-1 3,0 1,0 4,-58 1,92 4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30.2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1 361,'0'-1,"1"0,-1 0,0 0,1 0,-1 0,1 0,-1 1,1-1,-1 0,1 0,0 1,0-1,-1 0,1 1,0-1,0 1,0-1,-1 1,1-1,0 1,0-1,0 1,0 0,0 0,0-1,0 1,0 0,0 0,0 0,0 0,0 0,0 0,1 1,36 3,-21 3,-2 1,1 0,-1 2,0-1,-1 2,0 0,-1 0,0 1,12 15,15 12,-32-31,47 47,-52-52,0 0,-1 0,1 1,-1-1,0 1,0 0,0 0,-1 0,1 0,-1 0,0 0,0 0,0 0,-1 0,1 5,-5-7,-3-11,-6-14,-54-199,56 177,3-1,-6-92,13 131,1 0,0 0,1 0,0 1,0-1,0 0,1 0,0 1,0-1,1 1,0 0,0 0,0 0,1 0,0 0,7-7,-7 9,0 1,0 0,1 0,-1 0,1 1,-1 0,1-1,0 1,0 1,0-1,0 1,0 0,1 0,-1 1,0-1,0 1,1 0,-1 1,0-1,0 1,1 0,4 2,21 8,-1 1,-1 2,0 0,-1 2,0 2,27 22,-43-31,64 45,120 116,-193-168,-1 0,0 0,1 0,-1 0,0 1,0-1,0 1,0 0,-1-1,1 1,-1 0,0 0,1 0,-1 0,-1 0,1 0,0 6,-3 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30.8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407 1,'-10'8,"0"0,-1-1,1 0,-16 6,-33 24,31-12,0 1,2 1,1 2,1 0,2 2,-20 34,30-43,0 0,1 1,1 1,1-1,1 1,2 1,0 0,2 0,0 0,1 26,2-44,1-1,1 0,-1 1,1-1,0 0,1 0,-1 0,1 0,1 0,-1 0,1-1,0 1,0-1,0 0,1 1,0-1,0-1,0 1,8 6,-1-4,1 0,-1-1,1 0,0-1,1 0,-1-1,1-1,17 3,182 30,-191-34,1-1,0-1,0-1,-1 0,1-2,-1-1,39-11,-34 5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32.2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234 910,'4'-1,"-1"0,0-1,1 1,-1-1,0 1,0-1,0 0,0 0,0-1,4-3,14-10,327-191,-336 199,0-1,0 0,-1-1,17-19,-26 27,0 0,1-1,-1 1,0-1,0 0,-1 1,1-1,0 0,-1 0,0 0,0 0,0 0,0-1,0 1,-1 0,1 0,-1-1,0 1,0 0,0-1,0 1,-1 0,1-1,-1 1,0 0,0 0,-1-3,-1 3,0 0,1 0,-1 0,0 1,0 0,-1-1,1 1,0 0,-1 1,1-1,-1 0,0 1,0 0,1 0,-1 0,0 1,-7-1,-70 0,61 3,0 2,0 0,0 1,0 1,1 1,0 0,0 2,1 0,0 1,1 1,0 1,-27 23,5 1,2 2,1 1,-52 74,86-109,-71 108,67-101,0 1,0 0,2 0,-1 1,1-1,1 1,1 0,-2 14,4-25,0 0,0 0,0 0,1 0,-1 1,1-1,-1 0,1 0,0 0,0 0,0 0,0 0,0-1,0 1,1 0,-1 0,1-1,-1 1,1-1,-1 1,1-1,0 0,0 0,0 0,0 0,0 0,0 0,0 0,0 0,0-1,3 1,9 2,1 0,-1-1,26 0,-13-1,92 9,203-12,-291-2,0-1,0-2,0 0,-1-3,-1 0,1-2,-2-1,0-2,0 0,-2-2,0-1,-1-1,0-1,-2-1,33-39,-27 26,-2 0,-2-2,-1-1,-1 0,-3-2,-1-1,-2 0,-1-1,-3-1,14-72,-23 89,-2-1,0 1,-2-1,-1 1,-8-47,8 61,-2-1,1 1,-2 0,1 0,-2 0,1 0,-1 1,-1 0,0 0,0 0,-1 1,-1 0,1 0,-18-15,23 22,0 0,0 0,0 1,-1-1,1 1,0-1,-1 1,1 0,-1 0,1 0,-1 0,0 0,1 1,-1-1,0 1,1-1,-1 1,0 0,0 0,1 1,-1-1,0 0,1 1,-1 0,0 0,1-1,-1 1,1 1,-1-1,1 0,-1 1,1-1,0 1,0 0,0 0,0-1,0 1,0 1,1-1,-3 4,-1 2,0 1,1 1,0-1,0 0,1 1,1 0,0 0,0-1,-1 21,3-4,1 0,1 0,1-1,2 1,0-1,2 0,0 0,2-1,1 0,0 0,2-1,1-1,1 0,0-1,2 0,0-1,2-1,25 22,13 7,92 58,-130-93,-14-11,0 1,0-1,0 1,-1 0,1 0,-1 0,0 1,0-1,0 1,-1-1,1 1,-1 0,0 0,0 0,0 0,0 1,0 5,-1-3,-1 1,0 0,-1 0,0-1,0 1,-1-1,0 1,0-1,-5 11,-39 101,23-63,2 0,2 2,3 0,-13 90,28-144,0 0,1 0,0 1,0-1,0 0,0 0,1 0,0 0,0 1,0-1,0 0,1-1,-1 1,1 0,0 0,0-1,5 7,-4-8,0 0,0 0,0 0,0 0,0-1,0 1,0-1,1 0,-1 0,0 0,1 0,-1-1,1 1,-1-1,1 0,-1 0,1-1,-1 1,1-1,-1 1,5-2,14-5,0 0,0-1,-1-1,-1-2,0 1,31-23,-19 12,-14 10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33.9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85,'6'2,"-1"-1,0 1,0 0,0 1,-1-1,1 1,-1 0,1 0,-1 1,0-1,0 1,4 5,2 0,274 297,-222-226,-58-74,0 0,-1 0,1 1,-1 0,0-1,-1 1,1 0,-1 0,-1 1,0-1,1 9,-2-16,0 0,0 0,0 0,0 1,0-1,0 0,0 0,0 0,0 1,0-1,0 0,0 0,0 0,0 1,0-1,0 0,0 0,0 0,0 1,0-1,-1 0,1 0,0 0,0 0,0 0,0 1,0-1,-1 0,1 0,0 0,0 0,0 0,0 0,-1 0,1 0,0 0,0 1,0-1,-1 0,1 0,0 0,0 0,0 0,0 0,-1 0,1 0,0 0,0 0,0-1,-1 1,1 0,-13-9,-10-18,13 7,1-1,2 0,0 0,1 0,1-1,-4-35,4 4,4-86,2 124,0 1,2 0,-1 0,2 0,0 0,0 0,1 1,1-1,8-13,-12 24,0-1,0 1,0 0,1 0,-1-1,1 2,0-1,0 0,0 0,0 1,0 0,0-1,1 1,-1 1,1-1,0 0,-1 1,1 0,0 0,0 0,0 0,0 0,0 1,0 0,0 0,0 0,0 0,0 1,0 0,0-1,0 1,-1 1,1-1,0 0,-1 1,1 0,3 2,3 1,-1 1,0 0,0 0,-1 1,0 0,0 0,0 1,-1 0,-1 1,1-1,-1 1,0 1,7 15,-3 4,0 1,-2-1,7 46,-14-68,22 124,-16-108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35.5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 1599,'0'-4,"1"0,0 0,0 0,0 0,0 0,1 0,0 0,0 0,0 1,0-1,0 1,1 0,3-5,46-43,-30 30,12-12,156-166,-160 164,-1-1,-2-2,41-78,-64 108,0-1,-1 1,1-1,-2 0,1 0,-1 0,-1 0,0 0,0-12,-1 19,0 0,0-1,-1 1,1 0,-1 0,1 0,-1 0,0 0,0 0,0 0,0 0,0 0,-1 0,1 1,0-1,-1 0,-2-1,2 1,-1 0,0 1,-1-1,1 1,0 0,0 0,0 0,-1 0,1 1,0-1,-1 1,1 0,-1 0,-4 1,-5 1,1 0,0 1,0 0,0 1,0 1,1 0,0 0,0 1,0 1,1 0,-13 10,-7 8,2 1,-35 40,35-34,1 1,2 2,1 1,-21 43,38-66,0 1,1 0,1 0,1 0,0 1,0 0,2 0,0 0,0 0,2 0,0 0,0 0,2 0,0 0,4 19,-2-25,0 0,1 0,0 0,1-1,-1 0,2 0,-1 0,1-1,0 0,0 0,1 0,10 5,18 13,55 27,-82-48,49 26,2-4,1-2,1-2,0-4,2-2,119 14,-168-29,0 0,0-1,1 0,-1-1,0-1,0-1,0 0,0-1,-1 0,1-1,14-8,-20 8,0 0,-1-1,1 0,-2-1,1 0,-1 0,0 0,0-1,-1 0,0 0,0-1,-1 0,0 0,-1 0,0 0,0-1,3-14,0-9,-1 1,-2-1,-1 0,-2 0,-1 0,-7-57,0 43,-2 0,-3 0,-1 2,-20-48,29 85,1 1,-1-1,-1 0,0 1,0 0,0 0,-1 1,1-1,-2 1,-11-9,16 13,-1 1,1-1,-1 1,0-1,1 1,-1 0,0 0,0 0,0 1,0-1,0 1,0-1,0 1,0 0,0 0,0 0,0 1,0-1,0 1,0 0,1 0,-1 0,0 0,0 0,1 0,-1 1,0-1,1 1,-1 0,1 0,0 0,0 0,-4 4,1 1,0 0,0 0,1 0,0 1,0-1,1 1,0 0,0 0,1 1,0-1,1 0,-1 1,2-1,-1 15,2 10,1 1,9 44,-4-47,0 1,2-2,1 1,2-1,1-1,26 45,-29-58,0 0,1-1,1 0,0-1,1 0,1-1,0 0,1-2,0 1,0-2,2 0,28 13,-42-22,-1 0,1 0,-1 0,1-1,-1 1,1-1,0 1,-1-1,1 0,-1 0,1 0,0-1,-1 1,1 0,-1-1,1 0,0 0,-1 0,0 0,1 0,-1 0,0 0,1-1,-1 1,0-1,0 0,0 0,-1 0,1 0,0 0,-1 0,1 0,-1 0,1 0,-1-1,0 1,0-1,0 1,0-5,5-11,-1 0,-1-1,-1 0,1-25,-3 28,12-168,-18-286,-41 58,29 325,-4 1,-52-138,72 221,-6-14,0 0,-15-22,21 35,-2 1,1 0,0 0,-1 0,1 0,-1 0,0 1,0-1,0 1,0-1,0 1,0 0,-1 1,1-1,-1 0,1 1,-7-2,8 3,0 0,0 1,0-1,1 0,-1 1,0-1,0 1,0-1,1 1,-1 0,0 0,1 0,-1 0,0 0,1 0,-1 0,1 1,0-1,-1 0,1 1,0-1,0 1,0-1,0 1,0 0,0-1,1 1,-1 0,1 0,-1 0,1-1,-1 1,1 0,0 3,-3 8,2 0,-1 1,2 19,2 2,2-1,1 1,1-1,2-1,14 37,75 163,-34-90,92 246,-135-322,-16-49,1-1,11 28,-8-30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11.9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 57,'-2'-42,"2"27,6 46,24 92,48 125,-53-175,104 365,-125-421,0 1,1 30,-4-28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37.2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3 388,'-1'45,"0"-24,1 0,0 0,2 0,4 22,-4-36,0-1,0 0,0 1,1-1,0 0,0 0,1-1,-1 1,1-1,1 1,-1-1,1 0,0-1,0 1,0-1,0 0,7 3,7 3,0-1,1-1,0 0,1-2,-1 0,1-2,0 0,28 1,1-2,-1-3,74-9,-106 8,0-2,-1 0,1-1,-1 0,0-1,16-8,-24 9,0-1,-1 1,0-1,0-1,0 1,-1-1,0 0,0-1,-1 1,1-1,-1-1,-1 1,7-14,22-53,-4-1,-3-2,-3 0,21-132,-42 198,-1 0,0 0,-1 0,-1-11,0 17,-1 11,2 16,3-5,2 0,0-1,1 1,0-1,1 0,1-1,1 1,14 18,99 112,-66-82,38 49,-28-31,140 135,-204-215,0 0,0 0,0 0,1 0,-1 0,1-1,-1 1,1-1,0 0,-1 1,1-1,0 0,0-1,0 1,0 0,0-1,0 0,0 1,0-1,5-1,-6 0,1-1,-1 1,1-1,-1 1,0-1,0 0,0 0,0 0,0 0,-1 0,1-1,-1 1,1 0,-1-1,0 1,0-1,0 0,0 1,0-1,-1 0,1 1,-1-5,5-27,-2 1,-1-58,0-8,19-316,-17 384,1 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37.6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0,'0'4,"4"2,6 4,1 4,3 4,-1 4,2-2,2 3,-1-1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37.9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208 305,'-5'-9,"-9"-11,-11-10,-6-14,-1-3,-1 2,7 0,2 7,6 11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38.4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52 26,'-8'-9,"-13"-8,20 17,0 1,0-1,1 0,-1 1,0-1,0 1,0-1,1 1,-1-1,0 1,1 0,-1-1,0 1,1 0,-1 0,1-1,-1 1,1 0,-1 0,1 0,0 0,-1-1,1 1,0 0,0 0,0 0,0 0,0 0,0 0,0 0,0 0,0 1,-3 23,0 0,2 0,1 0,5 42,23 102,-21-136,23 98,5-2,57 133,134 236,-180-415,-29-57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39.3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0,'1'6,"1"-1,-1 1,1 0,0-1,1 0,-1 1,1-1,0 0,0 0,6 6,6 13,290 516,-39 21,-221-432,-5 1,36 223,-74-544,-4 30,4-238,-1 392,4-50,-4 54,-1 0,1 0,0 0,-1 0,1 0,1 1,-1-1,0 0,1 1,-1-1,1 1,0-1,0 1,-1 0,5-4,-5 6,0-1,1 1,-1-1,0 1,0 0,1 0,-1-1,0 1,0 0,1 0,-1 0,0 0,0 1,1-1,-1 0,0 0,0 1,0-1,1 1,-1-1,0 1,0-1,1 2,28 21,-19-14,242 206,-215-176,-1 1,-1 2,-3 1,29 51,-58-88,-1 0,0 1,0-1,-1 1,0 0,0 0,1 14,-1-2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40.1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381 609,'4'-1,"1"-1,-1 1,0-1,0 0,0 0,0-1,0 1,-1-1,5-3,5-4,26-15,-2-2,-1-1,-2-2,37-40,-59 57,-1 1,-1-2,0 0,-1 0,0 0,-2-1,1-1,-2 1,0-1,-1 0,0-1,-2 1,1-1,0-25,-4 36,0 1,0-1,-1 0,1 0,-1 1,0-1,-1 0,0 1,0-1,0 1,0 0,-1 0,0 0,0 0,0 0,-1 0,1 1,-1 0,0 0,-1 0,1 0,0 0,-1 1,-9-5,7 5,-1 0,0 1,0-1,0 2,0-1,0 1,0 0,-1 1,1 0,0 0,0 1,-1 0,1 0,0 1,0 0,-15 7,-6 4,1 1,0 1,1 2,1 1,1 1,0 1,-27 29,0 7,-83 114,120-151,2 1,0 0,1 1,1 0,1 1,1 0,1 1,1-1,-6 34,12-52,1-1,0 0,0 0,0 1,0-1,0 0,0 0,1 0,0 1,-1-1,1 0,1 0,-1 0,0 0,1 0,-1-1,1 1,0 0,0-1,0 1,0-1,0 1,1-1,-1 0,1 0,-1 0,1-1,0 1,0 0,0-1,0 0,0 0,3 1,11 2,0-1,1-1,-1 0,0-2,21-1,14 1,327 9,-368-10,1 0,-1-1,0 0,0-1,0-1,0 1,0-2,0 0,-1 0,0-1,13-9,-8 5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40.6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275 0,'-4'0,"-6"0,-5 0,-5 0,-3 0,-6 0,-3 0,0 0,2 0,1 0,1 0,6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45.7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356 1609,'1'0,"0"-1,0 1,0-1,0 1,0-1,-1 1,1-1,0 0,0 1,0-1,-1 0,1 0,0 0,-1 0,1 1,0-1,-1 0,0 0,1 0,-1 0,1 0,-1 0,0 0,0 0,0-1,1 0,4-36,-5 33,5-284,-7 175,1 20,-4 1,-4 0,-4 0,-4 1,-4 0,-5 2,-3 1,-4 1,-70-133,96 208,-23-36,28 46,0 0,-1 0,1 0,-1 1,1-1,-1 1,0 0,0 0,0 0,0 0,0 0,-6-1,7 2,1 1,-1 0,1 0,-1 0,1 1,-1-1,1 0,0 0,-1 1,1-1,-1 1,1-1,0 1,-1 0,1-1,0 1,0 0,0 0,-1 0,1 0,0 0,0 0,0 0,1 0,-1 1,0-1,0 0,1 0,-1 1,0-1,1 1,-1-1,1 0,0 1,0-1,-1 1,1-1,0 2,-6 63,6-66,1 51,3-1,1 1,16 60,49 149,-43-166,22 79,127 297,-146-407,4-2,77 107,-82-132,2 0,1-3,2 0,1-2,48 32,-72-55,1 0,-1-1,1-1,1 0,-1-1,1 0,17 4,-26-8,0-1,0 1,0-1,0 0,0 0,0 0,0-1,0 1,-1-1,1 0,0 0,0 0,-1-1,1 1,0-1,-1 0,1 0,-1 0,0 0,0-1,0 1,0-1,0 0,-1 0,1 0,-1 0,0 0,4-7,33-68,-23 46,29-47,-19 42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46.6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332 1,'-7'0,"1"1,-1 0,0 1,1 0,-1 0,1 0,0 0,-1 1,1 1,0-1,1 1,-1-1,1 2,-1-1,1 1,1-1,-1 1,1 1,0-1,-6 10,-7 12,1 2,1 0,-10 32,14-36,-12 31,1 1,4 1,1 1,4 1,2 0,2 0,0 105,9-157,0 0,1-1,-1 1,2 0,-1-1,1 1,0-1,1 0,0 1,0-1,0 0,1-1,0 1,0-1,1 0,0 0,0 0,0 0,1-1,0 0,0 0,0-1,0 1,1-1,0-1,0 1,0-1,0 0,0-1,1 0,-1 0,1-1,15 2,23 0,0-2,1-1,-1-3,0-2,0-2,0-1,-1-3,54-20,-95 29,1 0,0 0,-1 0,0-1,0 0,0 0,0 0,0 0,0 0,-1-1,1 0,-1 1,0-1,0 0,-1-1,1 1,-1 0,0-1,0 0,0 1,-1-1,2-8,0-7,-2 0,0 0,-1 0,-3-29,-1-4,4 22,-2 0,-2 0,-1 0,-1 1,-1 0,-22-56,23 72,-1 1,0-1,-1 2,0-1,-1 1,0 0,-1 1,0 0,-1 0,0 1,0 1,-1 0,-1 0,0 1,0 1,-19-8,-44-22,59 27,-1 1,-1 1,1 0,-27-6,27 11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47.6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618 1,'-9'0,"0"1,0 1,-1 0,1 0,0 0,1 1,-1 1,0-1,-12 9,-9 7,-33 26,36-25,-16 12,-277 216,316-245,0 0,1 1,0-1,0 1,0-1,0 1,0 0,-3 7,6-11,0 1,0-1,0 1,-1 0,1-1,0 1,0-1,0 1,0 0,0-1,0 1,0-1,0 1,1 0,-1-1,0 1,0-1,0 1,1-1,-1 1,0-1,1 1,-1-1,0 1,1-1,0 1,0 0,1 0,0 0,0 0,-1 0,1 0,0-1,0 1,0-1,0 1,0-1,0 0,3 0,185-1,-72-3,-113 4,1 0,-1 0,0-1,1 0,-1 0,0 0,0-1,0 0,0 0,0 0,0 0,0-1,-1 0,1 0,-1 0,7-7,-4 3,-1-1,0 0,0-1,-1 1,0-1,-1 0,0 0,4-13,5-28,-11 39,1 0,0 0,0 0,2 0,-1 0,1 1,7-11,-12 20,1 0,-1 0,1 0,-1 1,1-1,0 0,-1 1,1-1,0 0,-1 1,1-1,0 1,0-1,0 1,-1-1,1 1,0-1,0 1,0 0,0 0,0-1,0 1,0 0,0 0,0 0,0 0,0 0,0 0,0 0,-1 1,1-1,0 0,0 0,0 1,0-1,0 1,0-1,-1 1,1-1,0 1,0-1,-1 1,1 0,0-1,-1 1,1 0,0-1,-1 1,1 0,-1 0,0 0,1 1,5 9,0-1,-2 1,7 18,-4-10,-2-10,1 0,1 0,-1-1,2 0,-1 0,1-1,0 0,0 0,1-1,0 0,0 0,12 4,0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12.8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0 926,'1'-3,"0"0,-1-1,1 1,0 0,1 0,-1 0,0 0,1 1,0-1,-1 0,1 1,0-1,1 1,-1-1,0 1,1 0,-1 0,1 0,4-2,64-34,-53 30,250-116,388-121,302-21,-264 95,-651 158,-30 8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48.7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510 1123,'-4'1,"-1"0,1 0,0 0,-1 1,1-1,0 1,0 0,0 1,-6 4,-7 3,-46 24,-81 57,112-67,0 1,2 2,1 0,-26 33,47-49,0 0,0 1,2 0,-1 0,1 0,-7 24,12-33,0 1,0-1,1 1,-1-1,1 0,0 1,0-1,0 1,1-1,-1 1,1-1,-1 0,3 6,-1-7,-1 1,0-1,1-1,-1 1,1 0,0 0,0 0,0-1,0 1,0-1,0 0,0 1,0-1,0 0,1 0,-1-1,0 1,1 0,-1-1,0 1,5-1,1 2,-1-1,1-1,0 1,-1-1,1-1,0 1,-1-1,1-1,10-2,-14 2,-1 0,1 0,0 0,-1 0,0-1,1 0,-1 1,0-1,0 0,-1 0,1-1,-1 1,1 0,-1-1,0 0,0 1,-1-1,1 0,0-5,9-27,-3-1,-1 0,4-64,-7-119,-5 132,1-60,-6 0,-8 1,-44-210,45 297,10 38,-1 1,-1-1,-2 1,0 0,0 0,-12-20,6 28,8 22,9 28,20 30,4-1,51 88,-38-77,71 143,98 185,-181-352,95 157,-114-198,0-3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50.7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790 596,'-60'0,"-80"11,112-6,1 0,0 2,1 1,0 1,-32 16,18-5,1 2,1 2,1 1,1 2,-35 34,55-44,0-1,1 2,2 0,0 1,-12 21,19-28,0 1,1 0,0 0,1 0,0 1,1-1,1 1,0 0,1 15,0-24,2 0,-1 1,0-1,1 0,0 0,0 0,1 0,-1 0,1 0,0-1,1 1,-1 0,1-1,0 0,0 0,0 0,0 0,1 0,-1 0,1-1,0 0,1 0,-1 0,0 0,1-1,-1 1,1-1,0 0,0-1,9 3,12 1,0-1,0-1,0-1,48-3,-46 0,5 1,0-2,0-2,0-1,-1-1,0-2,0-1,0-1,-1-2,-1-1,52-32,-70 37,-1-2,0 1,0-2,-1 1,0-1,-1-1,-1 0,10-16,52-114,-41 76,61-170,-56 134,-34 102,0-1,0 0,0 1,0-1,0 1,1-1,-1 0,0 1,0-1,0 1,1-1,-1 0,0 1,0-1,1 1,-1-1,0 1,1-1,-1 1,1-1,-1 1,1 0,-1-1,1 1,-1 0,1-1,-1 1,1 0,-1 0,1-1,0 1,-1 0,1 0,-1 0,1 0,0 0,-1 0,1 0,0 0,-1 0,1 0,-1 0,1 0,0 0,-1 0,1 1,-1-1,1 0,-1 0,1 1,0-1,-1 0,1 1,-1-1,0 1,1-1,-1 1,1-1,-1 1,0-1,1 1,-1-1,0 1,1-1,-1 1,0-1,0 2,28 52,-19-35,38 60,4-2,78 90,-95-125,17 21,2-2,68 58,-98-98,0-2,1-1,1-1,1-1,0-2,1 0,1-2,55 18,-79-29,0 0,-1 0,1-1,0 1,0-1,-1 0,1 0,0 0,0 0,0-1,-1 1,1-1,0 0,3-2,-5 2,0-1,0 1,0-1,0 0,0 0,-1 0,1 0,0 0,-1 0,0 0,1 0,-1-1,0 1,0 0,-1-1,1 1,0-1,-1 1,1-1,-1 0,0-3,4-66,-8-92,0 79,-31-343,20 338,-3 1,-52-148,64 221,0 1,-14-24,19 37,0 0,0 0,0 0,0 0,-1 0,1 0,0 1,-1-1,1 0,-1 1,0-1,1 1,-1 0,0-1,0 1,0 0,0 0,0 0,0 1,0-1,0 0,-1 1,1-1,0 1,0 0,0 0,-1 0,1 0,-3 0,3 2,0-1,0 0,0 1,0-1,1 1,-1-1,0 1,1 0,-1 0,1 0,0 0,-1 0,1 0,0 0,0 0,1 1,-1-1,0 0,1 0,-1 1,1-1,0 3,-3 61,3-53,0 11,1-1,0 1,2-1,0 1,2-1,1 0,1 0,0-1,2 0,0 0,2-1,0-1,2 1,0-2,1 0,1 0,22 21,-3-10,1-1,1-2,1-2,2-1,0-2,1-2,1-1,1-2,47 11,-58-19,18 6,58 24,-93-33,-1 1,1 0,-2 1,1 0,-1 1,0 0,-1 1,18 21,-25-26,-1 0,0 1,0-1,0 1,-1 0,0-1,0 1,0 0,-1 0,0 1,0 9,-2 74,-2-47,-11 106,8-100,-1 96,7-142,0 0,0 0,1 0,-1-1,1 1,0 0,0 0,0 0,0 0,1-1,-1 1,1-1,-1 1,1-1,0 1,0-1,0 0,0 0,0 0,1 0,-1 0,1-1,-1 1,1-1,0 0,-1 1,1-1,0 0,0-1,0 1,0 0,0-1,0 0,0 1,0-1,5-1,13 0,0 0,-1-2,1-1,24-7,-27 7,37-10,-1-2,-1-2,53-26,-73 27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53.0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130 707,'207'-194,"-137"124,77-83,-124 126,-2-1,0-1,32-61,-52 87,1 1,-1-1,0 1,1-1,-1 1,0-1,0 0,-1 0,1 1,-1-1,1 0,-1 0,0 0,0 0,0 1,0-1,-1 0,1 0,-1 0,0 1,0-1,0 0,-2-4,0 5,0-1,0 1,0 0,0 0,0 0,-1 0,1 1,-1-1,1 1,-1 0,0 0,1 0,-1 1,0-1,0 1,1 0,-7 0,-29 0,0 1,0 1,1 3,-1 1,1 1,0 3,1 1,0 1,-63 32,88-37,1 1,-1 0,1 0,1 1,0 0,0 1,1 0,0 1,1 0,0 0,0 1,1 0,1 0,0 1,1-1,0 1,1 0,1 1,-4 21,6-19,0-1,1 0,0 1,2-1,0 0,0 0,1 0,1 0,1 0,0-1,0 0,2 0,0 0,0-1,2 0,-1 0,15 16,8 4,2-2,0-1,2-1,2-2,0-2,1-1,80 35,-102-53,0-1,1-1,0-1,0 0,0-1,1-1,-1 0,0-1,1-1,-1-1,32-8,-13 1,0-2,-1-1,-1-3,47-25,-45 19,-2-1,-1-2,-1-2,-1-1,-1-1,46-57,-51 56,52-60,107-162,-177 239,0-1,-1 0,6-19,-11 30,0-1,0 1,-1 0,0-1,1 1,-1 0,0 0,0-1,0 1,0-1,-1 1,1 0,-1-3,0 4,1 0,-1 0,0 1,1-1,-1 0,0 0,0 1,0-1,0 0,1 1,-1-1,0 1,0-1,0 1,0-1,0 1,0 0,0 0,-1-1,1 1,0 0,0 0,0 0,0 0,0 0,0 0,0 1,0-1,-2 1,-7 1,1 0,0 1,0 1,0 0,1 0,-1 0,1 1,0 0,0 1,0 0,1 0,0 0,0 1,1 0,0 1,0-1,-5 10,1-2,2 1,-1 0,2 0,0 1,1 0,1 0,1 0,-4 24,6-28,1 0,1 0,-1 0,2 0,2 16,-3-27,1 1,-1-1,1 1,-1-1,1 0,0 1,0-1,0 0,0 0,1 1,-1-1,0 0,1 0,-1-1,1 1,0 0,0 0,0-1,0 1,0-1,0 0,0 1,0-1,0 0,1 0,-1 0,0-1,1 1,-1-1,1 1,-1-1,1 0,-1 0,5 0,-2-1,-1 0,0-1,1 0,-1 1,0-1,0-1,0 1,-1 0,1-1,0 0,-1 0,0 0,0 0,0-1,0 1,0-1,0 0,3-7,4-7,-1-1,13-35,0-21,-18 55,1 1,1 0,0 0,2 1,0-1,1 2,0-1,20-25,-27 42,-1 0,0 0,0 0,1 0,-1 0,0 1,1-1,-1 0,1 1,-1-1,1 1,-1 0,1-1,-1 1,1 0,-1 0,1 0,-1 0,1 0,0 1,-1-1,1 0,-1 1,1-1,-1 1,0-1,1 1,-1 0,0 0,1-1,-1 1,2 2,45 39,-35-29,54 46,144 96,92 22,-228-139,2-3,91 27,-161-59,0-1,1 0,-1 0,1-1,-1 0,10 0,-16-1,1 0,0-1,0 1,-1 0,1-1,-1 1,1-1,0 0,-1 1,1-1,-1 0,1 0,-1 0,0 0,1 0,-1-1,0 1,0 0,0 0,0-1,0 1,0-1,0 1,0-1,-1 1,1-1,0 0,-1 1,0-1,1 0,-1 1,0-4,2-14,-1-1,-1 1,0-1,-2 1,-5-29,-27-95,17 85,-29-70,39 111,0 1,-2 1,1-1,-2 1,0 1,-1 0,0 0,-1 1,-15-12,23 22,-1 0,1 0,-1 0,0 0,0 1,0 0,-1 0,1 0,0 1,-1 0,1 0,-1 0,1 1,-1-1,1 1,-1 1,1-1,-1 1,-10 2,13-1,-1-1,1 0,0 1,-1 0,1 0,0 0,0 0,1 0,-1 1,0-1,1 1,-1 0,1 0,0 0,0 0,0 0,0 0,0 0,1 1,0-1,-1 1,1-1,1 1,-1-1,0 1,1 0,0-1,0 1,0 0,1 5,-1-5,1-1,0 1,0-1,0 0,1 1,-1-1,1 0,0 0,-1 0,1 0,1 0,-1 0,0 0,1-1,0 1,-1-1,4 2,57 34,-58-36,287 145,286 151,-505-261,-38-20,-1 1,0 1,52 41,-83-58,-1 0,1 0,-1 1,1-1,-1 0,0 1,0-1,0 1,0 0,0 0,-1-1,1 1,-1 0,0 1,0-1,0 0,0 0,0 0,-1 1,1-1,-1 0,0 0,0 1,-1 3,-1-2,0 0,-1 1,0-1,0 0,0-1,0 1,-1-1,1 1,-1-1,-1 0,1 0,-8 5,-53 49,45-39,0-1,-1-1,0-1,-37 21,21-25,19-10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08.1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58.7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9 257,'2'17,"0"0,2-1,0 1,1-1,0 0,2 0,-1 0,2-1,12 19,-2-1,497 1023,-508-1040,4 4,-2 0,-1 1,0 0,-2 1,0-1,4 40,-9-60,-1 0,0-1,0 1,0 0,1 0,-1 0,0 0,0-1,0 1,-1 0,1 0,0 0,0 0,0-1,0 1,-1 0,1 0,0 0,-1-1,1 1,-1 0,1-1,-1 1,1 0,-1-1,0 1,1 0,-1-1,0 1,1-1,-2 1,0-1,1-1,-1 1,1 0,-1-1,1 0,-1 1,1-1,-1 0,1 0,0 0,-1 1,1-1,0-1,-3-1,-44-56,44 54,-344-540,311 479,3-3,3-1,3-1,4-1,2-2,4 0,3-1,3-1,-3-140,15 201,0 1,2-1,0 0,0 0,1 1,1 0,1 0,6-14,-8 20,1 1,1 0,-1 0,1 0,1 0,-1 1,1 0,0 0,0 1,1 0,-1 0,1 0,1 1,-1 0,12-5,-10 5,1 0,0 0,0 1,0 1,0-1,0 2,1-1,-1 1,1 1,-1 0,1 0,-1 1,0 1,1-1,-1 2,0-1,0 2,0-1,0 1,-1 1,0-1,0 2,0-1,0 1,-1 1,0-1,0 2,-1-1,0 1,7 9,16 23,-2 1,-1 2,-2 0,-3 2,30 80,-30-57,-3 0,-3 2,11 101,-23-138,-2 1,-2 0,0 0,-3 0,-1 0,-1-1,-2 1,-1-1,-1-1,-2 0,-2 0,-1-1,-1-1,-32 49,30-56,0-1,-25 24,108-80,2 3,2 3,0 3,2 3,137-24,-101 32,0 4,1 5,153 12,-254-7,0 1,0-1,0 1,-1 1,1 0,0 0,-1 0,1 1,-1 0,0 0,0 1,0 0,-1 0,1 1,-1 0,0 0,0 0,7 9,-3 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0:59.7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54 104,'3'77,"5"-1,20 94,-5-42,13 73,17 133,-50-299,-3-24,-1-22,-10-43,-31-94,5 25,-40-224,61 253,-7-164,23 252,0 1,0-1,0 0,1 1,0-1,0 1,1-1,-1 1,1-1,0 1,1 0,5-10,-6 14,-1-1,1 0,0 1,0-1,-1 1,1-1,0 1,0 0,1 0,-1 0,0 0,0 0,0 1,1-1,-1 1,0-1,1 1,-1 0,0 0,1 0,-1 0,0 0,1 1,-1-1,0 1,1-1,-1 1,0 0,0 0,0 0,0 0,0 0,2 2,37 23,-2 1,-1 2,57 56,-35-26,-4 3,73 101,71 155,-185-290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00.2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0 126,'11'-2,"-1"1,0-1,0 0,0-1,0-1,12-4,42-13,95 8,-104 10,63-10,-33-4,109-16,-160 29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01.1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497 157,'0'-3,"-1"0,0 0,0 0,0 1,0-1,0 0,-1 0,1 1,-1-1,0 1,1-1,-1 1,0 0,-1 0,-2-3,-40-29,26 22,-1 1,-1 1,0 1,0 0,-30-6,39 11,0 1,-1 1,1 0,-1 1,1 1,-1-1,0 2,1 0,-1 0,1 2,-17 4,26-6,0 0,0 0,1 1,-1 0,0-1,1 1,0 0,-1 0,1 0,0 1,0-1,0 1,0-1,0 1,1-1,-1 1,1 0,0 0,0 0,0 0,0 0,0 0,1 0,-1 0,1 0,0 0,0 0,0 0,0 0,0 0,1 0,0 0,0 4,2 3,0 0,0-1,0 1,1-1,1 0,-1 0,2-1,-1 1,8 8,20 18,2-1,62 47,88 48,-164-116,387 241,-395-247,-1 0,1 2,-2-1,1 2,15 15,-24-22,-1 0,0 0,0-1,0 1,0 0,0 1,-1-1,1 0,-1 0,0 1,0-1,0 1,0-1,-1 1,1-1,-1 1,0 0,0-1,0 1,-1-1,1 1,-1-1,0 1,0-1,0 1,0-1,-4 6,-11 14,0 0,-2-2,0 0,-2-1,-36 30,-2 2,11-5,14-13,0-2,-55 39,76-64,0-1,0-1,0 0,-1 0,1-1,-1-1,0 0,-1-1,1-1,0 0,0 0,-1-2,1 1,-16-4,-15-3,1-2,-81-28,110 33,1-1,0-1,0 0,1-1,0 0,0 0,0-1,1-1,0 0,1-1,-12-14,7 3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15.8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1 324,'0'20,"1"0,0-1,1 1,1 0,1-1,1 0,1 0,0 0,1-1,1 0,1 0,20 29,-13-25,0-1,2-1,0 0,2-2,0 0,0-1,2-1,0-1,1-1,0 0,29 10,-19-11,0-2,1-1,1-1,0-2,0-2,0-1,69-1,-95-3,-1 0,1-1,-1 0,1-1,-1 0,0 0,1 0,-1-1,0-1,-1 1,1-1,-1 0,10-8,-11 7,-1-1,1 0,-1 0,-1 0,1 0,-1-1,0 0,-1 0,0 0,0 0,0-1,-1 1,0-1,1-12,4-26,-3 0,-1 1,-3-1,-1 0,-3 0,-18-87,15 107,-1 0,-2 0,0 1,-2 1,-15-26,18 37,0-1,-1 1,0 1,-1 0,0 0,-1 1,0 1,-1 0,-25-15,-2 14,28 15,12-3,0 0,0 0,0 0,0 0,1-1,-1 1,0 0,1 0,-1 0,0 0,1-1,-1 1,1 0,0 0,-1-1,1 1,-1 0,1-1,0 1,1 0,23 21,2-1,1-1,0-2,52 25,-45-24,591 277,-424-206,-115-53,-43-20,-1 2,-1 2,69 45,-109-64,0-1,1 1,-1 0,0-1,0 1,0 0,0 0,0 0,-1 1,1-1,-1 0,1 1,-1-1,0 1,0-1,0 1,0-1,0 1,-1 0,1-1,-1 1,1 5,-2-5,0 0,0 0,-1 1,1-1,-1 0,1-1,-1 1,0 0,0 0,0-1,-1 1,1-1,0 0,-1 0,-5 4,-9 5,-1-1,1-1,-2-1,-35 11,-390 106,427-120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16.3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10,'0'-4,"0"-2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13.7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1 778,'21'-1,"0"-1,1 0,-1-2,0 0,32-12,100-49,-64 25,553-210,-69 30,-111 52,-444 162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17.5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329 0,'-4'1,"0"1,0-1,0 1,0 0,0 0,0 0,1 0,-1 1,1-1,-1 1,1 0,0 0,0 0,-3 5,4-5,-18 20,2 1,0 1,2 1,1 1,-22 51,-39 148,56-151,3 0,-11 103,25-147,2 0,1-1,1 1,2 0,0-1,3 1,0-1,20 53,-20-68,1-1,0 0,2 0,-1-1,2 0,-1 0,2-1,0-1,0 0,1 0,15 10,-8-9,0 0,1-2,1 0,0-1,0-1,44 10,9-6,-1-3,1-4,127-7,-161 1,-37 1,27-1,-1 0,-1-2,45-9,-66 10,0 0,0 0,0-1,0 0,0 0,-1-1,0 0,1 0,-1 0,-1-1,1 1,-1-2,0 1,0 0,0-1,-1 0,0 0,0 0,3-8,1-5,-2-1,0 1,-1-1,-1 0,-1-1,-1 1,0-1,-2 1,-1-1,0 1,-1-1,-8-29,8 37,-2 0,1 1,-2 0,0-1,0 2,-1-1,0 1,-1-1,-1 2,1-1,-2 1,1 0,-2 1,1 0,-1 1,0 0,-1 0,0 1,0 0,-19-8,26 14,1 0,-1 0,1 0,-1 1,0-1,1 1,-1 0,1 0,-1 0,0 0,1 1,-1 0,0-1,-5 3,8-2,0-1,0 1,0-1,1 1,-1-1,0 1,0 0,0-1,1 1,-1 0,0 0,1 0,-1-1,0 1,1 0,-1 0,1 0,0 0,-1 0,0 2,1-1,0 0,1 0,-1 0,0 0,0 0,1 0,-1-1,1 1,0 0,-1 0,1 0,0-1,0 1,0 0,2 2,13 14,-1 0,2 0,1-2,0 0,0-1,2-1,21 12,156 76,-158-84,38 20,2-5,1-2,1-4,92 17,-171-43,0-1,1 1,-1-1,1 1,-1-1,1 0,-1 0,1 0,-1 0,1 0,-1-1,1 1,-1-1,0 0,1 1,-1-1,0 0,1 0,-1-1,0 1,0 0,0-1,0 1,0-1,2-3,-3 3,0-1,0 0,0 0,-1 0,1 0,-1 0,0 0,1 0,-2 0,1 0,0 0,-1 0,1 0,-1 0,0 1,0-1,0 0,0 0,0 1,-1-1,-1-2,-12-20,-1 0,0 1,-2 1,-1 1,-40-36,9 14,-81-52,120 88,-1 1,1 1,-1 0,-1 0,-23-7,30 12,-1-1,0 1,1 1,-1-1,0 1,1 0,-1 1,0-1,0 2,1-1,-1 0,1 1,-10 4,-114 59,-16 7,113-58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18.5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0 260,'6'0,"0"1,0 0,-1 1,1-1,-1 1,1 0,-1 0,0 1,0 0,6 4,48 37,-52-39,24 21,0 2,-1 0,-2 2,-1 2,-2 0,-1 2,35 63,-44-58,-14-37,0-1,-1 1,1 0,0-1,-1 1,0 0,1-1,-1 1,0 0,0 0,0-1,0 1,0 0,0 0,-1-1,1 1,-1 0,1-1,-2 4,1-5,0 0,0 0,0 0,0 0,1 0,-1 0,0 0,0 0,0-1,0 1,0 0,0 0,1-1,-1 1,0-1,0 1,1-1,-1 1,0-1,0 1,1-1,-1 1,1-1,-1 0,1 0,-1 1,1-1,-2-1,-16-24,18 25,-17-31,2 0,2-1,1-1,1 0,-8-49,-4-11,9 50,4 14,2-1,-7-40,14 64,0 0,1-1,-1 1,2-1,-1 1,1-1,0 1,0 0,1-1,0 1,0 0,1 0,0 0,0 1,5-8,-5 11,0-1,1 1,-1 0,1 0,0 1,0-1,0 1,0 0,0 0,0 0,1 1,-1-1,0 1,1 0,0 0,-1 1,1-1,-1 1,1 0,0 0,6 1,12 2,-1 1,42 12,-59-15,41 13,0 2,-1 1,-1 3,-1 2,-1 1,61 46,-80-51,0 1,-1 1,0 2,-2 0,-1 1,-1 0,0 2,-2 0,-1 1,-2 0,19 50,-13-18,-12-36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19.3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127 0,'-4'1,"1"0,0-1,0 2,-1-1,1 0,0 1,0-1,0 1,0 0,1 0,-1 0,0 0,-3 5,-31 34,36-40,-3 4,-1 1,1-1,0 1,1 0,-1 0,1 0,0 0,1 0,-1 1,1-1,1 1,-1 0,1 0,0-1,1 1,-1 0,1 0,1 0,-1 0,1 0,1-1,-1 1,1 0,0-1,1 1,-1-1,1 0,0 0,1 0,0 0,0 0,0-1,0 0,1 1,0-2,10 9,21 15,2-2,0-2,2-1,1-2,0-2,62 20,-85-33,1-1,-1-1,1-1,0 0,0-1,0-1,23-2,-30 0,-1 0,1-1,0-1,-1 0,1-1,-1 0,0 0,0-1,0-1,-1 0,0 0,14-12,30-28,-3-3,69-83,-104 112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21.0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781 611,'1'-3,"-1"1,-1-1,1 0,0 0,-1 0,1 0,-1 0,0 1,0-1,0 0,0 1,-1-1,1 1,-1-1,0 1,1 0,-1-1,0 1,-4-3,3 3,-2-1,1 1,0 0,0 0,-1 0,1 0,-1 1,1 0,-1 0,0 0,-4 0,-7 1,0 0,0 1,0 0,0 2,0 0,-21 7,-5 4,0 2,2 2,0 2,1 2,1 1,-54 44,69-48,2 0,0 1,1 1,0 1,2 1,1 0,1 2,1 0,1 0,2 1,-12 33,21-50,1 0,-1 0,2 0,-1 1,1-1,1 1,0-1,0 1,1-1,0 1,3 11,-1-14,-1 0,1-1,0 0,0 1,1-1,-1 0,1-1,1 1,-1-1,1 1,0-2,0 1,1 0,-1-1,12 7,-1-2,0-1,0 0,0-1,1-1,0 0,0-2,1 0,-1 0,1-2,0 0,0-1,0-1,0-1,-1-1,1 0,0-1,-1-1,1 0,-1-1,-1-1,1-1,-1-1,0 0,0-1,-1 0,0-1,-1-1,14-13,13-21,-1-1,-3-2,-1-1,-3-2,-2-1,45-106,-47 87,-4-1,-4-1,-2-1,-4-1,7-82,-22 157,5-111,-5 100,-1 0,0 0,0 0,-1 1,-1-1,0 0,-7-17,10 27,-1 0,1-1,-1 1,0 0,1 0,-1-1,0 1,0 0,0 0,0 0,0 0,0 0,0 0,0 0,-1 0,1 1,0-1,0 0,-1 1,1-1,0 1,-1-1,1 1,-1 0,1 0,0-1,-3 1,1 1,0 0,0 0,0 0,0 0,0 0,0 1,1-1,-1 1,0 0,1 0,0 0,-4 3,-4 5,0 2,1-1,0 1,-10 19,5-6,2 2,1 0,1 0,1 1,2 0,1 0,-4 42,10-64,-1-1,2 1,-1-1,1 1,0-1,0 0,0 1,1-1,0 0,0 0,0 0,1 0,-1 0,1 0,0-1,1 0,-1 1,1-1,0 0,0-1,0 1,0-1,1 0,-1 0,10 5,9 2,1 0,0-1,1-2,33 7,-7-2,41 12,-42-14,-1 4,-1 1,0 2,53 28,-99-44,0 0,0 0,0 0,0 1,0-1,0 1,0 0,-1-1,1 1,0 0,-1 0,0 0,1 0,1 4,-3-5,0 1,1-1,-1 1,0-1,0 0,0 1,0-1,0 1,0-1,-1 1,1-1,0 1,-1-1,1 1,-1-1,0 0,1 1,-2 1,-5 5,0 0,0 0,-1-1,0 0,-16 11,-18 18,36-29,1 0,0 1,0-1,1 1,0 0,-4 13,7-20,0 1,1-1,-1 1,1 0,0-1,0 1,-1-1,1 1,0 0,0-1,0 1,1-1,-1 1,0 0,1-1,-1 1,1-1,-1 1,1-1,0 1,-1-1,1 1,0-1,0 0,0 0,0 1,0-1,1 0,-1 0,0 0,0 0,1 0,-1 0,1-1,-1 1,0 0,1-1,0 1,-1-1,1 1,2-1,32 5,0-1,1-2,-1-2,43-4,12 0,-59 3,-6 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21.9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686 0,'-2'26,"-2"-1,-1 0,-1 0,-1-1,-1 1,-1-2,-19 35,12-27,-2-2,-1 0,-1-1,-2-1,-1-1,0-1,-2-1,-1-1,-45 30,50-40,-1-2,0-1,-1 0,0-2,0-1,-40 8,49-12,-1-1,0 0,1-1,-1-1,0 0,0-1,-27-6,42 7,-1 0,1 0,-1 0,1 0,-1 0,1 0,-1 0,1 0,-1 0,1-1,-1 1,1 0,0 0,-1-1,1 1,-1 0,1 0,0-1,-1 1,1-1,0 1,-1 0,1-1,0 1,0-1,-1 1,1 0,0-1,0 1,0-1,0 1,0-1,0 1,-1-1,1 1,0-1,5-4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23.2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0 230,'1'-4,"1"0,-2-1,1 1,0 0,-1-1,0 1,0 0,0-1,0 1,-2-8,1 2,0-1,1 1,1-1,0 0,0 0,1 1,0-1,1 0,0 1,5-11,-6 18,-1-1,1 1,0 0,0 1,1-1,-1 0,0 1,1-1,0 1,-1 0,1-1,0 1,0 1,0-1,1 0,-1 1,0 0,0-1,1 1,-1 1,1-1,-1 0,1 1,-1 0,1 0,-1 0,1 0,0 0,-1 1,1-1,5 3,2 0,-1 1,0 0,0 1,0-1,-1 2,0 0,0 0,0 0,11 12,10 11,29 39,-24-26,-29-36,-1 1,0 0,-1 1,1-1,-1 1,-1 0,0 0,0 0,0 0,2 16,-2-3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25.0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199 940,'15'0,"-1"-1,0-1,1 0,-1-1,0-1,0 0,15-7,-25 10,0-1,1 0,-1 0,0 0,0 0,-1-1,1 0,-1 1,1-1,-1-1,0 1,0 0,0-1,0 0,-1 1,1-1,-1 0,0 0,0 0,-1-1,1 1,-1 0,0-1,0 1,0-1,-1-5,0 6,-1 1,0-1,0 1,0-1,-1 1,1 0,-1-1,0 1,1 0,-2 0,1 0,0 1,-1-1,1 0,-1 1,1-1,-1 1,0 0,0 0,0 0,-1 1,1-1,0 1,-1 0,1-1,-8 0,-1-1,0 0,-1 1,0 0,1 1,-1 0,-17 2,17 1,1 1,0 0,0 1,0 0,1 1,-1 0,1 1,0 0,1 0,-12 10,14-10,1 0,-1 0,1 1,0 0,1 1,0-1,0 1,0 0,1 1,0-1,1 1,0 0,-3 11,6-17,1 1,0 0,0 0,0 0,0 0,1 0,-1 0,1-1,0 1,0 0,1 0,-1-1,1 1,0-1,0 1,0-1,0 0,0 0,1 0,-1 0,1 0,0 0,0-1,0 0,6 4,9 6,1-1,0 0,29 10,-32-15,41 16,0-2,2-4,88 15,-120-28,-1-1,1-2,-1 0,1-2,-1-1,0-1,0-1,0-1,-1-1,1-2,-2 0,1-2,-2-1,1 0,-2-2,24-18,-6 1,-1-2,-2-1,-1-2,-2-1,-1-2,-3-1,40-68,-69 107,39-79,-37 75,-1 0,0 0,-1 0,0 0,1 0,-2-1,1 1,0 0,-1-1,0 1,-1-1,1 1,-1 0,-1-6,1 9,0 0,0 0,-1 0,1 0,-1 0,1 1,-1-1,0 0,1 1,-1 0,0-1,0 1,0 0,0 0,0 0,0 0,0 0,-1 0,1 1,0-1,0 1,-1-1,1 1,0 0,-1 0,1 0,0 0,-1 1,1-1,0 1,0-1,-4 2,-7 1,0 1,0 1,-24 11,12-2,0 1,1 1,0 2,2 0,-24 24,9-4,-59 81,93-114,0-1,0 0,1 1,-1-1,1 1,0 0,0 0,0 0,1 0,0 0,-1 8,2-11,0 1,1-1,-1 1,0-1,1 1,0-1,0 1,0-1,0 0,0 0,0 1,0-1,1 0,-1 0,1 0,-1 0,1-1,0 1,0 0,0-1,0 1,0-1,0 0,0 1,4 0,31 18,-7-4,42 17,-66-31,0 1,1-1,-1-1,0 1,1-1,0-1,-1 1,1-1,-1 0,1 0,-1-1,1 0,7-2,-10 1,1 0,0 0,0 0,-1-1,0 0,1 0,-1 0,0-1,-1 1,1-1,0 0,-1 0,0 0,0-1,0 1,4-10,10-27,0-1,-3-1,-2 0,-1 0,-3-2,4-53,-1-272,-12 362,2-7,0 0,-2 0,0 0,-1 0,0 0,-1 0,0 1,-2-1,0 1,-7-15,12 29,0-1,-1 0,1 1,0-1,0 1,-1-1,1 0,-1 1,1-1,-1 1,1-1,-1 1,1 0,-1-1,1 1,-1-1,1 1,-1 0,0-1,1 1,-1 0,1 0,-1 0,0-1,1 1,-1 0,0 0,1 0,-1 0,-1 0,-11 16,1 30,10-30,1 1,1-1,0 1,2-1,0 1,0-1,6 16,40 111,-35-109,226 549,-216-535,-13-29,-1 1,9 27,-13-27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27.7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1 300,'3'1,"0"0,0 0,0 0,0 0,0 1,0-1,-1 1,1 0,0 0,-1 0,1 0,-1 1,0-1,3 4,6 5,341 337,-199-189,-58-50,-93-107,-1-1,0 0,0 1,1-1,-1 0,0 0,1 0,-1 0,1 0,0 0,-1 0,1 0,0-1,-1 1,1 0,0-1,0 0,0 1,-1-1,5 0,-5-1,1 1,-1-1,1 0,-1 1,1-1,-1 0,1 0,-1 0,0 0,0-1,0 1,1 0,-1 0,0-1,-1 1,1-1,0 1,1-3,3-9,0-1,-1 0,0 0,1-18,-2 15,60-410,-63 426,0-3,0 1,0-1,1 1,0-1,-1 1,1-1,0 1,1 0,-1 0,1-1,-1 1,1 0,0 0,0 1,0-1,0 0,1 1,-1-1,4-2,-3 4,-1 1,1-1,0 1,-1-1,1 1,0 0,-1 0,1 0,0 0,-1 0,1 1,0-1,-1 1,1 0,0 0,-1 0,1 0,-1 0,0 0,1 1,-1-1,0 1,0 0,0-1,2 4,305 263,-88-70,-191-172,-17-13,2 0,0-1,0-1,1 0,22 10,-37-20,0-1,0 0,0 1,0-1,0 0,0 0,0 0,1 0,-1 0,0 0,0 0,0 0,0 0,0-1,0 1,1 0,-1-1,0 1,0-1,0 1,0-1,0 1,0-1,0 0,-1 0,1 1,0-1,0 0,0 0,-1 0,1 0,-1 0,1 0,0 0,-1 0,0 0,1 0,-1 0,0 0,1 0,-1 0,0-1,0 1,0 0,0-1,3-63,-3 54,-5-66,-4 1,-29-121,23 125,14 67,-19-95,-62-183,68 250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28.1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1,'4'4,"2"10,8 3,1 7,4 4,1 1,-1 0,-1-1,2-1,-4-4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28.5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11,'0'-5,"0"-1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15.7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20 146,'0'-3,"1"-11,-1-1,-1 0,0 0,-1 0,0 1,-1-1,-9-24,21 106,79 270,-39-160,-28-109,2-1,54 109,89 115,-115-206,-4 2,55 141,-63-133,-40-94,1-1,0 1,-1-1,1 1,-1-1,1 0,-1 1,1-1,-1 1,1-1,-1 0,1 0,-1 1,1-1,-1 0,1 0,-1 0,0 1,1-1,-1 0,1 0,-1 0,0 0,1 0,-1 0,1 0,-1-1,0 1,0 0,-26-1,26 1,-61-1,0 2,-70 10,23-2,79-8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29.0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43 1,'-2'0,"0"0,0 1,1-1,-1 1,0-1,0 1,1-1,-1 1,1 0,-1 0,0 0,1 0,0 0,-1 0,1 1,0-1,-1 0,1 1,0-1,0 1,0-1,0 1,0-1,1 1,-1 0,0-1,1 1,-1 0,1 0,0-1,-1 3,-1 8,1 0,0 0,1 17,0-28,3 42,1 0,3-1,1 0,15 46,67 163,-64-184,19 45,86 152,-114-235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29.9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0,'14'25,"-7"-15,78 134,156 281,-194-331,-5 1,49 163,-90-256,-1-1,0 1,0-1,1 0,-1 1,0-1,1 0,0 1,-1-1,1 0,0 1,-1-1,1 0,0 0,0 0,0 0,0 0,3 2,-4-3,1-1,0 1,-1 0,1 0,0-1,-1 1,1-1,-1 1,1 0,0-1,-1 1,1-1,-1 1,1-1,-1 0,1 1,-1-1,0 1,1-1,-1 0,0 1,1-1,-1 0,0-1,16-55,-5-45,-7 54,14-62,-15 96,1 1,0 0,1 0,0 0,1 0,1 1,0 0,1 1,9-13,-13 20,-1 1,1 0,0-1,0 2,0-1,0 0,1 1,-1 0,0 0,1 0,0 1,-1-1,1 1,0 0,0 0,0 1,0-1,-1 1,1 1,0-1,0 0,0 1,0 0,0 0,-1 1,1-1,-1 1,1 0,6 4,10 5,1 2,-2 0,0 1,27 24,0 7,-2 2,-3 2,-1 1,-2 3,33 60,-58-86,-3-5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30.2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31.3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0 173,'11'0,"0"-1,0-1,0 0,0 0,0-1,0 0,18-9,69-44,-76 42,0 1,1 0,39-14,-8 7,-37 16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35.6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126 1063,'-7'-4,"0"-1,1 0,-1 0,1-1,0 1,0-1,1-1,0 1,0-1,0 0,1 0,0 0,0 0,1-1,0 0,-2-9,5 18,0-1,0 0,0 0,0 0,0 1,0-1,0 0,1 0,-1 0,0 0,0 1,0-1,0 0,0 0,1 0,-1 0,0 0,0 1,0-1,1 0,-1 0,0 0,0 0,0 0,1 0,-1 0,0 0,0 0,0 0,1 0,-1 0,0 0,0 0,0 0,1 0,-1 0,0 0,0 0,0 0,1 0,-1 0,0-1,0 1,0 0,1 0,-1 0,0 0,0 0,0 0,0-1,0 1,1 0,-1 0,0 0,0-1,0 1,0 0,0 0,0 0,0-1,0 1,0 0,0 0,0 0,0-1,0 1,17 18,-14-14,70 89,81 134,-12-15,-139-208,1 1,0 0,-1 0,1 1,-1-1,0 1,1 6,-5-6,-6-12,-10-15,-224-369,207 327,2-1,2-1,4-2,3-1,-19-86,39 134,0 0,0 0,2 0,1-1,0 1,2 0,0 0,1 0,1 0,1 1,1-1,0 1,2 1,0-1,1 1,1 0,0 1,1 0,26-28,-29 36,101-110,-93 103,1 1,1 1,0 0,1 2,20-12,-32 21,0-1,1 2,-1-1,0 1,1 0,-1 0,1 1,0 0,-1 0,1 1,0 0,9 1,-14 0,0 0,0 0,0 0,0 0,0 0,0 1,0 0,-1-1,1 1,-1 0,1 0,-1 0,0 0,1 1,-1-1,-1 1,1-1,0 1,0-1,-1 1,0 0,1 0,-1 0,0 0,0 0,-1 0,1 0,-1 0,1 1,-1-1,-1 5,-1 20,-1 0,-2-1,0 0,-2 0,-20 50,14-40,-18 48,-5-2,-3-1,-3-2,-4-2,-64 83,109-160,-35 44,33-42,0 0,0 0,0 0,0 0,0-1,0 1,-1-1,1 0,-1 0,-7 3,11-6,0 1,0 0,-1 0,1 0,0 0,0 0,0-1,0 1,0 0,-1 0,1 0,0-1,0 1,0 0,0 0,0 0,0-1,0 1,0 0,0 0,0 0,0-1,0 1,0 0,0 0,0 0,0-1,0 1,0 0,0 0,0-1,0 1,0 0,0 0,0 0,1 0,-1-1,0 1,0 0,0 0,0 0,0 0,1-1,-1 1,0 0,0 0,0 0,1 0,-1 0,0 0,10-14,-10 13,10-12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36.3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445 0,'-5'1,"1"-1,0 1,-1 0,1 1,0-1,0 1,0 0,0 0,0 0,0 0,0 1,1-1,-4 4,-45 45,42-41,-45 52,2 2,2 2,4 3,-52 99,96-164,1 1,0 0,0 0,0 0,0 0,1 0,0 0,0 1,0-1,0 6,2-9,-1-1,1 1,-1 0,1-1,0 1,-1 0,1-1,0 1,0-1,0 1,0-1,1 0,-1 1,0-1,1 0,-1 0,0 0,1 0,-1 0,1 0,0 0,-1-1,1 1,0-1,-1 1,1-1,0 1,0-1,-1 0,1 0,0 0,3 0,32 0,-1-2,1-1,0-1,-1-3,0 0,57-22,-76 24,-2 0,1-2,-1 0,0 0,0-2,-1 0,24-19,-31 22,-1-1,0 1,-1-1,0 0,0-1,-1 1,1-1,-2 0,1 0,-1 0,0 0,-1-1,0 1,0-1,-1 1,1-17,-2 9,-1 0,-1 1,0-1,-1 1,-1 0,0 0,-1 0,-1 1,0-1,-1 1,0 1,-1-1,-1 1,0 1,-1-1,0 2,-1-1,0 1,-16-11,10 10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37.5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1 991,'1'6,"0"0,0 0,1 0,0 0,0 0,1-1,-1 1,1 0,0-1,1 0,-1 0,1 0,0 0,0-1,1 1,-1-1,1 0,0 0,10 5,2 2,0-1,1-1,1 0,35 11,-51-19,0 0,1 0,-1 0,1 0,-1-1,1 1,0-1,-1 0,1 0,-1-1,1 1,-1-1,1 0,-1 0,1 0,-1 0,0 0,1-1,-1 1,0-1,0 0,0 0,0 0,0-1,-1 1,1 0,-1-1,1 0,-1 0,0 0,0 0,3-6,2-8,0-1,0 0,-2 0,0-1,2-19,-2 10,8-51,-4-1,-1-91,-4 57,-4 112,0-1,0 1,0 0,0 0,0 0,0-1,1 1,-1 0,1 0,0 0,0 0,-1 0,1 0,1 0,-1 0,0 0,0 1,1-1,-1 0,3-1,-3 2,1 1,0-1,-1 1,1 0,-1 0,1-1,0 1,-1 0,1 1,0-1,-1 0,1 0,-1 1,1-1,-1 1,1-1,-1 1,1-1,-1 1,3 2,10 7,0 0,0 1,-2 1,13 13,-13-12,12 10,35 37,105 80,-156-133,1-1,1 0,-1-1,1 0,-1 0,2-1,-1 0,18 4,-25-8,0 0,-1 0,1 0,0 0,-1 0,1 0,0-1,-1 1,1-1,0 0,-1 0,1 0,-1 0,0 0,5-3,-4 1,0 0,0 0,-1 0,1 0,-1 0,0 0,0-1,0 1,0-1,-1 0,1 1,-1-1,1-6,3-20,-1-1,-1 1,-2 0,-4-50,0 6,-22-328,13 331,6 54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39.0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281 1164,'1'-9,"0"0,1 0,0 0,1 1,0-1,5-10,7-21,-8 15,2-3,-2-1,-1 0,4-48,-10 75,0-1,0 1,0 0,0-1,-1 1,1 0,-1-1,1 1,-1 0,0-1,0 1,0 0,0 0,0 0,0 0,-1 0,1 0,-1 0,1 1,-1-1,0 0,0 1,0-1,1 1,-1 0,-1 0,1 0,0 0,0 0,0 0,-1 0,1 1,0-1,0 1,-1-1,1 1,-1 0,1 0,0 0,-1 1,1-1,-3 1,-6 0,-1 1,1 1,0-1,1 2,-1-1,0 2,-16 9,10-4,1 1,1 0,0 1,0 1,1 0,-20 27,27-31,0 0,1 1,1 0,-1 0,2 1,-1-1,1 1,1 0,0 0,1 1,0-1,-1 19,3-25,1 0,-1 0,1 0,0 0,1 0,-1 0,1-1,0 1,0 0,0-1,1 1,-1-1,1 0,0 0,0 0,1 0,-1-1,8 7,6 2,1 0,0 0,24 10,-15-8,5 3,1-2,0-1,1-2,0-1,1-1,61 7,-91-16,0-1,0-1,0 1,1-1,-1 1,0-2,0 1,-1 0,1-1,0 0,0 0,-1 0,1-1,-1 0,0 0,0 0,0 0,0 0,0-1,-1 0,1 1,-1-1,0-1,2-4,8-13,-1 0,-1 0,13-40,-22 55,39-127,-5-3,28-227,-54 300,-3-1,-2 1,-4-1,-10-104,-5 107,13 59,0 0,0 0,0 1,0-1,0 1,-1-1,1 1,-1 0,0-1,1 1,-1 0,0 0,0 0,-1 0,1 0,0 1,-1-1,-3-1,4 3,1-1,0 1,0 0,0 0,0 1,0-1,0 0,-1 0,1 0,0 1,0-1,0 1,0-1,0 1,0-1,0 1,0-1,1 1,-1 0,0 0,0-1,0 1,1 0,-1 0,0 0,1 0,-1 0,1 0,-1 0,1 0,-1 0,1 0,0 0,-1 0,1 0,0 3,-7 43,7-47,-3 39,3 0,1 0,1 0,3 0,1 0,2-1,1 0,3-1,0 0,3 0,36 66,-20-54,2-2,1 0,3-3,2-1,2-2,69 55,-107-93,0 0,0 0,0 1,-1-1,1 0,-1 1,0 0,0 0,0-1,0 1,-1 0,1 1,-1-1,0 0,0 0,-1 0,1 1,-1-1,0 0,0 1,0-1,-1 0,-1 6,-2 10,-2 0,0 0,-16 33,3-7,5-9,2 0,1 1,2 0,2 0,-5 75,12-110,0 0,0 0,1 0,-1 0,1 0,-1 0,1 0,0 0,0 0,0 0,1-1,-1 1,1 0,-1-1,1 1,0-1,0 1,0-1,3 3,-1-3,0 1,0-1,0 0,1 0,-1 0,1-1,-1 1,1-1,-1 0,1-1,6 1,11-1,0-1,0-1,-1-1,28-7,-47 10,147-36,268-102,-391 127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40.5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170 689,'2'1,"0"0,0 0,1 1,-1-1,0 0,0 1,0-1,0 1,-1-1,1 1,0 0,-1 0,3 4,2 0,110 131,159 241,-275-376,43 74,-40-71,-1-1,-1 1,1 0,0 0,-1 0,0 0,0 0,-1 0,1 0,-1 0,0 0,0 0,-1 0,-1 9,1-13,1 0,0-1,-1 1,1 0,0 0,-1 0,1 0,-1 0,1 0,-1 0,0-1,1 1,-1 0,0 0,0-1,1 1,-1-1,0 1,0-1,0 1,0-1,0 1,0-1,0 0,0 1,0-1,0 0,0 0,0 0,0 0,0 0,0 0,0 0,0 0,0 0,0 0,0-1,1 1,-1 0,0-1,0 1,0 0,0-1,0 1,0-1,0 0,1 1,-1-1,0 0,-1-1,-6-5,0-1,0 0,-11-15,15 18,-32-43,2-2,-34-67,-45-114,104 212,-155-349,117 247,-35-140,80 255,0 0,1 0,0 0,0 0,1 0,-1-1,1 1,1 0,-1 0,1 0,0 0,1-1,2-6,-2 10,0 0,0 0,0 0,0 0,0 0,1 1,0-1,-1 1,1 0,0 0,0 0,0 0,0 0,1 1,-1-1,0 1,1 0,-1 0,1 0,-1 0,1 1,0-1,-1 1,5 0,33-1,0 1,0 2,0 2,0 2,-1 1,0 2,-1 2,0 2,59 27,-93-37,1 0,-1 0,0 0,0 1,0-1,0 1,-1 1,1-1,-1 1,0-1,-1 1,1 0,-1 0,4 9,-4-4,0 0,0 0,-1 0,0 1,-1-1,-1 1,0 18,-2 26,-2 0,-3 0,-2-1,-2 0,-35 100,34-122,-2-1,-1-1,-2 0,0-1,-2-1,-2-1,0 0,-1-2,-2 0,-49 39,71-63,1 0,-1 0,1 0,-1 0,0 0,0 0,0 0,1 0,-1-1,0 1,0-1,0 1,-3-1,4 0,1 0,-1 0,0 0,0 0,1-1,-1 1,0 0,1 0,-1-1,0 1,0 0,1-1,-1 1,1-1,-1 1,0-1,1 1,-1-1,1 0,-1 1,1-1,0 1,-1-2,0 0,0 0,1 0,-1 0,1 0,0-1,0 1,0 0,0 0,0 0,0 0,0-1,1 1,-1 0,1 0,0 0,-1 0,1 0,0 0,0 0,0 0,2-2,7-8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41.5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411 1119,'-3'0,"0"0,-1 0,1 0,0 0,0-1,0 0,0 1,-1-1,1 0,0 0,0-1,0 1,1-1,-1 1,0-1,1 0,-1 0,-2-3,1 0,1 0,0 0,0-1,0 1,1-1,-1 0,1 1,-2-13,-78-359,55 246,10 46,3 9,-3 1,-52-141,65 206,-1 0,-1 1,0 0,-13-16,18 24,0 0,1 0,-1 0,-1 0,1 0,0 0,0 1,0-1,0 0,-1 0,1 1,0-1,-1 1,1-1,0 1,-1 0,1 0,-3-1,2 2,1-1,0 1,0 0,0 0,-1-1,1 1,0 0,0 0,0 0,0 0,0 1,1-1,-1 0,0 0,1 0,-1 1,0-1,1 0,-1 1,1-1,0 0,-1 1,1-1,0 2,-6 33,2 0,1 0,2 0,5 45,-2-9,-3 40,4 101,-1-182,2 0,1 0,1 0,17 47,-21-72,0 0,1-1,-1 1,1-1,0 0,1 1,-1-1,1-1,0 1,0-1,0 1,1-1,8 6,-6-7,-1 0,1 0,0-1,0 0,0 0,1-1,-1 0,0 0,0 0,14-2,82 1,-24 1,0-3,128-21,-183 16,-6-1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17.1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1,'1'20,"0"0,2 1,0-1,2 0,0-1,1 1,1-1,16 32,9 6,55 73,-21-32,28 37,-81-118,2 0,0 0,1-2,1 0,24 17,8 1,-20-12,2-1,63 30,-7-21,-81-27,1 0,0 0,0-1,0 0,0 0,0-1,0 0,0 0,0-1,11-2,-14 1,-1 0,1-1,0 1,-1-1,1 0,-1 0,0 0,0-1,0 1,0-1,-1 1,0-1,1 0,-1 0,-1 0,1 0,0 0,-1-1,0 1,0 0,0-1,0-8,1-13,-1 0,-4-44,2 52,-27-288,28 298,-1 1,0-1,0 0,-1 0,0 1,0-1,-1 1,0 0,-5-9,6 13,0 0,-1 0,1 1,-1-1,0 1,0-1,0 1,0 0,0 0,0 1,-1-1,1 1,-1-1,1 1,-1 0,1 0,-1 1,0-1,1 1,-1-1,-5 2,-9-3,-1 0,1-1,-1-1,1 0,-31-13,-86-46,46 20,72 34,4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42.6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633 1,'-24'1,"1"2,-1 0,1 1,0 2,0 0,1 2,-1 0,2 2,-1 0,1 1,1 1,0 1,-20 18,5-2,2 1,1 2,1 1,2 2,-49 74,67-91,0 1,1 0,1 0,-7 23,14-37,1 0,-1 0,1 0,0 0,0 0,1 0,0 0,0 0,0 0,0 0,1 0,0 0,0 0,0 0,1-1,-1 1,1 0,0 0,1-1,-1 0,1 1,0-1,4 5,12 6,1 0,0-1,2-1,-1-1,1 0,1-2,36 11,-54-19,-1-1,0 1,1-1,-1 0,1 0,-1-1,1 0,0 1,-1-1,1-1,-1 1,1-1,-1 0,1 0,-1 0,1 0,-1-1,0 0,7-4,-6 3,0-2,0 1,-1 0,1-1,-1 0,0 0,-1 0,1-1,-1 1,0-1,0 0,-1 0,4-11,64-172,-42 122,34-126,-55 136,-6 44,0 0,1 0,6-20,-8 31,1 1,-1 0,1-1,-1 1,1-1,0 1,0 0,-1-1,1 1,0 0,0 0,0 0,1 0,-1 0,0 0,0 0,0 0,1 0,-1 0,0 1,1-1,-1 1,1-1,2 0,-1 1,0 0,0 0,1 0,-1 1,0-1,0 1,0 0,0 0,0 0,0 0,4 3,5 4,0 0,0 0,-1 1,14 14,59 58,-28-30,-3 3,59 77,-101-115,-3-2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43.7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0 278,'22'21,"-1"0,-1 2,-1 0,-1 1,-1 1,22 44,-27-48,-9-15,1-1,-1 1,0-1,-1 1,1 0,-1 0,0 0,-1 0,1 0,0 8,-16-56,9-8,2 0,7-100,-1 125,0 0,2 0,1 1,1-1,1 1,1 1,23-43,-31 62,1 1,0 0,1 0,-1 0,0 0,1 0,0 1,0-1,0 1,0-1,0 1,0 0,0 1,1-1,-1 0,1 1,-1 0,1 0,-1 0,1 0,4 0,-1 1,-1 0,1 1,0 0,0 0,-1 1,1-1,-1 2,1-1,-1 1,12 6,5 6,-1 0,0 2,-1 1,33 35,-49-47,109 125,-99-111,-1 1,-1 1,-1 0,18 45,-2 26,-19-57,17 41,-18-55,-2-3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44.5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1,'-1'43,"2"1,1-1,3 1,1-1,2 0,21 63,-12-61,1-2,2 0,3-1,31 46,-43-73,0 0,1-1,1 0,0-1,1-1,0 0,1-1,0 0,1-1,0-1,0 0,1-2,31 11,-39-16,0 0,-1 0,1-1,0 0,0-1,10-1,-16 1,0 0,1-1,-1 1,0-1,0 0,0 0,0 0,0 0,0-1,0 1,0-1,0 0,0 0,-1 0,1 0,-1 0,0-1,1 1,1-5,4-7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45.2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730 1,'-15'-1,"1"2,-1-1,1 2,-1 0,1 1,0 0,0 1,-14 6,-9 6,-359 134,377-145,0-2,1 0,-1-1,0 0,-20-3,19 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1:46.6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1 914,'2'-17,"1"0,1 0,0 0,1 0,1 1,1 0,0 0,14-21,16-43,-13 19,97-276,-104 286,-10 32,0 0,-1-1,-1 0,-1-1,2-36,-6 54,0 1,0 0,0-1,0 1,0-1,-1 1,0 0,1 0,-1-1,0 1,0 0,0 0,0 0,0 0,-1 0,1 0,-1 0,1 1,-1-1,0 0,1 1,-1-1,0 1,0 0,0-1,0 1,0 0,0 0,-1 0,1 1,0-1,0 1,-1-1,1 1,0 0,-1-1,1 1,-1 0,1 1,0-1,-5 1,2 0,0 0,0 0,0 1,0 0,0-1,0 2,1-1,-1 0,1 1,-1 0,1 0,0 0,0 1,0-1,1 1,-1 0,1 0,-5 8,4 0,0 0,0 0,2 1,-1-1,1 1,1 0,1-1,0 1,2 18,2 10,17 64,-10-65,2-1,2-1,1-1,2 0,1-1,2-1,2 0,1-2,1-1,2-1,1-1,57 46,-83-75,-1 0,1 1,0 0,0-1,-1 1,1 0,-1 0,1 0,-1 0,0 0,0 0,0 0,0 0,0 1,0-1,-1 0,1 0,-1 1,1-1,-1 1,0-1,0 5,-1-3,0-1,-1 1,1 0,-1-1,1 1,-1-1,0 0,-1 0,1 1,0-1,-1-1,0 1,-3 2,-3 3,-1 0,0-1,-1 0,0-1,0 0,0-1,0-1,-16 5,-11 0,1 1,-71 29,90-30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15.9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302 50,'-19'53,"17"-42,1-1,0 1,1 0,1 0,-1-1,2 1,-1-1,6 19,4 3,22 44,-11-27,56 135,236 592,-310-765,13 34,-3 1,13 64,-27-110,0 1,1-1,-1 1,0 0,0 0,0-1,1 1,-1 0,0-1,0 1,0 0,0-1,0 1,0 0,-1 0,1-1,0 1,0 0,0-1,-1 1,1 0,0-1,-1 1,1-1,-1 2,-12-14,-19-41,27 44,-166-279,-118-210,223 378,-154-320,218 435,0 0,0 1,1-1,0 0,-1 0,2 0,-1 1,0-1,1 0,0 0,1-7,0 10,0 0,0 0,0 0,0 0,0 0,0 1,0-1,1 0,-1 1,1-1,0 1,-1-1,1 1,0-1,0 1,0 0,0 0,0 0,0 0,0 1,0-1,0 0,0 1,0 0,1-1,3 1,56-10,7-3,1 3,138-1,-185 13,0 2,0 0,-1 2,1 0,-1 1,-1 2,1 0,-2 1,1 1,27 20,15 16,99 95,135 172,-43-41,-236-254,-12-13,0 1,0-1,0-1,1 1,0-1,0 0,10 5,-17-10,1 0,0 0,0-1,-1 1,1 0,0 0,-1-1,1 1,0-1,-1 1,1 0,-1-1,1 1,0-1,-1 0,0 1,1-1,-1 1,1-1,-1 0,0 1,1-1,-1 0,0 1,1-1,-1 0,0 0,0 1,0-1,0 0,0 0,0 1,0-2,5-35,-4 33,7-133,-7 88,3 0,1 1,14-55,-13 83,4-21,2 0,1 1,34-68,-45 104,0 0,0 1,0 0,1-1,-1 1,1 0,0 0,0 1,0-1,0 1,0-1,0 1,1 0,-1 0,1 0,0 1,-1-1,1 1,0 0,0 0,0 0,0 0,0 1,0 0,0 0,0 0,0 0,0 0,0 1,0 0,0 0,-1 0,1 0,0 1,6 3,11 5,-1 2,-1 1,1 1,32 30,-34-29,74 63,168 152,-214-185,-2 3,-2 1,47 73,-54-54,-24-43,-3-7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17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151 630,'31'-3,"0"-1,-1-2,0-1,0-1,-1-2,56-26,-67 27,136-66,-137 65,0 0,-1-1,-1-1,1-1,-2 0,19-22,-24 23,-1 0,-1-1,0 0,0 0,-2-1,0 0,0 0,-1 0,-1 0,0-1,-1 1,-1-1,0 0,-1 0,-1 1,0-1,-1 0,-6-25,6 35,-1 0,0 1,0-1,-1 1,1-1,-1 1,0 0,0 1,0-1,0 1,-1-1,1 1,-1 0,0 1,0-1,0 1,0 0,0 1,-1-1,1 1,-8-1,2 0,-1 0,1 1,0 1,-1 0,1 0,-1 1,1 1,0 0,-15 5,-9 6,2 2,0 2,0 1,2 1,-56 46,45-29,2 2,1 2,-42 57,70-83,1 1,0 0,1 1,1-1,1 2,0-1,1 1,0 0,2 0,-4 27,6-29,2 0,0 1,1-1,0 1,2-1,-1 0,2 0,0 0,1-1,0 1,1-1,11 19,-3-11,0 0,1-1,1 0,1-2,1 0,0 0,2-2,0 0,40 24,-25-21,1-2,1-1,0-2,1-1,65 13,-45-13,-1-3,1-2,1-3,94-2,-145-5,0 0,0 0,0-1,0 0,-1 0,1-1,-1 0,0-1,1 0,-2 0,1 0,0-1,-1 1,0-2,0 1,0-1,6-8,-3 2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18.0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10,'-3'-9,"3"19,15 32,1 0,3-1,1-1,27 38,-5-6,-3-3,287 539,-219-393,-100-205,-4-10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18.9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0,'3'2,"0"0,-1 0,1 0,-1 1,0-1,0 1,0-1,0 1,0 0,-1 0,1-1,0 5,5 4,143 217,351 522,-421-641,-80-109,1 1,-1-1,0 1,0-1,0 0,1 1,-1-1,0 0,0 0,1 1,-1-1,0 0,1 0,-1 1,0-1,1 0,-1 0,0 0,1 1,-1-1,1 0,-1 0,0 0,1 0,-1 0,1 0,-1 0,0 0,1 0,-1 0,1 0,-1 0,1 0,3-13,-7-23,-1 10,-15-90,5-1,1-170,13 284,-1 1,2-1,-1 0,0 0,0 1,1-1,-1 1,1-1,0 0,0 1,0 0,0-1,0 1,1-1,-1 1,1 0,0 0,-1 0,1 0,0 0,0 0,0 1,0-1,0 1,1-1,-1 1,0 0,1-1,-1 2,1-1,0 0,-1 0,1 1,-1-1,1 1,0 0,-1 0,1 0,0 0,2 1,12 1,1 1,-1 0,-1 2,33 12,-45-15,430 209,-369-176,49 26,180 126,-286-180,0 0,0 0,0 0,-1 1,11 15,-5-1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19.5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1 317,'0'-4,"8"-6,12-1,11-3,13-8,8 0,16-4,9-3,5-1,1 1,-5-3,-7 3,-8 8,-9 6,-10 2,-13 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44.7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0,'4'4,"4"3,0 1,0 0,-1 1,0 0,0 0,-1 1,0-1,8 21,-3-3,-1 1,-1 1,-2 0,-1 0,-1 0,-2 1,-1 0,-2 41,-1-61,-1 0,0 0,-1 0,-6 14,8-20,0-1,0 0,-1 0,0 0,1 0,-1 0,-1 0,1 0,0-1,0 1,-1-1,0 1,1-1,-1 0,-6 3,9-5,0 0,0 0,0 0,0 0,0 0,0 0,0 0,0 0,0 0,1-1,-1 1,0 0,0 0,0 0,0 0,0 0,0 0,0 0,0 0,0-1,0 1,0 0,0 0,0 0,0 0,0 0,0 0,0 0,0 0,0 0,0-1,0 1,0 0,0 0,-1 0,1 0,0 0,0 0,0 0,0 0,0 0,0 0,0-1,0 1,0 0,0 0,0 0,-1 0,1 0,0 0,0 0,0 0,0 0,0 0,0 0,0 0,0 0,-1 0,1 0,0 0,0 0,0 0,0 0,0 0,0 0,0 0,-1 0,10-14,10-11,-10 15,1 0,0 0,0 1,1 0,0 1,0 1,1-1,13-5,-19 11,-1 0,1 0,0 1,0-1,0 1,0 1,-1-1,1 1,0 0,0 0,0 1,0 0,0 0,0 0,0 1,-1 0,1 0,-1 0,1 1,-1 0,5 3,-8-5,18 11,-2 1,1 1,22 22,-37-33,-1 0,1 1,-1 0,0 0,0 0,0 0,-1 1,1-1,-1 1,0-1,0 1,-1 0,0 0,1 0,-2 0,1 0,0 0,-1 0,0 0,0 0,-2 9,1-11,0 0,0-1,0 1,-1-1,1 1,-1-1,0 1,1-1,-1 0,0 0,0 0,0 0,-1 0,1-1,0 1,-1-1,1 1,-1-1,1 0,-1 0,0 0,0 0,1 0,-1-1,-4 1,-9 1,0-1,0 0,-23-2,18 0,-4 0,-1 1,-1-1,-30-5,52 5,-1 0,1 0,0 0,0-1,0 0,0 0,0 0,0 0,0-1,1 0,-1 0,1 0,0-1,0 1,0-1,-6-8,9 9,0 1,0-1,0 0,1 1,-1-1,1 0,0 0,0 0,0 1,0-1,0 0,1 0,-1 0,1 1,-1-1,1 0,0 1,0-1,1 1,-1-1,0 1,1-1,0 1,-1 0,1 0,0 0,3-3,5-6,1 1,0 0,22-15,-20 17,2 1,-1 0,1 1,0 1,0 0,1 1,-1 0,1 1,0 1,0 1,0 0,0 1,28 4,-7 0,0 3,-1 1,0 1,63 27,-69-24,-1 1,-1 1,0 2,-2 1,0 1,28 25,-51-40,0 0,0 1,0-1,-1 1,1-1,-1 1,0 0,0 0,0 0,0 0,-1 0,0 0,0 1,0-1,0 0,-1 0,1 1,-1-1,0 1,-1-1,1 0,-1 1,0-1,0 0,0 0,0 1,-1-1,0 0,0 0,0 0,0-1,0 1,-1 0,0-1,0 0,0 0,0 0,0 0,0 0,-1 0,0-1,1 0,-1 1,0-1,-6 1,10-2,-13 5,-1-1,0 1,0-2,0 0,0-1,0 0,-22 0,26-6,25-2,26-2,11 4,1 2,-1 3,1 2,-1 2,0 2,87 27,-109-26,-2 1,1 1,33 20,-55-27,0 0,0 1,-1-1,1 1,-1 1,0-1,-1 1,1 0,-1 1,0-1,-1 1,1 0,-1 0,-1 0,0 1,0-1,3 13,-5-18,-1 0,0 0,1-1,-1 1,0 0,0 0,0-1,-1 1,1 0,0 0,-1-1,1 1,-1 0,1-1,-1 1,0 0,0-1,0 1,0-1,0 1,0-1,-2 2,0-1,0 1,0-1,-1 0,1 0,-1 0,1 0,-1-1,0 0,-6 2,-6 0,-1 0,0-2,-25 0,26-1,0 0,0 1,0 1,0 0,-15 5,23-4,0 0,1 0,-1 1,1 0,0 1,0-1,0 1,1 1,-1-1,1 1,-8 11,-12 13,-74 85,83-98,0 0,-1-2,-1 0,-25 15,42-29,0 0,1 0,-1 0,0 0,0 0,0 0,0 0,0-1,0 1,0-1,0 0,0 1,0-1,0 0,0 0,0 0,0 0,0-1,-4 0,6 1,-1-1,1 1,-1 0,1-1,0 1,-1-1,1 1,0 0,-1-1,1 1,0-1,0 1,0-1,-1 1,1-1,0 1,0-1,0 1,0-1,0 1,0-1,0 0,0 1,0-1,0 1,0-1,12-23,-2 12,1 0,0 1,0 1,1 0,0 1,1 0,0 1,1 0,-1 1,22-8,-2 3,1 2,0 1,53-8,-55 13,1 1,-1 1,1 2,38 4,-55-2,0 1,0 1,0 0,-1 1,1 1,-1 0,-1 1,1 1,-1 0,16 13,4 5,-1 1,37 41,-62-61,-1 1,-1 1,1-1,-1 1,-1 0,1 0,-2 0,1 1,-1 0,-1 0,0 0,0 0,-1 1,0-1,0 13,-3-13,0-1,-1 1,0-1,-1 0,0 1,0-1,-1 0,0-1,-1 1,0-1,0 0,-1 0,0 0,0-1,-1 0,0 0,-10 7,-15 11,-1-2,-66 35,49-30,46-25,0-1,-1 0,1 0,-1 0,0 0,1-1,-1 1,0-1,0 0,0-1,0 1,0-1,0 0,0-1,0 1,0-1,0 0,1 0,-1 0,0-1,0 1,1-1,-1-1,1 1,0 0,-1-1,1 0,0 0,1 0,-1-1,1 1,-1-1,1 0,0 0,0 0,1 0,-1-1,1 1,0 0,0-1,0 0,0-5,0 4,0 0,0 0,1 0,0 0,0 0,0 0,1-1,0 1,0 0,1 0,0-1,0 1,0 0,1 0,0 0,0 0,0 0,1 1,0-1,0 1,1-1,-1 1,1 0,0 1,0-1,1 1,-1-1,1 1,0 1,0-1,1 1,7-4,4-2,0 1,0 1,1 1,0 1,1 0,-1 1,1 1,0 1,30 0,-34 2,-1 0,1 1,0 0,0 1,-1 1,1 1,-1 0,0 1,0 0,0 1,-1 0,0 2,0-1,-1 1,0 1,0 0,11 12,0 0,-1 1,-2 1,0 1,-1 1,-1 0,17 34,-31-51,0 1,0 0,-1 0,0 1,-1-1,0 0,0 1,-1-1,-1 1,1 0,-1-1,-1 1,0 0,0-1,-1 1,0-1,-1 0,0 1,0-1,-1 0,0-1,-1 1,-10 14,9-14,-1-2,0 1,0-1,-1 1,1-2,-2 1,1-1,-1-1,0 0,0 0,-12 4,-9 2,-1-2,-40 7,2 0,68-16,-14 4,0-1,0 0,-20 0,32-3,0 0,0 0,0 0,0 0,1-1,-1 1,0-1,1 0,-1 0,0 0,-3-2,5 2,0 0,0 0,0 0,0 0,0 0,1 0,-1 0,0 0,1 0,-1 0,1 0,-1 0,1-1,-1 1,1 0,0 0,0-1,0 1,-1 0,1 0,0-1,1 1,-1 0,0 0,0-1,1-1,0 0,1 0,-1-1,1 1,-1 0,1 0,0 1,0-1,0 0,1 1,-1-1,1 1,-1 0,1-1,0 1,0 1,-1-1,2 0,-1 1,0-1,0 1,0 0,1 0,-1 0,0 1,5-1,11-2,1 1,0 1,21 1,-33 0,53 1,5-2,0 4,112 18,-174-21,0 1,-1-1,1 1,-1 0,1 0,-1 1,0-1,0 1,1-1,-1 1,0 0,0 0,-1 1,1-1,0 1,-1-1,1 1,-1 0,0 0,0 0,0 0,0 0,-1 0,1 0,-1 1,0-1,0 1,0-1,0 1,0-1,-1 1,0-1,0 1,0 0,-1 6,-1 2,-1 0,0 0,-1 0,0 0,-1 0,0-1,-1 0,0 0,-9 10,-43 57,-4-3,-3-3,-3-3,-154 119,-23-24,244-164,-1 1,0 0,-1 1,1-1,0 0,0 1,0-1,0 1,0 0,1 0,-1 0,-2 3,4-3,0-1,0 1,0 0,0 0,0 0,1 0,-1 0,0-1,1 1,0 0,-1 0,1-1,0 1,0 0,0-1,0 1,2 1,15 34,-1 0,-1 1,15 59,25 60,50 49,-97-185,-2-1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20.7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144 128,'-11'0,"-1"1,1 0,0 1,0 0,0 0,0 1,-12 6,20-9,1 1,-1 0,1 1,0-1,-1 0,1 1,0-1,0 1,0-1,0 1,0 0,1 0,-1 0,0 0,1 0,0 0,-1 1,1-1,0 0,0 1,0-1,1 1,-1-1,0 1,1-1,0 1,-1-1,1 1,0 0,1-1,-1 1,0-1,1 1,-1-1,1 1,0-1,1 3,8 18,2 0,0-1,1 0,2-1,0-1,1 0,32 30,3-4,91 64,-125-98,1 0,1-2,-1 0,1-1,1-1,0-1,0-1,0 0,1-2,31 4,-49-9,-1 1,1 0,-1-1,1 0,-1 1,0-1,1 0,-1 0,0-1,0 1,0 0,1-1,-1 1,-1-1,1 1,0-1,0 0,-1 0,1 0,-1 0,1 0,-1 0,0-1,0 1,0 0,0-1,0 1,-1 0,1-1,-1 1,1-5,1-5,0-1,-1 1,0-1,-2-24,-4-14,-2 1,-14-50,16 83,0 1,-1-1,0 1,-1 0,-1 0,-1 1,0 0,-1 0,-19-19,9 16,-2 1,0 1,-1 1,0 1,-1 0,-1 3,0 0,0 1,-45-11,23 13,26 7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23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255 425,'-22'0,"-1"-1,0 1,-1 2,-37 6,56-7,0 0,0 1,0-1,0 1,1 0,-1 0,0 1,1-1,0 1,0 0,0 0,0 0,0 1,0 0,1-1,0 1,0 0,0 1,0-1,1 0,-1 1,-2 6,3 1,-1-1,1 1,1 0,0 0,1 0,0-1,1 1,0 0,1 0,0 0,1-1,0 1,1-1,0 0,1 0,0-1,12 19,-8-15,1 0,1 0,0-1,0 0,1-1,1 0,0-1,1-1,0 0,0 0,29 12,-33-18,0 0,1-1,-1 0,1-1,0 0,11 0,-19-2,-1 0,1 1,0-1,0-1,0 1,0 0,0-1,0 1,0-1,0 0,-1 0,1 0,0 0,-1-1,1 1,-1-1,1 1,-1-1,0 0,1 0,-1 0,0 0,-1-1,1 1,0 0,2-6,3-10,-2 0,0 0,-2 0,1 0,-1-22,-1-99,-2 81,1-48,-4-227,-7 268,10 63,0 0,0 0,0 1,-1-1,1 0,0 0,-1 1,0-1,1 0,-1 1,0-1,0 0,0 1,0-1,0 1,-1 0,1-1,0 1,0 0,-1 0,1 0,-1 0,1 0,-1 0,0 0,1 0,-1 1,0-1,0 0,-3 0,5 2,-1-1,1 1,0-1,-1 1,1-1,0 1,-1-1,1 1,0-1,0 1,-1 0,1-1,0 1,0-1,0 1,0 0,0-1,0 1,0-1,0 1,0 0,0-1,0 1,0-1,0 1,1 0,-1-1,0 1,0-1,1 1,0 0,8 24,-8-23,34 70,4-3,55 77,-32-52,101 154,-159-241,1-1,-1 0,1-1,1 1,-1-1,1 0,-1 0,1-1,1 0,-1 0,1 0,-1-1,1 0,13 4,-9-4,1-1,0 0,0-1,0 0,0-1,0 0,0-1,18-4,-3-1,-1-1,0-2,-1 0,0-2,0-1,-2-1,34-23,-45 28,0-1,0 0,-1-1,0 0,-1-1,17-22,-24 27,0 1,0-1,-1 0,1 0,-1 0,-1-1,1 1,-1 0,0-1,-1 1,1-1,-1 1,0-1,-1 1,0-1,0 1,-3-12,2 11,0 1,0 0,0 0,-1 0,1 0,-1 0,-1 0,1 1,-1 0,0 0,0 0,-1 0,0 0,1 1,-1 0,-1 0,1 0,-1 1,1 0,-1 0,0 0,-11-3,53 34,155 69,49 30,-193-99,-1 2,-2 2,40 39,-81-69,0 0,-1 0,1 1,-1-1,0 1,0 0,0 0,0 0,-1 0,1 0,-1 0,0 0,1 0,-2 0,1 1,0-1,-1 0,1 1,-1-1,0 1,0 4,-2-3,1 0,-1 0,0 0,0 0,0 0,-1-1,0 1,0-1,0 0,0 0,-1 0,-5 6,-11 6,0-1,0-1,-2-1,-35 17,34-19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24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42,'-5'-4,"0"-6,-1-6,2 5,5 12,7 11,11 16,1 7,7 6,-2 1,0-2,-1-5,-4-3,-5-3,-2-7,-2-6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25.8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633 1429,'-73'2,"0"3,1 3,0 3,0 3,-80 28,143-39,0 0,-1 0,1 1,1 1,-1-1,1 1,0 1,0 0,-12 10,18-13,0 0,0 0,0 0,0 0,0 0,1 0,-1 1,1-1,0 0,0 1,0-1,1 1,-1-1,1 1,0-1,0 1,0-1,0 1,0-1,1 1,0-1,0 1,0-1,0 1,0-1,1 0,-1 0,1 0,2 4,5 5,-1-1,1 1,1-2,0 0,1 0,0-1,0 0,1 0,0-2,21 11,9 2,86 28,-105-41,0-1,0-1,1-1,0-1,0-1,0-1,0-1,0-2,0 0,-1-2,32-7,-43 7,0 0,0 0,0-1,-1-1,0 1,0-2,0 0,-1 0,0-1,0 0,-1-1,0 0,-1 0,0-1,0 0,-1-1,0 1,-1-1,0-1,-1 1,0-1,6-24,-5 5,-2 1,-1-1,-2 0,0 0,-2 0,-2 1,-1-1,-1 0,-1 1,-2 0,-1 1,-23-53,13 44,0 0,-3 1,-1 0,-1 2,-2 1,-2 2,-1 0,-58-49,77 73,0 1,-1-1,0 1,0 1,0 0,-1 1,0 0,0 1,0 0,-1 1,1 0,-1 1,-17-1,146 13,113-15,-196 2,0-1,-1-2,0-2,61-22,-55 14,68-38,-93 46,-1-1,0 0,0 0,-1-1,0-1,-1 0,0 0,14-22,-19 23,-1 0,0 0,0 0,-1-1,0 0,-1 1,0-1,-1 0,0 0,-1 0,-1-18,-1 6,-1 1,-1 0,-1-1,-13-34,10 38,-1 0,0 1,-2 0,0 1,-1 0,-26-29,29 37,0 0,0 1,-1 0,0 0,0 1,-1 0,0 1,0 0,0 1,-1 0,0 1,-17-4,27 7,0 1,0 0,1-1,-1 1,0 0,1 0,-1 0,0 0,1 1,-1-1,0 0,1 1,-1-1,0 1,1 0,-1-1,1 1,-1 0,1 0,-1 0,1 0,0 0,-3 2,3 0,-1-1,1 1,0 0,-1 0,2-1,-1 1,0 0,0 0,1 0,-1 0,1 0,0 5,1 7,1 0,0 0,1 1,5 15,12 30,3-1,43 82,76 108,-120-213,91 150,267 332,-329-460,-4 3,-1 2,-4 1,60 127,-94-174,-3-8,0-1,-1 1,-1 0,0 0,0 0,2 14,-5-21,0-1,0 1,-1-1,1 1,-1 0,1-1,-1 1,0-1,0 0,0 1,0-1,0 0,-1 1,1-1,-1 0,1 0,-1 0,0 0,0-1,0 1,0 0,0-1,0 1,0-1,0 0,-1 0,1 0,0 0,-1 0,-3 1,-41 19,37-16,0-1,0 1,0-2,0 1,-1-1,-12 2,-11-2,0-1,0-2,-1-1,-66-11,74 6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26.5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0 123,'4'0,"6"0,1-4,3-2,8 0,0-2,0-5,6-1,2 4,-5-3,-1 3,-1 2,0 2,0 3,-4-3,0 0,0 0,-3 2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28.9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1,'5'1,"0"0,0 0,-1 1,1 0,0 0,-1 0,1 0,-1 1,0 0,0 0,0 0,4 4,5 3,282 241,-191-157,613 585,-569-525,128 175,-269-319,18 23,-24-31,1-1,-1 0,0 1,0-1,0 0,1 0,-1 0,1 0,-1 0,1 0,-1 0,1-1,-1 1,1 0,0-1,-1 1,3-1,-3 0,0-1,0 1,0-1,-1 1,1-1,0 0,0 0,-1 1,1-1,0 0,-1 0,1 0,-1 1,1-1,-1 0,1 0,-1 0,0 0,1 0,-1 0,0 0,0 0,0 0,0 0,0-2,2-33,-2 30,-29-603,2 149,27 454,-3-33,3 0,0 0,3 1,1-1,2 1,14-49,-10 34,-9 46,0 0,0-1,0 1,1-1,0 1,0 0,1 0,0 0,8-12,-1 8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30.2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1,'-62'34,"0"3,3 3,1 2,2 2,2 3,-60 68,103-102,1 0,0 1,1 0,1 0,0 1,1 0,0 0,-8 32,13-37,-1 0,1 0,1 0,0 0,0 0,1 1,0-1,1 0,0 0,1 0,0 0,1 0,-1 0,2 0,8 16,-6-18,0 0,0-1,1 0,0 0,1-1,-1 0,1 0,0-1,1 0,0 0,-1-1,11 3,20 8,55 12,-87-25,125 24,2-5,155 5,-11-3,64 28,-256-32,159 54,-228-66,-1 0,1 1,-1 1,-1 1,0 0,18 15,-29-21,0-1,-1 1,1 1,-1-1,0 0,0 1,0 0,0-1,-1 1,0 0,2 6,-3-8,-1 1,0-1,1 1,-1-1,0 1,0-1,-1 1,1 0,-1-1,0 1,0-1,0 0,0 1,-1-1,1 0,-1 0,0 0,-3 4,-5 5,-1 0,0-1,-1 0,-1-1,-22 14,-9 8,-32 27,-3-4,-2-3,-2-4,-117 50,136-72,-1-3,-1-3,0-3,-1-3,-1-3,-127 5,163-15,-142-5,171 3,1 1,-1 0,1 0,-1-1,0 0,1 1,-1-1,1 0,0 0,-1-1,-2-1,1-2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31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179 155,'0'806,"0"-795,0 11,0-1,-5 29,4-46,1 0,-1 0,0 1,0-1,-1 0,1-1,-1 1,0 0,0 0,0-1,0 1,-1-1,1 1,-1-1,0 0,0 0,0 0,-6 3,8-5,0-1,1 0,-1 0,0 0,0 1,0-1,1 0,-1 0,0 0,0 0,0-1,1 1,-1 0,0 0,0 0,0-1,1 1,-1 0,0-1,0 1,1-1,-1 1,0 0,1-1,-1 0,1 1,-1-1,1 1,-1-1,1 0,-1 1,1-1,-1 0,1 0,0 1,-1-1,1 0,0 0,0 1,0-1,0 0,-1 0,1 0,0 1,1-3,-7-47,6 41,-49-442,6 80,41 347,-1 5,1 0,1 0,1 0,1 0,4-24,-4 39,0 0,0 0,0 1,0-1,1 1,-1-1,1 1,0 0,0-1,0 1,1 0,-1 0,1 1,-1-1,1 0,0 1,0 0,0 0,1 0,-1 0,0 0,1 0,-1 1,1 0,-1 0,1 0,0 0,0 0,-1 1,1-1,0 1,6 1,2 0,0 0,0 1,-1 1,1 0,0 0,-1 1,0 1,18 9,86 58,-84-51,65 46,-3 4,-3 4,-4 4,106 124,-104-106,171 147,-210-200,-39-33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32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61,'4'-1,"0"0,0 0,0 0,0 0,0-1,0 0,-1 1,1-2,5-3,21-10,2 9,0 1,0 2,1 1,0 1,59 5,-23-1,5 1,-44-1,-1 0,1-3,-1 0,35-7,-45 3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33.1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1 196,'20'1,"0"1,0 1,0 0,0 2,-1 0,1 2,30 14,124 75,-151-81,27 13,-27-16,-1 0,-1 2,-1 0,35 31,-54-44,0-1,-1 1,1-1,0 1,0-1,-1 1,1 0,-1-1,1 1,0 0,-1 0,1-1,-1 1,0 0,1 0,-1 0,0-1,1 1,-1 0,0 0,0 0,0 0,0 0,1 0,-1 0,-1-1,1 1,0 0,0 0,0 0,0 0,-1 0,1 0,0-1,-1 1,1 0,-1 0,0 1,0-2,0 0,0 1,-1-1,1 0,0 0,0 0,0 0,-1 0,1-1,0 1,0 0,0 0,0-1,0 1,0-1,0 1,0-1,0 1,0-1,0 0,0 1,0-1,0 0,0 0,0 0,1 0,-1 0,0 0,0-1,-4-6,1-1,0 1,0 0,1-1,0 0,1 0,0 0,0 0,1 0,0 0,1-13,0 7,0 1,1 0,1-1,0 1,1 0,8-23,2 13,0 0,2 1,1 1,0 0,2 1,0 1,1 1,1 1,30-22,-46 37,0 1,0-1,0 1,0 0,1 0,-1 0,0 1,1-1,-1 1,1 0,0 0,-1 1,1-1,-1 1,1 0,0 1,0-1,-1 1,1 0,-1 0,1 0,-1 0,1 1,-1 0,0 0,7 4,9 7,0 1,-2 1,1 0,18 22,0-2,354 348,-369-349,-16-19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46.2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106 121,'-11'13,"0"1,1 0,1 0,0 1,1 1,1 0,0 0,1 0,1 0,1 1,0 0,-2 25,0 19,4 0,4 67,0-98,1-1,1 0,15 53,-16-70,1-1,1 1,-1-1,2 0,0 0,0-1,1 1,0-2,1 1,0-1,18 16,-22-22,1 1,0-1,0-1,0 1,1-1,-1 0,1 0,-1 0,1-1,-1 0,1 0,0 0,0-1,0 0,-1 0,1 0,0-1,0 0,-1 0,1 0,0-1,-1 0,0 0,10-6,-8 5,-1-1,0 0,0 0,0-1,0 0,-1 0,0 0,0-1,0 0,-1 0,0 0,0 0,0-1,-1 1,0-1,0 0,-1 0,0 0,2-8,0-30,-1 1,-5-78,-21-90,19 174,-26-263,30 300,0-1,0 0,0 0,0 1,-1-1,1 0,-1 1,1-1,-1 0,1 1,-1-1,0 1,0-1,0 1,0-1,0 1,0 0,0-1,-2 0,2 1,0 1,0 0,0-1,-1 1,1 0,0 0,0 0,0 0,-1 0,1 0,0 0,0 0,0 0,-1 0,1 1,0-1,0 1,0-1,0 1,-2 0,-8 6,1 0,0 1,1 0,-12 13,4-4,0-6,1 0,-1-1,-27 12,-7 3,34-16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34.4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430 1,'-27'0,"-11"-1,-1 2,0 1,1 2,-51 12,81-14,-1 0,1 1,0-1,0 2,0-1,0 1,1 1,-1-1,1 1,0 1,1-1,-1 1,1 0,0 1,1-1,0 1,0 0,0 0,1 1,0 0,0-1,1 1,0 1,0-1,-2 13,4-16,1 0,-1 0,1 0,0 0,0 0,1 0,-1 0,1 0,0 0,1 0,-1 0,1 0,0-1,0 1,4 5,-1-3,0 0,0-1,1 1,0-1,1-1,-1 1,1-1,10 6,10 3,1 0,0-3,58 17,-33-11,-25-7,1-2,0 0,0-2,1-1,55 2,-83-7,1 0,-1-1,1 1,-1-1,1 0,-1 1,1-1,-1-1,0 1,1 0,-1 0,0-1,0 0,0 1,0-1,0 0,0 0,-1 0,1 0,-1 0,1 0,-1 0,0-1,0 1,2-4,-2 4,0-1,0 0,1 1,-1-1,1 1,0 0,0-1,0 1,0 0,0 0,0 0,0 0,1 1,-1-1,4-1,-3 3,-1-1,1 1,-1 0,1 0,-1 0,0 1,1-1,-1 1,1-1,-1 1,0 0,0 0,1 0,-1 0,0 0,0 0,0 1,0-1,3 3,39 38,-36-35,-7-6,79 79,117 150,-179-204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35.1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0,'5'2,"-1"0,0 0,0 0,-1 0,1 1,0 0,-1-1,0 1,0 1,0-1,5 6,-5-6,275 337,-177-212,-75-96,70 82,-90-108,0-1,0-1,1 1,-1-1,1 0,0-1,0 1,0-1,0-1,1 1,-1-1,16 2,4-2,0 0,36-3,-30-1,-11 2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36.5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1 107,'6'1,"1"1,-1 0,1 1,-1-1,0 1,1 0,-2 1,1-1,6 6,16 8,-4-5,32 16,113 41,-166-68,0 0,0 0,0-1,0 1,1-1,-1 1,0-1,0 0,0 0,0-1,1 1,-1-1,0 1,0-1,0 0,0 0,0 0,0-1,0 1,3-3,-3 1,0 0,0 0,0 0,0-1,-1 1,1-1,-1 0,0 0,0 0,-1 0,1 0,1-8,1-10,0 1,-2-1,-1 0,-2-33,1 51,-7-40,5 32,20 36,528 860,-467-745,101 246,-149-301,-3 1,-4 2,-4 0,13 133,-22 51,-12-237,-2 0,-1 0,-2 0,-1 0,-21 59,26-85,-1-1,-1 0,0 1,0-1,0-1,-1 1,0 0,0-1,0 0,-1-1,0 1,0-1,0 0,-1 0,0-1,-9 5,8-6,-1 0,0-1,0 0,0 0,0-1,0 0,0-1,-1 0,1 0,0-1,0 0,0 0,0-1,-9-4,-9-3,1-1,1-1,0-1,0-2,1 0,1-2,0-1,2 0,0-2,0 0,2-1,1-1,-26-38,22 26,1-1,2-1,1-1,2 0,2-2,1 1,2-2,1 1,-4-41,11 44,2-1,1 1,1 0,3 0,0 0,2 0,2 1,1 0,14-34,118-391,-121 374,-4-1,-3 0,1-131,-14 205,-1 8,1 0,0 0,0 0,0 0,1 0,-1 0,1 0,0 0,0 0,0 0,3-5,1 5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37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1 737,'5'-1,"0"0,0-1,0 1,0-1,0-1,0 1,-1 0,1-1,-1 0,0 0,1-1,3-4,12-7,46-33,-2-3,-3-3,-1-2,-4-3,-2-2,64-94,-111 145,41-70,-45 75,-1 1,0-1,0 1,0-1,-1 0,0 0,0 0,0 0,0 0,-1 0,0 0,0 1,0-1,-1 0,-1-7,1 10,-1 0,1 0,-1 0,1 0,-1 0,0 1,0-1,0 0,0 1,0-1,0 1,0 0,-1 0,1 0,0 0,-1 0,1 0,-1 1,1-1,0 1,-1 0,1 0,-1 0,1 0,-1 0,0 0,1 0,0 1,-6 1,7-2,-1 1,0-1,0 0,0 1,0-1,1 1,-1 0,0 0,0-1,1 1,-1 0,1 1,-1-1,1 0,-1 0,1 1,0-1,0 0,-1 1,1 0,0-1,0 1,1-1,-1 1,0 0,0 0,1 0,-1-1,1 1,0 0,-1 0,1 0,0 0,0 0,0-1,1 1,-1 0,0 0,1 0,-1 0,2 2,9 17,1-1,1-1,1 0,1 0,1-2,31 29,-28-27,164 152,130 141,-306-304,1 0,-1 1,-1 0,1 1,-2 0,10 19,-14-25,-1-1,1 1,-1-1,1 0,-1 1,0-1,0 1,-1-1,1 1,-1-1,1 0,-1 1,0-1,0 0,-1 0,1 1,-1-1,0 0,1 0,-1-1,0 1,-1 0,1-1,0 1,-1-1,-3 3,-64 53,-79 50,26-20,100-71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38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1,'4'0,"2"8,-1 8,4 5,4 3,5 2,-2 1,-2 0,-5 0,-3-6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38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40.0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0 630,'3'-36,"1"1,1 0,2 0,13-41,-9 40,-2 0,-1 0,4-67,-11 70,0 9,0 0,-2 0,-1 1,-5-27,7 49,0 0,0 0,0 0,0 0,0 1,0-1,0 0,-1 0,1 0,0 0,-1 0,1 0,-1 1,1-1,-1 0,1 0,-1 0,1 1,-1-1,0 0,1 1,-1-1,0 1,0-1,0 1,1-1,-1 1,0-1,0 1,0 0,0-1,0 1,0 0,0 0,-1 0,0 1,1-1,0 1,0 0,-1 0,1 0,0 0,0 0,0 1,0-1,0 0,0 0,0 1,1-1,-1 1,0-1,1 0,-1 1,1-1,0 1,-1 2,0 5,1 0,0 0,0 0,1 0,0 0,0-1,1 1,1 0,-1-1,1 1,1-1,-1 0,1 0,1 0,0 0,7 9,7 8,2 0,0-2,32 28,9-1,3-2,2-4,2-2,95 42,79 49,-240-131,0-1,0 1,0 0,-1 0,1 0,-1 0,1 1,-1-1,0 1,0-1,0 1,0 0,0-1,-1 1,1 0,-1 0,1 4,-2-5,0 0,0 0,-1 0,1 0,-1 0,0 0,1 0,-1 0,0-1,0 1,0 0,0 0,-1-1,1 1,0-1,-1 1,1-1,-1 0,1 1,-1-1,0 0,0 0,1 0,-1 0,0-1,0 1,0 0,-2 0,-118 42,104-36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44.2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1283,'48'-3,"1"-2,-1-2,92-26,-52 11,791-122,17 77,167 36,37-3,1023 31,500 50,-1891-92,-3-44,-406 48,870-31,3 121,-1005-35,1001 46,-1045-67,217-40,-142 14,696-61,3 41,1554 109,-2265-40,523 45,-9 32,-555-63,92 15,-169-32,1-5,0-3,1-5,-1-4,154-25,33-28,319-109,-313 64,365-116,-8 70,-481 124,1 7,168 4,-241 9,0-4,158-35,-68 9,359-20,-421 52,-1 6,187 29,-179-11,88 16,288 14,-216-42,427 6,-699-17,0-1,0 0,-1-1,1 0,-1-1,15-6,-9 3,0 1,25-5,847-130,-843 134,-13 2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57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1,'8'0,"8"8,13 8,7 13,5 7,5 5,-2 4,5 4,-7-3,0-1,-5-3,-7-5,-10-4,-3-8,-5-4,-5-5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3:58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1,'18'1,"-1"1,1 0,-1 2,0 0,0 1,-1 0,1 1,-1 1,20 12,19 15,60 46,-72-49,-27-19,500 375,-401-292,-5 5,131 153,-199-200,-2 2,-3 1,-2 2,-3 1,-2 1,-3 2,-2 1,29 126,-48-165,25 132,-28-127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48.9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121 1,'1'90,"-5"0,-4-1,-23 110,20-154,5-23,0 0,2 1,0-1,1 31,4-27,-1 1,-2-1,0 1,-2-1,0 0,-11 34,15-60,-1 1,1-1,0 1,0 0,0-1,0 1,0-1,-1 1,1 0,0-1,-1 1,1-1,0 1,-1 0,1-1,-1 1,1-1,-1 0,1 1,-1-1,1 1,-1-1,1 0,-1 1,0-1,1 0,-1 0,1 1,-1-1,-1 0,-3-4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08.0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931 132,'0'-3,"0"-1,0 0,-1 0,1 1,-1-1,0 0,0 1,0-1,0 1,0-1,-1 1,0 0,0 0,0-1,-3-3,1 3,0 1,-1-1,1 1,-1 0,0 0,1 1,-1-1,0 1,-1 0,-5-1,-40-9,0 2,0 2,-1 3,1 1,-1 3,-63 7,94-3,1 1,0 1,0 0,0 2,1 0,0 1,0 1,1 1,0 1,0 0,1 1,-25 24,26-21,1-1,1 2,0 0,1 1,1 0,0 1,2 0,0 1,1 0,1 0,1 1,-7 29,12-41,1 1,0-1,1 0,0 1,0-1,1 1,0-1,1 0,-1 1,2-1,-1 0,8 15,-4-11,1 0,1-1,0 0,0 0,1-1,0 0,15 12,11 4,1-1,1-2,79 36,145 49,298 82,-397-143,-52-17,126 54,-229-82,-1 1,1 0,-1 1,1 0,-1 0,0 0,-1 0,1 1,8 10,-12-12,-1-1,1 1,-1-1,0 1,0 0,0 0,-1-1,1 1,-1 0,1 0,-1 0,0 0,0 0,0-1,0 1,-1 0,1 0,-1 0,0 0,1-1,-1 1,-1 0,1-1,0 1,-1-1,1 1,-3 1,-4 9,-1-1,0-1,-1 0,0 0,-1-1,0 0,-19 12,-94 49,8-5,92-49,-2-2,1 0,-2-2,0-1,0-1,-1-1,-1-1,1-2,-1-1,0-1,-52 1,53-5,0-1,-1-2,1-1,0-1,-43-12,55 11,0-1,0-1,0 0,1-1,0-1,1 0,-1-1,2-1,0 0,-16-18,13 11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08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1,'0'4,"4"6,2 14,-1 12,8 7,6 11,4 7,2 8,1-1,-3-2,-2-9,-4-5,-1-8,-4-6,-2-10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08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11,'0'-4,"0"-2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09.8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1 209,'1'10,"0"-1,0 0,1 1,0-1,1 0,0 0,0 0,1-1,7 13,8 11,27 32,-7-10,-10-11,1 0,-1 1,-3 2,-1 0,18 51,-41-86,-13-29,-15-38,23 46,-87-268,78 231,2 0,2-1,3 0,-1-50,6 87,1-1,-1 1,2 0,0 0,0 0,1 0,4-11,-6 20,0-1,1 1,-1-1,0 1,1 0,-1-1,1 1,0 0,0 0,0 0,0 0,0 1,0-1,1 0,-1 1,1 0,-1-1,1 1,-1 0,1 0,-1 1,1-1,0 0,0 1,-1 0,1-1,0 1,0 0,-1 1,1-1,0 0,0 1,3 1,13 3,0 2,-1 0,0 1,-1 1,0 0,0 1,24 20,-3 2,63 67,-56-46,-2 2,-2 1,-3 3,49 99,-36-44,61 202,-103-283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14.6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869 1123,'-7'0,"1"1,-1 0,1 1,-1-1,1 1,-7 3,-14 4,-44 15,2 2,0 3,2 4,1 2,2 3,1 3,3 2,-77 71,119-97,0 1,-29 37,42-48,0 0,1 0,0 0,0 0,1 1,0-1,0 1,1 0,0 0,0 0,1 0,-1 13,2-18,0 0,1 0,0 0,-1-1,1 1,0 0,0-1,0 1,1-1,-1 1,0-1,1 1,0-1,-1 0,1 0,0 0,0 0,1 0,-1 0,0-1,0 1,1-1,3 2,7 3,0 0,0-2,22 6,-10-3,-4 0,14 5,0-1,1-2,0-1,0-2,62 3,-93-9,-1-1,1 0,-1 0,1 0,-1 0,0-1,1 0,-1 0,0 0,0 0,0-1,-1 1,1-1,0 0,-1 0,0 0,0-1,0 1,0-1,0 0,-1 0,4-7,4-9,-1-1,-1-1,8-32,-2 7,96-316,-109 360,20-46,-20 46,0 1,0 0,0 0,0 0,1 0,-1 0,1 0,-1 1,1-1,0 0,-1 1,1-1,0 1,0 0,0 0,0 0,0 0,4-2,-4 3,-1 1,1-1,-1 0,1 1,-1-1,1 0,-1 1,1 0,-1-1,0 1,1 0,-1 0,0 0,0 0,1 0,-1 0,0 0,0 0,0 0,1 3,20 31,-17-26,349 730,-117-135,-183-435,55 292,-106-443,6 37,4 78,-12-120,-1 1,-1-1,0 0,0 1,-1-1,-1 0,-1 0,1 0,-2-1,0 0,-11 20,14-28,0-1,-1 0,0 1,1-1,-2 0,1 0,0 0,0-1,-1 1,1-1,-1 0,0 0,0 0,0 0,0-1,0 0,-5 2,2-3,1 1,0-1,-1 0,1-1,0 0,0 0,-1 0,1 0,0-1,-9-4,-5-3,1-2,0 0,1-1,1-1,-29-26,-18-22,2-4,4-2,-77-113,100 126,3-1,2-1,3-2,2-1,-30-107,48 130,1-1,2 1,1-1,2 1,2-1,1 0,2 1,1 0,2 0,1 0,20-51,-7 35,1 2,3 0,2 2,2 0,2 2,70-79,-82 104,1 1,1 0,1 2,1 0,27-16,-45 32,-1 1,0-1,1 1,-1 0,1 0,0 1,-1-1,1 1,0 0,-1 0,1 0,-1 1,1 0,0 0,-1 0,1 0,-1 1,0 0,6 2,12 8,-2 0,32 23,-18-12,45 25,-47-31,0 3,-1 0,-1 2,35 33,-49-36,-14-16,0 0,1 1,-1-1,1 0,0-1,0 1,0 0,0-1,0 1,0-1,1 0,-1 0,1-1,-1 1,5 1,-28-46,-102-205,110 217,1-1,2 0,1-1,1 0,2 0,-1-42,6 69,0-20,4 23,5 15,15 43,32 104,-10-22,-39-118,25 65,61 114,-90-193,0 0,1 0,-1-1,1 1,0-1,0 0,1 0,-1-1,1 1,0-1,0 0,0 0,0-1,1 0,-1 1,1-2,-1 1,1-1,10 2,-2-2,0-1,0 0,-1-1,1 0,-1-1,1 0,19-7,-27 6,1 0,-1 0,1-1,-1 1,0-1,-1-1,1 1,-1-1,0 0,0 0,0-1,-1 1,0-1,0 0,0 0,-1-1,0 1,0-1,2-7,5-17,-1 0,8-60,-13 68,4-27,2-89,-10 117,-1 0,-1 0,-1 0,-1 0,-1 1,-12-34,3 14,10 27,9 29,6 13,2-1,0 0,2-1,25 35,-2-10,48 48,-49-61,1-2,2-2,1-2,1-1,2-2,61 29,-87-50,1-1,0-1,24 5,-13-4,-28-7,-1 1,1-1,0 0,0 0,0 0,0 0,0 0,-1 0,1 0,0-1,0 1,0-1,0 1,-1-1,1 0,0 1,-1-1,1 0,0 0,1-2,1-1,-1 1,0 0,0-1,0 0,0 0,-1 0,0 0,3-5,2-11,0 0,7-39,-12 51,12-75,-3-1,1-116,-29-169,5 256,-4 0,-5 2,-5 1,-65-174,84 268,-25-55,30 67,0 0,0 0,-1 0,0 0,0 1,0-1,0 1,0 0,-1 0,0 0,1 0,-9-4,11 7,1-1,-1 1,0 0,0 0,0-1,0 1,0 0,0 0,0 0,0 0,0 0,0 0,0 1,0-1,0 0,0 0,0 1,0-1,1 0,-1 1,0-1,0 1,0-1,0 1,1 0,-1-1,0 1,1 0,-1-1,0 1,1 0,-1 0,1 0,-1 0,1-1,0 1,-1 0,1 0,0 0,0 0,-1 1,-6 44,7-42,-1 37,3 0,1-1,2 1,2-1,1 0,2-1,2 0,25 57,14 12,101 162,-115-211,2-2,87 96,-103-129,2-1,0-1,2-1,1-1,0-1,1-2,57 25,-69-35,5 3,1-2,0 0,27 4,-44-11,1 0,0 0,-1-1,1 0,0 0,0-1,-1 1,1-2,-1 1,1-1,-1 0,1 0,-1-1,0 1,11-8,2-3,-1-1,-1-1,0 0,-1-1,-1-1,-1-1,0 0,-1 0,-1-2,-1 1,0-1,-2-1,12-35,-1 2,-2-2,-2 0,-3-1,-2 0,4-88,-14 142,-1-1,0 0,-1 1,1-1,-1 1,0-1,0 0,0 1,0-1,0 1,-1 0,1-1,-1 1,0 0,0 0,0 0,-1 0,1 1,-1-1,-3-2,4 4,0 0,0 0,0 0,-1 0,1 1,0-1,-1 1,1-1,0 1,-1 0,1 0,-1 0,1 0,0 0,-1 1,1-1,0 1,-1 0,1-1,0 1,0 0,-1 0,1 1,0-1,0 0,0 1,0-1,1 1,-1-1,0 1,-1 2,-6 7,0-1,1 2,0-1,1 1,0 0,1 0,-8 21,-24 95,22-61,3 1,3 0,3 0,4 1,8 127,-3-179,0 0,2 0,0 0,0 0,2-1,0 0,1 0,0 0,2-1,-1 0,2-1,0 0,1 0,0-1,1 0,0-1,1-1,15 10,-25-18,1-1,-1 0,1 0,0 0,-1-1,1 1,0-1,0 0,0 0,0 0,0 0,0-1,1 0,-1 0,0 0,4-1,-5 1,-1-1,0 0,0 0,1 0,-1 0,0-1,0 1,0-1,0 1,0-1,-1 1,1-1,0 0,-1 0,1 0,-1 0,0 0,0 0,1 0,-1-1,-1 1,1 0,0-1,-1 1,1-1,-1 1,1-5,4-60,-6-132,-3 82,3-427,0 538,1 1,1-1,-1 1,1-1,0 1,1-7,-2 12,1-1,-1 1,0 0,0-1,0 1,0 0,1 0,-1-1,0 1,0 0,1 0,-1-1,0 1,0 0,1 0,-1 0,0-1,1 1,-1 0,0 0,1 0,-1 0,0 0,1 0,-1 0,0 0,1 0,-1 0,0 0,1 0,-1 0,0 0,1 0,-1 0,1 0,19 17,11 19,160 179,-140-162,111 86,-155-133,0-1,1 0,0 0,0-1,0 0,1-1,-1 1,1-2,16 4,-21-5,0-1,0 0,0 0,0-1,0 1,0-1,0 0,0 0,0 0,0-1,0 1,-1-1,1 0,-1 0,1 0,-1 0,0-1,1 1,-1-1,0 0,-1 0,1 0,4-7,19-32,-1-2,35-86,-32 66,20-50,-5-3,-5-1,-5-1,-5-2,18-182,-44 284,1-10,-2-48,-1 71,0 0,-1 0,0 0,0 0,0 0,-1 0,0 0,0 0,-1 0,1 1,-1-1,-1 1,-5-9,7 13,0-1,0 0,0 0,0 1,0-1,0 1,0 0,0-1,0 1,-1 0,1 0,0 0,-1 1,1-1,-1 1,1-1,-1 1,1 0,-1 0,1 0,-1 0,1 0,-1 1,1-1,-1 1,1-1,-1 1,1 0,0 0,-1 0,1 1,0-1,0 0,0 1,-2 1,-7 7,0 0,0 0,1 1,-14 21,19-25,-15 21,1 2,2 0,1 1,1 1,2 0,1 1,2 0,1 1,1 0,2 0,2 1,1 0,3 62,1-87,0-1,0 0,1 0,0 0,1 0,0 0,1-1,-1 1,2-1,-1 0,1 0,0 0,1-1,0 0,0 0,0 0,1-1,11 9,9 3,1 0,1-2,57 23,-24-12,113 59,166 112,-330-191,5 3,0 0,-1 1,0 1,15 17,-27-27,0 1,-1 0,1 0,-1 0,0 1,0-1,0 1,0-1,-1 1,0-1,1 1,-1 0,-1 0,1-1,0 1,-1 0,0 0,0 0,0 0,0 0,-1-1,1 1,-1 0,0 0,0 0,-3 5,-12 20,-2 0,-1-1,-31 35,-13 18,51-63,-6 7,-20 39,38-63,-1 0,1 0,0 0,-1 0,1 0,0 0,0 0,0 0,0 0,0 0,0 0,0 0,0 0,0 0,0 0,1 0,-1 0,0 0,1 0,-1 0,1-1,-1 1,1 0,-1 0,1 0,0-1,-1 1,1 0,0 0,0-1,0 1,-1-1,1 1,0-1,0 1,0-1,0 1,0-1,0 0,0 0,0 1,0-1,0 0,1 0,61 9,-41-7,26 4,82 2,-107-8,0-2,0 0,0-1,0-2,39-12,-20-4,-36 16,1 2,0-1,-1 1,1 0,1 0,13-3,-2 4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16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1,'15'9,"-1"1,0 1,-1 1,0-1,0 2,-1 0,-1 1,-1 0,16 25,-5-8,274 448,-39 21,-187-362,-62-122,17 31,-23-45,0 0,0 0,0 0,1-1,-1 1,0 0,1-1,-1 1,1-1,0 1,-1-1,1 0,0 0,0 0,0 0,0 0,3 1,-4-2,1-1,-1 1,1-1,-1 1,1-1,-1 1,1-1,-1 0,0 0,1 0,-1 0,0 0,0 0,1 0,-1 0,0 0,0 0,-1-1,1 1,0 0,0-1,0 1,-1-1,1 1,-1-1,1-2,14-52,-11 39,15-78,-3-1,3-114,-3 27,30-304,-46 468,2 0,0 0,1-1,1 1,1 1,10-28,-8 32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18.6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686 740,'-7'-1,"1"0,-1 0,1 0,-1-1,1 0,0-1,-10-4,-29-9,34 14,0 1,0 0,0 1,0 0,0 1,0 0,0 1,0 0,1 1,-1 0,1 1,0 0,0 0,0 1,0 1,1-1,0 2,0-1,-15 15,-1 5,0 1,2 0,1 2,-33 57,22-28,2 1,3 1,2 1,3 2,3 0,-24 131,43-188,0 1,0 0,0 0,1-1,0 1,1 0,-1 0,1-1,0 1,1 0,0-1,0 0,0 1,1-1,0 0,0 0,0 0,1 0,0-1,0 1,0-1,1 0,0-1,0 1,0-1,0 0,1 0,0 0,0-1,0 0,0 0,0 0,0-1,12 3,17 5,48 8,-71-16,1 0,0-1,-1-1,1 0,0-1,-1 0,21-4,-29 3,0 0,0 0,0 0,0 0,0-1,0 1,-1-1,1 0,-1 0,0-1,0 1,0-1,0 1,-1-1,1 0,-1 0,0 0,0 0,-1 0,1 0,1-7,2-11,-1 0,0 0,0-25,-2 27,13-156,30-299,-45 473,0 0,0 0,0 0,1 0,-1 0,1 0,-1 0,1 0,0 0,0 0,-1 1,3-4,-3 5,1 0,-1 0,1 0,-1 0,0 0,1 0,-1 0,1 0,-1 0,0 0,1 0,-1 1,1-1,-1 0,0 0,1 0,-1 0,0 1,1-1,-1 0,0 0,1 1,-1-1,0 0,0 0,1 1,-1-1,0 0,0 1,0-1,1 0,-1 1,0-1,0 1,0 0,23 57,-17-41,28 65,3-1,60 94,118 137,-68-134,-123-153,1 0,2-2,0-1,48 30,-72-50,0 0,0 0,1-1,-1 1,1-1,-1 0,1 0,-1 0,1 0,0 0,-1-1,7 0,-8 0,-1-1,1 1,-1-1,1 0,-1 0,1 1,-1-1,0 0,1 0,-1-1,0 1,0 0,0 0,0-1,0 1,0 0,0-1,0 1,0-1,-1 1,1-1,0 1,-1-1,0 0,1 1,-1-1,0 0,0 1,0-3,5-50,-3 1,-5-70,-1 22,-25-561,17 546,-6 1,-4 2,-63-190,84 303,-49-126,43 113,0 0,0 0,-1 1,-1 0,0 0,-19-18,27 29,-1-1,1 1,-1-1,0 1,1 0,-1 0,0 0,1 0,-1 0,0 0,0 1,0-1,0 0,0 1,0 0,0-1,-4 1,5 0,0 1,0-1,0 1,0-1,0 1,0-1,0 1,0 0,0-1,0 1,0 0,0 0,0 0,1 0,-1 0,0 0,0 0,1 0,-1 0,1 0,-1 2,-1 4,0 0,0 1,1-1,0 0,1 1,0-1,0 0,2 13,6 25,3 0,1 0,2-1,30 62,96 162,-131-252,53 93,6-3,95 115,-121-171,2-2,3-2,1-2,2-2,2-2,59 34,-88-61,0-1,36 13,-50-22,-1 0,1-1,0 0,0 0,0-1,0-1,0 1,0-1,0-1,14-2,-21 3,1-1,-1 0,1 0,-1 0,1-1,-1 1,0-1,1 1,-1-1,0 0,0 0,0 1,-1-2,1 1,0 0,-1 0,1 0,-1-1,0 1,2-5,1-5,0 0,-1-1,2-15,-1 7,19-136,-6 0,-7-278,-10 432,-5-62,-1 56,2 17,-1 21,5-4,1 0,2 1,1-1,1 0,0 0,2-1,1 0,1 0,1-1,18 30,11 13,3-3,59 70,-48-70,68 65,-90-100,1-1,1-2,1-1,44 24,-65-41,0-1,0-1,0 0,22 5,-33-9,1 0,-1-1,0 1,1-1,-1 0,0 0,1 1,-1-1,1-1,-1 1,0 0,1-1,-1 1,0-1,1 0,-1 1,0-1,0 0,0 0,0-1,0 1,0 0,0-1,0 1,0-1,-1 0,1 0,-1 1,1-1,-1 0,0 0,0 0,1 0,0-4,1-7,-1 0,0 1,-1-1,0 0,-1 0,0 1,-3-17,-20-90,19 99,-60-216,47 175,10 36,-2-8,-23-55,29 88,2 11,2 16,6 10,2-1,1 0,2 0,22 44,79 133,-69-134,-40-72,-1 0,-1-1,1 0,1 0,-1 0,1-1,0 0,0 1,1-1,-1 0,1-1,0 1,1-1,-1 0,1-1,-1 1,12 4,6-3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19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80 406,'8'-1,"-1"-1,0 0,0-1,0 1,0-1,-1-1,1 1,5-5,9-4,55-26,-2-4,-2-3,90-73,-159 116,-1 0,1-1,-1 1,0-1,1 1,-1-1,-1 0,1 0,0 1,0-1,-1-1,0 1,2-6,-3 7,0 0,1 0,-1 0,-1 0,1 0,0 1,0-1,-1 0,1 0,-1 0,1 0,-1 0,0 0,0 1,0-1,0 0,-2-2,-1 0,0 0,-1 0,1 1,-1 0,0 0,1 0,-1 0,0 1,-1 0,1 0,0 0,-1 0,1 1,-11-1,2 1,0 0,-1 1,1 0,0 1,0 1,0 0,0 1,1 1,-1 0,1 0,0 2,-14 6,9-1,0 1,1 1,0 0,1 1,0 1,1 0,-17 23,29-34,-27 35,-36 56,60-84,0 0,0 0,1 1,0-1,1 1,0 0,1 0,0 1,1-1,-1 25,4-32,0 0,0 0,1 0,-1 0,1-1,0 1,1-1,-1 1,1-1,-1 0,1 1,1-2,-1 1,0 0,1-1,0 1,0-1,0 0,5 3,12 7,1-1,38 16,-39-19,20 7,-1-2,2-2,0-1,0-3,1-1,0-2,0-2,77-4,-97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20.4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0,'11'9,"0"0,0 0,-1 1,0 0,-1 0,0 1,-1 1,9 15,2 1,215 352,-34 19,-181-359,8 16,30 87,-52-124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21.4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1 104,'13'-11,"0"0,2 1,-1 1,1 0,0 1,1 1,-1 0,2 1,-1 1,1 1,-1 0,31-3,5 3,1 2,97 10,-70 0,0 5,-1 2,119 41,-137-34,-2 3,0 2,-1 2,100 71,-144-90,0 2,0-1,-1 2,0 0,-1 0,-1 1,0 1,10 17,-18-25,0-1,0 1,0 0,-1 0,0 0,0 0,-1 0,0 0,0 1,0-1,-1 0,0 0,-1 1,0-1,0 0,0 0,-1 0,0 0,0 0,-1 0,0 0,-5 8,-13 17,-1-1,-1 0,-1-2,-35 31,-120 97,144-128,3-3,-9 10,-1-1,-2-3,-1-1,-64 31,99-58,1-1,-2 0,1 0,0-1,-1 0,1-1,0 0,-1-1,0 0,1 0,-1-2,1 1,-18-5,14 1,0 0,0 0,1-1,-1-1,2-1,-1 1,1-2,0 0,-12-11,9 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43.5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12,'24'-6,"-23"5,1 0,0 0,0 1,0-1,0 1,-1-1,1 1,0-1,0 1,0 0,0 0,0 0,0 0,0 0,0 1,0-1,0 1,3 1,27 13,-2 1,0 2,-1 1,0 2,26 25,-1-3,412 307,-239-183,-221-163,-1 1,0-1,0 1,0 0,7 9,-4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22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82 762,'1'-3,"1"0,0 0,0 0,0 0,0 0,0 0,0 1,1-1,-1 1,1 0,0-1,-1 1,5-2,0-1,68-49,110-60,-66 43,-56 32,250-171,-308 206,0 0,0 0,0-1,-1 0,1 1,-1-2,0 1,-1 0,1-1,-1 0,0 1,-1-1,4-10,-6 13,1-1,-1 1,0 0,0-1,-1 1,1-1,-1 1,0 0,1-1,-2 1,1 0,0 0,0 0,-1-1,0 2,0-1,0 0,0 0,0 1,0-1,-1 1,1-1,-1 1,0 0,1 0,-1 0,-4-1,-10-7,-1 1,0 0,-1 1,0 1,0 1,-1 1,0 1,0 0,0 2,-38-1,24 4,-1 1,1 1,1 2,-1 2,-55 17,64-14,1 0,1 2,-1 1,2 0,0 2,1 0,0 2,1 0,1 1,1 2,-21 26,26-28,1 0,0 0,1 1,1 1,1-1,1 2,1-1,0 1,2 0,0 1,1-1,2 1,-1 43,4-57,0 0,1 0,-1 0,2 0,-1 0,1 0,0-1,1 1,0-1,0 0,0 0,1 0,0-1,0 0,1 0,0 0,0 0,10 7,10 4,1 0,1-2,44 18,-38-18,76 33,2-6,144 36,-171-58,1-4,1-4,158 2,-242-14,0 0,0 0,0 0,0 0,0-1,0 1,0-1,-1 0,1 0,0 0,0 0,-1 0,1-1,0 1,-1-1,1 1,-1-1,0 0,3-3,-1-1,0-1,-1 1,0 0,-1-1,0 0,4-13,-5 16,-1 1,8-28,2 1,16-39,-11 41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24.2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228 157,'-9'0,"0"0,0 1,1 0,-1 1,0 0,1 0,-1 1,1 0,0 0,0 1,0 0,1 1,-1-1,1 2,0-1,0 1,1 0,0 0,0 1,0-1,-5 9,4-5,1 0,0 1,0-1,1 1,0 0,1 0,0 1,1-1,0 1,-1 15,3-19,0-1,1 1,0-1,1 0,-1 1,2-1,-1 0,1 1,0-1,0 0,1 0,0-1,0 1,1-1,-1 1,2-1,8 10,6 3,2-1,0 0,1-2,1-1,44 23,-28-19,1-3,82 24,-84-33,0-1,0-1,0-3,0-1,60-6,-91 3,0 1,0-1,0 0,-1 0,1-1,-1 0,1 0,-1-1,0 1,-1-2,1 1,0 0,-1-1,8-9,6-9,-1 0,19-32,-12 16,107-161,-106 154,-1-1,27-75,-51 121,16-65,-17 64,1 0,-1 0,0 0,1 0,-1 0,0 0,0 0,-1 0,1 0,0 0,-1 0,1 0,-1 0,0 0,0 0,1 0,-1 0,0 0,-1 1,1-1,0 0,0 1,-1-1,1 1,-1-1,1 1,-1 0,-2-2,3 3,0 0,0-1,-1 1,1 0,0 0,0 0,0 0,0 0,-1 0,1 0,0 0,0 1,0-1,-1 0,1 1,0-1,0 0,0 1,0 0,0-1,0 1,0 0,0-1,0 1,0 0,1 0,-1 0,0 0,0 0,1 0,-1 0,0 0,1 0,-1 0,1 0,0 0,-1 2,-13 48,10-18,1-1,2 1,0 0,3 0,1 0,1 0,2-1,1 0,12 33,-14-48,2 0,0-1,1 0,0 0,1 0,1-2,1 1,0-1,0-1,2 0,0 0,0-1,1-1,0 0,1-1,0-1,1 0,18 7,-12-7,-13-5,0 0,1-1,-1 0,1-1,14 2,-21-3,1-2,-1 1,1 0,0-1,-1 1,1-1,-1 0,1 0,-1-1,1 1,-1-1,0 1,0-1,0 0,0 0,0-1,0 1,4-5,3-6,1 1,-1-2,-1 1,-1-2,0 1,12-31,25-97,-44 137,10-37,7-59,-16 84,0-1,-2 0,0 1,-1-1,0 0,-5-19,4 32,0 0,0 1,-1-1,1 0,-1 1,0 0,0 0,-1 0,1 0,-1 0,0 1,0 0,0-1,0 1,-1 1,1-1,-1 1,1 0,-1 0,0 0,0 0,0 1,0 0,0 0,0 0,0 1,-1 0,1 0,0 0,0 0,0 1,-9 2,-1 3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26.6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1 407,'10'-1,"-1"2,1 0,0 0,-1 0,1 1,-1 1,1 0,-1 0,0 1,0 0,-1 0,1 1,-1 0,0 1,0 0,-1 0,1 0,-2 1,1 0,-1 1,0-1,0 1,-1 1,0-1,0 1,-1-1,0 1,-1 1,4 15,-2 28,-5-33,0-16,0-6,0-19,1-1,1 1,1 0,1 0,1 0,1 1,1 0,0 0,2 0,0 1,1 0,1 1,22-29,-20 30,1 0,0 1,2 1,0 0,0 1,1 1,1 0,0 2,1 0,0 1,0 0,1 2,33-9,-40 15,0 0,0 2,0-1,0 2,0-1,0 2,0 0,0 0,0 2,0-1,-1 1,0 1,0 1,0-1,0 2,-1-1,0 2,10 8,4 5,0 0,-1 2,-1 1,-1 1,-2 1,18 28,-27-37,-1 1,11 25,-19-38,0 0,0 0,0 0,-1 1,0-1,0 1,0-1,0 1,-1-1,0 1,-1-1,1 1,-2 8,2-14,0 1,0 0,-1 0,1 0,0-1,0 1,0 0,-1 0,1-1,0 1,0 0,-1-1,1 1,-1 0,1-1,-1 1,1 0,-1-1,1 1,-1-1,1 1,-1-1,0 1,1-1,-1 0,0 1,0-1,1 0,-1 1,0-1,0 0,1 0,-1 0,0 0,0 0,1 0,-1 0,0 0,0 0,0 0,1 0,-1 0,0 0,0-1,1 1,-1 0,0-1,-1 0,0-1,1 1,-1-1,1 0,-1 1,1-1,0 0,0 0,0 0,0 0,0 0,0 0,0 0,1 0,-1 0,0-4,1-9,0 1,0-1,2 1,0-1,0 1,2 0,0 0,7-19,55-108,-61 129,14-26,44-78,-56 106,1-1,0 1,0 0,1 1,0 0,0 0,1 1,11-7,-15 12,0 1,-1-1,1 1,0 1,0-1,1 1,-1 0,0 0,0 1,0 0,1 0,-1 0,0 1,0 0,0 0,0 1,0-1,0 1,7 4,14 6,-1 1,44 29,-39-23,-11-7,-1 1,-1 1,0 1,-1 0,15 18,-19-18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27.6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146 732,'152'270,"-35"-68,-54-93,-28-50,-2 1,34 89,-65-145,-1 0,1 0,-1 0,-1 0,1 0,-1 1,1-1,-1 0,0 0,0 1,-1-1,0 0,1 0,-4 7,4-10,-1 0,1 0,-1 0,0 0,1 0,-1 0,0 0,0 0,0-1,1 1,-1 0,0 0,0-1,0 1,0-1,0 1,-1-1,1 1,0-1,0 0,-2 1,0-1,0 0,0 0,1-1,-1 1,0-1,0 1,0-1,0 0,1 0,-1 0,0-1,-3-1,-5-5,0 1,0-2,0 1,1-1,1-1,-11-13,-51-73,54 72,-26-44,2-2,3-2,-43-115,-56-242,126 390,1-1,2-1,2 0,-2-59,9 84,0-1,0 1,2-1,0 1,0 0,2 0,0 1,1-1,0 1,1 0,1 1,1-1,18-24,-18 28,1 0,0 1,0 0,1 0,0 1,1 1,-1-1,2 2,-1 0,1 0,0 2,1-1,-1 2,1-1,0 2,0 0,0 1,1 0,-1 1,1 1,-1 0,0 1,1 0,-1 1,0 1,0 0,26 11,140 65,-150-64,-1 2,-1 1,47 38,-72-54,-1 0,1 0,-1 1,0-1,0 1,0-1,0 1,0 0,-1 0,1 0,-1 0,0 0,0 0,0 0,0 0,-1 0,1 1,-1-1,1 0,-1 1,0-1,-1 0,1 0,-1 1,1-1,-1 0,0 0,0 0,0 0,-1 0,1 0,-1 0,1 0,-1 0,-2 2,-9 11,-1 0,0-1,-1 0,-26 19,16-12,-180 131,124-97,58-39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28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515 56,'-8'0,"1"1,-1 0,1 1,0-1,-1 1,1 1,0 0,0 0,0 0,1 1,-1-1,1 2,0-1,-8 7,-7 9,1 1,-25 33,33-39,-34 42,3 3,3 1,-43 88,67-116,1 1,2 0,1 1,2 0,2 1,1 0,2 0,-2 62,7-95,0 1,0 0,1-1,-1 1,0-1,1 1,0-1,0 1,0-1,1 0,-1 1,1-1,-1 0,1 0,0 0,0 0,1 0,-1-1,0 1,6 3,-2-2,1-1,-1 0,1 0,0-1,0 0,0 0,1-1,-1 0,9 1,67 4,159-10,-234 3,1 0,0 0,-1 0,1-2,-1 1,0-1,1 0,-1 0,-1-1,1 0,0-1,-1 0,0 0,0 0,-1-1,1 0,-1 0,9-12,-8 6,0 1,0-1,-1-1,-1 1,0-1,-1 0,0 0,-1 0,-1-1,0 1,1-19,-2-25,-3 0,-1 0,-4 0,-2 1,-2 0,-2 1,-26-64,21 79,-2 1,-27-39,4 6,34 56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29.9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614 1,'-32'0,"-152"7,163-4,0 1,0 0,0 2,1 0,-1 2,-28 14,27-10,1 0,1 1,0 1,1 1,0 0,1 2,-20 23,33-34,0 1,0 0,1 0,0 0,0 1,0-1,1 1,0 0,1 0,0 0,0 0,1 0,0 0,0 1,1-1,0 0,0 0,1 1,0-1,0 0,1 0,1 0,-1 0,8 15,-3-10,0 0,2-1,0 1,0-2,1 1,15 13,77 59,-80-67,54 39,3-3,2-4,127 58,-206-106,2 0,0 1,0 0,0 0,0 0,-1 0,1 1,4 4,-7-6,-1 0,1 0,-1 0,1 0,-1 0,0 0,1 0,-1 0,0 0,0 0,0 0,0 0,0 0,0 0,0 0,0 0,-1 0,1 0,0 0,0 0,-1 0,1 0,-1 0,1 0,-1 0,1 0,-1-1,0 1,1 0,-1 0,0-1,0 1,0 0,-1 0,-27 27,-2-2,-55 36,25-19,3 2,23-17,0-2,-51 28,79-51,-1 1,0-1,0 0,0-1,-1 0,1 0,0-1,-1 0,1 0,-1-1,1 0,-10-2,14 2,1-1,-1 0,1 1,-1-1,1-1,0 1,-1-1,1 1,0-1,0 0,0 0,0 0,1 0,-1-1,0 1,1-1,0 0,-1 1,1-1,0 0,1 0,-1-1,0 1,1 0,0 0,0-1,0 1,0-1,0 1,0-5,0-13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31.1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76,'1'17,"1"0,0-1,1 1,1-1,0 1,13 28,52 93,-47-99,-19-33,12 19,-8-21,-3-17,-4-5,0-1,-2 0,0 0,-7-26,2 1,-6-20,-33-103,37 143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31.5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32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1,'1'31,"2"1,1-1,1 1,17 55,55 116,-45-127,22 56,9 20,79 286,-142-434,1-1,0 1,0 0,1-1,-1 1,1-1,0 0,0 1,0-1,0 0,0 0,1 0,-1 0,1-1,0 1,0-1,0 0,0 1,0-1,1-1,-1 1,1 0,-1-1,6 2,-2-2,1 0,-1 0,1 0,-1-1,1-1,-1 1,1-1,-1 0,0-1,1 1,10-6,-1 1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33.6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208 97,'0'0,"0"0,0-1,0 1,0 0,0 0,0 0,1 0,-1 0,0 0,0 0,0 0,0 0,0-1,0 1,0 0,0 0,0 0,0 0,0 0,0 0,0 0,0 0,0-1,0 1,0 0,0 0,0 0,0 0,0 0,-1 0,1 0,0 0,0 0,0-1,0 1,0 0,0 0,0 0,0 0,0 0,0 0,0 0,0 0,-1 0,1 0,0 0,0 0,0 0,0 0,0 0,0 0,0 0,0 0,-1 0,1 0,0 0,0 0,0 0,0 0,0 0,0 0,0 0,0 0,-1 0,1 0,0 0,0 0,0 0,0 0,10-8,15-5,6 1,-2 1,-1 2,54-12,-56 13,-26 8,0-1,-1 1,1 0,0-1,0 1,0 0,0-1,0 1,-1 0,1-1,0 1,0 0,-1 0,1-1,0 1,0 0,-1 0,1-1,0 1,-1 0,1 0,0 0,-1 0,1-1,0 1,-1 0,1 0,0 0,-1 0,1 0,-1 0,1 0,0 0,-1 0,-6-1,0 0,-1 0,1 0,0 1,-12 1,-11 6,1 0,-29 13,37-12,0-1,0-1,0 0,0-2,-1-1,-26 2,33-6,11 0,0 1,0-1,0 1,-1 0,1 0,0 0,0 1,0 0,0-1,0 2,0-1,0 0,-6 4,9 0,6-1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43.3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0 650,'71'2,"0"3,129 28,130 60,-296-82,7 1,-2 2,0 1,0 2,-2 1,46 31,-81-47,1-1,0 2,-1-1,0 0,0 0,1 1,-1 0,-1-1,1 1,0 0,-1 0,3 5,-4-6,1 0,-1-1,0 1,0 0,0 0,0-1,0 1,0 0,0 0,-1-1,1 1,0 0,-1 0,0-1,1 1,-1-1,0 1,-1 1,-1 0,0 1,0-1,0 0,-1 0,1 0,-1-1,0 1,0-1,0 0,0 0,0-1,0 1,-1-1,1 0,-1 0,-8 1,-8 1,0-1,0-2,0 0,0-1,0 0,0-2,1-1,-1-1,1 0,0-1,0-2,1 0,-1-1,2 0,0-2,0 0,1-2,0 1,1-2,0 0,1-1,1-1,1 0,-14-21,14 16,1-1,0 0,2-1,1 0,0-1,2 0,1 0,1-1,1 1,1-1,1 0,1 0,1 0,2 0,0 0,2 0,9-36,-9 49,1 0,-1 1,2 0,0 0,0 0,15-19,-19 27,1-1,0 1,0 0,0 0,0 1,1-1,-1 0,1 1,0 0,-1 0,1 0,0 0,0 1,0 0,0-1,1 1,-1 1,0-1,0 1,1-1,-1 1,0 1,8 0,5 5,0 0,0 1,0 1,-1 0,0 1,-1 1,15 13,7 2,385 280,-276-197,-112-83,6 3,-1 2,-1 2,60 65,-96-95,0-1,-1 1,1 0,-1 0,0 0,1 0,-1 1,0-1,0 0,0 0,-1 1,1-1,0 5,-1-6,0-1,0 1,-1 0,1-1,0 1,0 0,-1-1,1 1,0-1,-1 1,1 0,-1-1,1 1,0-1,-1 1,0-1,1 1,-1-1,1 0,-1 1,1-1,-1 0,0 1,1-1,-1 0,0 0,1 1,-1-1,-1 0,-4 0,-1 1,1-1,-1-1,1 1,-1-1,1-1,0 1,-12-5,-37-17,1-2,1-3,2-1,1-4,-78-63,114 84,0-1,1 0,0-1,1 0,1-1,0 0,1-1,-10-21,15 26,0-1,1-1,1 1,0-1,1 1,0-1,1 0,0 1,1-1,0 0,1 0,5-22,1 8,1 0,2 1,0 0,2 1,18-30,-1 8,59-72,-84 113,1 1,0-1,0 1,0 0,0 0,1 1,0-1,9-4,-12 8,0 0,1 0,-1 1,1-1,-1 1,0-1,1 1,-1 0,1 0,-1 1,1-1,-1 1,0 0,1 0,-1 0,0 0,0 0,0 1,5 2,57 35,96 72,-16-8,12-15,-138-77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44.4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0 721,'8'-1,"-1"-1,0 0,1 0,-1-1,0 0,0 0,-1 0,1-1,-1 0,8-7,11-5,559-358,-382 239,-131 85,-47 31,2 1,0 2,1 0,38-16,-45 25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34.7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23,'5'0,"5"-4,5-1,5-1,3 2,-7 1,-6 5,-4 11,-4 8,-2 4,-1 3,0 0,-1 0,1-1,1-4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35.1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36.1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1,'-5'0,"0"1,0 0,0 0,-1 0,1 1,0-1,1 1,-1 1,0-1,1 1,-1-1,1 1,0 1,0-1,0 0,0 1,0 0,1 0,0 0,-6 9,6-8,0 1,0-1,0 1,1 0,-1 0,1 0,1 0,-1 0,1 0,0 0,1 1,-1-1,1 0,0 1,1-1,2 13,1-7,1-1,0 1,0 0,1-1,1 0,0-1,0 1,1-2,0 1,1-1,0 0,1 0,-1-1,2-1,-1 0,1 0,0-1,0 0,1-1,0 0,15 4,37 14,-43-14,-1-1,25 5,-39-12,-1 0,1 0,0 0,-1-1,1 0,0 0,-1 0,1-1,0 0,-1 0,1 0,10-5,-13 4,-1 1,1-1,0 0,-1-1,1 1,-1 0,1-1,-1 1,0-1,0 0,0 0,-1 0,1 0,-1 0,0 0,1 0,-1 0,-1-1,1 1,0 0,-1-1,0 1,1-1,-1 1,-1 0,1-1,-2-5,1-3,-2 0,0 0,0 0,-1 1,0 0,-9-17,5 13,-1 1,-1 1,0-1,0 1,-1 1,-1 0,-23-19,15 18,-1 0,0 1,0 1,-41-14,11 5,29 12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37.4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96,'40'-1,"-14"0,0 2,50 6,-68-5,0-1,0 2,0-1,0 1,-1 1,0-1,1 1,-1 1,-1-1,1 1,-1 0,1 1,6 8,-12-14,-1 0,0 0,1 0,-1 0,0 0,1 0,-1 0,1 0,-1 0,0 0,1 0,-1 0,0 0,1 0,-1 0,0 0,1 0,-1-1,0 1,1 0,-1 0,0 0,1-1,-1 1,0 0,0 0,1-1,-1 1,0 0,0 0,1-1,-1 1,0 0,0-1,0 1,0-1,13-17,-7 9,12-15,-6 8,1 0,27-26,-37 39,1 0,-1 0,1 0,-1 0,1 1,0 0,0 0,1 0,-1 0,0 1,0 0,1-1,-1 1,1 1,-1-1,1 1,-1 0,7 0,-6 2,0-1,-1 1,1 0,-1 0,0 1,0-1,0 1,0 0,0 0,0 0,-1 1,0-1,0 1,0 0,0 0,0 0,-1 0,1 0,-1 1,0-1,2 8,4 12,-1-1,7 44,-14-65,5 19,1-4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38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0 478,'19'-17,"0"2,1 0,0 1,2 1,-1 1,1 1,1 1,0 1,0 1,1 1,0 1,27-3,-25 5,0 1,1 2,-1 1,1 0,-1 2,0 2,0 0,0 1,0 2,-1 0,29 14,-50-20,1 1,0 0,-1 0,1 1,-1-1,0 1,0 0,0 0,0 0,-1 1,1-1,-1 1,0 0,0 0,0 0,0 0,-1 1,0-1,0 1,0-1,0 1,-1 0,1 0,0 9,59-129,-34 70,1 1,3 1,1 2,2 1,67-61,-96 97,1-1,0 1,1 0,-1 0,1 0,0 1,-1 0,2 0,-1 1,0 0,0 1,1-1,-1 1,0 0,1 1,-1 0,1 0,10 2,-4 2,-1 0,0 0,0 1,0 1,-1 0,1 1,-1 0,20 17,1 0,-2 1,-1 2,-1 0,-1 2,-1 1,-2 2,34 55,-52-153,-1 47,1 1,0 0,2 0,0 1,1 0,0 0,1 1,1 0,1 1,20-19,-30 31,1 1,-1-1,1 0,-1 1,1 0,0 0,0 0,0 0,0 0,0 1,0 0,1 0,-1 0,0 0,1 1,-1 0,0 0,1 0,-1 0,0 1,1-1,-1 1,0 0,1 1,-1-1,7 4,6 5,-1 0,0 1,-1 1,28 26,15 11,-44-38,-2-1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39.8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1 330,'16'-1,"-1"-1,0-1,0-1,0 0,0-1,19-9,20-6,70-13,-73 21,99-37,-110 34,43-20,-79 33,0 0,0-1,0 1,-1-1,1 0,-1 1,1-2,-1 1,0 0,-1-1,1 1,0-1,-1 0,0 0,3-7,-4 8,-1 1,0 0,1 0,-1 0,0-1,-1 1,1 0,0 0,0 0,-1 0,0-1,1 1,-1 0,0 0,0 0,0 0,0 0,0 1,0-1,-1 0,1 0,-1 1,1-1,-1 1,0-1,1 1,-1 0,0 0,0 0,0 0,0 0,0 0,0 0,0 0,-5 0,-5-2,0-1,0 2,-1 0,-22-1,13 3,1 1,0 1,-1 1,1 0,0 2,1 0,-1 2,1 0,0 1,1 1,0 1,0 1,1 0,1 1,0 1,-24 24,21-19,1 0,1 1,1 1,1 1,0 0,2 1,0 0,2 2,-19 47,27-57,0 1,0 0,2 0,0 0,0 0,2 0,0 0,0 0,2 0,0 0,0 0,1 0,1-1,1 1,0-1,1 0,0 0,14 21,-8-17,0-1,2 0,0 0,0-2,2 0,-1-1,2 0,27 17,-32-24,-1-1,1 0,0 0,0-2,0 1,1-2,-1 1,1-2,0 0,0 0,0-1,0-1,0 0,0-1,17-3,-3-3,1-1,-1-2,-1-1,0 0,0-2,-1-1,-1-2,-1 0,28-24,3-8,-3-3,65-82,-89 100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40.3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1,'2'8,"0"1,0-1,0 0,1 0,1 0,-1-1,1 1,8 11,5 10,426 894,-429-895,-3-9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41.3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0,'4'2,"-1"-1,0 1,0 1,1-1,-1 0,-1 1,1-1,0 1,-1 0,1 0,-1 0,0 0,4 7,0-1,67 100,-6 4,-4 2,89 232,-129-274,-19-56,0 0,2-1,0 0,0 0,13 21,-17-44,0-1,-1 1,0 0,0-1,-1-7,4-92,4 1,24-121,-31 222,-1 1,1 0,0 0,0 0,1 0,-1 0,1 0,0 0,0 0,0 1,0-1,1 1,-1-1,1 1,0 0,0 0,5-4,-5 6,1 0,-1 0,0 0,1 0,-1 0,1 0,0 1,-1 0,1 0,-1 0,1 0,-1 0,1 1,-1 0,1 0,-1 0,1 0,-1 0,0 0,1 1,2 2,28 14,0 1,-2 2,0 2,45 41,104 119,-151-150,-7-8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41.7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0 502,'2'-4,"1"0,-1 0,0 1,1-1,0 1,0-1,0 1,0 0,0 0,1 0,6-4,0 0,95-74,228-133,-153 106,-114 71,-43 27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42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292 90,'-18'0,"-1"0,-1 0,1 1,-21 5,33-5,0 1,0 1,0-1,1 1,-1 0,1 1,-1-1,1 1,0 1,1-1,-10 9,5-2,0 0,1 0,0 0,1 1,0 0,1 1,1 0,-10 24,15-33,0 0,0 0,0 0,0 1,1-1,-1 0,1 1,0-1,0 0,1 0,-1 1,1-1,0 0,0 0,0 0,1 0,0 0,-1 0,1 0,1 0,-1-1,0 1,1-1,0 1,0-1,0 0,0 0,0-1,1 1,-1-1,1 1,7 2,24 12,0-2,1-1,1-2,0-2,0-1,1-2,0-2,0-1,1-2,53-3,-89 0,-1 1,1-1,0 0,-1 0,1 0,-1 0,1 0,-1-1,0 1,0 0,1-1,-1 0,0 0,0 0,0 0,-1 0,1 0,0 0,-1 0,0-1,1 1,-1 0,0-1,0 1,0-1,-1 0,1 1,0-1,-1 0,0 1,0-1,0 0,0 0,0-2,-1-9,1 1,-2-1,0 1,-1 0,-6-22,-1 11,0 1,-1 0,-1 0,-1 2,-2-1,0 2,-1 0,0 1,-2 0,0 1,-2 1,1 1,-2 1,-28-16,32 21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45.9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352 50,'0'-2,"-1"0,1 0,0-1,-1 1,1 0,-1 0,1 0,-1 0,0 0,0 0,0 1,0-1,0 0,0 0,-1 1,1-1,-1 1,1-1,-1 1,1-1,-1 1,0 0,0 0,0 0,0 0,1 0,-1 0,0 1,-1-1,1 1,0-1,0 1,0 0,-4-1,-8 1,0 0,0 0,0 1,-15 3,22-3,-8 1,0 1,0 1,0 0,1 1,-1 0,1 1,1 1,-1 0,1 1,0 0,1 1,-13 11,24-18,-1-1,1 1,0 0,-1-1,1 1,0 0,0 0,0 0,0 0,1 0,-1 0,0 0,1 0,-1 0,1 0,0 0,0 0,0 1,0-1,0 0,0 0,1 0,-1 0,0 0,1 0,0 0,0 0,-1 0,1 0,0 0,1 0,-1 0,0-1,0 1,1 0,-1-1,1 1,-1-1,1 0,0 1,3 1,10 6,0 0,0-1,1 0,21 7,-15-7,100 45,27 13,4-6,180 45,-289-95,126 35,-169-45,1 1,-1-1,1 1,-1-1,1 1,-1 0,1-1,-1 1,1 0,-1 0,0 0,0 0,0 0,1 0,-1 1,0-1,0 0,0 0,-1 1,1-1,0 1,0 1,0-1,-2 0,1-1,0 1,0 0,0-1,-1 1,1 0,-1-1,1 1,-1-1,0 1,0-1,1 1,-1-1,0 0,0 1,-3 1,-6 7,-1 0,0-1,-25 16,26-18,-19 9,-1 0,-1-2,0-2,0-1,-41 9,-5 3,74-22,-11 5,-1-2,0 1,0-2,0 0,0-1,0 0,-19-1,12-5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43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534 844,'-30'0,"0"1,-1 2,-48 10,61-8,1 0,0 2,0 0,0 1,1 0,0 1,-19 16,10-6,2 1,0 1,2 1,-25 31,38-42,0 1,0-1,1 1,0 1,1-1,0 1,1 0,1 0,0 1,1 0,-3 23,6-33,0 1,0-1,0 1,1-1,0 0,-1 0,1 1,1-1,-1 0,1 0,0 0,0 0,0 0,0-1,1 1,-1 0,5 4,-1-3,-1-1,1 0,0 0,0 0,0-1,0 0,1 0,-1 0,14 2,9 1,-1-2,1-2,-1 0,34-3,-57 1,1 0,-1-1,1 0,0 0,0-1,-1 1,1-1,-1-1,1 1,-1-1,0 1,0-2,0 1,-1 0,1-1,-1 0,0 0,0 0,0-1,0 1,-1-1,1 0,-2 0,1 0,0 0,3-12,4-11,-2 0,-1-1,7-55,-12 71,21-191,-7-396,-17 569,0 1,-3-1,0 1,-2-1,-2 1,-17-46,24 73,0 1,0-1,-1 1,1-1,-1 1,0 0,1 0,-1 0,0 0,0 0,-4-3,5 4,0 1,0-1,0 1,0 0,0-1,0 1,0 0,0 0,0 0,0-1,0 1,0 0,0 1,0-1,-1 0,1 0,0 0,0 0,0 1,0-1,-1 1,-1 1,1 0,-1 0,1 1,0-1,0 1,0-1,0 1,0-1,0 1,1 0,0 0,-1 0,1 0,0 0,0 0,0 0,1 0,-1 5,-1 16,1-1,1 0,1 1,1-1,9 39,38 115,-22-89,92 257,-45-142,7 20,-74-203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45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1 662,'130'-151,"-39"42,-51 65,8-12,2 2,3 2,109-82,-149 126,1 0,0 0,0 2,0 0,1 0,-1 1,1 1,1 1,-1 0,0 1,1 0,-1 1,1 1,0 1,24 3,-22 0,-1 1,1 0,-1 1,-1 1,1 1,-1 0,0 1,-1 1,0 0,-1 1,0 1,-1 0,14 16,3 6,-2 2,-2 0,-1 2,-2 1,-1 1,-2 0,-3 2,0 0,-3 1,-2 0,-1 1,-3 0,-1 1,1 66,-7-36,-2-1,-4 1,-3-1,-4 0,-2-1,-4-1,-3 0,-3-2,-3 0,-3-2,-3-1,-3-2,-2-1,-4-2,-2-2,-66 70,60-80,-3-3,-1-1,-3-3,-1-3,-94 50,151-90,1 1,0-1,-1 0,1 1,0-1,0 0,-1 0,1 1,0-1,-1 0,1 0,-1 0,1 1,0-1,-1 0,1 0,-1 0,1 0,0 0,-1 0,1 0,-1 0,1 0,-1 0,1 0,0 0,-1 0,1 0,-1 0,1 0,0-1,-1 1,1 0,-1 0,0-1,9-14,20-18,3-1,61-52,-74 73,-1 1,2 0,0 1,0 1,41-14,-7 8,1 2,0 3,100-7,171 12,-80 4,-180 0,222-14,-256 11,-10-1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46.2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1,'1'2,"0"1,0 0,0 0,0 0,0-1,0 1,1 0,0-1,-1 1,1-1,0 0,4 4,30 27,-34-31,169 145,269 302,-361-354,-4 4,-5 2,-4 4,99 215,-123-217,-4 2,23 112,-44-139,-4 0,-3 1,0 132,-10-200,-1 1,0-1,-1 0,-1 0,1-1,-1 1,-8 15,6-12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51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403 169,'1'3,"0"0,-1 0,1 0,1 0,-1 0,0 0,1-1,-1 1,1 0,0-1,0 1,0-1,4 4,6 8,111 157,-6 6,-9 4,-8 5,-8 5,75 222,-164-403,53 172,-50-160,-2 1,0 0,-2 0,0 1,-4 45,2-67,0 0,0 0,0 0,-1-1,1 1,0 0,-1 0,0-1,1 1,-1 0,0-1,0 1,0 0,0-1,0 0,0 1,0-1,0 1,-1-1,1 0,-3 2,2-3,0 1,1-1,-1 1,0-1,0 0,0 0,0 0,1 0,-1 0,0-1,0 1,0-1,1 1,-1-1,0 1,0-1,-2-1,-9-6,1 0,0-1,0 0,-12-13,20 18,-72-71,-106-135,-46-99,99 124,8-5,-111-236,205 368,2-1,3-2,-23-97,45 155,-1 0,0 0,1 0,-1 0,1 0,0 0,0 0,0 0,1 1,-1-1,0 0,1 0,0 0,0 0,0 0,0 0,0 1,1-1,-1 1,4-5,-2 4,0 1,1 0,-1 0,0 1,1-1,-1 1,1 0,0 0,-1 0,1 0,0 0,0 1,0 0,-1 0,8 0,30 3,1 2,-1 1,-1 2,1 2,-2 2,1 1,-2 2,0 2,47 28,1 7,-2 5,126 111,-17 10,254 300,111 250,-447-566,-111-161,0-1,0 1,0-1,0 0,0 1,1-1,-1 0,0 1,0-1,1 0,-1 1,0-1,0 0,1 1,-1-1,0 0,1 0,-1 1,0-1,1 0,-1 0,1 0,-1 1,0-1,1 0,-1 0,1 0,-1 0,0 0,1 0,-1 0,1 0,0 0,2-15,-8-25,-41-220,-38-247,32-19,45 363,17-202,-8 348,-2 1,2 0,0 0,0 0,9-24,-10 37,0 0,0 1,0-1,0 1,0-1,0 1,1 0,0 0,-1-1,1 1,0 0,0 0,0 1,0-1,0 0,0 1,1-1,-1 1,0 0,1 0,-1-1,1 2,0-1,-1 0,1 1,0-1,-1 1,1 0,0-1,0 1,-1 1,1-1,5 1,18 8,-1 0,0 1,-1 2,0 0,-1 2,-1 1,24 19,-35-26,110 80,136 130,-188-151,-3 3,-3 3,57 86,-94-118,-1 0,-2 1,-3 2,-1 0,-2 1,-2 1,-2 0,-2 1,-2 0,3 50,-9-66,2-5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52.0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461 223,'-29'27,"-4"5,-48 57,35-28,2 2,3 2,-63 137,88-163,1 0,3 1,0 0,3 1,1 0,3 0,1 1,3 80,3-101,1-1,0 1,2-1,1 0,0 0,2 0,0-1,1 0,1-1,0 0,2-1,0 0,1 0,0-1,2-1,0-1,0 0,1-1,1 0,0-1,1-1,0-1,1-1,0 0,0-1,1-1,33 7,8-3,1-2,91 1,130-14,-201 1,-38 3,72-5,-104 3,0 0,-1 0,1-1,-1 0,1-1,-1 0,14-8,-23 10,1 0,-1 0,1-1,-1 1,0 0,0-1,0 0,0 1,0-1,0 0,-1 0,0 0,1 0,-1 0,0 0,-1-1,2-5,2-61,-5 55,-1-45,-3 1,-3 0,-3 0,-25-83,-97-221,-21 26,114 264,-3 1,-75-96,109 156,-1 1,0-1,-1 2,0-1,-14-9,22 18,0 0,0 0,-1 1,1-1,-1 1,1-1,-1 1,1 0,-1 0,0 1,0-1,0 1,1 0,-1 0,0 0,0 0,0 1,1-1,-1 1,0 0,1 0,-1 1,1-1,-1 1,-3 1,-11 8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54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650 1879,'-11'5,"-1"1,1 0,1 1,-1 0,1 0,0 2,-16 17,1-3,-27 27,2 2,2 3,2 1,3 3,3 1,2 2,-43 98,57-106,3 2,2 0,2 2,3 0,3 0,2 1,3 0,2 1,6 93,1-124,1-1,1 0,1 0,2 0,1-1,1 0,1-1,17 30,-17-38,1-1,0 0,2-1,0 0,0-1,2 0,0-2,0 0,1 0,1-2,33 17,-24-17,0-1,1-1,0-1,0-2,1-1,0-1,-1-1,2-2,-1-1,0-1,0-2,0 0,32-10,-48 9,-1 0,0-2,0 1,0-2,-1 1,0-1,-1-1,1 0,-1-1,-1 0,0 0,0-1,-1 0,0-1,0 1,8-18,5-13,-2 0,-2-2,17-59,6-47,-6 0,22-225,-41 177,-16-290,-5 386,-36-189,33 249,-2 1,-2 0,-1 1,-3 0,-1 1,-1 1,-33-47,50 82,-49-59,49 59,0 0,0 0,0 0,0 0,0 0,0 0,-1 1,1-1,-1 1,1 0,-1-1,0 1,1 0,-1 1,0-1,0 0,1 1,-1 0,0 0,0-1,0 2,0-1,-3 1,5-1,-1 1,1 0,0 0,-1 1,1-1,0 0,0 0,0 1,0-1,0 0,0 1,0-1,1 1,-1-1,1 1,-1-1,1 1,-1 0,1-1,0 1,0 0,-1-1,1 1,0 0,1-1,-1 3,9 51,-8-50,19 68,53 131,51 66,-87-194,79 170,135 278,28-21,-258-468,2-1,1-1,38 41,-54-66,0 0,1 0,0-1,0 0,1-1,0 0,0 0,0-1,0 0,1-1,0 0,0-1,0 0,0-1,1 0,18 0,-19-2,0 0,0 0,0-1,0-1,-1 0,1 0,0-1,-1-1,0 0,0 0,0-1,-1 0,1 0,-1-1,0 0,-1-1,1 0,-1-1,-1 0,14-17,8-17,-1-1,-3-1,21-49,54-154,-74 178,166-505,-165 469,-5 0,-5-2,7-173,-24 240,-7-73,6 104,-1 1,1-1,-1 0,-1 1,0 0,0-1,0 1,-1 0,-1 1,1-1,-1 1,0 0,-1 0,-8-9,9 13,1 0,-1 1,1-1,-1 1,0 0,0 0,0 0,0 1,0 0,0 0,0 0,0 1,-1 0,1-1,0 2,0-1,0 1,-1 0,1 0,0 0,0 1,0-1,0 1,-6 4,-4 2,-1 1,2 0,-1 1,1 0,0 2,-12 13,-13 18,1 1,3 2,2 1,2 2,2 1,3 2,2 0,1 1,-15 62,12-20,5 1,3 1,5 0,-2 152,15-226,0 0,2 0,0 0,2-1,0 1,2-1,11 30,-14-44,0-1,0 0,1 0,1-1,-1 1,1-1,0 0,0 0,1 0,-1-1,1 0,1 0,-1-1,1 1,-1-1,1-1,0 1,1-1,-1-1,0 1,1-1,0 0,-1-1,15 1,-16-1,-1-1,0 1,0-2,1 1,-1 0,0-1,0 0,0 0,0-1,8-2,-10 2,-1 0,1 0,0 0,-1-1,1 1,-1-1,0 1,0-1,0 0,0 1,-1-1,1 0,-1 0,1-1,-1 1,0 0,1-6,11-59,-2-1,2-97,-5 55,18-295,-26 393,0 8,0 0,0 0,0 0,1 0,-1 0,1 0,1 0,-1 0,1 0,-1 0,1 0,1 1,3-7,-5 11,-1 0,1-1,0 1,0 0,-1 0,1 0,0 0,-1 0,1 0,0 0,0 0,-1 1,1-1,0 0,-1 0,1 0,0 1,-1-1,1 0,-1 1,1-1,0 1,-1-1,1 0,-1 1,1 0,-1-1,1 1,-1-1,0 1,1-1,0 2,18 26,-16-23,49 68,111 122,80 45,-237-235,113 101,-103-94,1 0,0-1,0-1,1 0,32 12,-47-21,-1 0,1 0,0-1,0 1,-1-1,1 1,0-1,0 0,0 0,-1 0,1 0,0-1,0 1,0-1,-1 0,1 0,0 1,-1-2,1 1,-1 0,1-1,-1 1,0-1,0 1,1-1,-1 0,0 0,-1 0,1 0,0-1,0 1,-1 0,0-1,1 1,-1-1,0 0,0 1,1-5,3-12,0 0,-1-1,-1 0,0-29,-1 21,59-539,8-107,-36-2,-33 614,-3 0,-11-68,11 111,-1 0,-1 0,0 1,-1 0,-1 0,-1 0,-1 1,0 0,-1 1,-24-29,29 39,0 1,-1 0,0 0,0 0,-1 1,1 0,-1 0,0 0,0 1,0 0,0 1,-1 0,1 0,-1 0,-8 0,11 2,0 0,0 0,0 0,0 1,0-1,0 2,0-1,0 0,1 1,-1 0,1 0,-1 0,1 0,0 1,0 0,0 0,0 0,0 0,1 1,-1 0,1-1,0 1,0 0,-2 5,-14 24,1 2,3 0,0 1,2 0,2 1,2 0,1 1,1 0,3 0,1 1,1-1,3 1,9 67,0-49,2-1,3-1,2 0,2-1,3 0,2-2,3-1,51 75,-42-76,2-1,3-1,1-3,75 62,-12-13,173 201,-260-275,16 18,39 35,-61-63,0 0,1-1,0 0,0 0,1-2,0 0,24 8,-17-9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56.1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864 126,'0'-5,"0"0,0 0,0 0,-1 0,0 1,0-1,0 0,0 0,-1 1,0-1,0 1,0-1,0 1,-1 0,0 0,1 0,-2 0,-5-6,3 6,-1 0,1 0,-1 1,0-1,0 2,0-1,0 1,0 0,-1 0,1 1,-14-1,0 1,0 1,0 1,0 1,0 1,1 1,-1 1,1 0,0 2,0 0,1 1,0 1,0 1,1 1,-33 25,18-10,2 1,0 2,2 1,2 2,1 0,-37 60,40-51,1 0,2 2,2 0,1 1,3 0,2 2,1-1,3 1,2 1,-1 90,8-102,1 0,3 0,0 0,2-1,2 0,1 0,2-1,1 0,1-1,2-1,1 0,1-1,2-1,1-1,28 30,-15-25,1-1,1-2,57 37,-66-50,1-1,1-1,0-2,1-1,61 16,-86-26,0-1,0 0,1-1,-1 1,0-1,1 0,-1-1,0 1,0-1,9-2,-11 2,1-1,-1 1,0-1,0 0,0 0,0-1,-1 1,1 0,0-1,-1 0,0 1,1-1,-1 0,0 0,-1 0,3-5,11-29,-3 1,-1-1,-1-1,6-59,-7 41,98-699,-87 591,-20 161,0 1,0-1,0 1,0-1,1 1,-1-1,1 1,0-1,0 1,0-1,0 1,0 0,0 0,1-1,-1 1,1 0,0 0,-1 0,1 1,0-1,3-2,-3 4,1 0,0 0,-1 0,1 0,-1 0,1 0,0 1,-1-1,1 1,-1 0,1-1,-1 1,1 0,-1 1,0-1,1 0,-1 1,0-1,0 1,0 0,2 2,93 80,146 164,-156-154,232 244,-319-338,0 0,0 1,1-1,-1 0,0 1,0-1,1 0,-1 0,0 1,0-1,1 0,-1 0,0 0,1 1,-1-1,0 0,1 0,-1 0,0 0,1 0,-1 0,0 0,1 0,-1 0,1 1,-1-2,0 1,1 0,-1 0,0 0,1 0,-1 0,0 0,1 0,0-1,3-14,-5-31,1 38,-4-44,3 0,2 0,2 0,2 0,3 1,24-85,-31 133,0-1,0 0,1 0,-1 1,1-1,0 1,0 0,0-1,1 1,-1 0,1 0,0 0,-1 1,1-1,1 1,-1-1,0 1,0 0,1 0,0 0,-1 1,1-1,4 0,-4 2,1 0,0 0,0 0,-1 0,1 1,0 0,-1 0,1 0,-1 0,1 1,-1 0,0 0,1 0,-1 1,0-1,0 1,-1 0,8 6,13 17,-2 0,0 1,-2 1,33 61,-13-22,-21-37,54 92,-64-104,0 0,-2 0,0 1,8 36,-15-55,0 0,0 0,1 1,-1-1,0 0,0 0,0 0,0 0,0 0,0 0,0 1,0-1,0 0,0 0,0 0,0 0,0 1,0-1,0 0,0 0,0 0,0 0,0 1,0-1,0 0,0 0,0 0,0 0,0 0,0 1,0-1,0 0,0 0,-1 0,1 0,0 0,0 0,0 1,0-1,0 0,0 0,-1 0,1 0,0 0,0 0,0 0,0 0,0 0,-1 0,1 0,0 0,0 0,-1 0,-8-7,-11-18,4-6,2-1,1 0,1-1,2 0,1 0,2-1,-4-56,3-246,8 325,2-72,15-89,-10 133,0 1,3 1,1-1,25-54,-35 90,-1 0,1 0,1 0,-1 0,0 0,0 0,1 0,-1 1,1-1,-1 0,1 1,0-1,0 1,0 0,0 0,0-1,0 1,0 1,0-1,0 0,0 0,4 0,-2 1,0 0,0 0,0 1,-1-1,1 1,0 0,0 0,0 0,0 1,-1-1,1 1,3 2,11 8,-1 1,0 0,28 29,-38-35,140 144,141 190,-63-16,-217-313,-1 1,0-1,5 16,-5-3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58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185 1642,'-3'1,"-1"-1,1 1,0 0,0 0,0 1,0-1,0 1,0-1,0 1,1 0,-1 0,1 0,-1 1,1-1,-4 5,-30 43,21-23,1 0,1 2,1 0,2 0,1 1,1 0,2 0,1 1,1 0,2 0,1 0,1 0,8 55,-6-77,1 0,-1 0,1-1,1 1,0-1,0 0,0 0,10 12,-12-17,0 0,0-1,0 1,0 0,1-1,0 1,-1-1,1 0,0 0,0 0,0 0,0 0,1-1,-1 1,0-1,1 0,-1 0,1 0,-1-1,1 1,-1-1,1 0,-1 0,6 0,-6-2,-1 1,1 0,-1 0,1-1,-1 1,0-1,0 0,0 0,0 0,0 0,0 0,0 0,0 0,-1-1,0 1,1 0,-1-1,0 0,0 1,1-5,14-62,-13 54,17-108,9-227,28 451,-11-31,3-2,3-2,3-3,3-2,2-2,82 61,-136-115,1 1,0-2,0 1,1-1,-1 0,1 0,11 3,-17-6,0-1,0 0,1 0,-1 0,0 0,0 0,0 0,0 0,0-1,0 1,1-1,-1 1,0-1,0 0,-1 0,1 0,0 0,0 0,0 0,-1-1,1 1,0-1,-1 1,1-1,-1 1,0-1,0 0,1 0,-1 1,0-1,-1 0,1 0,0 0,0-3,8-23,-2 0,0-1,-2-1,-2 1,0 0,-3-38,4-16,1 1,19-747,-29 734,-4 1,-4 1,-4 0,-4 1,-4 1,-65-154,73 210,0 1,-42-58,49 79,-1 0,0 0,-1 1,0 0,-1 1,0 1,-1 0,-28-15,40 23,0 1,1 0,-1 0,0 0,0 0,0 0,0 0,0 1,-1-1,1 1,0 0,0-1,0 1,0 0,-1 0,1 0,0 0,0 1,0-1,0 1,0-1,0 1,-1 0,1 0,1 0,-1 0,0 0,0 0,0 0,-3 3,4 0,-1-1,0 1,1-1,-1 1,1 0,0 0,0 0,1 0,-1-1,1 1,0 0,0 0,0 0,1 0,-1 0,3 6,10 41,3-1,2-1,3-1,31 57,-29-60,122 234,228 325,-325-534,3-3,97 99,-147-164,0 0,1-1,0 1,-1 0,1-1,0 1,0-1,0 0,0 1,0-1,0 0,0 0,0 0,0-1,1 1,-1 0,0-1,1 1,-1-1,0 0,1 0,3 0,-2-2,0-1,0 1,-1-1,0 1,1-1,-1 0,0 0,0-1,0 1,-1-1,3-3,54-70,-11 16,-2-2,-3-2,41-83,-78 134,0 0,-1-1,0 1,4-30,-8 41,-1 0,1-1,-1 1,0 0,0 0,0 0,0 0,0-1,-1 1,0 0,1 0,-1 0,0 0,-1 0,1 0,0 0,-1 1,0-1,1 0,-1 1,0-1,0 1,-1 0,1-1,0 1,-1 0,1 0,-1 1,-4-3,41 48,-29-38,25 25,0-2,2-1,2-1,39 25,-72-51,1 0,-1 0,1 0,0 0,-1 0,1 0,0 0,0 0,-1-1,1 1,0-1,0 1,0-1,0 0,0 0,0 0,-1 0,1 0,0 0,0 0,0-1,0 1,0-1,0 1,-1-1,1 0,0 0,0 1,-1-1,1-1,-1 1,3-2,-2 0,0-1,0 0,0 0,-1 0,1-1,-1 1,0 0,0 0,-1-1,1 1,-1-1,0 1,0-7,-3-22,-1 0,-1-1,-2 2,-1-1,-17-42,-4 6,-47-86,39 89,62 87,114 159,-9 6,-7 5,-9 6,107 256,-197-391,-2 1,-4 0,-2 1,-3 1,-3 1,-2-1,-4 1,-5 99,-3-127,-1-1,-2 1,-1-2,-2 1,-1-1,-2-1,-2 0,-1-1,-39 62,36-69,-1 0,-2-1,0 0,-2-2,-1-1,0-1,-2-1,0-2,-2 0,0-2,-41 18,63-32,1 0,0-1,-1 0,0 0,1 0,-1-1,0 0,0 0,0-1,0 0,1 0,-1 0,0-1,-8-2,10 1,0 0,0-1,0 0,0 0,0 0,1 0,0-1,-1 0,1 0,1 0,-1 0,1 0,-1-1,1 0,1 0,-1 0,-3-8,-8-22,1-1,1 0,-10-64,-6-117,21 142,-26-476,35 466,4-1,3 1,4 0,34-118,-38 172,26-56,-30 77,0 1,1 0,0 0,1 0,-1 0,2 1,-1 0,1 1,10-8,-11 10,-1 0,0 0,0-1,0 0,-1 0,0 0,0-1,-1 1,0-1,4-8,-2 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4:59.6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1825,'15'-1,"0"0,0-2,0 1,0-2,0 0,-1-1,0 0,0-1,0-1,19-12,11-11,65-57,-99 79,38-36,-1-2,-3-1,-1-3,-3-2,-2-1,-3-2,-2-1,-2-2,-3-1,-2-1,-3-2,-3 0,-3-1,-2-1,-3 0,-3-1,-3 0,-3 0,-9-118,4 151,-2 1,-1 0,-2 1,-1-1,-1 2,-1-1,-2 1,-1 1,-18-30,30 55,-1 0,0 1,0-1,0 0,0 1,0-1,-1 1,1 0,-1 0,1 0,-1 0,0 0,0 1,1-1,-1 1,0 0,-1 0,1 0,0 0,-4 0,4 1,1 1,-1 0,1-1,-1 1,1 0,0 1,-1-1,1 0,0 1,0-1,0 1,0 0,0-1,0 1,1 0,-1 0,1 0,-1 1,1-1,0 0,-1 1,1-1,0 0,1 1,-1-1,0 4,-4 11,1 0,1 0,0 0,1 1,1-1,1 1,0 0,5 30,1-12,2-1,1 1,18 41,1-12,4-1,2-2,3-1,2-2,3-2,3-1,72 69,46 27,186 131,-346-280,4 2,0 0,0 1,-1 0,0 0,0 0,8 11,-13-15,0 0,0 1,-1-1,1 0,0 0,-1 0,1 1,-1-1,0 0,0 0,0 1,0-1,0 0,0 1,0-1,-1 0,1 0,-1 0,0 1,0-1,0 0,0 0,0 0,0 0,0 0,-1 0,1-1,0 1,-1 0,-2 1,-32 32,-78 59,34-31,-430 385,481-419,11-8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00.1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0,'4'0,"6"9,6 7,-1 4,7 13,3 13,6 11,11 18,2 9,2 3,-2-1,-4-2,-5-6,-4-17,-8-10,-7-10,-6-11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48.8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59 48,'-5'0,"-1"-1,1 0,0-1,0 1,0-1,-9-4,13 6,1 0,-1-1,1 1,-1 0,0 0,1 0,-1-1,1 1,-1 0,1 0,-1-1,1 1,-1 0,1-1,-1 1,1-1,-1 1,1-1,-1 1,1-1,0 1,-1-1,1 1,0-1,0 1,-1-1,1 0,0 1,0-1,0 1,0-1,0 0,0 1,0-1,0 1,0-1,0 0,0 1,0-1,0 0,0 1,1-1,-1 1,0-1,0 1,1-1,-1 1,0-1,1 1,-1-1,1 1,-1-1,0 1,1-1,-1 1,1 0,-1-1,1 1,0 0,-1-1,1 1,-1 0,1 0,-1 0,1-1,0 1,0 0,3-1,0 0,1 0,-1 0,0 0,0 1,0-1,0 1,0 0,1 1,-1-1,0 1,0 0,0 0,5 1,60 27,-53-21,101 56,-2 5,139 110,-151-104,564 402,-664-475,22 16,-1 1,33 34,-41-35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00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01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1863,'6'-1,"0"1,1-1,-1 0,0-1,0 1,1-1,-2 0,1-1,0 0,0 0,-1 0,1 0,-1-1,0 0,0 0,-1 0,1-1,-1 0,5-5,6-11,-1-1,-1 0,15-35,34-89,-5-3,-8-3,-6-1,29-205,-34 66,-34 232,-3 0,-12-115,10 166,-1-1,0 1,0-1,-1 1,-1 0,1 0,-2 0,1 0,-11-15,13 22,0 0,0 0,0-1,-1 1,1 1,0-1,-1 0,0 0,1 1,-1 0,0-1,0 1,1 0,-1 0,0 1,0-1,0 1,0-1,0 1,0 0,0 0,0 0,0 0,0 1,0 0,0-1,0 1,0 0,0 0,0 0,1 1,-1-1,0 1,1-1,-3 3,-11 8,2-1,-1 2,2 0,0 1,0 0,1 1,1 0,0 1,2 0,0 0,0 1,-11 34,12-25,0-1,2 1,0 0,2 0,1 0,2 0,0 1,5 47,0-53,1 0,1-1,0 0,2 0,0 0,2-1,0 0,0-1,2 0,1 0,0-2,1 1,23 20,21 13,2-3,96 59,-23-17,-88-56,-1 1,-1 3,65 73,-90-88,-1 1,-1 0,0 2,-2 0,-1 1,-2 0,0 0,-1 1,7 36,-4 11,-3 1,2 137,-35 151,13-271,-4-1,-4-1,-4 0,-4-1,-39 88,59-163,-1-1,0 1,-1-1,-15 18,19-26,0-1,-1 1,1-1,-1 0,0-1,0 1,0-1,-1 0,1 0,-1-1,1 0,-1 0,-10 3,-16-2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02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0 309,'5'0,"0"1,0 0,0 0,0 1,-1-1,1 1,0 0,-1 1,0-1,1 1,-1 0,0 0,-1 0,1 0,0 0,-1 1,0 0,0 0,5 7,4 7,-1 1,-1 0,8 22,-1 0,-1 2,-2 0,-2 1,-2 0,-2 1,4 68,-12-110,0-1,0 1,0 0,-1 0,1-1,-1 1,0 0,1 0,-1-1,0 1,-2 2,3-5,0 0,-1 1,1-1,0 0,0 0,0 0,-1 1,1-1,0 0,0 0,0 0,-1 0,1 0,0 1,0-1,-1 0,1 0,0 0,-1 0,1 0,0 0,0 0,-1 0,1 0,0 0,-1 0,1 0,0 0,0 0,-1 0,1 0,0-1,0 1,-1 0,1 0,-12-18,3-3,2-1,1 0,0 0,2 0,-3-26,0-116,7 116,2 1,2 0,13-62,-12 88,0 0,2 1,0 0,1 0,1 1,0 0,2 0,0 1,24-29,-30 42,0 0,1 0,-1 0,1 0,0 1,0 0,0 1,1-1,-1 1,1 0,0 1,0-1,0 1,0 1,0-1,0 1,1 1,-1-1,0 1,0 1,1-1,-1 1,0 0,0 1,0 0,0 0,0 0,9 5,10 6,0 2,0 0,-1 2,-1 0,33 33,3 9,-2 3,-3 2,-3 2,-3 3,-3 1,47 98,-85-152,28 59,-34-70,0 0,0 0,-1 0,0 1,0-1,0 0,0 1,-1-1,0 1,0-1,-2 9,2-13,0 0,0-1,0 1,0 0,0-1,0 1,-1-1,1 1,0-1,-1 1,1-1,0 1,-1 0,1-1,0 0,-1 1,1-1,-1 1,1-1,-1 1,1-1,-1 0,1 0,-1 1,0-1,1 0,-1 0,1 1,-1-1,0 0,-18-9,-11-27,22 20,1 1,0-2,1 1,1-1,1 0,0 0,1 0,0-23,1 6,2 0,1 0,7-44,-3 56,1 0,0 0,2 0,0 1,2 0,0 0,1 1,1 1,15-19,-6 13,0 0,2 1,0 1,2 2,45-32,-54 42,0 2,0 0,1 1,0 0,0 2,1 0,31-6,-41 10,0 1,-1 1,1-1,0 2,0-1,0 1,0 0,0 0,-1 1,1 0,0 0,-1 1,0 0,0 1,0-1,0 1,0 0,-1 1,1 0,7 8,8 14,-2 0,-1 2,-1 0,-1 1,21 55,15 52,-43-117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03.6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169 610,'95'-113,"-31"41,-3 1,117-103,-145 147,-19 17,0-1,0 0,-1-1,0-1,-1 0,15-22,-27 34,1 0,0 0,-1 0,1 0,-1 0,1 0,-1 0,1 0,-1 0,0 0,0 0,1-1,-1 1,0 0,0 0,0 0,0 0,-1-1,1 1,0 0,0 0,-1 0,1 0,0 0,-1 0,1 0,-1 0,0 0,1 0,-1 0,0 0,0 0,1 0,-1 0,0 1,0-1,0 0,0 1,0-1,0 0,0 1,0 0,0-1,0 1,0-1,-1 1,1 0,0 0,0 0,0 0,-2 0,-10-2,0 1,0 0,-21 2,25-1,-16 2,0 1,0 2,1 0,-1 1,1 2,1 0,-1 2,1 0,-31 20,11-2,1 1,1 3,-57 56,86-76,0 0,1 1,0 1,1-1,1 2,0 0,-10 24,16-33,1-1,0 1,1 1,-1-1,1 0,0 0,1 0,-1 1,1-1,0 0,1 1,0-1,0 0,0 0,1 0,0 0,0 0,0 0,1 0,0-1,0 1,0-1,5 6,10 9,0-1,1-1,1-1,1 0,0-2,47 25,-33-21,2-3,0-1,74 20,-101-32,-1-1,0 0,1 0,0-1,-1-1,1 1,0-1,-1-1,1 0,0 0,-1-1,1 0,-1-1,0 0,0 0,0-1,0 0,0-1,-1 0,0 0,12-10,79-59,-56 45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04.3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1,'1'4,"0"0,0 0,0-1,1 1,0 0,-1 0,1-1,0 1,1-1,4 7,5 8,373 801,-302-622,-35-84,118 254,-155-345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05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0,'2'1,"0"-1,0 0,0 1,0 0,-1-1,1 1,0 0,0 0,-1 0,1 0,-1 0,1 0,-1 1,1-1,-1 0,0 1,1 1,23 32,-18-23,85 143,127 288,-180-342,36 139,-74-236,-1-1,1 1,0-1,0 0,1 0,-1 0,0 0,1 0,0 0,0-1,0 1,0 0,5 4,-6-7,0 1,0-1,1 0,-1 1,0-1,1 0,-1 0,0 0,1 0,-1 0,0 0,1 0,-1 0,0 0,1-1,-1 1,0 0,0-1,1 1,-1-1,0 0,0 1,0-1,0 0,0 0,0 0,0 0,0 0,0 0,0 0,0 0,0 0,-1 0,1-1,27-32,-13 15,0 1,32-29,-41 43,0-1,0 1,0 0,1 0,-1 1,1-1,0 2,0-1,0 1,0 0,1 0,-1 1,9-1,6 3,1 0,-1 2,0 0,0 1,-1 1,1 2,-1 0,0 1,-1 1,0 0,0 2,-1 1,-1 0,0 1,0 1,24 26,-26-21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05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0 161,'0'-4,"4"-2,6 0,10-2,5-5,12 0,8-2,13-3,10-2,6-3,4 3,-13 5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07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1423,'-1'0,"0"1,0-1,0 0,0 1,0-1,0 1,0-1,0 1,0 0,1-1,-1 1,0 0,1 0,-1-1,0 1,1 0,-1 0,1 0,-1 0,1 0,-1 0,1 0,0 0,-1 0,1 1,-8 34,6-26,-6 28,2 1,2 0,1-1,2 2,1-1,3 0,7 44,-6-62,2-1,0 1,1-1,0 0,2-1,1 0,0 0,1-1,1 0,1-1,0 0,1-1,1-1,28 23,-25-24,1-2,1 1,0-2,1-1,22 9,-33-15,0-1,1 0,-1-1,0 0,1 0,0-1,-1 0,1-1,-1 0,1-1,0 0,-1-1,12-3,-19 3,0 1,1-2,-1 1,-1 0,1 0,0-1,-1 0,1 1,-1-1,0 0,1 0,-2 0,1-1,0 1,-1 0,1-1,-1 1,0-1,0 1,0-1,-1 0,1 1,-1-1,0 0,0 1,-1-5,2 2,-1 0,-1 0,1 0,-1-1,0 1,-1 0,1 1,-1-1,0 0,-1 0,1 1,-1-1,0 1,-1 0,-4-6,-4 1,-1 0,-1 1,1 1,-2 0,1 0,-1 2,-20-7,-115-26,108 30,2 1,-55-15,89 21,0 0,0 0,0-1,1 1,-1-1,1-1,-1 1,1-1,0 0,1 0,-9-9,12 11,0 0,0 0,1 0,-1 0,1 0,-1 0,1 0,0 0,-1 0,1-1,0 1,1 0,-1 0,0 0,0 0,1 0,-1 0,1 0,0 0,0 0,0 0,0 0,0 0,0 1,0-1,0 0,1 1,-1-1,1 1,-1-1,1 1,3-3,7-6,0 1,1 0,15-8,-26 16,184-103,4 9,4 9,330-100,-512 182,42-12,-49 11,-34 8,22-2,1 0,0 0,0 1,-1 0,1 0,0 1,1-1,-1 1,1 1,-1-1,1 1,0 0,0 0,0 1,-5 5,3-1,1 1,0-1,1 1,-1 0,2 0,-1 0,2 1,-4 12,0 11,2 1,1 0,2 0,3 56,2-61,1-1,1 1,2-1,1 0,1-1,1 0,1-1,2 0,1 0,1-2,29 39,-19-32,2-1,2-1,0-1,2-1,1-2,1-1,66 36,-82-52,2 0,-1-2,1 0,31 7,-42-12,0-1,0 0,0 0,1 0,-1-1,0 0,0-1,1 0,-1 0,0-1,0 0,0 0,12-6,-15 5,-1-1,1 0,-1 1,1-1,-1-1,0 1,-1-1,1 1,-1-1,4-7,26-59,-28 57,6-14,-2 0,-1-2,-2 1,0 0,1-45,-8-150,0 206,-1 0,0 0,-1 0,-1 0,-11-29,13 42,0 0,0 0,-1 0,0 0,0 0,0 1,0-1,-1 1,0 0,0 0,0 1,0-1,-1 1,1 0,-1 0,0 0,0 1,0-1,0 1,0 0,-1 1,-8-2,-35-2,1 3,-72 6,27-1,93-3,-1 0,1 0,0 0,0 0,0 1,-1-1,1 0,0 0,0 0,0-1,-1 1,1 0,0 0,0 0,0 0,-1 0,1 0,0 0,0 0,0 0,0 0,-1 0,1-1,0 1,0 0,0 0,0 0,0 0,-1 0,1-1,0 1,0 0,0 0,0 0,0-1,0 1,0 0,0 0,0 0,0-1,0 1,0 0,0 0,0-1,6-11,24-21,-17 19,25-30,-3-3,-1 0,-3-3,-2 0,-2-2,-2-1,27-84,-34 77,-2-1,12-99,-25 124,-1 0,-2 0,-2 0,-1 0,-15-68,3 42,-28-67,34 105,-2 1,0 0,-2 1,0 0,-29-35,40 55,1 0,-1 0,0 0,1 0,-1 0,0 1,0-1,0 1,0-1,-1 1,1 0,0 0,0 0,-1 0,1 0,-1 0,1 1,-5-1,5 1,0 1,1 0,-1 0,1 0,-1 0,1 0,0 0,-1 0,1 0,0 1,0-1,0 0,0 1,0-1,0 1,0-1,1 1,-1-1,0 1,1 0,-1-1,1 1,0 0,-1-1,1 1,0 0,0-1,0 4,-4 78,2 0,14 120,-1-116,3 0,4-1,38 110,118 240,-96-283,-47-95,-2 1,24 69,-49-110,0 1,-1 0,-1 0,-1 0,-2 32,1-26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08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751 0,'-348'19,"328"-16,-103 16,102-15,-1-1,0-1,-40-2,38-1,-1 2,-35 4,36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10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1 119,'0'-3,"1"1,-1 0,1 0,0-1,0 1,0 0,0 0,1 0,-1 0,0 0,1 0,-1 1,1-1,0 0,-1 1,1-1,0 1,0 0,0-1,0 1,4-1,53-23,-44 20,20-7,0 2,1 1,64-7,-96 16,0 0,0 0,0 0,0 0,0 1,0-1,0 1,0 0,-1 0,1 1,0-1,-1 1,1 0,-1-1,1 2,-1-1,0 0,0 1,0-1,0 1,0 0,-1 0,1 0,-1 0,0 1,0-1,0 0,0 1,-1 0,1-1,-1 1,0 0,1 6,2 10,-1 0,0 0,-2 1,0-1,-3 23,-6 53,-28 124,-37 90,65-276,-78 261,85-273,1-22,0 0,1 0,-1 1,0-1,1 0,-1 0,1 0,-1 0,0 0,1 1,-1-1,1 0,-1 0,0 0,1 0,-1 0,1 0,-1 0,1 0,-1-1,0 1,1 0,-1 0,0 0,1 0,-1 0,1-1,-1 1,1-1,39-28,-28 19,52-38,1 4,122-61,-137 82,1 1,1 3,1 2,96-17,-137 31,1 2,-1-1,1 2,0 0,-1 0,1 1,-1 1,1 0,21 6,-28-5,0 0,0 0,0 0,-1 1,1 0,-1 0,0 1,0-1,0 1,-1 0,0 0,0 1,0-1,0 1,-1 0,0 0,0 0,-1 0,4 13,4 29,-2 0,-1 0,-3 1,-2-1,-3 1,-10 83,3-80,-2 0,-3-1,-2 0,-2-1,-2-1,-2 0,-2-2,-51 76,45-81,-1-2,-3-2,0 0,-3-3,-1 0,-1-3,-2-1,-1-2,-57 31,80-52,0 0,-1-1,0-1,0 0,0-2,0 0,-1-1,0-1,-22-1,9-1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49.8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1 668,'0'-4,"1"1,-1-1,1 1,0-1,0 1,0 0,1-1,-1 1,1 0,0 0,0 0,0 0,0 0,1 0,-1 1,4-4,54-39,-36 28,61-41,2 4,177-80,-247 127,-1 0,0-1,0-1,-1 0,0-1,0-1,-1 0,-1-1,12-14,118-113,-99 98,-29 28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11.1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0,'11'2,"1"-1,-1 1,1 1,-1 0,0 0,0 1,0 1,-1 0,1 0,-1 1,0 0,-1 1,0 0,0 1,13 13,10 14,-1 1,37 56,-9-6,-3 3,-5 3,45 109,-72-141,-4 1,-1 1,-4 0,-2 2,-3-1,2 88,-9-75,-3 0,-3-1,-19 106,17-159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13.7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0,'1'9,"0"-1,1 1,0-1,1 0,-1 0,2 1,-1-2,1 1,8 12,9 19,90 223,95 342,28 285,-196-734,-4 14,4 14,-37-180,0-1,-1 0,1 0,0 0,0 0,0 0,0 0,0 0,0 0,1 0,-1 0,1-1,-1 1,1 0,0-1,0 0,0 1,-1-1,1 0,0 0,0 0,1 0,-1 0,0 0,0-1,0 1,3 0,5-1,-1 0,1 0,0-1,-1 0,13-4,14-1,547-9,-117 8,-356 0,0-4,-2-6,136-37,-120 16,-108 32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14.8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0 206,'67'-10,"-17"0,88-11,156-47,-175 37,1 5,130-11,-190 35,-40 3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15.4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1,'1'33,"2"1,2-1,0 0,3 0,1-1,13 33,92 187,-67-154,345 637,-348-668,-29-49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15.9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1 152,'89'-5,"0"-4,109-24,-63 8,336-39,-324 52,181 9,-317 3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16.7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1 610,'1'-4,"1"0,0 0,0 1,0-1,0 1,1-1,-1 1,1 0,0 0,0 0,0 0,0 0,1 1,-1-1,1 1,3-2,1-1,76-48,3 4,158-63,-160 75,198-75,131-62,-410 172,18-8,-21 10,-1 0,0 0,1 0,-1-1,1 1,-1 0,1 0,-1 0,1 0,-1 0,1 0,-1 0,1 1,-1-1,0 0,1 0,-1 0,1 0,-1 1,1-1,-1 0,0 0,1 1,-1-1,0 0,1 0,-1 1,0-1,1 0,-1 1,0-1,0 1,1-1,-1 0,0 1,0-1,0 1,0-1,1 1,-1-1,0 1,0 11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17.7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1 407,'17'1,"0"1,0 0,0 2,0 0,-1 0,1 2,-1 0,0 1,-1 1,0 0,0 1,0 1,21 18,3 7,-2 1,-1 2,38 52,-74-89,31 45,-29-45,-1 0,0 1,-1-1,1 1,0 0,0-1,-1 1,1 0,-1-1,1 1,-1 0,0 0,1-1,-1 1,0 0,0 0,-1-1,1 1,0 0,0 0,-1-1,1 1,-1 0,0-1,-1 4,2-5,-1 0,1 0,-1 1,1-1,-1 0,0 0,1 0,-1 0,1 0,-1 0,1 0,-1 0,1 0,-1 0,0 0,1 0,-1 0,1 0,-1-1,1 1,-1 0,1 0,-1-1,1 1,-1 0,1-1,0 1,-1 0,1-1,-1 1,1-1,0 1,-1-1,1 1,0-1,-1 1,1-1,0 0,-14-20,4-2,0 0,2-1,0 0,2-1,1 1,-4-38,5 1,4-92,1 135,1 0,0 0,1 0,1 1,1-1,1 1,0 0,1 0,1 1,0 0,20-28,-20 34,0 1,1 0,0 0,1 0,0 1,0 1,1-1,0 2,0-1,0 2,1 0,0 0,0 1,0 0,1 1,-1 1,20-2,-9 3,0 1,0 2,1 0,-1 1,-1 2,1 0,-1 1,0 1,28 14,23 14,88 58,-114-64,-18-12,-2 1,0 2,-1 1,40 40,-51-44,-1 1,-1 0,-1 0,0 1,-1 1,-1 0,13 41,-16-42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18.9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686 727,'0'-3,"-1"-1,0 1,1 0,-1 0,0 0,0 0,-1 0,1 1,-1-1,1 0,-1 1,0-1,0 1,0-1,0 1,0 0,-1 0,1 0,-1 0,1 0,-1 0,0 1,0 0,0-1,1 1,-1 0,0 0,-6 0,-5-3,0 1,0 1,-1 0,-28 1,21 3,1 1,-1 0,1 2,0 1,0 1,0 0,1 1,1 2,-1 0,1 1,1 0,0 2,1 0,0 1,1 1,-22 26,18-19,2 1,1 1,1 0,0 1,2 1,1 0,2 1,0 0,2 1,1 0,-9 56,16-79,0 0,1 1,0-1,0 1,0-1,1 0,-1 1,1-1,1 0,-1 1,1-1,0 0,4 9,-2-9,0-1,0 0,0 0,1 0,-1 0,1 0,0-1,0 0,0 0,0-1,1 1,8 2,5 2,-1-1,1-1,0 0,0-1,1-2,-1 0,1 0,0-2,26-3,-35 1,0 0,0 0,0-1,0-1,-1 0,0 0,0-1,0 0,0-1,-1 0,0-1,0 0,0 0,-1-1,0 0,-1 0,12-17,8-19,-2 0,-2-1,-2-1,28-88,-27 51,24-171,-40 201,-3-1,-2 0,-8-72,5 100,-2 0,-1 0,-2 1,0 0,-1 0,-2 0,0 1,-25-41,33 62,0 0,0 1,0-1,0 1,0-1,0 1,-1 0,1 0,-1 0,1 0,-1 1,0-1,0 1,0-1,0 1,0 0,-5-1,7 2,0 0,0 0,0 0,0 0,0 0,0 1,0-1,0 0,0 0,0 1,0-1,0 1,1-1,-1 1,0-1,0 1,0 0,0-1,1 1,-1 0,0 1,-1 0,1 0,0 1,0-1,0 1,0-1,0 1,0 0,1-1,-1 1,1 0,0 3,1 21,1-1,1 1,2-1,14 49,-2-11,20 103,-5-15,60 168,-72-260,-8-24,0 0,3-1,0-1,37 57,-33-67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20.5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408 869,'7'-6,"-1"1,1 1,0-1,0 1,11-4,16-10,112-74,489-318,-583 375,-23 18,-1-2,-1-1,-1-1,41-43,-66 63,0 0,1-1,-1 1,-1 0,1-1,0 1,0-1,0 1,-1-1,1 1,-1-1,1 0,-1 1,0-1,1 0,-1 1,0-1,0 0,0 1,0-1,-1 0,1 1,0-1,-1 1,0-3,-1 1,0 0,0 0,0 0,0 0,-1 0,1 1,-1-1,0 1,0 0,0 0,-4-3,-7-2,0 0,0 1,-1 0,-22-5,1 2,-1 2,1 2,-2 1,1 2,0 1,0 2,-1 2,1 1,0 2,1 1,0 2,0 2,-51 22,30-8,2 3,1 2,1 2,1 2,3 3,0 2,3 2,1 1,3 3,1 2,2 1,3 2,2 1,-53 108,77-139,-40 104,45-110,1 0,0 0,1 1,1-1,1 1,-1 27,3-38,0 0,0-1,0 1,0-1,0 1,1-1,-1 1,1-1,0 0,0 0,0 0,1 0,-1 0,1 0,-1-1,1 1,0-1,0 0,0 1,0-2,1 1,6 3,6 1,0 0,1 0,26 3,-33-6,391 69,-167-32,-81-15,1-8,268-2,-418-15,1 0,-1-1,1 1,-1-1,0 0,0 0,1 0,-1 0,0-1,0 0,0 1,0-2,-1 1,1 0,5-6,-2 1,0-1,-1 0,-1-1,1 0,5-13,-7 14,9-15,1 1,1 0,0 1,29-28,-23 28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21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571 1,'-8'9,"1"1,-1 0,2 0,0 1,0 0,-7 20,-14 25,-411 793,391-757,46-92,1 1,-1-1,1 1,0-1,-1 1,1-1,0 1,0-1,0 1,-1 0,1-1,0 1,0 0,0-1,0 1,0-1,0 1,0 0,0-1,0 1,0 0,0-1,1 1,-1-1,0 1,0 0,0-1,1 1,-1-1,0 1,1-1,-1 1,2 0,6 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50.8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281 0,'-3'2,"-1"-1,1 1,-1 0,1 0,0 0,0 0,0 1,1-1,-1 1,0 0,-2 3,-5 4,-15 13,2 1,0 1,2 1,1 1,0 1,-19 38,29-43,0-1,1 1,2 0,0 1,1 0,2 0,0 0,2 1,0 33,3-48,-1-1,2 0,-1 0,1 0,1 1,-1-2,1 1,1 0,0-1,0 1,1-1,0 0,0-1,1 1,0-1,0 0,1 0,0-1,0 0,0 0,1-1,0 0,0 0,15 6,5 0,1-1,-1-1,2-1,-1-2,1-1,44 2,10-4,0-4,108-14,165-43,-266 41,-72 13,48-6,-64 9,1 1,-1 0,0 0,0 0,0 0,0 1,0-1,0 1,0 0,0 0,0 0,0 0,0 0,0 0,-1 1,5 2,-6-2,-1-1,1 1,0 0,-1-1,1 1,-1 0,0 0,1-1,-1 1,0 0,0 0,0 0,0-1,-1 1,1 0,0 0,-1-1,1 1,-1 0,0-1,1 1,-1-1,0 1,0-1,-2 3,-27 41,29-45,-31 39,-2-2,-73 61,-93 54,131-102,48-35,8-4,0 0,-1-1,0-1,-1-1,0 0,0 0,-1-2,0 0,-17 4,22-8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21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1,'2'3,"-1"0,0-1,1 1,0 0,0-1,0 1,0-1,0 0,0 1,1-1,-1 0,1 0,-1-1,6 4,2 2,341 257,17 14,-266-191,-41-34,94 63,-137-106,-3-4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23.3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1 308,'54'1,"0"3,-1 2,0 2,0 3,0 2,-2 2,0 3,0 2,-2 2,-1 2,-1 2,54 39,-93-59,27 23,-33-28,-1 0,1 1,-1-1,0 1,0-1,0 1,0 0,0-1,0 1,0 0,-1 0,1-1,0 1,-1 0,0 0,1 0,-1 0,0 0,0 2,0-4,0-1,-1 1,1 0,0-1,0 1,0-1,-1 1,1 0,0-1,0 1,-1 0,1 0,0-1,-1 1,1 0,0 0,-1-1,1 1,0 0,-1 0,1 0,-1 0,1-1,0 1,-1 0,1 0,-1 0,1 0,-1 0,1 0,0 0,-1 0,1 0,-1 0,1 0,0 1,-1-1,1 0,-1 0,1 0,0 0,-1 1,1-1,0 0,-1 0,1 1,0-1,-1 0,1 1,0-1,0 0,-1 1,1-1,0 0,0 1,0-1,-1 1,1-1,0 0,0 1,0-1,0 1,0-1,0 0,0 1,0-1,0 1,0-1,0 1,-17-31,14 13,0 0,1 0,0 0,2-1,0 1,1 0,0-1,2 1,0 0,6-18,-3 13,2 0,1 0,0 1,2 0,0 1,2 0,14-19,-23 35,-1 0,1 0,0 1,0-1,1 1,-1 0,1 0,-1 0,1 0,0 1,0 0,0 0,1 1,5-2,-1 1,1 1,-1 0,0 1,1 0,-1 1,20 3,4 5,-1 1,0 1,40 20,-41-16,198 96,-198-93,0 2,-1 1,-1 2,47 46,-49-32,-28-37,1 1,-1 0,1-1,-1 1,1 0,-1 0,0 0,1-1,-1 1,0 0,0 0,1 0,-1 0,0-1,0 1,0 0,0 0,0 0,0 0,0 0,-1 0,1-1,0 1,0 0,-1 0,1 0,0-1,-1 1,1 0,-1 0,1-1,-1 1,1 0,-1-1,0 1,1 0,-1-1,0 1,1-1,-1 1,0-1,0 0,0 1,1-1,-2 1,1-1,-1 0,1 1,0-1,0 0,0 0,-1 0,1 0,0 0,0 0,0 0,-1 0,1 0,0-1,0 1,0 0,0-1,0 1,0-1,-1 1,1-1,0 0,0 1,0-1,1 0,-2-1,0 0,0-1,0 0,0 0,0 1,1-2,0 1,-1 0,1 0,-1-4,-1-9,1 0,-2-31,4 42,0-21,1 0,0-1,2 1,2 0,0 0,1 1,2-1,1 1,0 1,2 0,1 0,24-35,-31 53,0 0,1 0,-1 1,1 0,1 0,-1 0,1 1,0 0,0 0,0 1,0 0,0 0,1 1,0 0,-1 0,1 0,0 1,0 1,0-1,0 1,-1 1,14 1,12 4,1 1,-2 2,63 25,-65-23,9 4,-1 2,-1 1,37 24,-57-31,-1 1,0 1,-1 0,0 1,-1 0,0 2,-1-1,13 23,-14-16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24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1125,'30'-4,"1"-1,-2-2,1 0,-1-2,45-20,-20 8,175-69,-4-11,349-212,-501 266,73-58,-125 88,0-2,-1 0,-1-1,-1-1,-1-1,0 0,19-37,-33 52,0 1,0-1,0 0,-1 0,0 0,-1-1,1 1,-1 0,0-11,-1 15,-1 0,1 0,-1 1,1-1,-1 0,0 1,0-1,0 1,0-1,-1 1,1-1,-1 1,1 0,-1-1,0 1,0 0,0 0,0 1,0-1,0 0,0 1,-1-1,1 1,-1 0,1-1,-1 1,-4-1,-34-10,-1 2,-1 1,0 2,0 3,-1 1,1 2,0 1,-1 3,1 2,-56 13,11 4,1 4,1 4,-152 76,178-75,2 1,1 4,2 1,-52 47,88-68,0 2,1 0,1 1,1 1,1 0,0 1,2 1,0 0,2 1,0 0,2 1,0 0,-8 42,10-18,3 0,2 93,4-109,2 0,1 0,1 0,1-1,17 42,-18-60,0 0,1-1,1 0,0 0,1-1,0 0,0 0,1-1,0-1,1 1,0-2,1 1,0-2,0 0,1 0,-1-1,1 0,1-1,22 5,14 1,0-2,1-3,0-2,57-2,125-5,389-55,-593 55,1-2,-1-1,0-1,-1-1,0-2,43-21,-55 20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25.4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0,'2'34,"2"0,2-1,1 0,1 0,2 0,16 34,-5-7,274 732,-238-677,-46-96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26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1,'1'7,"1"-1,0 1,0 0,1-1,0 1,0-1,7 10,5 10,34 87,-5 3,44 180,-49-115,15 185,-50-330,20 149,-18-153,1-1,2 0,21 51,-30-80,1-1,-1 0,0 0,1 0,-1 0,1 0,-1 0,1 0,0 0,-1 0,1 0,0 0,0-1,0 1,0 0,-1 0,1-1,0 1,0 0,2 0,-2-2,-1 1,1 0,0-1,-1 1,1 0,-1-1,1 1,-1-1,1 1,-1-1,1 0,-1 1,0-1,1 1,-1-1,1 0,-1 1,0-1,0 0,0 1,1-1,-1 0,0 0,8-56,-8 52,8-79,4 0,25-90,-24 128,2 0,2 2,1 0,3 1,33-51,-47 83,0 0,1 1,1 0,0 1,0 0,1 0,0 1,0 0,13-6,-18 11,0 0,1 0,-1 1,1 0,0 1,0-1,0 1,0 0,0 0,0 1,0 0,0 0,0 0,0 1,0 0,0 0,0 0,0 1,-1 0,1 0,9 5,23 17,-1 2,-1 1,-1 2,45 48,2 1,-45-45,15 12,-1 3,-3 2,49 64,-82-91,-5-3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27.0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0 306,'1'-5,"0"1,0 0,1 0,-1 0,1 0,0 0,0 0,1 1,-1-1,1 1,0-1,0 1,0 0,0 0,0 0,1 1,-1-1,8-3,11-7,42-20,63-21,225-65,-327 114,1 0,0 2,0 1,41 1,-41 2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28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633 234,'-9'2,"1"0,-1 0,0 0,1 1,-1 1,1-1,0 1,0 1,1 0,-1 0,-9 9,-5 1,-27 19,1 3,2 2,2 2,-63 75,78-82,3 2,1 1,1 2,2 0,2 1,-29 81,46-110,0 1,0-1,1 1,1-1,0 1,0 0,2 16,-1-24,1 1,0-1,0 1,0-1,1 1,0-1,-1 0,1 0,1 0,-1 0,1 0,-1-1,1 1,0-1,0 1,1-1,-1 0,1-1,-1 1,1 0,6 2,20 8,1-2,0-2,0-1,61 9,-37-8,545 81,-432-74,268-11,-409-6,-5 1,-1-1,0-1,36-9,-52 10,-1 0,1-1,0 0,-1 0,0 0,1 0,-1 0,0-1,0 0,-1 0,1 0,-1 0,1-1,-1 1,0-1,0 0,0 0,-1 0,0 0,1 0,-1-1,1-4,2-11,-1 0,-1 0,-1 0,-1 0,-2-33,-17-107,11 110,-75-537,79 566,-13-83,14 95,0 0,-1 0,-1 0,1 0,-1 1,-1 0,0-1,-10-12,12 18,0 0,-1 1,1-1,-1 0,0 1,0 0,0 0,0 0,0 1,-1-1,1 1,0 0,-1 0,1 1,-8-1,-76 4,51 0,7 1,1 1,-1 2,1 0,0 2,-40 18,-26 8,-313 123,297-111,12-1,87-39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29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1270 1266,'-61'1,"-1"3,1 3,0 2,1 3,0 3,1 2,1 3,0 2,2 3,1 2,1 3,1 2,2 2,1 2,2 3,2 2,2 1,1 3,-67 91,91-110,2 1,1 0,2 2,0-1,-15 49,27-70,0 1,0 0,0 0,1-1,0 1,1 0,0 0,0 0,0 0,1 0,1 0,-1-1,1 1,0 0,1-1,0 1,0-1,1 0,-1 0,2 0,-1-1,1 1,0-1,0 0,1-1,-1 1,11 7,12 4,0 0,1-2,0-1,43 14,-20-8,65 25,1-6,1-4,3-6,0-5,1-5,158 3,-268-22,1 1,1-1,-1-1,0 0,16-3,-26 3,0 0,-1-1,1 1,0-1,0 0,-1 0,1 0,-1 0,0 0,0-1,0 0,0 1,0-1,0 0,-1-1,1 1,-1 0,4-8,3-9,-1-1,-1-1,-1 0,6-43,2-99,-10 102,21-1071,-36 994,-28-139,24 205,-3 1,-3 0,-49-109,54 147,-37-57,48 82,-1 1,0 0,-1 0,0 0,0 1,-1 0,0 0,0 1,0 0,-1 0,-15-6,22 11,0-1,0 1,-1 0,1 0,0 1,-1-1,1 0,-1 1,1 0,-1-1,1 1,-1 0,0 0,1 0,-1 1,1-1,-1 1,1-1,-1 1,1 0,0 0,-1 0,1 0,0 0,0 1,0-1,0 1,0-1,0 1,0 0,0 0,1 0,-1 0,1 0,-1 0,1 0,0 0,0 0,0 1,0-1,0 1,-1 3,0 6,0 1,1-1,0 0,1 1,0-1,1 0,3 20,123 644,25 48,72-22,-207-659,3-1,47 78,-67-119,1 1,0 0,0-1,1 1,-1 0,0-1,1 1,-1 0,1-1,-1 0,1 1,0-1,-1 0,1 0,3 1,3-2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42.9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553 283,'5'110,"5"0,27 114,-17-104,206 1018,-195-1000,-102-410,-180-624,193 585,-30-144,78 407,2 7,-16-46,24 86,0 1,0-1,0 1,0-1,0 1,0 0,0-1,0 1,0-1,0 1,0-1,-1 1,1-1,0 1,0 0,0-1,-1 1,1-1,0 1,0 0,-1-1,1 1,0 0,-1 0,1-1,-1 1,1 0,0-1,-1 1,1 0,-1 0,1 0,0 0,-1 0,1-1,-1 1,1 0,-1 0,1 0,-1 0,1 0,-1 0,1 0,0 0,-1 1,1-1,-1 0,1 0,-1 0,1 0,0 1,-1-1,1 0,-1 0,1 1,0-1,-1 0,1 1,0-1,-1 0,1 1,0-1,-1 1,-16 32,13-26,-47 106,5 2,5 1,5 3,-30 176,61-259,-2 14,-2 0,-2 0,-30 82,38-123,0 0,0-1,0 1,1 0,1 0,0 0,0 1,0-1,1 0,1 0,2 17,-2-24,-1 1,1-1,0 1,0-1,0 0,0 1,1-1,-1 0,0 0,1 0,0 0,-1 0,1 0,0-1,0 1,0 0,0-1,4 2,-3-2,1 1,0-2,0 1,0 0,-1-1,1 0,0 1,0-2,0 1,0 0,0-1,0 0,-1 1,1-2,7-2,162-58,-5-1,286-65,-452 127,266-45,-265 46,0-1,0 1,0-1,-1 0,1 0,0 0,0 0,0-1,-1 1,1-1,0 0,-1 1,1-1,-1 0,0 0,0-1,3-2,4-10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43.5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0,'1'4,"0"-1,1 0,0 1,0-1,0 0,0 0,0 0,1 0,-1-1,1 1,5 3,8 10,288 345,342 531,-570-773,92 193,-161-297,-1 0,-1 1,6 21,-10-32,-1-1,1 1,-1-1,0 1,0-1,0 1,-1-1,0 1,0-1,0 0,0 1,0-1,-1 0,0 0,0 0,-3 6,-10 9,2-1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51.8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220 0,'-3'1,"0"-1,1 1,-1 0,1 0,-1 0,1 1,-1-1,1 1,0-1,0 1,0 0,0-1,0 1,0 0,-3 5,-26 36,29-40,-26 45,1 1,3 0,2 2,-15 54,35-101,1-1,0 1,0 0,0 0,0 0,0 0,1 0,0 0,0 0,0 0,1 0,-1 0,1 0,0 0,0 0,3 6,-2-6,1-1,-1 0,1-1,0 1,0 0,0-1,0 1,1-1,-1 0,1 0,-1-1,1 1,0-1,0 1,-1-1,8 1,19 5,-1-2,1-1,1-1,-1-1,0-2,0-1,0-1,0-2,0-1,0-1,42-15,-61 15,0 0,-1 0,0-1,14-12,-10 8,4-3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47.4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1 480,'2'1,"1"0,-1 0,0 0,1 1,-1-1,0 0,0 1,0 0,0 0,0-1,0 1,0 0,-1 1,1-1,-1 0,1 0,-1 1,0-1,0 1,1 2,3 5,354 689,-249-472,496 1063,-599-1274,19 35,-19-48,-6-12,-3-15,-14-21,-2 0,-2 1,-2 0,-40-57,17 25,-20-35,-473-873,519 945,2-2,1 0,3 0,1-2,-9-62,18 80,1-1,2 0,0 1,2-1,1 1,1-1,1 1,1 0,1 0,17-37,11-12,4 2,64-90,113-123,-213 281,6-9,1 1,0 1,1 0,0 0,0 1,20-12,-25 18,-1 2,1-1,1 0,-1 1,0 0,0 1,1 0,-1 0,1 0,-1 0,1 1,0 0,-1 1,1-1,-1 1,1 1,10 3,15 6,-1 1,0 2,-1 1,0 2,44 33,-15-5,78 80,-113-100,-1 1,-1 1,-1 1,-1 0,-2 2,-1 0,-1 1,13 39,-23-55,-1 1,-1-1,0 1,-1 0,-1 0,0 1,-1-1,-1 0,-1 1,0-1,-1 0,-1 0,0 0,-1 0,-1 0,0-1,-2 0,1 0,-14 22,-9 2,-1-2,-1 0,-2-2,-38 30,-158 115,187-149,5-1,-1-2,-1-2,-2-2,0-1,-48 18,50-30,37-11,1 1,-1-1,0 0,0 0,1 1,-1-1,0 0,0 0,0-1,1 1,-1 0,0-1,1 1,-1-1,0 1,1-1,-1 0,-2-1,4 1,0 0,0 1,0-1,0 0,1 1,-1-1,0 0,0 1,1-1,-1 0,1 1,-1-1,0 1,1-1,-1 0,1 1,-1-1,1 1,0 0,-1-1,1 1,-1-1,1 1,0 0,1-1,17-10,-1 2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47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0 121,'5'0,"9"0,7 0,4 0,6 0,7-4,5-2,5-4,10-4,8 0,-2 2,0 4,3-2,-3-3,-2 1,-8 2,-14 3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48.8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0 466,'1'4,"0"0,0 0,0 1,1-1,0 0,-1 0,2 0,-1 0,0-1,1 1,4 5,3 4,463 691,-400-597,3-3,101 104,-165-196,-7-6,1 0,-1 0,1-1,1 1,-1-1,1-1,7 5,-13-9,0 0,-1 0,1 1,0-1,0 0,-1 0,1 0,0 0,0 0,-1 0,1-1,0 1,0 0,-1 0,1 0,0-1,-1 1,1 0,0-1,-1 1,1-1,0 1,-1 0,1-1,-1 0,1 1,-1-1,1 1,-1-1,0 1,1-1,-1 0,0 1,1-1,-1-1,10-30,-9 28,12-78,6-150,-14 135,28-1144,-33 1227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50.3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936 1,'-57'0,"-263"6,243-1,1 4,-85 20,144-25,1 0,1 1,-1 1,1 1,0 0,0 0,1 2,0 0,0 0,-16 16,24-19,0 1,0 1,0-1,1 1,0 0,0 0,1 1,0-1,1 1,0 0,0 0,1 0,0 0,1 0,0 0,0 1,1-1,0 0,2 15,0-9,1-1,0 0,1 0,0 0,2 0,-1-1,2 0,-1 0,15 20,-8-16,2 0,0 0,0-2,1 0,35 24,-22-20,1-1,0-2,1-1,1-1,1-2,-1-2,2 0,35 4,5-2,1-4,144-2,-191-10,1-1,0-1,49-18,-51 15,0 1,1 1,0 1,35-3,37 9,-78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57.9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0 148,'4'2,"0"0,-1 0,1 0,-1 1,1-1,-1 1,0 0,0 0,-1 0,1 0,4 7,3 2,38 45,64 98,-32-40,-76-111,-1 1,1-1,0 0,-1-1,2 1,-1-1,0 1,1-1,-1-1,1 1,0-1,0 1,0-1,0-1,1 1,5 0,-3-1,1 0,-1-1,1 0,-1-1,1 0,-1 0,1-1,-1 0,12-4,1-3,0-1,-1 0,0-2,-1 0,0-1,33-31,-19 14,-7 7,-1-1,32-41,-51 57,0-1,-1 1,1-2,-2 1,1 0,-1-1,-1 0,0 0,0 0,-1 0,0 0,0-19,-2 11,-1-1,0 1,-2 0,-5-22,8 40,0 0,0 0,0 0,0 0,0 0,1 0,-1 0,0 0,0 0,0 0,0 0,0 0,0 0,1 0,-1 0,0 0,0 0,0 0,0 0,0 0,1 0,-1 0,0 0,0 0,0 0,0-1,0 1,0 0,0 0,0 0,1 0,-1 0,0 0,0 0,0 0,0-1,0 1,0 0,0 0,0 0,0 0,0 0,0 0,0-1,0 1,0 0,0 0,0 0,0 0,0 0,0 0,0-1,0 1,0 0,0 0,0 0,0 0,0 0,0 0,0-1,0 1,0 0,0 0,0 0,0 0,-1 0,1 0,0-1,14 13,23 26,-31-32,138 168,-2-4,-114-140,1-2,1 0,45 30,-68-53,1-1,-1 1,1-1,-1-1,1 0,0 0,1 0,-1-1,0 0,1-1,-1 0,1 0,-1-1,1 0,-1 0,1-1,-1 0,1-1,-1 0,0 0,0-1,0 0,0 0,0-1,0 0,-1 0,0-1,0 0,9-8,0-1,-2 0,0-1,0 0,-1-1,-1-1,-1 0,0-1,-2 0,0 0,-1-1,8-25,19-97,-33 127,0-1,0 0,-1 1,-1-1,-1 0,0 0,-6-25,7 36,-1 0,-1 1,1-1,0 1,-1-1,0 1,0-1,0 1,0 0,0 0,-1 0,1 0,-1 0,0 1,0-1,0 1,0 0,0 0,-1 0,1 0,-1 0,1 1,-1 0,1-1,-1 1,0 1,0-1,1 0,-1 1,-5 0,9 0,-1 0,1 0,0 0,0 0,0 0,0 0,0 0,-1 0,1 0,0 0,0 0,0 0,0 0,0 0,0 0,0 0,-1 0,1 0,0 1,0-1,0 0,0 0,0 0,0 0,0 0,0 0,0 0,-1 0,1 1,0-1,0 0,0 0,0 0,0 0,0 0,0 0,0 0,0 1,0-1,0 0,0 0,0 0,0 0,0 0,0 0,0 1,0-1,0 0,0 0,0 0,0 0,1 0,-1 0,0 1,0-1,0 0,0 0,0 0,0 0,0 0,0 0,0 0,0 0,1 0,-1 1,13 8,19 8,226 86,-107-46,224 120,-361-169,-3-3,-1 1,0 1,0-1,11 11,-19-15,-1-1,1 1,-1-1,1 1,-1 0,0 0,1-1,-1 1,0 0,0 0,-1 0,1 0,0 0,-1 0,1 1,-1-1,1 0,-1 0,0 0,0 1,0-1,0 0,-1 0,1 0,-1 0,1 0,-1 1,1-1,-2 2,-10 16,0-1,-29 35,25-34,1 0,-16 28,25-36,-1 0,2 0,0 1,0 0,1 0,1 1,0-1,-1 19,3-27,2 0,-1 0,0-1,1 1,0 0,0 0,1-1,-1 1,1-1,0 1,0-1,0 1,1-1,-1 0,1 0,0-1,0 1,1 0,-1-1,1 0,0 0,0 0,0 0,0-1,0 1,0-1,5 2,17 4,-1 0,1-2,1-1,50 4,-37-5,-24-2,-1 0,-1 0,1-1,0 0,0-2,23-2,-19-3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58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1,'474'496,"-441"-460,1-2,51 37,-82-69,-1 0,1 0,-1-1,1 1,-1-1,1 0,0 1,0-1,0-1,0 1,0 0,0-1,-1 1,1-1,0 0,1 0,-1 0,-1-1,1 1,0-1,0 1,0-1,0 0,0 0,0 0,-1-1,1 1,0-1,-1 1,1-1,-1 0,0 0,0 0,0 0,1 0,-2-1,1 1,0-1,2-4,3-5,-1 1,0-1,-1 1,0-2,-1 1,-1 0,0-1,2-14,2-69,-8-121,-2 91,3 88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5:59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105 387,'11'-1,"1"-2,-1 1,0-2,0 1,0-2,0 1,-1-1,16-11,5 0,174-96,-61 30,-133 76,0-1,0 0,-1-1,0 0,9-10,-17 16,0 0,-1 0,1 0,-1 0,0 0,1 0,-1 0,0 0,0 0,0-1,-1 1,1 0,-1-1,1-3,-1 4,0 1,-1-1,1 1,-1-1,1 1,-1 0,0-1,1 1,-1 0,0-1,0 1,0 0,0 0,0 0,0 0,-1 0,1 0,0 0,0 0,-1 0,1 1,-1-1,1 0,0 1,-1-1,-1 1,-8-4,-1 1,1 0,-1 1,0 1,1 0,-1 0,0 1,0 1,0 0,1 0,-1 1,0 1,1 0,0 1,0 0,0 0,0 1,0 1,1-1,-11 10,-6 4,1 2,1 0,1 2,2 0,0 2,-19 27,21-25,-23 31,-54 95,87-135,1 1,1 1,0-1,1 1,1 1,2-1,0 1,0 0,1 38,3-55,0-1,0 0,1 0,0 0,-1 0,1 0,1 0,-1 0,0-1,1 1,-1 0,1 0,0-1,0 1,0-1,0 0,0 0,0 1,1-1,-1-1,1 1,-1 0,1-1,4 3,6 1,1 0,0-1,-1 0,18 2,-5-1,125 24,246 15,156-34,-522-10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01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1 461,'1'-2,"-1"1,1 0,0 0,0 0,0 0,0 0,0 0,0 0,0 0,0 0,0 0,0 1,1-1,-1 0,0 1,1-1,-1 1,0-1,1 1,-1 0,1 0,-1 0,3-1,37-3,-27 5,0 0,0 1,0 1,0 0,0 1,-1 1,1 0,-1 0,0 1,18 13,5 4,-1 2,38 36,-73-60,4 1,-1 1,0-1,0 1,0 0,0 0,0 0,-1 0,1 0,-1 1,0-1,0 1,0 0,-1-1,1 1,-1 0,1 5,-2-8,0-1,1 0,-1 1,0-1,0 0,-1 1,1-1,0 0,0 1,0-1,0 0,0 1,0-1,0 0,0 0,-1 1,1-1,0 0,0 1,0-1,-1 0,1 0,0 0,0 1,-1-1,1 0,0 0,0 0,-1 1,1-1,0 0,-1 0,1 0,0 0,-1 0,1 0,0 0,-1 0,1 0,0 0,-1 0,1 0,0 0,-1 0,1 0,0 0,-1 0,1 0,0 0,0 0,-1-1,1 1,0 0,-1 0,1 0,0-1,0 1,-1 0,1-1,-17-15,4-2,1-1,1 0,1-1,-13-35,-22-88,42 132,-22-94,23 95,1-1,0 0,0 0,1 0,0 0,1 0,4-17,-4 25,0 0,0 0,0 0,1 0,-1 0,1 1,0-1,0 1,0-1,0 1,0 0,1-1,-1 1,1 0,-1 1,1-1,0 0,0 1,-1-1,1 1,0 0,0 0,0 0,1 1,-1-1,0 1,0-1,0 1,6 1,8-1,0 2,0 0,-1 1,22 7,103 35,-2 7,182 95,-189-79,-3 6,133 100,-191-115,-67-55,0 1,0-1,0 1,0 0,-1 0,0 0,0 0,-1 1,1-1,-1 1,0 0,2 8,-4-13,0 1,0-1,1 0,-1 0,0 1,0-1,0 0,0 0,0 1,-1-1,1 0,0 0,-1 1,1-1,0 0,-1 0,1 0,-1 0,0 0,1 0,-1 1,0-2,0 1,0 0,0 0,0 0,0 0,0 0,0-1,0 1,0 0,-1 0,0-1,1 0,-1 0,1 0,-1 0,0 0,1 0,-1 0,1 0,-1-1,1 1,-1-1,1 1,-1-1,1 0,-1 1,1-1,-1 0,1 0,0 0,0 0,0 0,-1 0,1 0,-1-3,-5-5,1 0,1-1,0 0,0 0,1 0,0-1,1 0,0 1,-2-17,-1-16,1-44,4 79,0-75,3 1,24-158,-23 224,0 0,1 0,1 1,0 0,12-24,-15 35,1-1,0 1,0 0,0 0,0 1,1-1,-1 1,1 0,0 0,0 0,0 0,0 0,1 1,-1 0,1 0,-1 0,1 1,0-1,0 1,0 0,9 0,1 1,-1 1,0 0,1 1,-1 0,0 1,0 1,0 0,-1 1,23 12,12 9,54 38,-70-42,289 221,-318-240,0-1,0 1,0-1,-1 1,1 0,-1 0,0 1,0-1,0 0,0 1,-1-1,1 1,1 6,-1 7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02.7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59 607,'1'-2,"0"0,0 1,0-1,1 1,-1-1,0 1,1-1,-1 1,1 0,0 0,-1-1,1 1,0 1,3-3,0 1,297-166,221-140,-517 304,-1 0,1-1,-1 0,0 0,0 0,0 0,5-10,-9 14,0 0,-1 0,1-1,-1 1,1 0,-1 0,1-1,-1 1,0 0,0-1,1 1,-1-1,0 1,0 0,-1-1,1 1,0 0,0-1,-1 1,1 0,0-1,-1 1,0 0,1 0,-1-1,0 1,1 0,-1 0,0 0,0 0,0 0,0 0,0 0,0 0,0 0,0 1,-1-1,1 0,0 1,0-1,-1 1,1-1,0 1,-1 0,-1-1,-6-1,0 0,0 0,0 0,-1 2,1-1,0 1,-1 0,1 1,-11 2,-89 21,83-17,-25 6,1 2,0 2,1 3,1 1,1 3,1 1,1 3,-80 65,91-64,2-2,-31 34,56-54,1 1,-1 0,2 0,-1 0,1 0,0 1,1 0,0 0,0 1,-2 10,6-14,0 0,0 0,0-1,1 1,-1 0,1-1,1 1,-1 0,1-1,0 0,1 1,-1-1,1 0,0 0,0 0,0-1,1 1,0-1,0 1,0-1,7 5,13 11,1-1,47 26,-54-34,268 141,-227-126,1-4,1-1,68 12,-121-32,0 1,0-1,-1-1,1 1,0-1,0-1,0 1,0-1,-1-1,1 0,0 0,7-3,-5 0,0-1,0 0,0 0,-1-1,0-1,0 1,11-14,1-1,1 0,1 2,0 0,43-25,-44 33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03.2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10,'1'0,"-1"-1,0 1,0 0,0-1,0 1,0 0,0 0,0-1,0 1,0 0,0 0,0-1,0 1,0 0,0-1,0 1,0 0,0 0,0-1,0 1,0 0,-1 0,1-1,0 1,0 0,0 0,0-1,-1 1,1 0,0 0,0 0,0-1,-1 1,1 0,0 0,0 0,-1 0,1 0,0 0,0-1,-1 1,1 0,0 0,-1 0,1 0,0 0,0 0,-1 0,1 0,0 0,-1 0,1 0,0 0,0 1,-1-1,1 0,-1 1,0-1,0 1,1 0,-1-1,0 1,1 0,-1 0,1-1,-1 1,1 0,-1 0,1 0,-1 0,1 0,0 0,-1 0,1 0,0 2,1 12,1 1,0-1,1 0,0 1,2-1,0-1,0 1,15 25,-5-5,230 498,-55-128,-131-294,-48-92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25.8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1,'2'5,"0"1,0-1,1 0,-1 0,1 0,0 0,1 0,-1-1,7 7,3 6,11 24,-2 2,-1 0,-3 1,18 63,8 19,74 209,-19-85,-6-45,-53-97,-43-123,-8-33,-8-82,18 108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04.1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1,'5'6,"-1"0,0 1,0 0,0 0,-1 0,0 0,3 13,5 10,168 339,-88-173,255 533,-330-705,-16-24,1 0,-1 0,0 0,1 0,-1 0,0 0,0 0,1 0,-1 0,0 0,0-1,1 1,-1 0,0 0,0 0,1 0,-1 0,0 0,0-1,0 1,1 0,-1 0,0 0,0-1,0 1,1 0,-1 0,0-1,0 1,0 0,0 0,0-1,0 1,0 0,0 0,0-1,0 1,0 0,0 0,0-1,0 1,0 0,0 0,0-1,0 1,0-57,-1 38,1-53,17-135,-10 166,1 1,2 0,2 1,30-68,-39 102,-1 0,1 1,0 0,0 0,1 0,-1 0,1 0,-1 0,1 1,1 0,-1 0,0 0,1 0,-1 1,1-1,0 1,0 1,0-1,0 0,0 1,0 0,0 1,0-1,0 1,1 0,-1 0,0 0,0 1,0 0,6 1,13 4,1 1,-1 1,-1 1,43 23,7 9,-2 4,-1 2,-3 3,-3 3,-1 3,-3 3,-3 2,69 96,-115-142,-1 1,14 29,-13-16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04.6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0 245,'5'-5,"5"0,5-5,5 0,7-3,8 1,6-2,9-3,9-2,8-3,4-2,4 4,-8 0,-5 4,-6 1,-7 2,-13 3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05.6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0,'-11'1,"1"1,-1-1,0 2,1 0,0 0,0 0,0 2,0-1,0 1,1 1,0-1,0 1,0 1,1 0,-13 14,4-3,1 0,1 1,1 1,1 0,0 1,-9 23,18-35,1 0,0 0,0 0,1 1,1-1,-1 1,1 0,1-1,0 1,0 0,1-1,1 1,-1-1,1 1,1-1,0 0,0 0,1 0,0 0,0 0,1-1,0 0,12 14,9 9,2-1,0-2,2-1,46 32,13 6,113 61,-184-115,0-2,1 0,0-1,1-1,0-1,22 4,-40-10,0 0,1 0,-1-1,0 1,1-1,-1 1,0-1,0 1,1-1,-1 0,0 0,0 0,0-1,0 1,0 0,0-1,-1 1,1-1,0 0,-1 0,1 1,-1-1,0 0,1 0,-1 0,0 0,0-1,-1 1,1 0,0 0,-1 0,1-1,-1 1,1-3,2-12,-1 1,-1-1,0-25,-1 35,-1-17,0-1,-1 1,-2 0,0 0,-2 0,0 0,-18-39,17 47,-2 1,1 0,-2 0,0 1,-1 0,0 1,-1 0,0 1,-1 0,-1 1,-24-15,9 8,-1 2,-1 0,-56-18,33 7,23 10,13 9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07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2059 1059,'-1'-1,"1"0,-1 0,0 0,1 0,-1 0,0 0,0 0,1 0,-1 0,0 0,0 0,0 0,0 1,0-1,0 0,-1 1,1-1,0 1,0-1,0 1,-3-1,-33-9,30 8,-58-12,0 3,-1 2,-87 1,-198 23,230-3,1 5,-224 62,274-57,1 4,1 3,2 2,1 3,1 4,-63 48,110-73,1 1,0 1,0 0,2 1,0 1,0 1,2-1,0 2,-11 25,19-35,0 0,0 0,1 1,1-1,0 1,0 0,1 0,0 0,0 0,1-1,1 1,0 0,0 0,1 0,0 0,1-1,0 1,0-1,1 0,0 0,1 0,7 12,1-5,1 0,0-1,1-1,0 0,1-1,1-1,0 0,1-1,0-1,29 12,22 4,111 29,-158-49,230 60,275 36,-526-102,61 8,76 0,-120-8,0 0,0-2,0 0,0-1,0-1,-1-1,0 0,0-1,17-9,-28 11,1 0,-1-1,0 0,0 0,0 0,-1-1,0 0,0 0,0 0,-1-1,0 1,0-1,-1 0,0 0,0-1,0 1,-1-1,1-7,3-15,-2-1,-2 0,-1-38,-1 42,-20-532,-33-2,47 506,-5-49,-33-133,34 197,-2 0,-2 1,-1 1,-2 0,-2 1,-30-45,22 48,19 31,13 27,438 1109,-344-919,193 307,-263-479,-7-14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09.1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1397 0,'-32'3,"1"1,0 1,0 2,1 1,-50 20,-5 1,-887 210,952-236,10-2,-1 1,1 0,-1 1,1 0,-13 6,22-9,0 1,1 0,-1-1,0 1,1 0,-1-1,0 1,1 0,-1 0,1 0,-1 0,1 0,-1 0,1 0,0 0,0-1,-1 1,1 0,0 0,0 0,0 0,0 0,0 0,0 0,0 0,1 0,-1 0,0 0,0 0,1 0,0 1,15 35,-12-29,158 369,-11-24,-143-336,0-1,1 0,1 0,1-1,13 16,-22-28,1-1,-1 1,0-1,1 0,0 0,-1 0,1 0,0 0,0-1,0 1,0-1,0 0,0 0,0 0,0 0,1-1,-1 1,0-1,1 0,-1 0,0 0,1 0,-1 0,0-1,0 0,1 0,-1 1,0-2,0 1,0 0,0-1,0 1,0-1,-1 0,1 0,4-4,23-22,-1-1,-2-1,27-38,-5 7,586-643,-625 695,0-2,0 2,1-1,1 1,-1 1,14-8,-22 15,0 0,0-1,0 1,0 0,0 0,0 1,0-1,0 1,1-1,-1 1,0 0,0 0,0 1,1-1,-1 1,0-1,0 1,0 0,0 0,0 0,0 1,0-1,-1 1,1 0,0-1,-1 1,5 5,18 18,-2 0,0 2,30 48,45 95,-38-58,53 141,-95-204,-2 1,-2 1,-3 0,-1 1,3 90,-13-105,-2-1,-2 0,-2 0,-1 0,-1 0,-2-1,-2 0,-1-1,-1-1,-22 35,12-27,-2-1,-2-1,-1-2,-2 0,-2-2,-1-2,-48 36,68-58,-1-2,0 0,0-1,-1-1,0 0,0-1,-1 0,0-2,0 0,0-1,0 0,-1-2,1 0,-30-2,-11-6,0-2,-112-33,101 24,-83-28,122 35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09.7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1,'85'42,"262"139,-267-134,-2 4,84 71,-110-77,-2 2,-3 2,75 100,-96-111,-2 0,-1 2,-3 1,-1 0,-2 1,20 78,23 198,-52-249,-4 0,-6 115,-14-88,11-70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13.0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1097 281,'-26'-38,"-2"0,-44-45,59 69,-1 1,-1 0,0 1,-1 1,0 0,0 1,-1 1,-26-11,34 18,1 0,-1 0,1 1,-1 0,1 1,-1 0,0 0,1 0,-1 1,1 1,-1 0,1 0,-1 0,1 1,0 0,0 1,1 0,-1 0,-8 6,-12 10,2 1,0 1,-33 38,13-9,3 2,3 2,1 1,-35 72,22-24,-63 179,96-223,1 2,4 0,2 0,3 1,3 1,2-1,4 1,12 108,-6-142,1 0,1-1,2 0,1 0,1-1,2-1,0 0,2-1,32 41,-9-21,1-2,2-1,2-3,51 37,-27-29,2-4,3-3,1-3,1-4,2-2,120 31,-43-25,2-7,233 17,-190-37,230-17,-426 6,22-1,-1-1,1-2,0 0,25-8,-43 10,-1 0,1-1,-1 0,0 0,0-1,0 0,-1 0,1 0,-1 0,0-1,0 0,-1 0,1 0,-1-1,0 0,0 1,-1-1,0-1,3-8,1-5,-2-1,0 0,-1 0,-2-1,0 1,-2-32,-18-132,-5 45,-6 2,-6 0,-6 3,-6 1,-6 2,-94-169,119 252,-2 2,-2 0,-2 3,-2 0,-43-39,52 59,-1 1,-1 1,-1 1,0 2,-2 1,0 1,-1 2,-66-21,-299-50,133 22,217 50,53 12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13.8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73 491,'-1'-13,"-1"1,0-1,-1 1,-1-1,-7-17,-5-19,11 26,-4-10,2-1,-5-46,12 71,-1 1,1-1,0 0,1 0,0 0,1 0,0 0,0 1,0-1,1 1,1 0,0 0,0 0,6-10,-6 14,0 0,0 1,1-1,-1 1,1 0,0 0,-1 1,1-1,0 1,1 0,-1 0,0 1,1 0,-1 0,0 0,1 0,-1 1,1 0,-1 0,1 0,-1 1,7 1,4 1,-1 0,1 1,-1 0,0 2,0-1,22 13,-2 4,-1 1,-1 2,-1 1,40 42,-24-15,69 97,-107-134,0 0,-1 1,-1 0,0 0,-2 0,0 1,0 0,-2 1,4 29,-5 6,-6 107,1-127,2-21,-1 0,2 0,0 0,0 0,1 0,1 0,0 0,1-1,0 1,1-1,0 0,1 0,1-1,0 0,0 0,1 0,0-1,1 0,0-1,1 0,-1 0,2-1,-1-1,1 1,1-2,-1 1,1-2,0 0,0 0,1-1,20 4,18 0,0-2,0-3,1-2,-1-2,91-14,-101 9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14.2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1 126,'4'0,"6"0,9 0,11-4,8-2,7-4,8 0,8 2,6-3,1-3,1-4,-2 2,-4 2,-5 5,-11 3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15.3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1 189,'6'1,"-1"0,1 0,-1 1,1-1,-1 1,0 1,0-1,0 1,0 0,0 0,0 0,-1 0,1 1,-1 0,0 0,0 0,-1 1,6 6,8 9,484 566,-276-311,-93-115,191 219,-306-361,-9-8,0 0,1 0,0-1,1-1,0 1,1-1,0-1,15 9,-24-16,0 0,0 1,0-1,0 0,0 0,0 0,0 0,0 0,0 0,0-1,0 1,0 0,0-1,-1 0,1 0,0 1,0-1,0 0,-1 0,1 0,-1-1,1 1,-1 0,1-1,-1 1,0-1,1 1,-1-1,0 1,0-1,0 0,0-2,6-8,-2-1,0 1,6-22,-8 24,193-812,-195 818,65-388,-7 30,-57 353,10-37,-11 45,0-1,0 0,0 0,0 1,0-1,0 0,1 1,-1-1,0 1,1 0,0-1,-1 1,1 0,-1 0,1 0,0 0,0 0,0 1,3-2,11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27.8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1877 0,'-13'11,"-1"0,0-1,-1-1,0 0,-24 9,11-4,-89 37,-1-4,-126 30,126-41,-235 46,219-55,51-14,-1-4,-167-4,205-6,23 2,-1 0,1 2,0 1,0 0,0 2,-25 10,45-9,12 3,32 18,2 2,-22-7,-2 0,0 0,-2 2,27 49,44 117,-55-115,64 162,-89-216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15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1738 1,'-8'1,"0"1,0 0,0 0,0 0,0 1,1 0,-1 1,1 0,0 0,0 1,-11 8,-4 3,-147 101,-252 229,-101 193,50 53,468-587,-16 26,19-30,0-1,1 1,0 0,-1 0,1 0,-1 0,1 0,0 0,-1-1,1 1,0 0,0 0,0 0,0 0,0 0,0 0,0 0,0 0,0 0,1 0,-1 0,0 0,0 0,1-1,-1 1,1 0,-1 0,1 1,10 3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16.5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1061 1,'-272'294,"-15"15,176-197,5 5,-115 165,165-204,49-71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17.6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1805 0,'-35'32,"-1"-3,-56 36,45-34,-58 52,-367 414,284-287,-186 220,258-282,-100 171,161-208,41-80,-1 0,-24 36,83-129,-26 41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18.3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1974 1,'-83'79,"-1149"1455,660-747,560-770,9-11,-1-1,1 1,-1-1,0 0,-1 0,1 0,-1-1,0 0,0 0,0 0,0 0,-9 4,6-10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20.7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1753 1,'-357'396,"114"-68,13 11,-279 553,267-344,197-423,6 2,-35 196,73-315,-4 22,1 0,1 0,2 52,1-75,1-1,-1 1,2-1,-1 0,0 1,1-1,0 0,1 0,-1 0,1 0,0-1,1 1,-1-1,1 0,0 0,1 0,-1 0,1-1,0 0,0 0,0 0,1 0,7 3,2-1,0 0,1-2,0 0,0 0,0-2,1 0,-1-1,18-1,16-3,67-12,3-9,-2-5,141-54,220-115,-446 184,270-127,-223 99,125-88,-191 120,-1 0,-1-1,0-1,0 0,-1-1,-1 0,0-1,-1 0,10-20,-17 29,1 0,-1-1,0 1,-1 0,1-1,-1 1,0-1,0 0,-1 1,1-1,-1 0,-1 1,1-1,-1 0,0 1,0-1,-1 1,0-1,1 1,-2 0,1 0,-1 0,0 0,0 0,0 0,0 1,-1-1,0 1,0 0,-8-6,-6-3,0 1,0 1,-1 1,-1 0,0 2,0 0,-29-7,6 5,1 2,-75-5,76 14,0 2,0 1,0 2,-66 20,-22 2,64-15,-58 9,110-21,0 0,1-1,-1 0,0-1,1 0,-1-1,-15-5,12 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21.4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0,'42'2,"1"2,0 1,-1 2,0 2,67 25,-29-3,136 74,-106-41,-4 6,-3 3,-3 6,111 111,-105-81,-5 5,-5 4,96 155,-144-195,-3 1,58 145,-88-184,-1 0,-3 1,-1 1,-3-1,-1 2,-1-1,-3 0,-3 46,-1-71,0-1,-1 1,-7 22,8-32,-1-1,0 1,0-1,0 1,0-1,-1 0,0 0,-1-1,1 1,-9 6,0-2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34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0,'-15'2,"0"-1,0 2,0 0,1 1,-1 0,1 1,0 1,0 0,1 1,0 0,0 1,1 0,-19 17,-1 4,1 1,1 1,-39 55,39-44,3 2,1 1,2 1,2 1,3 1,1 1,3 0,2 1,2 1,2 0,2 0,3 1,2 0,4 51,0-81,0-1,1 1,2-1,0 0,1 0,1-1,1 0,1 0,0-1,2 0,0 0,1-1,1-1,0 0,2-1,0 0,0-1,2-1,0-1,0 0,1-1,1-1,0 0,0-2,1 0,28 8,-8-6,0-1,1-2,0-1,1-3,0-1,-1-3,1-1,67-10,-58 2,0-3,0-1,-1-3,-1-2,0-3,65-37,-86 39,-1-1,-1-1,0-2,-2 0,-1-2,29-39,16-16,-46 56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35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0,'-1'7,"0"-1,0 1,0-1,-1 1,0-1,-1 0,-4 10,-5 15,-5 22,3 0,2 2,3 0,1 0,4 0,2 1,2-1,7 58,-5-99,1 0,-1 0,2 0,0-1,1 1,0-1,1 0,1 0,0-1,0 0,1 0,1 0,0-1,0-1,1 0,1 0,0-1,0 0,1 0,0-2,0 1,0-2,20 8,14 3,1-1,0-3,0-2,2-3,77 6,-44-12,0-3,125-17,64-32,-233 40,0-2,-1-1,0-2,67-38,-99 50,0 0,-1 0,1-1,-1 0,1 0,-1 0,0 0,0 0,3-7,-6 9,0 0,0-1,0 1,0 0,-1-1,1 1,-1 0,0-1,0 1,0-1,0 1,0 0,0-1,0 1,-1-1,0 1,1 0,-1-1,0 1,0 0,0 0,0 0,0 0,-2-2,-13-18,0 1,-1 0,-1 2,-1 0,-22-17,-112-78,88 70,-1 4,-87-41,115 65,-1 1,0 1,-1 3,-1 1,-77-9,96 17,0-2,-37-12,40 10,-1 1,0 1,-38-4,38 7,1-1,-1-1,0-1,1-1,-32-12,-90-48,83 35,31 18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36.3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1 167,'6'1,"-1"0,1 0,-1 0,1 0,-1 1,1 0,-1 0,0 0,0 1,0 0,0 0,0 0,-1 0,7 7,7 7,-1 1,15 21,-7-9,39 43,-3 3,-3 3,-4 1,52 105,-97-169,-8-13,1-1,0 1,-1-1,1 1,-1 0,0-1,0 1,0 0,0 0,-1 0,1 0,-1 4,0-7,0 0,0 1,0-1,0 0,0 0,0 0,0 1,0-1,0 0,0 0,0 0,0 0,-1 1,1-1,0 0,0 0,0 0,0 0,0 0,-1 0,1 1,0-1,0 0,0 0,0 0,-1 0,1 0,0 0,0 0,0 0,-1 0,1 0,0 0,0 0,0 0,-1 0,1 0,0 0,0 0,0 0,-1 0,1 0,0 0,0 0,0-1,-14-7,-10-13,23 21,-17-21,1 0,0 0,2-2,0 0,2 0,0-1,2-1,-11-33,-50-215,68 255,-2-11,-2-3,-4-43,11 67,0 0,1 1,0-1,1 0,-1 0,2 0,-1 1,1-1,0 1,0-1,5-8,-5 13,1-1,0 0,1 0,-1 1,0 0,1 0,0 0,0 0,0 0,0 1,0 0,0 0,1 0,-1 0,8-2,7 0,0 0,30-2,3 3,1 2,0 3,-1 2,0 2,65 17,-13 4,154 63,-197-65,0 2,-2 3,-2 3,87 64,-123-81,-1 1,0 0,-2 2,0 0,-1 2,-1 0,0 0,-2 1,-1 1,-1 1,0 0,-2 0,-1 1,8 36,-15-45,-1 0,-1 0,0 0,-1 0,-1 0,-5 24,3-21,0 4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36.9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1,'1'18,"0"1,2-1,0 0,1 0,1-1,13 34,57 96,-52-106,508 811,-454-732,-39-58,2-2,53 60,-90-116,1-1,-1 0,1-1,0 1,-1-1,1 0,0 1,0-2,1 1,-1 0,0-1,1 0,-1 0,1 0,-1-1,1 1,-1-1,1 0,-1 0,1-1,7-1,10-3,-1-1,0-1,28-13,1 0,32-8,-2-3,140-77,-179 83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31.6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1289 27,'-6'1,"0"0,-1 0,1 1,0 0,0 0,1 1,-12 5,-16 7,-61 14,-295 103,339-112,-1-2,-1-3,-82 14,84-22,0 2,1 2,0 2,1 2,-53 24,76-29,21-9,-1 0,1 1,-1-1,1 1,-1 1,1-1,0 0,0 1,0 0,0 0,-3 4,7-7,0 0,0 1,0-1,-1 0,1 1,0-1,0 0,0 1,0-1,0 1,0-1,0 0,0 1,0-1,1 0,-1 1,0-1,0 0,0 1,0-1,0 0,1 1,-1-1,0 0,0 1,1-1,-1 0,0 1,0-1,1 0,-1 0,0 0,1 1,-1-1,0 0,1 0,-1 0,0 0,1 1,18 6,-14-5,31 14,0 2,-2 2,-1 1,31 26,-13-11,316 238,32 23,-398-296,7 5,1 0,1 0,-1-1,1 0,14 5,-22-10,0 1,0-1,-1 1,1-1,0 0,0 1,0-1,0 0,0-1,0 1,0 0,0 0,0-1,0 1,0-1,0 0,0 0,0 1,0-1,-1 0,1-1,0 1,-1 0,1 0,-1-1,0 1,1-1,-1 1,0-1,0 1,0-1,0 0,0 0,0 0,0 1,0-4,4-14,0-1,-2-1,-1 1,0 0,-1-1,-1 1,-5-30,2-8,-1-630,5 664,2 0,7-33,-6 33,0 0,1-31,-5 15,0 29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37.4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0 174,'4'0,"6"0,10 0,9-4,18-2,17-4,24-8,27-7,24-6,5 2,-5 1,-26 5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38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0,'0'5,"4"5,2 9,8 7,6 6,8 16,13 12,7 13,8 7,0 3,-2 4,-1-4,-6-12,-6-9,-6-12,-9-9,-9-12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38.3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39.5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1 314,'14'1,"1"0,-1 1,0 1,0 0,0 1,0 0,-1 1,26 14,4 6,50 38,-55-37,48 38,-3 4,-2 3,-4 4,-3 3,105 144,-173-214,3 2,-1 1,0 0,-1 0,-1 0,1 1,-2 0,0 0,0 0,3 17,-8-28,1 0,-1-1,0 1,0 0,0-1,0 1,0 0,0-1,0 1,0 0,0-1,0 1,0 0,0-1,0 1,-1 0,1-1,0 1,0 0,-1-1,1 1,0-1,-1 1,1 0,-1-1,1 1,-1-1,1 0,-1 1,1-1,-2 1,-20-6,-29-31,46 31,-40-33,1-2,2-2,3-2,1-1,2-3,-37-63,60 86,0 0,2-1,1 0,1-1,1 0,2 0,0-1,2 0,1 0,2 0,0 0,4-31,-1 36,2-1,0 1,1 0,1 0,2 1,0 0,1 0,2 0,0 2,1-1,1 1,0 1,2 0,28-27,-37 40,1 0,1 0,-1 0,1 1,0 0,0 1,0 0,1 0,-1 1,1 0,0 0,0 1,16-2,-13 4,1 0,-1 1,1 0,-1 1,1 0,-1 1,0 1,0 0,17 8,6 5,-1 2,0 2,-2 0,57 51,-24-11,59 72,-105-111,-1 1,0 1,-2 0,-1 1,-1 1,-1 1,-1 0,13 49,-16-52,2 0,0-1,1-1,1 1,25 31,-29-41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41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1,'28'72,"-22"-52,2 0,15 30,4-6,3-2,1-1,2-1,2-1,46 39,-12-20,2-2,87 51,-130-89,1-1,0-1,1-1,1-2,64 18,-94-30,1-1,-1 1,1-1,-1 0,1 0,-1 0,1 0,-1 0,1 0,-1 0,0-1,1 1,-1 0,1-1,-1 1,0-1,1 1,-1-1,0 0,0 0,1 1,-1-1,0 0,0 0,2-3,-2 2,0 0,0-1,0 0,0 1,0-1,0 0,-1 1,0-1,1 0,-1 0,0 1,-1-6,-1-7,-1 0,0 0,-10-25,-14-39,-28-129,55 208,0 0,0-1,0 1,0 0,0 0,-1 0,1 0,0-1,0 1,0 0,0 0,0 0,0-1,0 1,0 0,0 0,0 0,0-1,0 1,0 0,0 0,0-1,0 1,0 0,0 0,0 0,0-1,0 1,0 0,1 0,-1 0,0 0,0-1,0 1,0 0,0 0,1 0,-1 0,0 0,0-1,0 1,0 0,1 0,-1 0,0 0,0 0,0 0,1 0,-1 0,0 0,0 0,0 0,1 0,-1 0,0 0,0 0,0 0,1 0,-1 0,0 0,0 0,1 0,19 14,33 41,-35-36,313 294,-309-295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41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82 134,'-2'0,"0"1,0 0,0-1,0 1,-1 0,2 0,-1 0,0 1,0-1,0 0,0 1,1-1,-1 1,1-1,-1 1,1 0,0 0,0-1,-1 1,1 0,0 0,1 0,-1 0,-1 3,-15 57,16-57,-7 37,1 1,3 0,1-1,2 1,2 0,8 49,-8-79,2 0,0-1,1 0,0 1,0-1,2-1,-1 1,1-1,1 0,0 0,1-1,0 0,0 0,1-1,1 0,-1 0,1-1,1 0,-1-1,1-1,1 1,-1-2,14 5,49 17,108 24,-8-4,-163-43,-8-3,0 0,0 0,0 0,1 0,-1 0,0-1,0 1,1-1,-1 0,4 0,1-11,-9-15,-19-71,-5 1,-46-116,-34-30,88 210,-1 1,-1 1,-2 1,-1 0,-34-34,50 57,0 0,-1 0,0 1,0 0,0 0,-1 1,1-1,-1 2,0-1,0 1,-1 0,1 1,0 0,-1 0,-15 0,3 2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43.3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1090,'-1'0,"0"1,0-1,0 1,0-1,0 1,0-1,1 1,-1-1,0 1,0 0,0-1,1 1,-1 0,0 0,1 0,-1-1,1 1,-1 0,1 0,0 0,-1 0,1 0,0 0,-1 0,1 0,0 0,0 0,0 0,0 0,0 0,0 0,0 0,0 0,1 0,-1 0,0 1,8 40,-3-28,1 0,0-1,1 0,1 0,0-1,0 0,1 0,17 15,4 3,58 43,-32-33,1-3,2-2,1-3,124 46,-183-77,-1-1,1 0,0 1,0-1,0 0,0 0,-1 0,1 0,0 0,0 0,0 0,0 0,-1 0,1 0,0 0,0-1,0 1,0 0,-1-1,1 1,0 0,0-1,-1 1,1-1,0 1,-1-1,1 0,-1 1,1-1,-1 1,1-1,-1 0,1 0,-1 1,1-1,-1 0,0 0,1 1,-1-1,0 0,0 0,0 0,0 0,0 0,2-46,-2 37,-2-79,-15-100,12 159,0 0,-2 1,-2 0,0 1,-2 0,-1 0,-19-32,90 106,70 60,0 1,204 131,-307-222,1 0,0-3,1 0,41 13,-68-26,0 0,0 1,0-1,1 0,-1 0,0 0,0 0,0 0,0 0,0 0,0-1,0 1,0 0,0 0,0-1,0 1,0-1,0 1,0-1,0 1,0-1,0 0,0 1,-1-1,2-1,17-33,26-91,42-192,-70 246,27-105,-7-2,14-196,-49 338,-5-65,2 91,0 1,-1-1,0 0,-1 0,0 1,-1 0,0-1,-1 1,0 1,-7-11,11 18,-1 0,1-1,-1 1,1 0,-1 1,0-1,0 0,0 0,0 1,0-1,0 1,0-1,-1 1,1 0,0 0,-1 0,1 0,-1 1,1-1,-1 1,1-1,-1 1,1 0,-1 0,1 0,-1 0,0 1,1-1,-1 1,1-1,-1 1,1 0,0 0,-1 0,1 0,0 0,0 1,-1-1,1 1,-3 3,-2 1,-1 1,2 1,-1-1,1 1,1 1,-1-1,1 1,1 0,-6 12,5-6,0 0,1 1,0-1,1 1,1-1,0 29,2-38,0 1,1 0,0-1,1 1,-1 0,1-1,0 1,1-1,0 0,0 0,0 0,0 0,1 0,0-1,0 0,1 0,0 0,7 6,29 19,80 42,-36-23,40 26,149 96,-214-130,-2 4,71 69,-104-89,-2 1,-1 0,30 48,-46-63,1 0,-2 0,0 0,0 1,-1 0,0 0,-1 0,0 0,-1 0,-1 1,0-1,0 0,-2 19,0-27,0-1,0 1,0 0,0-1,-1 1,1-1,-1 1,0-1,0 0,0 0,-1 1,1-2,-1 1,1 0,-1 0,0-1,-4 3,-5 3,0-1,-1-1,-19 7,1 0,3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45.8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0 509,'8'0,"0"1,-1 0,1 1,0 0,-1 0,0 1,0 0,1 0,-2 0,1 1,9 7,10 9,34 32,-43-37,151 146,-7 7,-8 7,-8 6,216 354,-324-476,-22-38,-1 1,-1 0,-1 1,-1 0,14 44,-24-65,-1-1,1 0,-1 0,0 1,0-1,1 0,-1 1,0-1,0 0,0 1,-1-1,1 0,0 0,0 1,-1-1,1 0,-1 0,1 1,-1-1,0 1,0-1,0-1,0 1,1-1,-1 1,0-1,0 0,0 0,0 1,0-1,1 0,-1 0,0 0,0 0,0 0,0 0,0 0,0 0,0-1,0 1,1 0,-3-1,-4-2,-1-1,1 1,0-1,0-1,-9-7,-51-49,4-3,-62-78,58 64,43 51,-376-447,288 330,-130-224,225 340,2-1,1 0,1-1,2-1,-13-53,21 68,1-1,1 1,0-1,1 0,1 1,1-1,0 1,1-1,0 1,2 0,0 0,13-27,-10 27,1-1,0 2,1-1,1 1,1 1,0 0,1 0,0 2,1-1,0 2,1 0,29-16,-22 16,0 1,0 1,1 2,1 0,-1 1,1 2,0 0,0 1,35 1,3 2,0 3,1 3,114 25,-149-24,-2 2,1 1,-1 0,0 2,-1 1,-1 2,0 0,-1 1,-1 1,0 1,20 23,-22-18,-1 1,-1 1,-1 0,-2 1,0 1,-2 1,-1 0,-1 1,14 58,-18-53,-1 1,-2 0,-1 0,-2 0,-2 0,-1 0,-2 0,-11 50,10-68,-1 0,0 0,-2 0,0-1,0 0,-2 0,0-1,-1 0,0-1,-1-1,-1 1,0-2,-1 0,0 0,-1-2,0 1,0-2,-29 13,-3-2,-1-2,0-2,-1-2,-1-2,-74 7,96-16,1-1,-39-2,57 0,0-1,0 0,1 0,-1-1,0-1,1 1,-1-1,1-1,0 1,0-2,-9-5,16 10,0-1,0 0,0 1,0-1,1 0,-1 0,0 0,0 0,0 0,1 0,-1 0,1 0,-1 0,1 0,-1 0,1 0,0-1,-1 1,1 0,0 0,0 0,0-1,0 1,0 0,0 0,0 0,0-1,1 1,-1 0,0 0,1 0,-1 0,1 0,-1-1,1 1,-1 0,1 0,0 0,0 0,-1 1,1-1,0 0,0 0,0 0,0 1,2-2,9-7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46.6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433 1,'-6'0,"-1"1,1 0,0 0,0 1,0 0,1 0,-1 0,0 1,-6 4,-49 34,50-33,-12 10,1 1,0 1,1 1,2 1,0 1,2 0,0 2,1 0,2 0,-15 37,13-23,3 0,1 0,2 2,1-1,3 1,-3 74,8-102,2 1,0-1,0 0,1 0,0 0,2 0,-1 0,1 0,1-1,1 0,-1 0,14 20,-9-20,1 1,0-1,0-1,1 0,1 0,0-2,0 1,1-2,28 14,-1-4,2-2,0-1,63 12,136 9,-226-34,0-1,1-1,-1 0,0-1,0-1,0-1,27-6,-35 6,1-1,0 1,-1-1,0-1,0 0,0 0,0 0,-1-1,0 0,0-1,0 1,-1-1,0 0,8-15,-8 10,0 0,-1 0,-1-1,0 0,0 0,-2 0,1 0,-2-1,0 1,-1-24,-3-4,-1 0,-12-49,8 56,-2 0,-1 1,-1 1,-2 0,-1 1,-1 0,-2 2,-1-1,-2 2,0 1,-36-35,37 43,-1 1,0 1,-1 0,-1 2,-1 1,0 1,0 1,-1 1,-1 1,0 1,0 1,-1 1,0 2,-53-4,43 9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47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155 343,'-40'-10,"37"9,1 0,0-1,0 1,-1 0,1 1,-1-1,1 0,-1 1,1-1,-1 1,1 0,-1-1,1 2,-1-1,0 0,1 0,-1 1,1-1,-1 1,1 0,0 0,-1 0,1 0,0 0,-1 0,1 1,0-1,-3 3,1 1,0 0,1 1,-1-1,1 1,0 0,0 0,1 0,0 0,0 0,0 0,-1 13,-3 77,5-80,1-5,1 0,-1 0,2 0,-1 0,2 0,-1 0,2-1,-1 1,1-1,1 0,0 0,8 12,-4-10,1 0,0 0,0-2,1 1,1-1,0-1,0 0,14 8,19 5,1-1,1-3,0-1,69 14,939 164,-1039-193,-4 1,0-2,1 1,-1-2,1 0,18-2,-29 2,0 0,0-1,0 1,-1-1,1 0,0 0,0 1,-1-1,1 0,-1 0,1-1,-1 1,1 0,-1 0,1-1,-1 1,1-3,-1 2,0-1,0 1,0-1,-1 1,1-1,-1 1,1-1,-1 1,0-1,0 1,-1-1,1 0,0 1,-1-1,1 1,-2-4,-12-34,-1 0,-1 1,-3 0,-1 2,-31-44,8 21,-3 1,-62-61,81 92,-1 1,-1 1,-1 2,-1 1,-37-21,38 33,30 11,0 0,0 0,0 0,0 0,0 0,0 0,-1 0,1 0,0-1,0 1,0 0,0 0,0 0,-1 0,1 0,0 0,0 0,0 0,0 0,0 0,-1 0,1 0,0 0,0 1,0-1,0 0,0 0,-1 0,1 0,0 0,0 0,0 0,0 0,0 0,0 0,0 1,-1-1,1 0,0 0,0 0,0 0,0 0,0 0,0 1,0-1,0 0,0 0,0 0,0 0,0 0,0 1,0-1,0 0,0 0,0 0,0 0,0 0,0 1,0-1,0 0,0 0,0 0,9 14,19 14,44 29,2-3,100 55,175 66,-324-163,-9-4,1 0,1-1,0-1,0 0,24 3,-38-8,-1-1,1 1,0-1,-1 0,1-1,-1 1,1 0,0-1,-1 0,1 0,-1 0,1-1,-1 1,0-1,0 1,1-1,-1 0,0-1,-1 1,1 0,0-1,-1 1,1-1,-1 0,0 0,0 0,0 0,0 0,-1-1,1 1,-1 0,0-1,2-4,4-26,-1-1,-2 0,-1 0,-2 0,-5-56,3 64,-1-13,-11-151,10 169,-1 0,-1 0,-1 1,-1-1,0 2,-15-28,19 42,0 2,-1-1,1 0,-1 1,0-1,0 1,-1 0,1 0,-1 1,0 0,0-1,-7-2,0-1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33.9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0 477,'1'-3,"0"1,-1 0,1-1,0 1,0 0,0 0,1 0,-1 0,0 0,1 0,0 0,-1 0,1 0,0 1,0-1,0 1,0-1,0 1,2-2,46-22,-48 24,74-33,152-44,-139 55,367-90,-270 64,-124 30,2 2,109-13,-105 26,53-6,26-20,-136 26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49.7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1845,'12'-1,"0"0,0-1,0 0,0-1,0-1,-1 0,0 0,1-1,-2-1,1 1,-1-2,11-7,2-4,-2 0,0-2,0 0,19-26,-22 21,0-1,-2-1,-1 0,-1-1,18-55,-18 40,-2-1,-3 0,7-66,-15 89,0 1,-1-1,-1 1,-2 0,0-1,0 1,-8-21,8 33,0 1,0-1,-1 1,0 0,0 0,-1 0,1 0,-2 1,-5-7,7 10,0-1,-1 1,1 0,-1 0,1 1,-1-1,0 1,0 0,0 1,0-1,0 1,0 0,-1 0,1 0,-7 1,8 0,0 1,0-1,0 1,0 0,0 0,0 1,1-1,-1 1,0 0,1 0,-1 0,1 0,0 1,0-1,0 1,0 0,0 0,1 0,-1 0,-2 5,-6 9,0 1,-13 34,14-31,-14 30,2 2,3 0,2 2,2 0,2 0,4 2,-6 94,15-141,0 0,1 0,0 0,1 0,0 0,1 0,0-1,0 1,1-1,0 0,0 0,1 0,1-1,10 14,-6-12,-1-1,2 0,-1 0,1-2,0 1,1-1,0-1,0 0,0-1,20 6,43 10,0-3,111 12,160-3,-324-26,54 4,207 4,-247-10,0-1,-1-3,1 0,-1-3,57-18,-78 19,0 0,0 0,-1-1,0-1,-1 0,0-1,0 0,-1-1,-1 0,0 0,0-1,-1-1,0 0,-1 0,-1 0,0-1,-1 0,5-17,4-20,-1-2,-3 0,7-95,-7 28,-6 0,-5 0,-19-145,12 207,-3 0,-3 1,-2 0,-2 1,-3 1,-3 0,-1 2,-52-82,64 119,1 1,-2 0,0 1,-1 0,0 1,-1 0,-16-10,22 17,-1 1,1 0,-1 0,0 1,0 0,-1 0,1 1,-1 1,0 0,0 0,1 1,-1 1,-21 0,28 1,1 0,-1 0,0 0,1 1,-1-1,1 1,-1-1,1 1,0 0,0 1,0-1,0 1,0-1,0 1,1 0,-5 6,-2 4,0 1,-11 26,15-28,-9 17,1 1,2 1,1 0,1 1,2 0,1 0,2 0,-1 53,5-61,2 0,1 0,0 0,2-1,1 0,1 0,1 0,0-1,2 0,1-1,0 0,23 30,3-5,1-2,3-1,1-2,50 36,-16-21,147 82,-218-135,-1-1,0 1,0 0,0 0,0 0,0 1,-1-1,1 1,-1 0,0 0,0 0,-1 1,1-1,-1 0,0 1,0 0,0 0,-1-1,1 1,-1 0,-1 0,1 0,-1 0,1 0,-2 6,-1 10,-1 0,-1 0,-1 0,-13 34,7-21,-44 134,-32 113,72-219,2 0,-8 103,21-157,-1 0,1 0,1 0,-1 0,1 0,1 0,0 0,0 0,0 0,1-1,0 1,7 11,-5-11,1-1,1 0,-1 0,1-1,0 0,0 0,1 0,0-1,0 0,17 6,49 22,2-4,1-3,1-4,1-3,1-3,1-4,0-3,0-4,86-6,-147 0,-1-1,1-1,0 0,-1-2,0 0,0-1,0-1,32-17,-42 19,-1-1,0 1,0-1,0-1,-1 1,0-1,0-1,-1 1,0-1,0 0,-1 0,0-1,-1 0,1 0,-2 0,1 0,-1 0,-1-1,3-14,-2-7,-1-1,-1 1,-2 0,-6-40,4 53,0-1,-2 1,0 0,0 1,-2-1,0 1,-1 0,-15-22,21 35,-1 1,0 0,1 0,-1 0,0 1,0-1,-1 1,1 0,0-1,-1 2,0-1,1 0,-1 1,0-1,0 1,-6-1,-10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51.0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1015 0,'-5'0,"0"1,1-1,-1 1,0 0,0 1,1-1,-1 1,1 0,0 0,-1 0,1 0,0 1,-5 4,-47 48,42-38,-294 371,37 28,111-139,130-218,3 0,-35 118,57-159,1 0,0 1,1-1,1 1,1 0,1-1,1 1,3 24,-2-33,1 1,0-1,1 1,0-1,0 0,1 0,1-1,-1 0,2 0,-1 0,1 0,0-1,1 0,0-1,15 12,15 7,1-2,1-2,42 18,137 45,70 34,-222-83,-2 2,-2 3,-1 3,100 93,-124-98,-1 2,-2 1,-1 1,-3 2,-2 2,-1 0,28 71,-34-61,-3 0,-2 2,-2 0,-4 1,-2 0,3 87,-12-109,0 0,-3-1,-1 0,-2 1,-1-1,-2-1,-2 0,-1 0,-1-1,-2-1,-31 51,34-67,-1 1,-1-1,-1-1,0-1,-2 0,0-1,0-1,-1 0,-24 13,33-22,0-1,-1 0,1 0,-1 0,0-1,0-1,0 0,-1 0,1-1,0 0,-1-1,1 0,0-1,-1 0,1 0,0-1,0-1,0 0,0 0,0-1,1 0,-10-6,-56-36,3-5,2-2,-92-91,115 98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51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1 353,'7'-1,"1"-1,0 0,-1 0,1-1,-1 0,0-1,0 1,8-7,7-2,57-23,129-40,91-6,-167 47,-101 26,49-15,-73 21,-1-1,1 0,-1 0,0 0,0-1,0 0,-1 0,1-1,5-5,-1-4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52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1,'1'6,"0"1,0-1,0 0,1 0,0 1,1-1,-1 0,5 6,4 12,140 282,-71-153,33 78,166 310,-235-460,-34-56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52.9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0,'0'4,"-1"-1,0 0,0 0,0 0,0 0,0-1,-1 1,0 0,1 0,-1-1,0 1,-3 3,-10 15,1 10,1 0,2 1,1 0,1 1,-6 53,-4 171,21-14,1-217,0-1,1 1,2-1,1 0,0-1,2 1,16 31,-20-49,0 0,0 0,0 0,1-1,0 0,0 0,1 0,0-1,0 0,0 0,0 0,1-1,0 0,0-1,0 0,0 0,0-1,1 0,-1 0,1-1,13 0,9 0,0-2,-1-1,1-1,50-13,-24 3,94-36,-127 39,0-1,0 0,-1-2,-1-1,0-1,23-21,-39 29,0 0,0 0,0-1,-1 0,0 0,-1-1,0 1,0-1,-1 0,0 0,0 0,-1 0,0 0,1-20,-2-11,-1 0,-7-50,3 45,3 25,-2 0,0 1,-1 0,-1-1,-1 2,-1-1,0 1,-2 0,0 0,-1 1,0 0,-1 1,-1 0,-1 1,0 1,-1 0,-1 0,0 1,-32-20,-37-20,-95-42,156 83,5 3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54.0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79 529,'-3'-3,"0"1,-1 0,1 0,0 0,-1 1,0-1,1 1,-1 0,-5-1,8 1,-1 1,1-1,-1 1,1 0,-1 0,1-1,-1 1,1 0,-1 0,1 1,-1-1,1 0,-1 0,1 1,-1-1,1 1,0-1,-1 1,1 0,0-1,-1 1,1 0,0 0,-2 2,3-2,-1-1,1 1,0 0,0 0,0 0,0-1,0 1,0 0,0 0,0 0,0-1,1 1,-1 0,0 0,0-1,1 1,-1 0,0-1,1 1,-1 0,1-1,-1 1,1 0,-1-1,1 1,-1-1,1 1,0-1,-1 1,2 0,25 17,-23-16,80 43,2-4,1-3,96 27,281 59,-438-118,-13-3,17 5,0-1,58 4,-85-11,-1 0,0 0,1 0,-1 0,0-1,0 1,1-1,-1 1,0-1,0 0,0 0,1 0,-1 0,0 0,0 0,-1-1,1 1,0-1,0 1,-1-1,1 0,-1 1,1-1,-1 0,0 0,0 0,0 0,0 0,0-1,0 1,0 0,-1 0,1 0,-1-1,0 1,0 0,0-5,1-7,-2 0,0 0,-1 0,-6-25,-30-97,-92-214,87 242,32 67,10 41,1 0,0-1,0 1,0 0,0 0,0-1,0 1,0 0,0 0,0-1,0 1,0 0,1 0,-1-1,0 1,0 0,0 0,0-1,0 1,0 0,1 0,-1-1,0 1,0 0,0 0,0 0,1 0,-1-1,0 1,0 0,1 0,-1 0,0 0,0 0,1 0,-1 0,0-1,0 1,1 0,18 12,123 110,208 136,-321-240,101 65,213 102,-341-184,0 0,1 1,-1-1,1 0,-1 0,1-1,-1 1,1 0,0-1,-1 0,1 1,0-1,-1 0,1 0,0-1,0 1,-1-1,1 1,-1-1,1 0,-1 0,1 0,-1 0,4-2,-4 0,1-1,-1 1,1 0,-1-1,0 0,0 0,-1 1,1-1,-1 0,0 0,0 0,0 0,0-1,-1 1,0-6,2-333,-5 186,3 130,1 6,-1-1,-1 1,-1 0,0 0,-2 0,-9-29,3 29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55.5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0 813,'15'-7,"0"1,0 1,1 1,-1 0,1 1,24-2,101 1,-118 5,49 1,1 3,-1 3,-1 4,130 38,-152-34,0 3,-2 1,0 2,-2 3,0 1,-2 2,66 56,-89-66,-1 1,26 34,-40-47,0 1,0 0,-1 0,0 1,-1-1,1 1,-2 0,1 0,-1 0,0 0,0 0,0 14,-2-21,0 1,0-1,0 1,0-1,0 1,0-1,-1 1,1 0,-1-1,1 1,-1-1,1 0,-1 1,0-1,1 1,-1-1,-2 2,3-3,-1 1,0-1,1 0,-1 1,0-1,0 0,1 0,-1 0,0 0,0 0,1 0,-1 1,0-2,0 1,1 0,-1 0,0 0,0 0,1 0,-1-1,0 1,1 0,-1-1,-1 0,-2-1,0-1,1 0,-1 0,1 0,0 0,0 0,0-1,0 0,0 1,-2-7,-7-18,1 1,2-2,1 1,-6-38,-10-122,22 177,-18-285,19 233,3-1,17-105,-17 157,1-1,0 0,1 1,1 0,0 0,0 0,15-22,-17 30,0 0,0-1,1 2,0-1,0 0,0 1,0 0,1 0,-1 0,1 0,0 1,-1 0,1 0,0 0,1 0,-1 1,0 0,0 0,1 1,-1-1,10 1,3 2,-1 1,0 0,0 1,0 1,0 1,0 0,-1 1,25 16,119 87,-148-102,218 176,250 255,-472-431,8 7,-1 1,16 23,-29-36,0 0,1-1,-2 1,1 0,0 0,-1 0,1 1,-1-1,0 0,0 0,0 1,-1-1,1 0,-1 1,0-1,1 1,-2-1,1 0,0 1,-1-1,1 1,-3 3,3-7,0 1,0-1,0 1,0-1,0 0,0 1,0-1,0 1,-1-1,1 0,0 1,0-1,0 0,-1 1,1-1,0 0,-1 1,1-1,0 0,0 0,-1 1,1-1,-1 0,1 0,0 0,-1 0,1 1,0-1,-1 0,1 0,-1 0,1 0,0 0,-1 0,1 0,-1 0,1 0,0 0,-1 0,1 0,-1 0,1-1,0 1,-1 0,1 0,0 0,-1 0,1-1,0 1,-1 0,1 0,0-1,-1 1,1 0,0-1,0 1,-1 0,1-1,0 1,0 0,0-1,-1 0,0-1,0 0,0 0,0 0,0-1,1 1,-1 0,1-1,-1 1,1 0,0-5,3-17,2 0,0-1,1 2,13-30,46-94,-29 70,189-383,-134 281,-89 174,1 1,-1-1,1 0,0 1,0 0,0 0,0 0,1 0,-1 0,7-4,-8 7,0 0,0 1,1-1,-1 0,0 1,0 0,0-1,1 1,-1 0,0 0,0 0,0 0,1 1,-1-1,0 1,0-1,0 1,0 0,1 0,-1 0,-1 0,1 0,0 0,0 0,0 1,1 1,89 66,133 133,64 101,-256-267,223 227,-242-249,-1 1,14 22,-11-9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56.6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281 863,'0'1,"1"0,0 1,-1-1,1 0,0 0,-1 0,1 0,0-1,0 1,0 0,0 0,0 0,0-1,0 1,0-1,0 1,1 0,-1-1,0 0,0 1,0-1,1 0,-1 0,0 0,0 1,1-1,-1-1,0 1,0 0,3-1,46-2,-48 3,60-11,-2-1,90-32,112-61,-237 94,0-2,-1 0,0-2,-1 0,38-34,-51 39,1-1,-2 0,0-1,0 0,-1 0,-1-1,0 0,0-1,-2 1,1-1,-2 0,5-23,-6 22,-1 0,0 0,-1 0,-1 0,0 0,-1 0,-1 0,0 1,-1-1,-1 0,-6-17,5 21,0 1,-1 0,0 0,-1 0,0 1,0 0,-1 0,0 1,-1 0,1 0,-2 1,1 0,-1 1,0 0,-13-5,-10-3,-1 2,1 2,-2 1,1 2,-1 1,-1 2,1 1,0 2,-1 1,-57 8,78-5,-1 1,1 0,0 1,0 1,1 0,0 1,0 1,0 0,1 1,0 0,1 1,0 0,1 1,-13 15,-9 15,1 2,-48 86,40-54,4 2,4 2,3 1,3 1,4 1,-12 88,29-144,2 0,0-1,2 36,2-54,-1 1,1-1,1 1,0-1,0 1,0-1,1 0,0 0,0 0,1 0,-1 0,2-1,-1 0,1 0,9 10,5 0,1-1,0-1,1-1,1 0,0-2,37 14,148 39,-183-58,148 35,231 24,180-28,-535-35,-29 0,0-1,0-1,0-1,0 0,35-8,-51 7,1 1,-1-1,1 0,-1 0,0 0,0 0,0 0,0-1,-1 0,1 1,0-1,-1 0,0 0,0 0,0-1,3-5,1-5,-2 1,1 0,2-16,-6 23,7-30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57.1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0,'1'11,"0"0,1-1,0 1,1-1,0 1,1-1,0 0,0 0,8 12,3 7,491 902,-140-376,-345-527,-8-8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57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0,'44'46,"1"-1,47 62,143 224,319 600,-522-870,28 81,-47-227,-5 3,4 1,43-154,-34 173,41-83,-51 124,0 0,2 1,1 0,0 1,2 0,0 1,23-19,-29 30,0 0,0 1,0 0,1 1,0 0,0 1,0 0,1 0,-1 1,1 1,0 0,0 1,0 0,-1 1,1 0,0 1,0 0,0 1,0 0,12 4,14 6,-1 1,-1 2,0 1,61 38,-3 4,151 125,-197-141,-2 1,-2 3,-2 2,57 82,-49-42,-42-69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44.1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0,'11'1,"0"0,0 0,-1 1,1 1,-1 0,0 0,14 7,71 40,-49-23,119 68,215 165,130 149,65 49,-563-450,-5-3,0 0,0 1,0 0,0 0,7 10,-14-16,1 0,-1 0,0 0,0 1,0-1,1 0,-1 0,0 0,0 1,0-1,0 0,1 0,-1 1,0-1,0 0,0 0,0 1,0-1,0 0,0 0,0 1,0-1,0 0,0 0,0 1,0-1,0 0,0 1,0-1,0 0,0 0,0 1,-1-1,1 0,0 0,0 0,0 1,0-1,0 0,-1 0,1 0,0 1,0-1,-1 0,-15 1,-21-9,-19-14,0-3,2-2,1-2,-74-54,64 41,-47-30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02.6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187 1,'2'39,"-3"0,-1 0,-2 0,-2-1,-12 49,-2-27,-52 200,18 19,49-258,-2-5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6:58.4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0 130,'0'-4,"4"-2,2-3,4-2,4 3,4-3,8-3,12-4,9 2,8-2,-5 4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7:04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609 94,'0'-2,"-1"-1,0 1,0-1,0 1,0 0,-1-1,1 1,-1 0,1 0,-1 0,0 0,1 0,-1 0,0 1,0-1,0 1,-1-1,-3-1,-44-23,50 26,-10-5,-1 1,1 0,-1 0,0 1,0 1,0 0,0 0,-12 0,15 3,0 0,0 0,0 1,0 0,0 0,1 0,-1 1,1 1,-1-1,1 1,0 0,-6 6,-5 3,2 1,0 1,0 1,1 0,1 1,-20 32,-60 121,92-165,-13 23,2 2,1 0,1 1,2 0,1 0,2 1,0 0,3 0,0 0,2 0,6 58,-3-80,0-1,1 0,0 0,0 0,1 0,0 0,1-1,0 0,0 0,1 0,0-1,0 1,1-2,0 1,0-1,0 0,1 0,0-1,0 0,0 0,1-1,0 0,15 5,14 1,-1 0,2-3,-1-1,57 2,-87-8,0 1,-1-1,1 0,0 0,-1-1,1 0,-1-1,12-3,-15 3,0 0,-1 0,0 0,1-1,-1 0,0 1,0-1,-1 0,1 0,-1-1,1 1,-1 0,0-1,0 0,-1 1,1-1,1-7,4-11,-1 0,-2 0,0-1,1-33,-6-97,0 78,1 31,1 11,-1 0,-1-1,-2 1,-1 0,-2 0,-18-59,18 72,0 0,1 0,-2-22,-5-25,9 56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3:17:06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1318 1302,'-50'-15,"18"11,-1 2,0 1,0 1,1 2,-1 1,1 2,-1 1,-42 13,2 6,2 3,-98 52,101-43,2 2,2 3,2 2,2 4,2 2,2 2,-58 71,112-120,-9 10,0 1,2 0,-1 0,-8 20,17-31,-1 0,1 0,0 0,0 1,0-1,0 0,1 0,-1 0,1 1,0-1,0 0,0 1,0-1,1 0,-1 0,1 1,0-1,0 0,0 0,0 0,1 0,-1 0,1 0,0 0,-1-1,1 1,1-1,3 5,3 0,1 0,0 0,1-1,-1 0,1-1,0 0,1-1,11 3,101 19,-81-19,264 38,-300-43,0-2,0 1,0-1,-1 0,1 0,0-1,0 1,0-2,-1 1,8-3,-11 2,1 0,-1 0,0 0,0 0,0 0,0-1,0 1,0-1,-1 0,1 0,-1 0,0 0,0 0,0 0,0-1,-1 1,1-1,-1 1,1-6,31-132,-7 0,9-159,-31 255,42-507,-40-2,-9 501,-15-86,13 118,0-1,-2 1,0 0,-1 0,-2 1,-16-29,24 46,0 0,-1 0,1 1,0-1,-1 1,0-1,1 1,-1 0,0 0,0 0,0 1,-5-3,7 4,1-1,-1 1,1 0,-1 0,0 0,1 0,-1 0,1 0,-1 0,1 0,-1 0,0 0,1 0,-1 0,1 0,-1 1,1-1,-1 0,1 0,-1 1,1-1,-1 0,1 0,-1 1,1-1,-1 1,1-1,-1 1,1 1,-1-1,0 1,1 0,0-1,-1 1,1 0,0-1,0 1,0 0,0 0,0-1,0 1,0 0,1 2,5 16,0 0,1-1,19 36,-3-5,52 128,13 37,134 233,-50-205,-112-164,-28-32,43 86,-14-22,-50-94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04.7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381 1,'7'0,"23"0,49 6,-68-5,-1 2,1-1,-1 2,0-1,0 2,0-1,0 1,9 7,197 150,-45-30,34 20,-208-154,0 1,0 0,0 0,0 0,-1 0,1 0,0 1,-1-1,1 1,0 0,-1 0,-2 1,-45 5,47-6,-42 11,0 2,-79 32,52-17,-54 25,-206 121,72-34,255-137,0 0,0-1,0 0,-1 0,1-1,-9 2,14-3,0 0,0 0,0 0,0 0,1 0,-1 0,0 0,0 0,0 0,0 0,0-1,0 1,0 0,0-1,0 1,0-1,1 1,-1-1,0 1,0-1,0 1,1-1,-1 0,0 1,1-1,-1 0,1 0,-1 0,1 1,-1-1,1 0,0 0,-1 0,1 0,0 0,0 0,-1 0,1 0,0 0,0 0,0 0,0 0,0 0,1 0,-1 1,0-1,0 0,1 0,-1 0,0 0,1-1,1-2,-1 0,1 0,0 0,0 0,0 1,1-1,-1 1,1 0,0 0,-1 0,2 0,-1 0,5-3,56-34,-10 7,-48 27,1-1,-1 0,0 0,0-1,-1 0,0 0,0 0,-1-1,0 0,-1 1,0-1,0-1,3-17,-3 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06.0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995 0,'-13'2,"0"1,0 0,0 0,1 1,-1 1,1 0,0 1,0 0,-15 12,-27 12,-174 91,182-94,30-20,-1 0,1-1,-1-1,0 0,-22 3,19-5,1 2,-1 0,-33 14,-42 34,67-36,-1-1,0-1,-62 22,90-37,0 0,0 1,0-1,0 0,0 1,0-1,0 0,0 0,0 0,0 0,-1 0,1 0,0-1,0 1,0 0,-1-1,0-2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07.2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151 0,'-2'8,"0"0,0 0,-1 0,0-1,-1 1,0-1,0 0,0 0,-11 12,-6 13,12-14,0 0,1 2,1-1,1 1,1-1,-4 29,3-1,3 79,3-104,-1 0,0 0,-2-1,-7 28,7-38,1 0,0 1,1-1,0 1,0 0,1-1,4 23,1-12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10.1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2477 19,'3'-18,"-2"18,-1-1,1 1,0 0,-1 0,1 0,0 0,-1 0,1 0,0 0,-1 0,1 1,0-1,-1 0,1 0,0 0,-1 1,1-1,-1 0,1 1,0-1,-1 1,1-1,-1 0,1 1,-1-1,1 1,-1-1,0 1,1 0,0 0,26 30,0 1,-2 1,-2 1,28 52,-25-41,-23-40,0 0,0 0,-1 1,1-1,-1 1,0-1,-1 1,1 0,-1 0,0 0,-1 0,0 0,1 0,-2 0,1 0,-1 0,0 0,-2 6,0-3,-2 0,1 0,-1 0,0-1,-1 0,0 0,0 0,0-1,-1 0,-11 9,-731 590,707-578,0-2,-2-2,-61 25,-194 90,273-129,-38 19,-1-3,-1-3,-131 27,141-44,-97-3,27-1,70 3,-1 3,1 3,-54 17,75-16,-66 32,28-9,52-26,17-6,0-1,-1 0,1 0,0 0,-1-1,0 1,1-1,-1 0,0 0,1-1,-1 1,-8-2,-2-2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14.2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1 506,'90'-5,"-1"-4,153-35,-43 5,191-36,-307 49,-1-3,-2-3,151-85,-178 88,84-32,-112 52,1 1,0 1,0 2,0 1,52-2,507 28,-411-15,86 7,271 61,-435-63,-64-10,0 3,53 13,8 13,-46-14,0-3,91 17,-11-20,-81-9,1 2,-1 2,72 19,-117-24,1 0,0 0,-1-1,1 1,0 0,-1 1,1-1,-1 0,0 0,1 1,-1-1,0 1,0-1,0 1,0-1,0 1,0 0,0-1,-1 1,1 0,0 0,-1-1,1 4,1 50,0-13,2-28,0 0,2 0,-1-1,2 1,0-2,0 1,13 15,73 81,-60-73,12 10,-34-36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17.1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1309 35,'4'-1,"-1"0,0-1,1 1,-1-1,0 0,1 0,-1 0,0-1,-1 1,1-1,4-5,-7 8,0 0,0-1,-1 1,1 0,0-1,0 1,-1 0,1-1,0 1,0 0,-1-1,1 1,0 0,-1 0,1-1,0 1,-1 0,1 0,0 0,-1 0,1 0,0-1,-1 1,1 0,-1 0,1 0,0 0,-1 0,1 0,-1 0,1 0,0 0,-1 0,1 1,0-1,-1 0,1 0,-1 0,1 0,0 0,-1 1,-24 2,-44 19,-77 36,23-9,-11 2,-229 78,294-108,-1-4,-1-3,-92 7,135-22,21 1,1 0,-1 0,0 0,1 0,-1 1,-9 2,15-2,0-1,0 1,0 0,-1-1,1 1,0 0,0 0,0 0,0 0,0 0,1 0,-1 0,0 0,0 0,1 0,-1 0,0 1,1-1,-1 0,1 0,0 1,-1-1,1 0,0 1,0-1,0 0,0 1,0-1,0 0,0 1,0-1,1 0,-1 0,0 1,1-1,0 2,71 205,-23-27,-23-77,4-1,50 112,-7-64,-72-148,0 0,1 0,-1 0,1 0,0 0,-1 0,1-1,0 1,1-1,-1 1,0-1,1 0,4 3,6 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19.1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1 229,'0'-1,"0"-1,1 0,-1 1,1-1,-1 0,1 1,0-1,0 1,0-1,-1 1,2-1,-1 1,0 0,0-1,0 1,0 0,3-2,30-19,-15 10,-5 1,1 2,1 0,-1 1,2 0,-1 2,1-1,0 2,27-5,15 1,72-3,-47 6,31-5,316-18,-410 27,1 0,30-8,-41 7,1 0,0 1,0 0,0 0,0 2,0-1,0 1,0 1,0 0,0 1,0 0,12 5,-17-3,0 0,-1 0,1 0,-1 1,0 0,0 1,-1-1,7 9,38 58,-28-38,106 164,17 27,-131-207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22.4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1321 12,'-3'1,"1"0,-1 0,0 1,0-1,1 1,-1-1,1 1,-1 0,1 0,-3 2,-17 12,-35 5,-1-3,-1-2,-72 9,-57 15,140-26,20-5,0-2,-1 0,-40 3,33-7,0 3,1 1,-1 1,1 2,1 1,-56 27,-71 37,139-65,0 0,-44 11,67-17,11 1,24 7,-19-6,34 15,90 53,-27-13,-53-27,-2 3,96 78,-38-26,-49-38,-37-27,0-1,2-1,63 31,-75-44,-1 0,0 1,0 1,-1 1,0 1,17 16,-36-29,0 1,1-1,-1 0,0 1,0-1,1 0,-1 1,0-1,1 0,-1 1,0-1,1 0,-1 1,0-1,1 0,-1 0,0 0,1 0,-1 1,1-1,-1 0,0 0,1 0,-1 0,1 0,-1 0,1 0,-1 0,0 0,1 0,-1 0,1 0,-1 0,1 0,-1-1,0 1,1 0,-1 0,1 0,-1-1,0 1,1 0,-1 0,0-1,1 1,-1 0,0-1,0 1,1 0,-1-1,0 1,0-1,0 1,1 0,-1-1,0 1,0-1,0 1,0 0,0-1,0 1,0-1,0 1,0-1,2-37,-2 30,-1-126,18-514,9 447,-15 115,-6 70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24.2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1456 0,'-6'1,"-1"1,1-1,0 1,0 0,-11 6,-3 1,-540 167,279-75,250-90,0-1,-36 5,-18 5,84-19,-22 5,0 1,0 1,1 1,0 1,-26 16,37-19,1 0,-1 0,-1-1,1-1,-1 0,0-1,0 0,0-1,-1 0,-20 2,11-4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44.9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1 598,'-1'-15,"1"0,1 0,0 0,1 1,1-1,0 0,1 1,1 0,0 0,1 0,0 0,1 1,0 0,1 1,1-1,19-20,2 2,2 2,1 1,1 1,1 2,1 1,65-30,-52 31,1 3,1 2,1 2,103-18,-116 29,1 1,0 3,-1 1,1 2,0 1,0 2,59 16,-72-13,0 1,-1 1,0 2,-1 0,0 1,-1 2,-1 1,0 0,-1 2,-1 0,26 30,-20-17,32 51,-51-69,0 0,-1 1,0 0,-1 0,-1 1,-1-1,4 18,-7-27,-1-1,0 0,0 1,0-1,-1 0,1 1,-1-1,0 0,-1 0,1 1,-1-1,1 0,-1 0,0-1,-1 1,1 0,-1-1,1 1,-1-1,0 0,0 0,-1 0,1 0,-5 2,-10 7,-1-1,0-1,-36 14,20-9,-331 116,342-122,7-1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25.8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348 0,'-2'17,"-1"0,0 0,-2 0,-11 31,6-19,-193 601,120-339,60-230,34-110,24-46,-26 73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53.8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18,'0'-1,"0"0,0 1,0-1,0 0,0 1,0-1,0 0,0 1,1-1,-1 1,0-1,0 0,1 1,-1-1,0 1,1-1,-1 0,0 1,1-1,-1 1,1-1,-1 1,1 0,-1-1,1 1,-1-1,1 1,-1 0,1 0,0-1,-1 1,1 0,0 0,-1 0,1-1,0 1,33 7,35 30,-66-35,395 277,-130-85,-71-58,-169-115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56.0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1 718,'0'-13,"0"1,0 1,0 0,1 0,1 0,2-12,-3 20,0 0,1 0,-1 0,1 0,-1 0,1 0,0 1,0-1,0 0,0 1,1 0,-1-1,1 1,-1 0,1 0,0 1,0-1,0 0,0 1,0 0,6-2,90-24,89-31,-80 24,-82 28,0-1,-1-1,0-2,0 0,-1-2,42-27,-62 34,1 1,-1-1,0-1,0 1,-1-1,1 1,-1-1,-1 0,1 0,3-13,-3 10,0 0,1 0,0 0,9-14,13-7,2 1,0 1,57-42,-41 34,-17 15,-3 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57.0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246 48,'-6'-5,"0"0,0 0,-1 1,1 0,-1 0,0 1,0 0,0 0,0 0,-1 1,1 0,-1 1,-9-2,12 3,1-1,0 1,-1 0,1 0,0 1,-1-1,1 1,0 0,0 0,0 0,-1 1,1-1,0 1,1 0,-1 0,0 0,0 1,1 0,0-1,-1 1,1 0,0 0,1 1,-5 4,2 2,-1-1,1 1,1 0,0 0,0 1,1-1,1 1,-1 0,0 21,3-25,0-1,1 1,0 0,0-1,1 1,-1-1,2 0,-1 1,1-1,-1 0,2 0,-1-1,1 1,0-1,0 1,0-1,8 7,20 13,0-2,1-1,2-1,60 27,-56-29,121 53,189 59,-347-130,1-1,-1 1,1 0,-1 0,1 0,-1 0,0 0,1 0,-1 1,0-1,0 1,0 0,0 0,0-1,-1 1,1 0,0 1,-1-1,0 0,1 0,-1 1,0-1,0 0,0 1,-1-1,1 1,0 4,-1-2,-1 0,0 0,0 0,0-1,-1 1,0 0,1 0,-2-1,1 0,0 1,-1-1,0 0,-7 7,-22 25,-2-2,-1-1,-1-1,-44 27,-170 93,242-147,-37 17,43-21,0 0,0-1,0 1,0-1,-1 1,1-1,0 0,0 0,0 0,0 0,-1 0,1 0,0 0,0-1,0 1,0-1,0 0,-4-1,-4-7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58.8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83 520,'0'4,"1"0,-1-1,1 1,0 0,1-1,-1 1,0-1,1 0,0 1,0-1,0 0,0 0,5 5,40 37,-28-28,1 1,228 228,-224-216,-21-24,-16-20,-99-121,-124-193,215 295,1-1,-21-46,37 69,0 0,0 1,1-1,0-1,1 1,0 0,1-1,0 1,1-1,0 1,1-1,3-17,-2 25,0-1,0 0,1 1,-1-1,1 1,0 0,1 0,-1 0,1 0,-1 1,1-1,0 1,0 0,1 0,-1 0,1 1,-1 0,9-3,11-5,1 2,35-8,-40 12,25-9,-29 7,0 2,1 0,0 0,-1 1,1 1,28 1,-43 1,0 0,0 0,0 1,-1-1,1 1,0-1,0 1,0 0,-1 0,1 0,0 0,-1 0,1 0,0 0,-1 0,0 1,1-1,-1 1,0-1,0 1,1-1,-1 1,-1 0,1-1,0 1,0 0,-1 0,1 0,-1-1,1 1,-1 0,0 0,1 0,-1 0,0 0,-1 0,1 0,0 0,0 0,-1 0,1-1,-1 1,-1 3,-3 11,-1-1,-1 0,0 0,-9 14,10-19,-43 91,-57 162,34-76,69-181,4-13,9-16,-4 16,0 1,0-1,1 1,0 0,0 1,1 0,-1 0,1 0,0 1,0 0,1 1,-1 0,1 0,0 1,0 0,0 1,0-1,16 1,13 1,1 2,0 1,38 10,-72-13,203 37,267 37,-436-71,-8-1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27.2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1,'0'4,"0"6,0 6,0 3,0 4,4-2,2-1,3-3,1-1,3-3,-1 1,-2 2,-4-1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28.3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1172 1,'-37'0,"0"2,1 2,-1 1,1 2,0 2,1 1,-40 17,-219 111,-7 3,249-120,-2-3,-66 14,100-33,18-2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30.8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202 1,'-3'1,"1"-1,-1 1,1 0,-1 1,1-1,-1 0,1 1,0-1,0 1,0 0,-1 0,2-1,-1 2,0-1,0 0,1 0,-1 0,1 1,0-1,-2 5,-23 55,25-61,-13 53,1 0,3 0,2 1,-1 92,-10 75,7-149,4-29,1 1,0 63,5-79,-8 53,6-64,1 1,1 0,0 0,2 0,0 0,3 20,-3-39,0 1,0-1,0 1,0-1,0 1,1 0,-1-1,0 1,0-1,0 1,0-1,1 1,-1-1,0 1,0-1,1 1,-1-1,1 1,-1-1,0 1,1-1,-1 0,1 1,-1-1,1 0,-1 1,1-1,-1 0,1 0,-1 0,1 1,-1-1,1 0,0 0,17-12,12-29,-30 41,16-25,-1-1,-1-1,-1 0,-2 0,-1-1,-1-1,-1 0,-2 0,-1 0,-1-1,0-56,-7-355,4 426,1 0,1 0,0 0,1 1,0-1,1 1,12-23,-10 21,0 0,-1-1,0 0,4-28,-10 42,0-1,1 1,-1 0,1 0,0 0,-1 0,1 0,1 0,-1 0,0 0,1 1,-1-1,1 0,2-2,-2 4,1 0,-1 0,0 0,0 0,0 0,0 1,1-1,-1 1,0 0,0-1,1 1,-1 0,0 1,0-1,1 0,-1 0,0 1,0 0,1-1,-1 1,2 1,71 26,-2 3,123 73,-89-45,210 105,-315-163,0 0,1 0,-1 0,0 1,0-1,0 1,0-1,0 1,0 0,-1 0,1 0,-1 0,1 0,-1 0,0 0,1 0,-1 1,0-1,-1 0,1 1,0-1,0 5,-1-4,-1 0,0 0,0 0,0-1,0 1,0 0,0-1,-1 1,1-1,-1 1,0-1,1 0,-1 0,0 0,0 0,-1 0,1 0,0 0,-5 2,-261 163,-336 162,578-314,22-11,0-2,0 1,-1 0,1-1,0 0,-1 0,0 0,0-1,-5 2,10-3,-1 0,1-1,-1 1,1 0,-1 0,1 0,-1-1,1 1,-1 0,1-1,-1 1,1 0,-1-1,1 1,0 0,-1-1,1 1,0-1,-1 1,1-1,0 1,0-1,0 1,-1-1,1 1,0-1,0 1,0-1,0 1,0-1,0 1,0-1,0 1,0-1,0 1,0-1,0 1,0-1,0 1,1-1,-1 1,0-1,0 1,0-1,1 1,-1-1,0 1,1-1,-1 1,0 0,1-1,0 0,18-28,32-37,-24 31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31.9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429 0,'-6'1,"1"0,-1 0,0 0,0 1,0-1,1 1,-1 1,1-1,0 1,-1 0,1 0,1 1,-1-1,0 1,1 0,0 0,-7 9,-7 10,1 1,-20 38,12-20,7-10,1 0,1 2,-19 60,-18 111,40-151,-22 57,26-88,1 0,1 1,1 0,1 0,-4 46,9-48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08.8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51,'0'-1,"0"0,1 1,-1-1,0 0,1 0,-1 0,1 0,-1 0,1 0,0 1,-1-1,1 0,0 1,0-1,-1 0,1 1,0-1,0 1,0-1,0 1,0-1,0 1,0 0,0-1,0 1,0 0,0 0,1 0,34-4,-30 3,44-3,329-20,-239 23,-117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46.6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979 758,'1'-1,"1"1,-1 0,1-1,-1 1,0-1,1 0,-1 1,0-1,1 0,-1 0,0 0,0 0,0 0,0 0,0 0,0 0,0 0,0-1,0 1,0 0,-1-1,1 1,0 0,-1-1,1 1,-1-1,0 1,0-1,1-2,0-1,0 0,-1 0,0 0,0 0,0 0,0 0,-2-8,-1 6,0 1,0 0,0 0,-1 0,0 0,0 1,-1 0,1 0,-1 0,0 0,-1 0,1 1,-1 0,0 1,0-1,0 1,0 0,-1 0,1 1,-1 0,-9-2,-15-3,-1 1,1 1,-40 0,50 5,0 0,0 1,0 2,0 0,1 1,-1 1,1 0,0 2,1 1,-1 0,1 1,1 1,0 1,1 1,0 0,0 1,-16 17,-4 6,1 2,2 1,1 1,3 2,1 1,2 1,2 1,2 2,3 0,-29 93,45-123,0 0,1 0,1 0,0 0,2 1,0-1,2 21,-1-31,0-1,1 1,-1-1,1 1,1-1,-1 0,1 1,0-1,1-1,-1 1,1 0,0-1,0 0,1 0,0 0,0 0,0-1,0 0,1 0,-1 0,12 4,-4-3,0 0,0-1,1-1,0 0,0-1,-1 0,1-1,23-1,12-4,54-11,-90 13,105-22,-1-4,-2-6,166-72,-138 40,-2-7,155-106,-281 168,2 1,-1-1,0-2,28-26,-41 36,0 0,0-1,-1 1,1 0,-1-1,0 1,0-1,0 0,-1 0,1 0,-1 0,0 0,0 0,0 0,-1 0,0 0,1-1,-1 1,-1 0,1 0,0 0,-1-1,0 1,-2-6,-16-38,-1 0,-42-69,-15 23,77 94,-1-1,1 1,-1-1,1 0,0 1,-1-1,1 0,0 0,0 1,-1-1,1 0,0 0,0 1,0-1,0 0,0 0,0 0,0 1,0-1,0 0,1 0,-1 1,0-1,0 0,1 0,-1 1,0-1,1 0,-1 1,1-1,-1 0,1 1,-1-1,1 1,-1-1,1 1,0-1,-1 1,1-1,0 1,-1 0,1-1,0 1,0 0,-1 0,1-1,0 1,0 0,-1 0,1 0,0 0,1 0,46-1,27 13,-1 2,119 41,137 72,-326-126,22 10,3-1,0 2,-1 2,-1 0,47 33,-61-31,-17-7,2-9,0 1,0-1,0 0,0 0,0 0,0 0,0 0,0-1,0 1,0 0,0-1,0 0,0 1,0-1,-3-1,-21-15,0-1,1-1,0-1,2-2,-37-41,29 30,1 2,-181-201,179 193,2-3,2 0,1-2,-23-51,48 90,0 0,0 0,0 0,0 1,1-2,0 1,0 0,0 0,1 0,0 0,0-1,0 1,2-9,-1 11,0 0,1 1,-1-1,1 1,0-1,0 1,0-1,0 1,0 0,0 0,0 0,1 0,-1 0,1 1,0-1,-1 1,1-1,0 1,0 0,0 0,0 0,0 1,0-1,4 0,11 0,0-1,-1 2,1 1,0 0,-1 1,1 1,-1 0,29 10,135 60,-174-70,125 59,-3 5,-4 6,-2 6,174 145,-292-219,25 21,36 40,-51-47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09.4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53,'4'0,"1"-5,5 0,4-1,5-3,2 1,3 0,1 3,1 2,0 1,0 1,-4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09.9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41,'4'0,"6"0,6 0,3 0,4 0,2 0,1 0,0-4,0-2,5 1,0-4,0 0,-5 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10.7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79,'4'0,"6"0,6 0,4 0,2-4,3-1,1-1,0-2,0-6,5 1,0-2,-4 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11.2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0 118,'5'0,"9"-4,7-6,9-2,3 3,0 1,3-1,5 0,-2-2,-2 1,1 1,-2 3,-2 3,0 1,0-3,3-1,-6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11.5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11,'9'0,"7"0,9 0,5 0,6 0,1-5,-6-1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11.8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14.7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0,'5'1,"-1"-1,1 1,-1 0,0 1,1-1,-1 1,0-1,0 1,0 0,0 1,0-1,0 1,5 5,45 48,-37-37,60 72,-3 3,-5 3,82 152,126 339,-57 17,-117-306,158 275,-223-507,51 67,-25-41,22 27,13 19,-87-120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17.9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0 653,'0'4,"0"0,0 0,1 0,-1-1,1 1,-1 0,1 0,1-1,-1 1,0-1,1 1,1 3,-1-6,-1 1,1-1,0 1,-1-1,1 0,0 1,0-1,0 0,0 0,0 0,0 0,0-1,0 1,0-1,0 1,0-1,1 0,-1 1,0-1,0 0,0-1,4 1,9-2,0-1,0 0,-1-1,0-1,1 0,14-8,83-50,-57 30,-11 9,11-8,1 2,117-43,113 9,-82 23,-71 6,101-23,183-6,-215 24,-154 34,88 3,29-3,239-61,-384 63,-1-1,27-10,-32 10,1 0,-1 1,1 1,26-4,-36 7,0 0,1 1,-1-1,0 1,1 0,-1 0,0 1,0 0,0 0,0 0,0 0,0 1,0-1,-1 1,0 1,1-1,4 6,46 48,76 100,32 76,-144-205,196 299,228 315,71-14,-507-621,-1 0,0 1,0 0,0 0,-1 0,0 1,-1-1,0 1,0 0,-1 1,0-1,-1 0,0 1,0 0,-1-1,0 1,-1 0,-1 18,-1 113,-4 45,3-168,-1-1,-1 0,-1 0,0 0,-1-1,0 0,-2 0,-12 17,-6 6,-59 65,17-35,-2-3,-3-3,-3-3,-124 73,40-43,-245 100,-116 1,51-21,357-127,-92 41,182-74,-1-1,0-1,0-1,-31 4,-25 7,35 2,40-16,-1 0,0-1,-1 0,1 0,-1-1,-9 2,3-1,-1 0,0 1,1 0,0 1,0 1,0 1,1 0,-15 10,6-6,0-1,-1-1,0-2,0 0,-35 6,42-12,4-2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19.7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285 13,'-39'-7,"36"6,0 0,1 0,-1 0,0 1,0-1,0 1,1-1,-1 1,0 0,0 0,0 0,0 1,1-1,-1 1,0-1,0 1,1 0,-1 0,0 0,1 1,-1-1,1 0,0 1,-1 0,1 0,-3 2,-6 8,0 0,1 1,0 0,1 1,1 0,0 1,-9 22,-33 113,49-148,-8 33,0-1,3 1,1 1,-1 41,5-64,1 0,1 0,0 0,1 0,0 0,1 0,0-1,1 1,0-1,1 0,1 0,0 0,0-1,12 16,-13-23,-1 1,1-1,0 0,0 0,0-1,0 1,1-1,-1 0,1-1,0 1,-1-1,12 2,3 0,-1-2,35 1,23 2,-71-4,1-1,0 0,0 0,0 0,0-1,0 0,-1 0,1-1,0 0,-1 0,1 0,-1-1,0 0,0 0,8-6,8-7,-1-1,32-33,-12 10,-6 9,101-83,-120 102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20.8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 67,'0'2,"0"0,1 0,-1 0,1 0,0-1,0 1,0 0,0 0,0 0,0-1,0 1,0-1,1 1,-1-1,0 1,1-1,1 2,35 23,-21-16,-4 0,2 2,0-1,1 0,0-1,23 9,-36-17,0-1,0 0,0 0,1-1,-1 1,0-1,0 1,0-1,1 0,-1 0,0 0,0-1,6-1,-6 1,-1 0,0 0,0 0,0-1,0 1,-1-1,1 1,0-1,-1 0,1 0,-1 0,1 0,-1 0,0 0,0 0,0 0,0 0,0-1,0 1,-1 0,1-3,0 0,-1-1,0 1,-1 0,1 0,-1 0,0 0,0 0,-1 0,1 0,-1 1,0-1,0 0,-1 1,1 0,-1-1,0 1,0 0,-1 0,1 1,-8-7,3 2,-1 0,0 1,0 0,0 1,-1-1,0 2,-1 0,-14-6,21 10,-1 1,1-1,0 1,-1 0,1 0,-1 0,1 0,0 1,-1 0,1 0,0 0,-1 1,1-1,0 1,0 0,-6 4,0 0,0 1,0 1,1 0,-15 15,8-5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47.3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145 385,'1'-18,"2"0,0 0,1 0,1 0,1 1,8-19,4-12,-14 35,0 1,-1 0,0-1,-1 1,-1-1,0 0,-1-13,0 22,0 1,-1 0,1-1,-1 1,0 0,0 0,0-1,0 1,-1 0,1 0,-1 1,0-1,0 0,0 0,0 1,0-1,0 1,-1 0,1 0,-1 0,0 0,0 0,0 0,1 1,-1-1,-1 1,1 0,0 0,0 0,0 0,-6 0,-64-4,69 5,0 0,0 1,-1-1,1 1,0-1,0 1,0 0,0 1,0-1,0 1,0 0,0 0,0 0,-4 4,8-6,-1 1,0 0,0 0,0 0,1 1,-1-1,1 0,-1 0,1 0,-1 0,1 0,0 1,-1-1,1 0,0 0,0 1,0-1,0 0,0 0,0 1,0-1,1 0,-1 0,0 1,1-1,-1 0,1 0,-1 0,1 0,-1 0,1 0,0 0,0 0,-1 0,1 0,0 0,0 0,0 0,0 0,0-1,0 1,0 0,0-1,3 1,3 4,1-1,-1-1,1 1,0-1,12 3,52 6,1-3,83 0,1 0,-34 1,-2 6,163 42,-269-54,0 1,0 0,-1 1,0 0,19 13,-29-17,-1 1,0 0,1 0,-1 0,0 0,-1 1,1-1,0 1,-1-1,0 1,0 0,0 0,0 0,-1 0,0 1,1-1,-1 0,-1 1,1-1,-1 0,0 1,0-1,-1 6,-2 19,-3-1,0 1,-1-1,-2-1,-1 0,-1 0,-2-1,-19 31,-18 21,-74 87,-26 15,86-107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22.1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1 107,'24'0,"8"-1,0 2,61 9,-84-8,-1 0,0 0,0 1,0 0,0 0,0 1,-1 0,1 0,-1 1,0-1,-1 2,1-1,-1 1,0 0,0 0,5 9,-1 17,-9-31,-1 0,0-1,0 1,0 0,1-1,-1 1,0 0,0-1,0 1,0 0,0-1,0 1,0 0,0-1,-1 1,1 0,0-1,0 1,0 0,-1-1,1 1,0 0,-1-1,1 1,-1-1,1 1,-1-1,1 1,-1-1,1 1,-1-1,1 0,-1 1,1-1,-1 0,0 1,1-1,-1 0,0 0,1 1,-1-1,0 0,1 0,-2 0,0-1,1 1,0-1,-1 0,1 0,-1 0,1 0,0 0,0 0,0 0,0-1,0 1,0 0,0-1,0 1,0 0,0-1,1 1,-1-1,1 1,-1-1,1 0,0 1,-1-1,1-2,-5-46,5 45,-2-15,1 6,0 0,1 1,0-1,3-17,-2 29,-1-1,1 0,-1 1,1-1,0 1,0-1,0 1,0 0,1-1,-1 1,1 0,-1 0,1 0,0 0,0 0,0 0,0 0,0 1,0-1,0 1,1-1,-1 1,1 0,-1 0,1 0,-1 0,5 0,3-1,-1 1,1 1,0 0,0 0,0 1,0 0,0 1,0 0,-1 0,1 1,-1 0,1 1,8 5,-6-2,1 0,-1 1,-1 1,1 0,-1 1,-1 0,0 0,12 18,-11-11,-4-1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23.0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1,'2'5,"-1"0,1 0,1-1,-1 1,1 0,0-1,0 0,0 1,0-1,1 0,0-1,7 7,2 3,393 386,-378-374,38 30,-62-52,0 0,0-1,0 1,0-1,0 0,1-1,-1 1,1-1,-1 0,1 0,0 0,-1 0,1-1,5 0,5-4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24.6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316 438,'-28'31,"-30"46,36-47,-1 0,-27 27,44-51,-48 42,51-46,0 0,0 0,0 0,0 0,0 0,0-1,-1 1,1-1,-1 0,1 0,-1 0,1 0,-1-1,1 0,-1 1,-4-2,7 1,0 0,0-1,1 1,-1-1,0 1,0-1,1 1,-1-1,0 1,1-1,-1 0,1 1,-1-1,1 0,-1 1,1-1,-1 0,1 0,0 0,-1 1,1-1,0 0,0 0,0 0,0 0,0 0,-1 1,1-1,1 0,-1 0,0 0,0 0,0 0,0 0,1 1,-1-1,0 0,2-1,15-39,-13 34,9-20,1 1,1 0,1 1,2 0,0 2,2 0,0 1,36-30,-49 48,0 0,0 0,1 1,0 0,-1 0,1 0,0 1,0 1,0-1,12 0,10 2,47 3,-16 1,96-5,-72-1,165 17,-241-14,0 1,0 0,-1 0,1 1,0 0,-1 1,0 0,14 8,-20-11,0 1,0 0,0 0,0 0,0 0,0 0,0 0,-1 1,1-1,-1 1,0-1,0 1,0-1,0 1,0 0,0-1,-1 1,1 0,-1 0,0-1,1 1,-1 0,-1 0,1 0,0-1,-1 1,1 0,-1 0,0-1,0 1,-2 2,-5 10,0-1,-2-1,0 1,0-2,-1 1,-1-2,-25 21,37-32,-4 4,0-2,1 1,-1 0,0-1,-1 0,1 1,0-2,-1 1,1 0,-1-1,1 0,-1 0,1 0,-1-1,0 0,-5 0,7 0,1 0,-1-1,1 0,-1 1,1-1,0 0,-1 0,1 0,0 0,0-1,-1 1,1-1,0 1,0-1,1 0,-1 1,0-1,1 0,-1 0,1 0,-1-1,1 1,0 0,0 0,0-1,0 1,0-1,1 1,-1-1,0-3,-2-34,1-1,4-65,1 28,1 17,2 0,3 0,19-68,-21 107,-7 21,0 0,0 1,1-1,-1 1,0-1,0 1,0-1,0 1,1-1,-1 1,0-1,0 1,1-1,-1 1,0-1,1 1,-1 0,1-1,-1 1,0 0,1-1,-1 1,1 0,-1-1,1 1,-1 0,1 0,-1 0,1 0,-1-1,1 1,-1 0,1 0,0 0,0 0,4 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25.9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514 1,'-9'2,"0"1,1 0,-1 0,1 1,-1 0,1 0,0 1,1 0,-1 0,-9 10,-6 2,-23 14,2 1,1 3,1 1,3 2,0 2,-42 58,73-85,1 1,0-1,0 1,2 0,0 1,-6 24,9-29,0 1,1-1,0 1,1-1,0 1,0-1,1 1,1-1,0 0,4 16,-3-22,-1 0,0-1,1 0,-1 1,1-1,0 0,0 0,0 0,0-1,1 1,-1-1,1 0,-1 0,1 0,0 0,0-1,0 1,0-1,7 1,14 3,-1-1,30 1,-26-3,18 2,0-1,61-4,-103 0,-1 0,1 0,-1 0,0 0,0-1,1 1,-1-1,0 0,0 0,-1 0,1 0,0 0,-1 0,1-1,-1 0,0 1,0-1,0 0,0 0,0 0,-1 0,1 0,-1-1,0 1,0 0,0-1,1-6,2-11,-2 0,0 0,-1-30,-1 37,-21-407,18 392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26.7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1,'41'44,"47"70,-35-44,44 62,54 67,-110-154,-25-30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27.4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1,'1'3,"-1"1,1 0,0 0,0 0,1-1,-1 1,1 0,0-1,0 1,0-1,0 0,1 0,4 5,45 42,-29-30,275 246,-120-95,-166-160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29.8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1 957,'1'-5,"1"1,0 0,0-1,0 1,0 0,1 0,-1 0,1 1,0-1,0 1,6-6,5-7,102-148,-101 140,-1-1,-2-1,0 0,-2-1,8-28,-17 52,1-1,-1 1,-1-1,1 1,0-1,-1 1,0-1,0 0,0 1,0-1,-1 0,1 1,-1-1,0 1,0-1,0 1,0-1,-1 1,1 0,-1-1,0 1,0 0,0 0,-1 1,1-1,-1 0,1 1,-1-1,0 1,0 0,0 0,0 0,0 0,-1 1,1-1,0 1,-1 0,1 0,-1 0,1 0,-1 1,0-1,1 1,-1 0,0 0,1 0,-1 1,1-1,-6 2,5-1,0 0,0 0,0 0,0 0,1 0,-1 1,0 0,1 0,-1 0,1 0,0 0,-1 1,1-1,0 1,1 0,-5 4,3-1,0 0,1 1,0-1,0 1,0 0,0-1,1 1,-2 11,1 7,1 1,1-1,1 0,3 30,0-34,1 1,0-2,1 1,11 24,-13-34,2-1,-1 0,2 0,-1 0,1-1,0 0,1 0,0 0,16 13,-15-16,1-1,0-1,0 0,0 0,1 0,0-1,-1-1,1 0,0 0,0-1,0 0,0-1,0 0,0 0,12-3,-15 3,1-1,0-1,-1 1,0-1,1-1,-1 1,0-1,0-1,0 1,-1-1,1 0,-1-1,0 1,0-1,0 0,-1-1,0 0,0 1,0-2,4-6,-4-2,0 0,0-1,-2 0,0 1,-1-1,0 0,-2-26,3-11,15-125,-4 57,-3-154,-11 268,-1 0,0-1,0 1,0 0,-1 0,0 0,-1 1,1-1,-8-12,9 18,0-1,0 1,0 0,0-1,0 1,-1 0,1 0,0 0,-1 0,1 0,0 0,-1 0,1 1,-1-1,1 0,-1 1,0 0,-3-1,3 1,0 0,-1 0,1 1,-1 0,1-1,0 1,0 0,-1 0,1 0,0 0,0 1,0-1,0 0,0 1,0 0,1-1,-3 3,-1 2,0 1,1 0,0-1,0 1,1 1,-1-1,2 1,-1-1,1 1,0 0,0 0,1 0,0 0,1 0,0 14,1-5,0 0,1 0,1 0,0 0,2-1,8 24,-4-20,1-1,1 0,0 0,2-1,0 0,1-2,1 1,0-2,1 0,1-1,0 0,1-1,0-1,27 12,-41-21,0 0,-1-1,1 1,-1 1,0-1,0 0,0 1,0-1,-1 1,1 0,-1 0,0 0,0 0,0 1,-1-1,0 0,0 1,0-1,0 1,0-1,-1 1,0-1,-1 10,0 13,-2 0,-11 49,9-52,0 3,1-1,2 1,0-1,2 1,0 0,2-1,1 1,10 40,-12-65,-1 1,1 0,0-1,0 1,0 0,0-1,1 1,-1-1,1 0,-1 0,1 1,0-1,0 0,0 0,0 0,0-1,0 1,1 0,-1-1,0 0,1 1,5 1,-4-3,0 1,0-1,1 0,-1 0,0 0,1-1,-1 0,0 1,0-2,1 1,-1 0,0-1,5-2,9-6,-1-1,0 0,0-2,29-27,-2-7,-34 33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35.2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1 460,'7'-2,"0"0,-1 0,1-1,-1 0,0 0,1 0,8-8,-1 3,25-14,1 2,1 2,1 2,77-20,-95 28,0 0,0-2,-1-1,25-15,43-19,107-26,-118 45,139-66,-194 78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37.1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0,'20'36,"-3"32,-2 0,-4 2,-3-1,-2 1,-6 99,5-118,-5-50,0 0,1 0,-1 0,0 0,0 0,1 0,-1 0,1 0,-1 0,1 0,-1-1,1 1,0 0,-1 0,1-1,0 1,-1 0,2 0,-1-1,0 0,0 0,0 0,-1 0,1-1,0 1,0 0,0 0,-1-1,1 1,0 0,0-1,-1 1,1-1,0 1,-1-1,1 0,0 1,-1-1,1 1,-1-1,1 0,-1 0,1 1,-1-1,1-1,3-4,1-1,0 1,0 1,0-1,1 1,0 0,0 0,0 1,1-1,-1 1,1 1,0-1,0 1,0 1,1-1,-1 1,1 0,-1 1,1 0,-1 0,1 1,13 0,307 4,-299 0,-5 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37.8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0,'1'21,"1"0,0-1,2 1,1-1,0 0,16 37,64 111,-41-88,11 19,-29-55,-1 2,20 54,-39-82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30.5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125 297,'-1'-9,"-1"-1,0 0,0 0,-1 1,-1 0,1-1,-2 1,-8-14,-10-25,-5-9,21 46,1-1,1 1,-1-1,2 0,-6-23,51 120,334 702,-371-779,0 1,1-1,1 0,-1-1,1 1,1-1,9 8,-14-13,1 0,0 0,0 0,0 0,1-1,-1 0,0 1,1-1,-1-1,0 1,1 0,-1-1,1 0,-1 1,1-1,-1-1,1 1,-1 0,1-1,-1 0,1 0,-1 0,5-2,335-147,-164 69,-148 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48.9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655 1163,'-9'1,"0"0,0 0,0 1,0 0,0 1,0-1,1 2,-15 7,-63 43,80-49,-60 43,3 2,2 3,3 3,2 3,-62 82,112-133,0 0,0 1,1 0,0 0,0 0,1 1,-4 15,7-22,1 0,0 0,-1 0,2 0,-1 1,0-1,1 0,-1 0,1 0,0 0,0 0,0-1,0 1,0 0,1 0,-1-1,1 1,0-1,0 1,0-1,0 0,0 0,1 1,-1-2,0 1,1 0,0 0,-1-1,5 2,20 11,1-2,-1-2,2 0,-1-2,53 9,152 6,-204-21,13 1,80-4,-119 1,1-1,0 0,-1 1,1-1,-1-1,0 1,1 0,-1-1,0 0,0 1,0-1,0 0,0-1,0 1,-1-1,1 1,-1-1,1 0,-1 0,0 0,0 0,-1 0,1 0,0 0,-1-1,0 1,0 0,0-1,1-6,0-8,0-1,-2 0,0 1,-3-30,1 27,-8-66,-4 0,-36-119,48 199,-1-1,0 0,0 1,-1-1,0 1,0 0,-7-8,6 8,10 12,0-1,1 1,0-1,-1 0,2 0,-1-1,0 1,1-1,0-1,9 3,-11-3,123 38,239 40,-279-64,39 9,228 39,-260-51,164 0,-255-13,0 0,-1 0,1 0,-1 0,1-1,0 0,-1 1,1-1,-1-1,0 1,1 0,-1-1,0 0,0 1,5-5,-6 4,-1 0,0-1,0 1,0 0,0 0,0-1,0 1,-1-1,1 1,-1-1,1 1,-1-1,0 1,0-1,0 1,0-1,-1 1,1 0,-1-1,0 1,1-1,-1 1,-2-3,-23-61,-65-116,48 103,-228-402,220 403,-3 3,-3 1,-130-126,148 165,-2 3,-73-47,92 66,-1 1,0 1,-1 0,-1 2,1 1,-1 1,-30-4,50 10,-1 0,0 0,1 1,-1 0,0 1,1-1,-1 1,0 0,1 0,-1 1,1-1,-1 1,1 0,0 1,0-1,-6 5,10-6,1 0,-1 0,1 0,0 0,-1 0,1 0,0 0,-1 0,1 0,0 0,0 0,0 0,0 0,0 0,0 0,0 0,0 0,0 0,1 0,-1 0,0 0,1-1,-1 1,1 0,-1 0,1 0,-1 0,1 0,-1-1,1 1,0 0,0 0,-1-1,1 1,0-1,0 1,0 0,0-1,-1 0,2 1,41 25,-43-26,409 189,-164-80,1130 469,-1339-565,77 25,-101-34,1-2,-1 1,1-2,-1 0,1 0,24-2,-35 0,0 1,0-1,-1 0,1 0,0 1,0-1,0 0,-1 0,1-1,-1 1,1 0,-1 0,1-1,-1 1,0-1,1 0,-1 1,0-1,0 0,0 1,-1-1,1 0,0 0,0-4,9-56,-6 28,-2 25,1 1,0-1,1 1,0-1,0 1,0 0,7-8,-2 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38.5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0 107,'4'0,"6"-5,5-1,5 1,3 0,-3-2,1-1,-1 2,2 1,-3-2,-1 0,1 1,-2-3,-1 0,2-2,-2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39.5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1 184,'4'0,"6"0,5-4,5-6,3-1,1-3,2 1,0-2,1 2,-1-1,0-3,-1 2,1-1,-1 2,-4-1,-6 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40.2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1,'4'123,"4"0,7 0,4-1,58 193,-50-223,12 37,22 137,-59-248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41.9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27 337,'4'2,"0"0,-1 0,1 0,-1 0,1 1,-1-1,0 1,0 0,0 0,4 6,6 4,181 177,-178-166,-11-12,-5-12,0 0,0 1,0-1,0 0,0 0,0 0,0 0,0 0,0 0,0 1,0-1,0 0,0 0,0 0,0 0,0 0,0 0,0 1,0-1,0 0,0 0,-1 0,1 0,0 0,0 0,0 0,0 0,0 0,0 0,0 1,0-1,-1 0,1 0,0 0,0 0,0 0,0 0,0 0,0 0,-1 0,1 0,0 0,0 0,0 0,0 0,0 0,0 0,-1 0,1 0,0 0,0 0,0 0,0-1,0 1,0 0,0 0,-1 0,1 0,0 0,0 0,0 0,-4-3,0-1,1 1,-1 0,1-1,0 0,0 0,0 0,1 0,-1-1,-2-6,-6-8,-61-85,35 55,-45-82,74 115,0-1,1 1,1-1,1 0,0 0,1-1,1 0,0 0,0-30,3 46,1 0,-1 0,0 0,0 0,1 0,0 0,-1 0,1 0,0 0,0 0,0 0,0 0,0 0,0 1,1-1,-1 0,0 1,1-1,0 1,2-3,0 2,0 0,1 0,-1 0,0 0,1 1,-1 0,1 0,0 0,5 0,2 0,0 1,0 0,0 1,0 0,0 1,21 6,-27-5,1 0,-1 0,0 1,0 0,-1 0,1 0,-1 1,0 0,0 0,0 0,-1 0,1 1,-1 0,-1 0,1 0,-1 0,0 0,3 11,-4-11,0 0,0 0,-1 1,0-1,0 0,-1 1,1-1,-1 0,-1 1,1-1,-1 0,0 1,-1-1,1 0,-1 0,0 0,-1 0,0 0,0 0,-5 6,-13 13,-1 0,-1-2,-47 35,53-45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3:58.3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0 701,'0'2,"1"0,-1 1,1-1,-1 0,1 0,0 0,-1 0,1 0,0 0,0 0,1 0,-1-1,0 1,1 0,-1-1,1 1,-1-1,1 1,0-1,0 0,-1 1,1-1,0 0,0 0,0-1,0 1,3 1,10 2,0 0,1-1,16 2,5 1,282 65,369 33,-456-85,1-10,327-29,365-104,-318 36,6 31,1402 25,-1523 58,4 0,-325-26,215 28,-219-3,374 41,-435-59,0-5,0-4,121-19,151-48,-151 24,-80 12,221-82,-255 79,136-23,122-3,-296 51,1683-211,-230 116,-1472 103,285-23,-238 17,-18 1,113 5,237 25,-429-21,0-1,0 1,1 0,-1 0,0 1,0 0,0 0,-1 0,1 1,0 0,-1 0,0 0,9 7,-4 1,1 0,-2 1,0 0,11 19,-20-31,22 33,2-1,48 51,-59-68,0 1,-1 0,16 30,-20-31,0-1,2 0,0 0,0-1,1 0,16 14,190 131,-136-102,-65-43,0 0,-1 1,-1 1,0 1,-1 0,-1 0,0 2,16 31,-27-46,1 0,-1 0,0 0,0 1,0-1,0 0,-1 0,1 0,-1 1,0 3,-2 11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00.4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0 614,'1'10,"0"0,1 0,0 0,1 0,0-1,0 1,1-1,0 0,1 0,0 0,0-1,1 0,0 0,0 0,1-1,0 1,1-2,10 9,7 4,2-1,0 0,1-3,43 19,-33-21,1-1,1-2,0-1,0-3,0-1,1-2,-1-1,1-3,52-6,-87 6,0 1,-1-1,1-1,-1 1,1-1,-1 1,0-2,1 1,-1-1,0 1,0-1,-1-1,1 1,-1-1,1 1,-1-1,5-7,-4 4,-1-1,0 1,0-1,-1 0,0 0,0 0,-1 0,0 0,0 0,1-15,-3-4,0 0,-2-1,-1 1,-1 1,-1-1,-12-34,16 57,-2-5,0 0,1 0,0 0,1 0,-1-12,2 20,0 0,0-1,0 1,0-1,1 1,-1-1,0 1,1-1,-1 1,1 0,-1-1,1 1,0 0,-1 0,1-1,0 1,0 0,0 0,0 0,0 0,0 0,0 0,0 0,1 0,-1 1,0-1,1 0,-1 1,0-1,1 1,-1-1,0 1,1 0,-1 0,1-1,-1 1,1 0,-1 0,1 0,-1 1,3-1,20 4,1 1,-1 1,-1 1,1 1,22 12,52 16,220 38,-316-74,0 1,0-1,-1 0,1 0,0 0,0 0,0 0,-1 0,1-1,0 1,0-1,-1 1,1-1,0 1,-1-1,1 0,0 0,-1 0,1 0,-1 0,0 0,1 0,-1-1,0 1,0 0,1-1,-1 1,0-1,0 1,-1-1,1 0,0 1,-1-1,1 0,-1 0,1 1,-1-1,1-3,1-9,-1 0,0 0,-1 0,-1-15,0 11,1-5,-13-202,10 197,-2 1,-1 0,-1 1,-2-1,0 1,-15-28,24 54,-1-1,1 1,-1-1,1 1,0-1,-1 1,1-1,0 1,-1-1,1 0,0 1,0-1,0 1,0-1,-1 0,1 1,0-1,0 0,0 1,0-1,0 0,1 1,-1-1,0 1,0-1,0 0,0 1,1-1,-1 0,19 4,34 27,-42-24,68 41,3-4,1-4,2-4,1-3,141 32,-192-57,0-2,1-1,-1-2,1-2,47-5,-79 5,0 0,0-1,0 1,0-1,0 0,-1 0,1 0,0-1,-1 1,1-1,-1 0,0 0,1 0,-1 0,0-1,0 1,0-1,-1 0,1 0,-1 0,1 0,-1 0,0-1,0 1,-1 0,1-1,-1 0,1 1,-1-1,0 0,-1 0,1 0,-1 1,1-1,-1 0,0 0,-1 0,1 0,-2-5,-1-9,-2 0,0 1,-1 0,-1 0,0 0,-2 1,-10-17,7 12,2 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02.4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 1598,'-1'-1,"0"1,0 0,0-1,0 1,0-1,0 1,0-1,1 1,-1-1,0 0,0 1,0-1,1 0,-1 0,1 0,-1 1,0-1,1 0,-1 0,1 0,0 0,-1 0,1 0,0 0,0 0,-1 0,1 0,0 0,0-2,-1-33,4 9,1 1,0 0,2 1,1 0,1 0,2 0,15-30,-22 52,0-1,0 1,0 0,0 0,0 0,1 0,0 1,-1-1,1 1,0 0,0 0,0 1,1-1,-1 1,0 0,1 0,-1 0,0 0,1 1,-1 0,1 0,5 1,11 0,0 2,0 0,25 7,18 6,-1 3,0 3,-2 2,-1 3,77 47,-129-69,-1 1,1 1,-1-1,0 1,7 10,-8-11,-4-17,-1-1,-1 1,0-1,-1-14,1-1,1 1,1-1,2 1,1-1,0 1,2 1,1-1,2 1,0 1,1-1,1 2,27-38,-14 25,2 2,2 0,1 2,1 1,2 2,71-50,-94 73,0 0,0 1,0 1,1 0,0 0,0 1,0 0,0 1,0 0,0 1,1 0,-1 1,0 0,1 1,16 3,4 3,0 2,0 0,59 29,-59-15,2-1,-32-22,0 1,-1-1,1 0,0 0,0 0,-1 1,1-2,0 1,0 0,-1 0,1 0,0-1,-1 1,1-1,0 0,-1 1,1-1,-1 0,1 0,-1 0,1 0,0-1,41-35,54-60,1-1,662-513,-758 609,1-1,-1 2,1-1,0 0,0 0,0 1,0 0,0-1,0 1,0 0,0 1,0-1,0 1,1-1,-1 1,0 0,1 0,-1 0,5 1,-4 1,0 0,0 1,0-1,0 1,0 0,-1 0,1 0,-1 0,0 1,0 0,0-1,0 1,2 4,56 86,61 81,-87-128,-18-23,1-2,0 0,24 21,-28-32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03.7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1,'4'2,"0"1,-1 0,1 0,-1 1,0-1,0 1,0-1,0 1,-1 0,1 0,2 6,2 2,27 43,-3 0,33 80,25 42,-77-156,-2 1,-1 0,7 24,-7-20,22 48,3-6,-25-49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07.3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153 694,'1'0,"-1"0,0 0,0 0,0 0,1 0,-1 0,0 0,0 0,0 0,1 0,-1 0,0-1,0 1,0 0,1 0,-1 0,0 0,0 0,0 0,0 0,0-1,1 1,-1 0,0 0,0 0,0 0,0 0,0-1,0 1,0 0,1 0,-1 0,0-1,0 1,0 0,0 0,0 0,0-1,0 1,0 0,0 0,0 0,0-1,0 1,0 0,0 0,0 0,-1-1,1 1,0 0,0 0,0 0,0 0,0-1,0 1,0 0,-1 0,1 0,0 0,0 0,0-1,0 1,0 0,-1 0,1 0,19 5,5 10,-2 2,0 0,-1 2,0 0,25 32,3 1,89 97,93 90,-226-235,53 54,-56-57,0 1,0 0,-1 0,1 0,0 0,-1 1,0-1,1 0,-1 1,0-1,0 0,-1 1,1 0,0-1,-1 1,1-1,-1 1,0 0,0-1,0 1,0 0,-1-1,1 1,-1-1,-1 5,2-6,-1 0,0-1,0 1,0 0,0 0,0-1,0 1,0 0,0-1,0 1,0-1,0 1,0-1,-1 0,1 1,0-1,0 0,0 0,-1 0,1 0,0 0,0 0,0 0,-1 0,1 0,0-1,0 1,0 0,-2-2,-37-17,34 16,-51-32,1-2,-90-78,-80-109,174 165,3-2,-77-125,121 177,0 0,0 0,1 0,1 0,-1-1,2 1,-1-1,1 0,1 0,-1-13,2 16,1 0,0 0,1 0,-1 0,1 0,1 1,-1-1,1 1,0-1,1 1,-1 0,1 1,0-1,1 0,6-5,77-80,4 3,193-139,-279 222,1 1,-1 0,1 0,0 1,0-1,0 2,9-4,-14 6,1 0,-1 0,0 0,0 0,0 0,0 0,1 0,-1 1,0-1,0 1,0-1,0 1,0 0,0 0,0 0,0 0,0 0,-1 1,1-1,0 0,-1 1,1-1,-1 1,1 0,-1-1,0 1,0 0,0 0,2 2,8 16,-1-1,0 1,-2 1,0-1,-1 2,-1-1,-2 1,0-1,-1 1,1 36,-5-37,-1 1,0-1,-2 0,0 0,-1 0,-2-1,0 0,-1 0,-1 0,0-1,-2-1,0 0,-1 0,-23 26,19-25,0 0,-1-1,-1 0,-34 24,43-35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08.0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0,'4'5,"6"5,6 5,4 10,7 3,3 7,10 9,2 2,2 6,3 7,-3 2,0-5,-3 0,-5-4,-8-8,-9-6,-8-10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49.7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1019,'4'-9,"11"-6,10-15,15-14,21-17,22-20,18-12,13-9,9-3,9-1,-5 9,-16 12,-13 17,-20 15,-18 12,-20 18,-16 17,-13 10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09.6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1 403,'23'-20,"1"1,1 1,1 2,1 0,34-14,48-30,-86 46,17-12,78-38,-114 62,18-6,-1-1,-1-1,1-1,-2 0,0-2,33-28,-39 26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16.7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482 1,'-6'2,"0"0,0 1,0 0,1 0,-1 0,1 1,-1 0,1 0,0 0,1 1,-1-1,-5 8,8-9,-43 52,2 3,3 1,-45 87,51-81,2 1,-34 102,51-120,2 1,3 0,1 1,-3 74,12-109,0 1,1-1,0 0,1-1,1 1,1 0,8 22,-9-28,1-1,0-1,1 1,-1 0,2-1,-1 0,1-1,0 1,0-1,1 0,0 0,0-1,0 0,10 5,2-1,1-1,0-1,0-1,0-1,1 0,-1-2,1 0,0-1,26-2,26-4,92-16,-125 14,387-66,-422 71,0 0,0 0,1 1,-1-1,0 1,0 1,0-1,1 1,-1 0,0 0,6 2,-9-1,0-1,-1 0,1 1,-1 0,1-1,-1 1,0 0,0 0,0 0,0 0,0 0,0 0,0 0,-1 0,1 0,-1 0,1 1,-1-1,0 0,0 0,0 0,0 1,0-1,0 0,-1 0,1 0,-1 0,-1 4,-9 33,-1 0,-2-1,-2-1,-32 57,21-43,-75 132,88-161,-1-1,0-1,-2 0,-1-1,0-1,-22 17,32-30,0 0,-1-1,1 0,-1-1,0 1,0-2,0 1,0-1,-1-1,1 1,-1-2,1 1,0-1,-1-1,1 0,-11-2,-1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17.4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 25,'-7'-14,"1"3,12 13,648 454,-542-388,163 74,-264-139,-1 1,1-2,-1 1,1-1,0-1,0 0,0-1,0 0,16-2,-3 1,-3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17.9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1 113,'0'-4,"4"-6,6-1,1-3,3 1,4-2,2-2,3 1,-3 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19.2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0 573,'61'-62,"87"-114,-65 74,-52 67,-2-2,-2 0,30-53,-56 89,0-1,0 1,-1-1,1 1,-1-1,1 1,-1-1,1 0,-1 1,0-1,0 1,0-1,0 0,0-2,0 3,0 1,-1-1,1 1,0 0,0-1,-1 1,1-1,-1 1,1 0,0-1,-1 1,1 0,-1-1,1 1,-1 0,1 0,0-1,-1 1,1 0,-1 0,1 0,-1 0,1 0,-1 0,0-1,1 1,-1 0,0 1,-3-1,1 1,-1 0,0 0,1 0,-1 0,1 1,-1-1,1 1,0 0,-6 4,-3 5,0 0,0 1,1 0,0 1,2 0,-1 1,2 0,-1 0,2 1,0 0,1 0,0 1,2 0,0 0,0 0,1 0,1 1,1 30,2-42,0 1,0-1,1 0,-1 0,1 1,1-1,-1 0,1-1,-1 1,1 0,1-1,-1 0,1 1,0-2,0 1,0 0,0-1,0 1,1-1,0-1,0 1,9 3,10 4,1-1,0-1,40 6,-46-10,59 10,0-4,1-3,0-4,0-3,146-19,-220 19,1-1,-1 0,0 0,0 0,1-1,-1 0,0 0,0 0,-1-1,9-4,-11 4,0 1,0-1,0 1,0-1,0 0,-1 0,1 1,-1-1,0 0,0 0,0-1,0 1,0 0,-1 0,0 0,1-1,-1 1,-1-6,1-11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20.3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362 566,'9'2,"0"0,0 1,0 0,0 0,-1 1,1 0,-1 0,0 1,0 0,9 8,9 4,66 38,-24-15,-1 2,93 78,-156-117,-1 1,0 0,1 0,-2 0,1 0,0 0,-1 0,0 1,0-1,3 9,-5-12,0 0,0-1,1 1,-1 0,0 0,0 0,0 0,0 0,0 0,-1 0,1 0,0-1,0 1,0 0,-1 0,1 0,0 0,-1-1,1 1,-1 0,1 0,-1-1,-1 2,1-1,-1 0,0 0,1-1,-1 1,0-1,1 1,-1-1,0 0,0 1,0-1,1 0,-1 0,0-1,0 1,0 0,1 0,-3-1,-11-4,0-1,0 0,0-1,1-1,0 0,1-1,-17-14,0 2,-71-48,-181-130,210 143,-114-115,179 164,0-1,0 0,1-1,0 0,0 0,1 0,0-1,0 1,1-1,1 0,-3-11,5 15,0 0,1 0,0 0,0 0,0-1,1 1,0 0,0 0,0 0,1 0,0 1,0-1,1 0,-1 1,1-1,0 1,1 0,-1 0,1 0,5-4,16-19,1 1,54-41,-76 66,0 0,0 0,1 1,-1 0,1 0,-1 0,1 0,-1 1,1 0,0 0,-1 0,1 0,0 1,-1 0,1 0,-1 0,9 3,9 4,0 1,21 13,-38-20,47 25,-1 3,87 67,-135-94,1-1,-1 1,1 0,-1 0,0 0,0 1,-1-1,1 1,-1 0,1-1,-1 1,0 0,0 0,-1 1,1-1,-1 0,0 1,0-1,-1 0,1 1,-1-1,0 1,0-1,-1 0,1 1,-1-1,0 1,0-1,0 0,-1 0,1 1,-1-1,0 0,0-1,-1 1,1 0,-1 0,0-1,0 0,0 0,0 1,0-2,-8 6,-27 18,23-17,0 1,1 1,0 0,1 1,-16 18,20-18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21.7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679 627,'-1'-1,"0"0,0-1,0 1,1 0,-1 0,0 0,0 0,-1 0,1 0,0 1,0-1,0 0,0 0,-1 1,1-1,0 1,-1-1,1 1,0 0,-1-1,1 1,-1 0,-1 0,-38-5,31 6,0 0,0 1,0 0,0 0,0 1,1 1,-1-1,1 1,0 1,0 0,0 0,1 1,-1 0,-13 13,-6 9,1 1,-34 46,14-12,3 2,3 2,2 2,4 1,3 2,3 1,-34 131,61-195,0-1,1 1,-1 0,2-1,-1 1,1 0,2 12,-1-19,-1 1,1-1,0 1,0-1,0 0,0 1,0-1,1 0,-1 0,1 0,-1 0,1 0,0 0,0-1,0 1,0-1,0 1,0-1,0 1,0-1,1 0,-1 0,0 0,1-1,-1 1,1 0,-1-1,6 1,9 0,1-1,0 0,-1-1,1-1,-1-1,1 0,20-8,118-46,-155 57,35-14,0-1,-1-2,0-2,44-32,-74 47,-1-1,0 0,0 0,0 0,-1 0,1-1,-1 1,0-1,-1 0,3-10,15-66,-18 69,7-36,-3-1,-2 0,-2 0,-2 0,-3 0,-1 0,-3 0,-22-79,13 75,-3 0,-3 2,-1 0,-3 2,-2 1,-2 1,-50-61,49 71,-1 1,-2 1,-2 2,-1 1,-60-40,62 58,25 19,18 14,26 22,1-1,2-2,2-1,55 38,-4-1,363 298,-359-295,-88-71,1 1,0 0,0 0,0-1,0 0,1 0,0-1,0 0,0 0,1-1,-1 0,1 0,11 1,-1-3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22.6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 2,'-2'2,"0"1,0-1,0 1,0-1,0 1,1 0,-1-1,1 1,0 0,0 0,0 0,0 0,0 0,1 0,-1 0,1 1,0-1,0 0,0 0,0 0,0 0,1 0,-1 0,1 1,0-1,0 0,0-1,1 1,-1 0,1 0,-1 0,1-1,0 1,0-1,0 1,4 2,5 6,1 0,1 0,-1-2,1 1,25 12,13 4,1-3,0-1,80 20,-130-41,0 0,0-1,-1 1,1 0,0-1,0 0,0 1,0-1,0 0,0 0,0 0,0-1,0 1,0 0,0-1,0 1,0-1,-1 0,1 1,0-1,0 0,-1 0,1 0,0 0,-1-1,1 1,-1 0,0-1,1 1,1-3,-3 2,1 0,-1-1,1 1,-1-1,0 1,0 0,0-1,0 1,-1-1,1 1,-1 0,1-1,-1 1,0 0,0 0,0-1,0 1,0 0,0 0,-1 0,1 0,-1 0,1 1,-1-1,-2-2,-37-32,-2 2,-1 2,-1 1,-54-26,78 45,-20-5,23 14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24.4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0 527,'0'-1,"1"0,-1 0,0 0,0 1,1-1,-1 0,1 0,-1 0,0 1,1-1,-1 0,1 1,0-1,-1 0,1 1,0-1,-1 1,1-1,0 1,-1-1,1 1,0 0,0-1,0 1,-1 0,1 0,0-1,0 1,0 0,0 0,-1 0,1 0,0 0,0 0,0 0,1 1,38 4,-32-4,23 5,50 17,-54-14,1-2,37 7,-63-14,0 1,1-1,0 0,-1 1,1-1,-1 0,1 0,-1-1,1 1,-1 0,1-1,-1 0,1 0,-1 1,0-1,1-1,-1 1,0 0,0 0,0-1,0 0,0 1,0-1,0 0,0 0,-1 0,1 0,-1 0,0 0,1 0,-1 0,0-1,0 1,0-1,-1 1,1 0,0-1,-1 1,0-1,1-3,-1-12,0 1,-2 0,1 0,-9-33,5 25,3 17,1 1,0-1,0 0,1 0,0 1,2-15,-1 20,-1 1,0 0,1 0,-1 0,1-1,-1 1,1 0,0 0,-1 0,1 0,0 0,0 0,-1 0,1 0,0 0,0 1,0-1,0 0,2 0,-1 0,0 1,0-1,0 1,0 0,0 0,0 0,-1 0,1 0,0 0,0 1,0-1,0 1,0-1,0 1,0 0,2 1,38 21,-31-17,-1 0,1 0,0-1,18 5,-25-9,-1 0,1-1,0 1,0-1,0 0,0 0,0 0,0-1,0 1,0-1,0 0,0 0,0 0,0-1,-1 0,1 1,-1-1,4-3,-4 3,-1 0,0 0,0 0,0 0,-1 0,1-1,-1 1,1-1,-1 1,0-1,1 1,-1-1,-1 0,1 0,0 1,-1-1,1 0,-1 0,0 0,0 0,0 0,0 0,-2-4,-1-11,0 0,-12-30,5 15,5 10,1 1,2-1,0-36,2 38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25.5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1 303,'109'-2,"-58"-1,1 2,-1 3,0 1,87 19,-132-21,0 0,0 1,0 0,0 0,0 1,0 0,-1 0,1 0,-1 1,0 0,0 0,0 0,6 7,-11-11,0 0,0 1,0-1,0 0,0 0,0 0,0 0,0 0,-1 0,1 0,0 0,0 0,0 0,0 0,0 0,0 0,0 0,0 1,0-1,0 0,0 0,0 0,0 0,0 0,-1 0,1 0,0 0,0 0,0 1,0-1,0 0,0 0,0 0,0 0,0 0,0 0,0 0,0 1,1-1,-1 0,0 0,0 0,0 0,0 0,0 0,0 0,0 0,0 1,0-1,0 0,0 0,0 0,0 0,0 0,1 0,-1 0,0 0,-13-8,-17-14,13 6,-1-1,2 0,-22-31,31 38,1 0,0 0,0 0,1 0,1-1,0 0,0 0,1 0,-3-18,6 26,0 0,1 0,-1 0,1 0,-1 0,1 0,0 0,0 0,0 0,0 1,1-1,-1 0,1 1,0-1,0 1,-1-1,2 1,-1 0,0 0,0 0,1 0,-1 0,1 1,-1-1,1 1,0-1,0 1,0 0,-1 0,4 0,15-6,0 2,0 1,29-3,-15 2,20-5,0 2,0 2,100 3,-150 3,-1 1,1 0,0 0,-1 0,1 0,-1 1,1 0,6 4,6 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51.1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60 1280,'-1'0,"0"1,0-1,0 0,0 1,0-1,0 1,0-1,0 1,1-1,-1 1,0-1,0 1,1 0,-1-1,0 1,1 0,-1 0,1 0,-1 0,1-1,0 1,-1 0,1 0,0 0,-1 0,1 0,0 2,-5 31,4-29,-2 25,1-1,2 1,1-1,1 1,1-1,1 0,11 35,-11-51,2 1,-1-1,1 0,1 0,1-1,-1 0,2 0,0-1,0 0,1 0,0-1,1-1,0 0,0 0,1-1,23 12,-11-9,0-2,0 0,1-2,0-1,0-1,34 3,-12-4,-1-3,75-7,-116 5,-1 1,1-1,-1 0,0 0,1-1,-1 1,0-1,0 0,0 0,7-5,-10 6,0 0,0 1,-1-1,1 0,0 0,-1 0,1 1,-1-1,1 0,-1 0,1 0,-1 0,0 0,1 0,-1 0,0 0,0 0,0 0,0 0,0-2,0 1,-1 0,1 1,-1-1,0 0,0 0,0 1,0-1,0 0,0 1,0-1,0 1,-1-1,1 1,-4-3,-35-26,-1 2,-69-35,46 27,-42-23,-140-86,238 139,0 1,1-1,-1 0,1-1,1 1,-1-1,1-1,0 1,-6-12,11 16,-1 0,1 0,0-1,0 1,0 0,0-1,1 1,0 0,-1-1,1 1,0-1,1 1,-1-1,0 1,1 0,0-1,0 1,0 0,0-1,1 1,-1 0,1 0,0 0,0 0,0 1,0-1,0 0,3-2,21-18,0 1,1 1,1 2,50-27,-42 25,27-13,1 2,2 4,1 2,0 3,123-24,-68 27,1 5,179 1,-261 14,-1 1,0 2,0 2,-1 2,50 14,-72-15,1 1,-1 0,0 1,-1 1,0 1,0 0,-1 1,-1 1,0 0,0 1,-1 0,-1 1,16 22,13 31,-3 1,-3 1,-3 2,-3 2,31 121,-58-188,0 1,-1-1,0 0,0 1,0-1,-1 1,0 0,-1 6,0-11,1 0,-1-1,0 1,0 0,0 0,0-1,0 1,0 0,0-1,0 1,0-1,-1 0,1 1,-1-1,1 0,-1 0,0 0,1 0,-1 0,0 0,0 0,1-1,-1 1,0-1,0 1,0-1,0 0,0 0,0 0,-3 0,-55 3,1-4,0-1,-1-4,-100-22,111 14,1-3,0-2,2-2,0-2,2-2,0-1,-41-35,21 9,2-2,3-3,-85-105,112 120,2-1,2-2,1-1,3-1,2-1,2 0,2-2,-21-99,30 103,3 1,2-1,1 1,3-1,2 0,1 0,3 1,2 0,1 0,25-67,-17 72,-1 14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26.4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1,'2'4,"0"1,1-1,-1 0,1 0,0 0,-1 0,2-1,-1 1,0-1,1 0,0 0,-1 0,8 4,4 5,151 115,-60-50,137 115,329 338,-485-444,-80-81,-9-11,-5-5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27.2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0 679,'2'-5,"-1"0,1 1,0-1,0 1,1-1,-1 1,1 0,0 0,0 0,1 0,-1 1,1-1,5-3,10-14,-14 15,185-224,-140 175,2 3,63-48,-68 66,-29 22,-1-1,0 0,-1-1,0-1,14-18,-17 14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27.8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1,'1'31,"2"1,1 0,2-1,1 0,21 58,-8-28,185 527,-170-491,47 126,117 225,-199-447,22 43,2-1,1-1,3-1,33 39,-47-69,-4-7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28.8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421 1,'-16'0,"1"2,-1 0,1 1,0 1,0 0,0 1,1 1,-20 10,-108 70,115-69,18-11,-3 2,0 0,0 1,-18 17,28-24,0 0,0 0,1 1,-1-1,0 0,1 0,-1 1,1-1,0 1,0 0,0-1,0 1,0 0,1-1,-1 1,1 0,0 0,-1-1,1 1,1 0,-1 0,0 0,1-1,-1 1,1 0,1 2,19 36,2 0,50 63,-21-30,121 193,-57-83,143 172,-237-332,-5-7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29.6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0 534,'1'-5,"0"0,0 1,0-1,0 0,1 1,0 0,0-1,0 1,0 0,1 0,3-5,37-42,-41 49,33-32,1 2,55-37,37-33,-96 70,-1-2,26-38,-33 41,-12 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44.9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339 856,'13'-1,"-1"0,0-1,0-1,0 0,0 0,0-1,-1-1,0 0,0 0,0-1,13-10,14-11,54-53,-75 65,16-16,-1-1,-1-2,-1-1,-3-2,0 0,-3-2,-1-1,-2 0,-2-2,-1 0,18-73,-34 109,0 0,-1-1,-1 1,1-1,-1 1,0-1,0 1,-1-1,0 1,0-1,0 1,-1 0,0 0,0-1,-1 1,-3-6,4 9,-1-1,0 1,0 0,0 0,0 0,0 1,-1-1,1 1,-1-1,0 1,0 0,0 1,0-1,0 1,0 0,0 0,0 0,0 0,-1 1,1-1,0 1,0 0,-1 1,1-1,-7 2,-8 2,0 1,0 1,0 1,0 1,1 0,1 1,-1 1,-27 22,-120 109,161-138,-61 60,3 3,-60 82,87-98,1 1,2 1,3 2,-23 60,42-87,1 0,1 0,1 0,1 1,-2 42,7-58,1 0,0 0,1-1,0 1,1 0,1-1,0 1,0-1,1 0,0 0,1 0,0-1,1 1,0-1,13 16,-4-12,0 1,1-2,0 0,1-1,0-1,1 0,0-2,1 0,0-1,0 0,1-2,0 0,0-2,25 3,30 1,0-3,113-8,-180 2,51 0,-1-4,0-1,-1-4,59-16,-105 22,0-1,-1 0,1 0,-1-1,0-1,-1 0,1 0,-1-1,-1 0,1 0,-1-1,-1 0,0-1,0 1,9-20,3-10,-2-1,23-85,-10 30,0 5,-30 90,0 0,0 0,0 1,0-1,0 0,0 0,0 1,0-1,0 0,1 0,-1 0,0 1,0-1,0 0,0 0,0 0,1 1,-1-1,0 0,0 0,0 0,1 0,-1 0,0 1,0-1,0 0,1 0,-1 0,0 0,0 0,1 0,-1 0,0 0,0 0,1 0,-1 0,0 0,0 0,1 0,-1 0,0 0,0 0,0 0,1 0,-1 0,0 0,0-1,1 1,-1 0,0 0,0 0,0 0,0 0,1-1,-1 1,0 0,0 0,0 0,0-1,0 1,1 0,-1 0,0-1,0 1,0 0,0 0,0 0,0-1,10 25,-8-19,149 369,-82-209,106 243,-165-383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46.6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48 769,'3'-25,"0"1,1-1,2 1,0 0,17-39,11-43,-25 65,-2-1,-2 1,-2-1,-3-77,0 116,0-1,-1 1,1 0,-1-1,0 1,0 0,0 0,-1 0,-1-4,2 6,1 0,-1 0,0 0,1 0,-1 0,0 1,0-1,0 0,0 1,0-1,0 0,1 1,-1-1,-1 1,1 0,0-1,0 1,0 0,-2-1,0 2,0-1,1 1,-1 0,0-1,0 1,1 1,-1-1,1 0,-1 1,1-1,0 1,-1 0,1-1,0 1,0 0,0 0,0 1,1-1,-4 5,-3 4,-1 2,2-1,0 1,0 0,1 0,1 1,0 0,1 0,0 0,1 1,1-1,0 1,1-1,0 1,2 0,0-1,0 1,6 22,1 9,40 179,-40-196,2-1,0 1,2-1,1-1,25 38,-30-54,1-1,0-1,1 1,0-2,0 1,1-1,0-1,1 0,-1 0,1-2,1 1,-1-1,1-1,-1 0,1-1,1 0,-1-1,0-1,0 0,1-1,-1 0,0-1,27-5,-25 4,-1-1,1-1,-1 0,1 0,-1-2,-1 0,1 0,-1-1,0-1,0-1,-1 1,-1-2,1 0,-1 0,-1-1,0 0,-1-1,0 0,0 0,-1-1,7-17,5-30,-4 0,-2-1,8-80,8-38,-23 138,-6 29,0 1,2 0,-1 0,6-16,-7 26,0 0,0 0,0 0,0-1,0 1,0 0,0 0,0 0,0 1,0-1,0 0,1 0,-1 1,0-1,1 0,-1 1,1-1,-1 1,0 0,1 0,-1-1,1 1,-1 0,1 0,-1 0,1 0,-1 1,1-1,-1 0,0 1,1-1,-1 1,1-1,-1 1,0 0,0-1,1 1,-1 0,1 1,55 37,-54-36,81 72,-3 5,80 101,-125-132,18 18,-51-70,-3-11,-4-15,-49-141,33 111,2 0,-11-67,20 68,-11-90,19 145,1 1,0-1,0 1,0-1,0 0,0 1,0-1,1 1,-1-1,1 1,0-1,-1 1,1-1,0 1,1 0,-1-1,0 1,1 0,2-3,-3 4,1 0,0 0,0 0,0 0,0 0,0 1,0-1,0 1,0-1,0 1,0 0,0 0,0 0,0 0,0 0,0 0,0 0,4 2,7 2,0 0,-1 2,0-1,0 2,22 14,255 203,-94-69,-54-45,-124-95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47.9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77 652,'1'-4,"0"-1,0 1,0 1,0-1,0 0,1 0,0 0,0 1,0-1,0 1,5-6,34-39,-28 34,17-17,55-67,-77 87,0 1,-1-1,0-1,-1 1,-1-1,0 0,6-18,-11 29,1-1,-1 1,0-1,1 1,-1-1,0 0,0 1,0-1,0 1,0-1,0 1,0-1,-1 1,1-1,-1 1,1-1,-1 1,1-1,-1 1,0 0,0-1,1 1,-1 0,-2-2,1 1,0 1,0 0,0 0,0 1,0-1,-1 0,1 1,0-1,0 1,-1 0,1 0,0 0,0 0,-5 0,-7 3,-1-1,1 2,-26 10,25-9,1 1,0 1,0 0,0 1,1 1,0 0,1 0,0 1,0 1,-10 13,17-18,0 1,1 0,-1 0,2 0,-1 1,1-1,0 1,0 0,1 0,0 0,1 0,0 0,0 0,0 0,1 1,1-1,-1 0,1 0,0 0,5 15,-2-12,1-1,0 1,0-1,1 0,1 0,-1-1,1 0,1 0,0-1,0 0,1 0,0-1,0 0,0 0,1-1,0-1,1 0,11 5,14 4,2-1,0-2,0-1,40 4,22 0,108 1,-148-14,0-3,0-3,69-13,-120 16,0 1,0-1,0-1,-1 1,1-1,-1-1,1 0,-1 0,0-1,0 0,-1 0,0 0,0-1,0 0,0-1,-1 0,0 0,-1 0,1 0,-2-1,1 0,-1 0,0 0,3-11,5-18,-1-1,-2 0,-2 0,-2-1,2-63,-7 72,-1 1,-2-1,0 0,-3 1,0 0,-1 0,-23-55,28 80,-1 0,1 0,-1-1,1 1,-1 1,0-1,-1 0,1 1,-1 0,1 0,-1 0,0 0,0 0,-1 1,1 0,-7-3,9 4,0 1,1-1,-1 1,0 0,0 0,1 0,-1 0,0 0,1 0,-1 0,0 1,1-1,-1 1,0-1,1 1,-1 0,0-1,1 1,-2 1,1 0,0 0,0 0,0 1,0-1,0 0,0 1,1 0,0-1,-1 1,1 0,0-1,0 1,0 0,0 5,0 3,0 0,1-1,0 1,1-1,0 1,1 0,0-1,1 0,0 1,1-1,-1 0,2-1,0 1,0-1,11 15,12 14,0-2,42 40,-61-66,9 8,-1 0,-1 1,-1 1,18 30,-29-41,0-1,-1 1,0 0,0 0,-1 0,0 0,-1 1,0-1,0 0,-1 1,0-1,-1 0,0 1,0-1,-4 10,-18 74,9-48,2 2,3 0,1 0,2 0,1 62,5-107,0 0,0 0,0 0,0 0,0 0,0 0,0 0,1 0,-1 0,1-1,-1 1,1 0,0 0,0 0,0 0,0-1,0 1,0 0,0-1,1 1,-1-1,1 0,-1 1,1-1,-1 0,1 0,0 0,-1 0,1 0,0 0,0 0,0-1,0 1,0-1,0 1,0-1,0 0,0 0,0 1,0-2,0 1,0 0,0 0,0-1,-1 1,1-1,0 1,0-1,3-1,7-3,1-1,-1 0,0 0,-1-2,20-15,-4-1,0-2,-2 0,25-36,-10 10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49.4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258 306,'-3'0,"1"1,0 0,0-1,0 1,0 0,0 0,0 1,1-1,-1 0,0 1,0-1,1 1,-1-1,1 1,0 0,-2 2,-25 38,20-30,-26 45,2 2,2 1,-28 87,49-121,2 0,0 1,2-1,1 1,2 0,0 0,4 46,-2-71,0 0,0 0,0-1,1 1,-1 0,1 0,-1 0,1-1,-1 1,1 0,0 0,0-1,0 1,0-1,0 1,0-1,1 1,-1-1,0 0,1 1,1 0,-1-1,0-1,-1 0,1 1,0-1,-1 0,1 0,0 0,0 0,-1 0,1 0,0-1,-1 1,1 0,0-1,-1 0,1 1,-1-1,3-1,2-2,0 0,0 0,-1 0,0-1,0 0,0 0,0 0,-1-1,0 1,5-10,6-20,-1-1,-1-1,-3 0,11-61,5-160,-9 70,-16 178,0 1,1 0,0 0,6-15,-7 23,-1 0,0 0,1 0,-1 0,1 0,-1 0,1 0,-1 0,1 0,-1 0,1 1,0-1,0 0,0 0,-1 1,1-1,0 0,0 1,0-1,0 1,0-1,0 1,0 0,0-1,0 1,0 0,0 0,0-1,0 1,0 0,0 0,0 0,1 1,-1-1,0 0,0 0,0 0,0 1,0-1,0 1,0-1,0 1,0-1,0 1,-1-1,1 1,0 0,0-1,0 1,-1 0,2 1,10 11,0 0,-1 1,-1 0,10 18,25 33,46 47,-44-52,2-1,3-3,77 65,-104-101,7 7,2-3,40 24,-64-42,0-1,0 0,1-1,-1 0,1-1,0 0,0 0,0-1,1-1,-1 0,0-1,21-1,-30 0,1 0,0 0,-1 0,1 0,-1 0,1-1,-1 1,0-1,1 0,-1 0,0 0,0 0,0 0,-1 0,1 0,0 0,-1-1,1 1,-1-1,0 1,0-1,0 0,0 1,0-1,-1 0,1-4,3-13,-2 0,1-36,-2 21,9-439,-11 461,0-1,-2 0,0 0,0 1,-1-1,-1 1,0 0,-1 0,-10-16,13 24,-1-1,1 1,-1 0,0 0,-1 0,1 0,-1 1,0 0,0 0,0 0,0 1,-1-1,0 1,1 0,-1 1,0 0,-1 0,1 0,0 1,0-1,-1 2,-7-1,12 0,0 1,0 1,0-1,0 0,0 0,0 1,0-1,0 1,0 0,0-1,1 1,-1 0,0 0,0 0,1 0,-1 0,1 1,-1-1,1 1,-1-1,1 1,0-1,0 1,0-1,0 1,0 0,0 0,0 0,0-1,1 1,-1 0,1 0,-1 0,1 0,0 0,0 0,0 0,0 0,0 0,0 0,1 3,1 9,1 0,0 0,1-1,8 20,-10-29,62 146,142 237,-203-381,0-1,1 1,0 0,0-1,0 0,1 0,0 0,0-1,0 1,0-1,11 6,-8-7,-1-1,0 1,1-2,-1 1,1-1,0 0,-1 0,1-1,0 0,8-2,109-13,231-58,-253 48,-57 15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51.8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149 816,'-21'-1,"11"1,-1-1,1 2,-1-1,1 1,0 1,-16 4,23-5,1 0,0 1,-1-1,1 0,0 1,0 0,-1-1,1 1,1 0,-1 0,0 0,0 1,1-1,-1 0,1 1,0-1,0 0,0 1,0 0,0-1,0 1,1-1,-1 1,1 0,0 0,0-1,0 1,0 0,0-1,1 5,1 5,0-1,1 1,0-1,1 0,0 0,0 0,2-1,-1 1,1-1,1-1,-1 1,2-1,-1 0,1 0,1-1,-1 0,2-1,-1 0,1 0,11 5,-8-4,0-1,1-1,0 0,-1-1,2-1,-1 0,0-1,1 0,0-1,-1-1,1 0,0-1,0-1,0 0,25-6,-7-4,-28 9,1 0,-1 0,0 0,1 1,-1 0,1 0,-1 0,1 1,0 0,-1 0,1 0,-1 1,1-1,-1 1,7 2,65 24,-58-19,1 0,0-1,0-2,0 0,1-1,0-1,40 1,-58-5,0 0,0 0,0 0,0 0,0 0,-1-1,1 1,0-1,-1 0,1 0,-1 0,0 0,0 0,0 0,0-1,0 1,0-1,0 1,-1-1,1 0,-1 0,0 1,0-1,1-6,5-11,-2 0,4-34,-5 31,69-451,-59 332,-4-194,-9 331,-2 0,1-1,0 1,-1 0,0 0,0 0,-1 0,1 0,-1 1,-4-9,5 12,1 1,-1-1,1 1,-1-1,1 1,-1-1,1 1,-1-1,1 1,-1 0,0-1,1 1,-1 0,0 0,1 0,-1-1,0 1,1 0,-1 0,0 0,1 0,-1 0,0 0,1 0,-1 0,0 0,1 1,-2-1,-1 2,1-1,-1 1,1-1,-1 1,1 0,0 0,-1 0,1 1,0-1,-2 4,-16 22,1 2,1 0,2 1,-17 45,-38 134,16 5,49-183,1 1,2 0,1 1,5 54,-3-82,1 1,1 0,-1 0,1-1,1 1,-1-1,1 1,0-1,1 0,-1 0,1-1,0 1,7 6,-3-4,0-1,0-1,1 0,0 0,0 0,0-1,19 7,7-1,0-1,1-2,69 6,-103-14,454 12,-234-13,-213 1,16 1,0 0,34 6,-54-6,0 0,0 0,0 0,0 1,0 0,0 0,0 0,0 0,-1 1,1 0,-1 0,0 0,0 1,0-1,0 1,-1 0,6 7,-9-9,1 0,-1-1,1 1,-1 0,0 0,0 0,0 0,0 0,0 0,0-1,0 1,-1 0,1 0,-1 0,1 0,-1-1,0 1,0 0,0-1,0 1,-1 2,1-3,0 0,0 0,0 1,0-1,0 0,1 1,-1-1,0 0,1 1,-1-1,1 1,0-1,-1 1,1-1,0 1,0-1,0 1,0-1,0 1,0-1,1 1,-1-1,0 1,1-1,-1 1,1-1,-1 0,1 1,0-1,0 0,-1 1,1-1,0 0,3 2,4 3,0-1,1 0,0 0,0-1,0-1,1 1,0-1,-1-1,12 2,-1-1,0 0,-1-2,35-2,-3-9,-30 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03.8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1 227,'138'-4,"160"-27,147-44,-382 63,88-18,154-24,-248 45,-32 5,-1 0,29 0,124 5,-156-1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53.1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105 834,'-2'8,"0"1,0-1,-1 0,-1 0,1 0,-1 0,0 0,-1-1,0 0,-6 7,-8 16,12-19,1 1,1-1,0 2,1-1,0 0,-3 20,6-30,1 1,-1-1,1 1,-1-1,1 1,0 0,0-1,0 1,1 0,-1-1,1 1,-1-1,1 1,0-1,0 1,0-1,0 1,0-1,1 0,-1 0,1 0,0 0,-1 0,1 0,0 0,0 0,0-1,0 1,0-1,1 1,-1-1,0 0,1 0,-1 0,1 0,-1 0,5 0,19 2,-1-1,0-1,1-1,-1-2,51-9,119-41,-179 48,-1-1,0-1,-1-1,1 0,-1-1,-1 0,18-15,-25 18,-1 0,0 0,0-1,-1 1,0-1,0-1,0 1,-1 0,1-1,-2 0,1 0,-1 0,0 0,0 0,-1 0,0 0,0-1,-1-9,-1-15,-2-1,-1 1,-2 0,-1 0,-14-40,-68-147,73 183,6 14,-21-50,-2 1,-4 2,-51-73,74 129,11 19,12 26,72 125,6-3,7-5,6-4,213 236,-218-271,-94-109,-1 0,1 0,-1 0,1 0,0-1,0 1,-1 0,1 0,0-1,0 1,0-1,-1 1,1 0,0-1,0 0,0 1,0-1,0 1,0-1,0 0,0 0,0 0,1 0,-1 0,0 0,0 0,0 0,0 0,0 0,0 0,0-1,0 1,0 0,0-1,0 1,0-1,0 1,0-1,0 1,-1-1,1 0,0 1,0-1,-1 0,1 0,0-1,4-6,-1 1,0-2,-1 1,0 0,2-10,11-23,-13 38,0 1,0-1,0 1,0-1,0 1,1 0,-1 0,1 0,0 1,-1-1,1 1,0 0,0 0,0 1,0-1,0 1,0-1,0 1,0 0,0 1,0-1,0 1,0 0,-1 0,7 2,10 3,-1 1,0 0,28 16,111 73,-58-33,-81-52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53.4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0,'4'0,"6"0,6 4,3 6,0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54.1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 1,'0'0,"-1"0,0 1,1-1,-1 0,0 1,1-1,-1 1,0-1,1 1,-1-1,1 1,-1 0,1-1,-1 1,1 0,-1-1,1 1,0 0,-1-1,1 1,0 0,0 0,0-1,0 1,-1 0,1 0,0 0,0-1,0 1,0 0,1 0,-1-1,0 1,0 0,0 0,1-1,-1 1,1 1,9 33,30 43,4-2,2-2,77 94,-33-47,-73-97,158 202,-172-223,-1-1,1 1,-1-1,1 1,0-1,0 0,-1 0,2-1,-1 1,0 0,0-1,0 0,1 0,-1 0,1 0,-1 0,1-1,-1 0,1 0,-1 0,1 0,-1 0,1 0,5-2,4-3,-1 0,0 0,0-1,-1-1,15-10,11-5,95-52,195-112,-254 141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54.7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80,'0'-4,"0"-6,8-1,4-3,3 1,4-2,-2 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55.7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171 293,'15'-2,"0"0,0-1,0 0,-1-2,1 1,21-12,18-4,-9 6,-1-2,0-2,-2-2,71-44,-85 47,-23 15,-1 0,1 0,-1 0,1-1,-1 0,0 0,0 0,0 0,-1 0,1-1,-1 0,0 0,0 0,0 0,0 0,3-8,-6 11,1 0,-1 1,0-1,0 0,0 0,0 0,0 0,0 1,0-1,0 0,0 0,0 0,0 0,0 0,-1 1,1-1,0 0,-1 0,1 0,0 1,-1-1,1 0,-1 1,1-1,-1 0,0 1,1-1,-1 1,1-1,-1 1,0-1,0 1,1-1,-1 1,0 0,0-1,0 1,1 0,-1 0,0-1,0 1,0 0,0 0,-1 0,-3 0,1 1,-1-1,1 1,-1 0,1 0,-1 0,-6 4,-39 19,2 2,1 3,-54 41,-119 119,179-151,2 1,1 3,-38 56,75-97,0 0,0 0,0 0,0 0,1 0,-1 0,0 0,1 1,-1-1,1 0,-1 0,1 1,0-1,0 0,-1 1,1-1,0 0,0 1,0-1,0 1,1-1,-1 0,0 1,1-1,-1 0,0 0,1 1,-1-1,1 0,0 0,0 0,-1 0,1 1,0-1,0 0,0 0,0-1,0 1,0 0,0 0,0 0,0-1,1 1,-1 0,0-1,3 1,6 3,1-1,0-1,0 0,19 2,-17-3,344 56,-252-38,-101-19,15 4,0-1,0-1,30-1,-44-1,1-1,0 1,0-1,-1-1,1 1,-1-1,1 0,-1 0,0-1,0 0,0 0,0 0,0 0,-1-1,0 1,6-7,113-153,-67 85,-25 37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56.2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328 0,'-5'2,"-1"0,1 0,0 0,0 0,0 1,0 0,0 0,1 1,0-1,-1 1,1 0,0 0,-5 8,-7 3,-16 16,1 1,1 2,-32 47,51-64,-1 2,2-1,1 2,0-1,1 1,2 0,0 1,0 0,-1 22,6-37,1-1,-1 1,1 0,0-1,1 1,0 0,0-1,0 1,0 0,1-1,0 0,0 1,0-1,1 0,0 0,5 7,-4-8,1 1,-1-1,1 0,0 0,0-1,1 1,-1-1,1 0,0-1,0 1,-1-1,2-1,-1 1,12 1,27 2,0-2,1-2,-1-3,0-1,0-2,0-2,66-19,-81 17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57.1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 16,'-13'-16,"22"19,26 23,84 83,81 66,-171-152,2-2,1-1,0-2,1-1,38 14,-40-21,1-1,1-1,58 5,101-5,-123-7,132 18,-171-12,-10 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57.5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1 104,'66'-3,"98"-17,2-1,47 15,-66 4,-131 1,0-1,0 0,0-1,0-1,0 0,-1-1,25-12,-15 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58.5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50,'0'3,"1"1,0-1,0 1,0-1,0 1,1-1,-1 0,1 0,0 1,0-1,0 0,0-1,6 6,38 35,-36-35,8 7,1-1,0-1,1-1,0-1,1-1,0 0,0-2,40 11,-30-13,0 0,1-2,-1-2,1-1,58-5,-87 3,0 1,0-1,0 1,0-1,0 0,0 0,0 0,-1 0,1-1,0 1,-1-1,0 0,1 0,-1 0,0 0,0 0,0 0,0 0,0-1,0 1,-1-1,1 1,-1-1,1 0,-1 1,0-1,0 0,-1 0,1 0,-1 0,1 0,-1 0,0 0,0 0,0 0,-1-5,0-1,0 0,0 1,-1-1,-1 1,1-1,-1 1,0 0,-1 0,0 0,-1 0,-8-12,-14-7,20 21,1 1,1-1,-1-1,1 1,-9-14,14 20,0 0,0 0,0 0,0-1,0 1,0 0,0 0,-1 0,1 0,0 0,0 0,0-1,0 1,0 0,0 0,0 0,0 0,0 0,0-1,0 1,0 0,0 0,0 0,0 0,0-1,0 1,0 0,0 0,0 0,0 0,0 0,0 0,1-1,-1 1,0 0,0 0,0 0,0 0,0 0,0 0,0 0,0-1,1 1,-1 0,0 0,0 0,0 0,0 0,0 0,0 0,1 0,-1 0,0 0,0 0,0 0,14 3,18 11,-29-13,68 33,-2 2,116 81,-170-105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4:59.2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1 306,'25'1,"0"1,0 2,0 0,0 2,-1 0,34 14,137 73,-135-62,16 6,-11-6,81 53,-141-81,-2-1,1 1,0 0,0 0,-1 1,0-1,0 1,0 0,0 0,0 0,-1 0,0 0,0 0,3 9,-5-11,0 0,1 1,-1-1,-1 0,1 1,0-1,-1 0,1 1,-1-1,1 0,-1 0,0 0,0 1,0-1,-1 0,1 0,0-1,-1 1,1 0,-1 0,1-1,-1 1,0-1,0 1,0-1,0 0,0 1,0-1,0 0,0-1,-4 2,4-1,0 1,0-1,0 0,1-1,-1 1,0 0,0-1,-1 1,1-1,0 1,0-1,0 0,0 0,0 0,0 0,0 0,0-1,-1 1,1-1,0 1,0-1,0 0,0 1,1-1,-1 0,0-1,0 1,0 0,1 0,-1-1,1 1,-1-1,1 1,-1-1,1 0,0 1,0-1,0 0,0 0,0 0,0 0,1 0,-1 0,1 0,-1 0,1-2,-4-14,2 0,0 0,1 0,3-26,-2 22,1-131,3-160,5 234,-3 52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06.9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1261 0,'-70'11,"23"-2,-103 18,-190 59,280-70,-476 165,496-166,39-15,0 1,0-1,0 0,0 1,0 0,0-1,0 1,0 0,1-1,-1 1,0 0,0 0,1-1,-1 1,1 0,-1 0,0 0,1 0,0 0,-1 0,1 0,0 0,-1 0,1 0,0 0,0 0,0 0,0 1,0-1,0 0,0 0,0 0,1 0,-1 0,0 0,0 0,2 1,22 47,-12-29,23 59,-4 1,21 87,-17-54,380 1074,-254-734,-152-428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5:00.2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1 565,'4'-1,"1"1,-1-1,1 0,-1-1,0 1,0-1,0 1,0-1,0 0,0-1,0 1,0-1,-1 0,0 1,1-2,3-4,7-8,-1-1,13-21,-16 22,8-9,18-29,30-60,-57 97,-2 0,0-1,0 1,-2-2,0 1,-1 0,-1-1,1-24,-4 41,-1-1,1 1,0-1,0 1,-1-1,0 1,1-1,-1 1,0-1,0 1,0 0,-1-1,1 1,-1 0,1 0,-1 0,1 0,-1 0,0 1,0-1,0 0,0 1,0-1,-1 1,1 0,0 0,-1 0,1 0,0 0,-1 0,1 1,-1-1,1 1,-1 0,0 0,1 0,-1 0,1 0,-5 1,2-1,0 0,0 1,1 0,-1 0,0 0,0 1,1-1,-1 1,1 0,-1 1,1-1,0 1,0-1,0 1,0 1,0-1,1 0,0 1,-1 0,-3 6,4-3,1-1,-1 1,1 0,1 0,-1 0,1 0,0 0,1 0,0 1,0-1,2 13,1-7,0 0,0-1,2 1,-1-1,13 22,5 2,1-1,54 61,-73-92,13 16,1-1,1-1,1 0,38 26,-45-36,-1-1,1-1,1 0,-1 0,1-2,0 1,0-2,0 0,1 0,17 0,32-2,118-12,-146 6,-1-2,0-1,0-1,58-26,-86 33,-1-1,0 0,0 0,-1-1,1 1,-1-1,0 0,0-1,0 1,0-1,5-8,-3-1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5:02.1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1383 260,'-22'0,"1"2,0 0,0 1,0 1,1 1,0 1,-1 1,2 0,-1 2,1 0,-33 23,-60 43,4 5,-172 165,161-124,-183 244,265-316,2 1,2 2,-40 87,72-137,0-1,0 1,1 0,-1 0,0 0,1 0,-1 0,1 0,0 0,0 1,0-1,0 0,0 0,0 0,0 0,1 0,-1 0,1 0,-1 0,1 0,1 3,0-4,-1 1,1-1,-1 0,1 0,0 0,-1 0,1 0,0 0,0 0,0 0,0-1,0 1,0-1,-1 0,1 1,0-1,0 0,3 0,5-1,1 0,-1 0,1-1,-1 0,0-1,1 0,11-6,-5-1,-1-1,0 0,0-1,-1-1,0-1,-1 0,-1 0,20-30,8-6,640-786,-607 742,218-295,-290 387,-1 1,0-1,1 0,-1 1,0-1,0 0,0 0,0 0,-1 1,1-1,0 0,-1 0,0 0,1 0,-1 0,0-1,0 1,0 0,0 0,-1-3,0 5,0-1,0 0,-1 0,1 1,0-1,-1 1,1-1,-1 1,1 0,0-1,-1 1,1 0,-1 0,1 0,-1 0,1 0,-1 0,1 1,0-1,-1 0,1 1,-1-1,1 1,0-1,0 1,-1 0,-1 1,-9 2,0-1,-1 0,1-1,-1 0,0-1,0-1,-20-1,-90-16,122 17,0 0,0-1,0 1,0 0,0 0,0 0,0 0,0 0,0 0,0 0,0 0,0 1,1-1,-1 0,0 0,0 1,0-1,0 1,0-1,0 1,1-1,-1 1,0-1,0 1,1 0,-1-1,0 1,1 0,-1 1,0 0,0 0,0 1,0-1,1 1,-1-1,1 1,0-1,0 1,0 0,0-1,1 4,1 10,2 1,9 27,-10-38,89 219,-43-114,262 564,-180-461,4 7,-132-215,0 0,-1 1,0-1,0 0,0 1,-1-1,0 1,0 0,-1-1,0 1,0-1,0 1,-1 0,0-1,0 1,-3 7,2-9,0-1,0 0,0 0,0 0,-1 0,1 0,-1 0,0-1,0 1,-1-1,1 0,-1 0,0 0,1 0,-1-1,0 0,0 1,-1-1,1-1,0 1,-1-1,1 1,-9 0,-36 3,0-1,0-3,0-2,-63-9,35-3,-144-41,157 33,0-3,2-2,-66-38,103 47,9 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5:02.7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1 148,'4'-4,"10"-6,7-6,5 1,1 2,1 4,-1 3,1 2,-2-1,0-6,4 1,1 1,0 2,-2-2,0 1,-2 1,-6 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5:03.8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1216 79,'0'-2,"-1"-1,1 0,0 1,-1-1,1 1,-1-1,1 1,-1-1,0 1,0 0,-1-1,1 1,0 0,-1 0,1 0,-1 0,0 0,1 0,-4-2,1 1,-1 0,1 0,-1 1,0-1,0 1,0 0,0 0,-11-1,-8-1,-1 2,0 1,-31 2,36-1,-27 3,0 1,1 3,0 2,0 1,1 3,1 1,0 3,-48 25,41-15,1 2,1 3,1 2,2 1,2 3,-47 51,72-69,2 0,0 2,2 0,0 1,1 0,2 1,-17 44,26-60,0 1,1-1,0 0,0 1,1-1,0 1,1-1,0 1,0-1,1 1,0 0,0-1,1 0,0 1,1-1,-1 0,2 0,-1 0,1-1,0 1,1-1,0 0,0 0,0 0,1-1,0 0,13 11,-1-5,0-1,1 0,0-1,0-2,1 1,0-2,22 5,152 25,-149-30,246 24,-287-31,2 0,0 1,1 0,-1 0,0 0,0 1,0 0,0 0,-1 0,11 7,-14-8,-1 0,1 1,-1-1,0 0,0 1,0-1,0 1,0-1,0 1,0 0,0-1,0 1,-1 0,1 0,-1-1,1 1,-1 0,0 0,0 0,0 0,0-1,0 1,0 0,0 0,-1 0,1 0,0-1,-1 1,0 0,1 0,-1-1,0 1,0 0,0-1,0 1,-2 1,-1 3,0-1,-1 1,1-1,-1 0,-1 0,1 0,-1-1,1 0,-1 0,0-1,-10 5,-8 2,-43 12,57-19,-26 5,-1-1,0-2,-54 1,42-4,-54 10,-23 11,98-19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5:04.5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12,'0'-1,"0"1,0 0,0-1,0 1,0 0,0-1,-1 1,1-1,0 1,1 0,-1-1,0 1,0 0,0-1,0 1,0 0,0-1,0 1,0 0,1-1,-1 1,0 0,0-1,0 1,1 0,-1 0,0-1,0 1,1 0,-1 0,0-1,1 1,-1 0,0 0,1 0,0-1,11 10,10 20,74 161,151 223,-233-392,2-1,0-1,1 0,1-1,1-1,0-1,31 20,-41-30,1 0,0-1,0 0,0 0,0-1,1-1,0 0,0 0,0-1,0 0,0-1,0 0,0-1,0-1,0 1,1-2,-1 1,0-2,13-3,-9-1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5:04.9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1 218,'4'0,"6"0,1-4,7-2,5-4,12-4,7 0,6-2,8-3,7-1,5 1,5 1,2-2,-8 3,-14 0,-9 3,-10 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5:06.5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527 1,'-15'0,"0"2,0 0,0 1,0 0,1 1,-1 1,-25 12,-93 59,83-46,29-17,-1 0,2 2,-23 20,35-28,1 1,0 0,1 1,-1 0,2 0,-1 0,1 0,0 1,1 0,-3 12,3-9,-1 2,0 0,1 1,1-1,1 1,-1 24,3-37,0 0,0 0,0 0,1 0,0 0,-1 0,1 0,0 0,1 0,-1-1,0 1,1 0,-1-1,1 1,0-1,0 1,0-1,0 0,1 0,-1 0,0 0,1 0,-1-1,1 1,0-1,0 1,-1-1,1 0,0 0,0 0,0-1,0 1,0-1,0 1,4-1,0 0,-1 0,1 0,0-1,-1 0,1 0,-1 0,1-1,-1 0,0 0,1-1,-1 0,0 0,-1 0,7-5,10-9,-1-1,25-25,-28 25,37-30,29-15,-43 31,46-27,-85 57,37-24,-38 25,0 1,0-1,0 0,1 0,-1 0,0 0,0 0,0 0,-1-1,1 1,0 0,0 0,-1-1,1 1,0 0,-1-1,1 1,-1-1,0 1,0-1,1 1,-1-1,0 1,0 0,0-1,-1-1,-4 0,-1 13,0 16,9-15,0-1,0 0,1 0,0 0,0 0,1-1,1 1,11 14,60 67,-68-82,8 9,-1-3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5:07.6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1,'5'0,"-1"1,1 0,0 0,-1 0,1 1,-1 0,0 0,1 0,-1 0,6 5,43 34,-38-29,339 292,-340-289,-1 1,0 0,-1 1,-1 0,0 0,-2 1,9 22,9 14,142 232,-165-280,0 0,0-1,0 0,1 0,0 0,0 0,0-1,1 0,-1 0,9 4,-11-7,0 0,0 0,0 0,0-1,0 1,0-1,1 0,-1 0,0 0,0 0,1 0,-1-1,0 0,0 1,0-1,0 0,0-1,0 1,0 0,0-1,-1 0,1 1,4-5,28-26,-20 18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5:08.3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0 239,'1'-2,"-1"0,1 1,-1-1,1 1,0-1,-1 1,1-1,0 1,0 0,0-1,0 1,0 0,1 0,-1 0,0-1,0 1,1 1,-1-1,1 0,-1 0,1 0,2 0,40-14,-38 14,116-38,34-8,195-52,-318 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5:08.9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1,'4'0,"-1"1,1-1,-1 1,1 0,-1 0,1 1,-1-1,0 1,0-1,1 1,-1 0,0 1,-1-1,6 5,36 44,-31-35,233 310,-229-301,-2 0,14 29,-22-38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07.6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0 306,'1'-2,"-1"0,1 0,0 0,-1 0,1 1,0-1,0 0,0 0,0 0,1 1,-1-1,0 1,1-1,-1 1,1-1,-1 1,1 0,0 0,0 0,0 0,2-1,48-21,-38 18,49-21,2 3,0 3,1 2,93-11,-93 19,0-3,79-26,-89 22,1 2,0 3,84-8,-111 19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5:09.2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 11,'-4'-4,"-2"-2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5:10.1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435 105,'38'-24,"2"-1,-38 24,-1 0,1 0,-1-1,0 1,1-1,-1 1,0-1,0 1,0-1,0 0,0 1,0-1,-1 0,1 0,0 0,-1 0,0 0,1-2,-1 3,0 0,-1 0,1 0,0 0,-1 0,1 0,-1 0,1 0,-1 1,1-1,-1 0,0 0,1 1,-1-1,0 0,0 1,1-1,-1 1,0-1,0 1,0-1,0 1,0-1,0 1,0 0,0 0,0-1,0 1,0 0,-1 0,-35-3,33 3,-12 0,-1 2,1 0,0 1,0 0,0 1,0 1,1 1,-1 0,-21 13,10-4,1 2,0 0,2 2,-26 25,31-26,1 1,1 0,1 1,-16 26,28-40,0 1,0 0,1 0,0 0,0 1,1-1,-1 1,2 0,-1-1,1 1,0 0,1 0,0 0,0-1,1 1,0 0,3 15,-1-17,0 0,0-1,1 1,0-1,-1 0,2 0,-1 0,1-1,-1 1,1-1,1 0,-1 0,8 3,15 9,43 17,-36-17,163 89,-47-23,-141-77,0 0,0-1,1-1,-1 0,1 0,-1-1,1 0,0-1,0 0,0-1,-1 0,1-1,0 0,0 0,0-1,-1-1,1 0,-1 0,18-10,-4 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5:11.2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0,'1'3,"-1"-1,1 1,-1-1,1 1,0-1,0 1,0-1,0 0,1 0,-1 0,0 0,1 0,0 0,2 3,32 26,-25-21,72 60,123 110,-104-80,126 117,-217-207,1-2,0 0,0 0,1-1,0 0,23 7,85 19,-93-27,-24-4,-1-2,0 1,1 0,-1 0,1-1,-1 0,1 0,-1 0,1 0,-1-1,1 1,-1-1,1 0,-1 0,0 0,1 0,4-3,-6 2,1-1,-1 1,0-1,0 0,0 0,0 0,-1 0,1 0,-1 0,0 0,0 0,0-1,0 1,0 0,-1-1,1 1,-1-1,0-4,0-76,-15-129,3 91,14 67,3 37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5:12.3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7 436,'-1'-32,"0"-10,2 33,0 17,6 22,0 0,2-1,1 0,26 51,5 15,-29-71,-12-24,0-1,1 1,-1 0,0 0,1 0,-1 0,0 0,0 0,1-1,-1 1,0 0,0 0,1 0,-1-1,0 1,0 0,0 0,0-1,1 1,-1 0,0 0,0-1,0 1,0 0,0-1,0 1,0 0,0 0,0-1,0 1,0 0,0-1,0 1,0 0,0-1,0 1,0 0,0-1,-4-50,-50-117,37 122,2 0,-17-85,30 120,-1-7,0 0,1 0,1 0,1 0,0 0,1 0,6-30,-6 46,0 0,0-1,0 1,0 0,0 0,0 0,1 0,-1 0,1 0,0 1,-1-1,1 0,0 1,0-1,0 1,0 0,0 0,0 0,0 0,4-2,0 2,-1 0,0 1,0-1,1 1,-1 0,0 0,1 0,-1 1,6 1,7 3,1 1,-1 0,0 1,20 12,61 35,-2 4,122 96,-178-114,-24-19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5:12.9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0 178,'0'-4,"0"-6,9-6,7 1,4-7,4 2,2-1,1 3,4 1,2-2,-6 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5:14.7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295 459,'1'3,"1"-1,-1 1,1 0,0-1,-1 1,1-1,1 1,-1-1,0 0,1 0,-1 0,1 0,-1 0,5 1,7 8,237 238,-250-248,32 43,-31-42,-1-1,0 1,0 0,0-1,0 1,0 0,-1 0,1 0,0 0,-1 0,0 0,1 0,-1 0,0 0,0 0,0 0,0 0,0 0,-1 0,1 0,-1 0,1 0,-2 2,1-3,1-1,-1 1,1-1,-1 1,1-1,-1 1,0-1,1 0,-1 1,0-1,0 0,1 0,-1 1,0-1,0 0,1 0,-1 0,0 0,0 0,1 0,-1 0,0 0,0 0,0 0,1-1,-1 1,0 0,1 0,-1-1,0 1,0 0,0-2,-25-15,23 15,-75-64,3-4,3-3,4-3,2-3,4-3,-60-106,116 179,1-1,0 0,1 0,0 0,0 0,1 0,1-1,0 1,0-1,0-12,2 19,0 1,0 0,1 0,-1 0,1 0,0 0,0 0,0 0,0 0,1 0,-1 0,1 1,-1-1,1 0,4-4,-3 5,0 0,1-1,-1 1,1 0,-1 1,1-1,-1 1,1-1,0 1,0 0,0 1,0-1,0 1,0-1,6 2,-3-1,0 1,0 0,0 1,0 0,0 0,-1 1,1-1,-1 1,0 1,0-1,0 1,0 0,-1 0,1 1,-1 0,0 0,0 0,-1 0,0 1,6 9,-2-3,-1 1,0 0,-1 0,-1 0,0 1,0 0,-2 0,1 0,0 15,-4-21,-1 0,1 0,-1 0,-1-1,-3 12,3-13,0 0,1-1,0 1,0 0,0 0,0 0,1 0,0 0,2 8,-2-12,1 0,0 0,0-1,0 1,0-1,0 1,0-1,1 1,-1-1,0 0,1 1,-1-1,1 0,-1 0,1 0,0 0,-1 0,1-1,0 1,0 0,0-1,-1 0,3 1,53 5,-31-5,138 30,-109-19,-1-2,111 6,-74-16,101 14,-100 1,-44-6,73 3,-100-11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5:28.6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5615 1345,'-9'-1,"0"0,0 0,1-1,-1 0,0-1,1 0,0 0,-1-1,-8-5,-73-50,56 35,-162-112,-633-401,102 174,629 323,-2 5,-2 4,0 4,-2 5,-175-14,143 31,-164 14,210 0,0 4,-157 45,36 4,-240 40,-128 8,486-86,0 4,2 4,2 4,-94 53,166-80,2 0,-1 2,1 0,1 0,0 1,1 1,-14 15,19-17,1 1,0-1,0 1,1 1,1-1,0 1,1 0,0 0,1 0,-2 18,-4 73,4 2,12 117,-7-217,8 106,6-1,4 0,5-1,5-2,4 0,5-2,84 165,-56-148,6-3,5-4,5-3,5-3,178 175,-238-260,2 0,0-2,1-1,1-2,1-1,0-1,2-2,0-1,1-1,0-2,1-2,71 12,-38-12,0 2,-1 3,-1 3,70 29,438 237,-265-125,-266-137,653 305,-545-266,3-7,274 59,-323-93,1-4,0-5,148-3,-209-11,0-2,0-2,-1-1,57-20,-72 18,0-1,-1-2,-1-1,0-1,-1-2,0 0,27-25,-31 20,-1 0,-1-2,-1 0,-1-1,29-53,57-149,-73 152,3-10,-4-2,-4-1,-3-1,-5-1,-3-1,-5 0,0-100,-13 120,-3 0,-3 0,-3 1,-3 1,-33-94,-152-324,147 369,-37-97,83 199,-2 0,1 1,-20-24,-10-17,26 34,1-2,1 0,1 0,1-1,1 1,1-2,1 1,2-1,0 0,2-26,9 18,-7 30,0 0,1 0,-1 0,-1 0,1 0,-1 0,1-6,-3 7,-1 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6:02.4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3074 205,'-7'-1,"-1"-1,1 0,0 0,-1 0,1-1,0 0,-8-5,-22-9,17 11,-59-22,-151-31,-324-6,427 59,0 5,-177 23,168 4,1 5,-184 70,102-29,186-63,0 2,1 2,1 0,0 2,0 2,-36 27,47-29,0 1,1 0,1 1,1 0,1 2,0 0,1 0,1 1,-16 38,-16 45,-104 263,117-277,4 1,-18 108,38-165,2 0,2 1,0-1,3 1,0 0,6 33,-3-59,-1-1,1 0,1 0,-1 0,1 0,1 0,-1-1,1 0,0 0,0 0,1-1,-1 1,1-1,1 0,-1-1,1 0,-1 0,1 0,14 4,15 6,0-2,68 13,-63-16,122 22,1-8,234 4,-340-25,115-12,-147 6,0-1,0-1,0-1,-1-2,-1 0,43-24,69-53,140-118,-108 77,206-133,14-11,-359 251,-14 10,0-1,-1 0,-1-1,1 0,20-26,-33 35,1 1,-1-1,0 1,0-1,0 0,0 0,0 1,-1-1,1 0,-1 0,0 0,0 0,0 0,0 0,0 0,0 1,-1-1,0 0,1 0,-1 0,0 1,0-1,-1 0,1 1,-2-3,-5-8,-1 1,1 1,-20-20,13 15,-362-426,278 328,81 94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6:03.8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2242 0,'-6'1,"1"0,0 0,-1 0,1 1,0 0,0 0,0 0,-5 3,-19 8,-5-3,-121 39,-265 121,204-55,6 9,5 10,-352 299,488-371,-74 86,124-126,1 2,1-1,1 2,1 0,1 1,1 0,2 1,-10 31,18-43,1 0,0 1,1-1,1 0,0 1,1-1,1 0,0 0,1 1,1-1,0-1,1 1,8 15,11 21,3-2,40 58,-57-93,18 29,2-1,2-2,2-1,2-1,1-2,68 51,-50-48,2-3,1-2,1-3,2-3,1-2,1-2,1-4,1-2,87 11,-63-19,0-3,0-5,1-3,-1-4,0-4,0-4,127-36,-107 16,-1-5,-2-5,-2-4,-3-5,139-93,-217 130,-1-1,-1-1,31-33,-42 39,-1 0,-1-1,0 0,0-1,-1 0,-1 0,0 0,5-20,1-15,-2-1,-2 0,-3 0,-1-1,-3 0,-2 0,-2 1,-9-51,-3 21,-3 1,-3 1,-4 1,-43-92,38 106,-2 1,-58-80,62 103,-2 1,-1 1,-2 2,-53-43,67 63,1 0,-2 2,1 0,-2 1,1 1,-2 1,1 1,-1 0,0 2,-1 1,-32-4,7 4,22 2,0 1,-1 0,1 2,-43 6,-34 6,65-9,-67 14,88-13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7:15.8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1 394,'6'1,"1"-1,0 1,-1 1,1-1,0 1,-1 0,0 0,0 1,1 0,-1 0,8 7,6 4,34 34,-43-38,241 238,103 93,-305-297,34 30,128 88,-202-155,0 0,1-1,0-1,0 0,21 7,-30-11,1-1,-1 1,0-1,0 0,0 0,1 0,-1 0,0 0,0 0,0-1,1 1,-1-1,0 0,0 1,0-1,0 0,0 0,0 0,0 0,0-1,-1 1,1-1,0 1,-1-1,1 1,-1-1,1 0,-1 0,0 1,0-1,0 0,0 0,0 0,0-1,0 1,-1 0,1 0,-1-4,7-33,-1-1,-3 0,-1 0,-4-42,1-5,9-135,9 0,75-353,-89 561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08.9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410 0,'64'1468,"-62"-1438,-2-20,1 0,0 0,0 0,1 0,0-1,1 1,7 17,-7-27,-3-13,-5-15,-170-436,60 180,89 215,-78-224,81 217,-24-147,45 214,1 1,0-1,1 0,0 0,1 0,0 0,3-16,-3 23,0 0,0 0,0 0,0 0,0 0,0 0,0 0,1 1,-1-1,1 0,-1 1,1-1,-1 1,1-1,0 1,0 0,0 0,0 0,0 0,0 0,0 0,0 0,0 1,1-1,-1 1,0 0,0-1,1 1,-1 0,0 0,0 1,0-1,1 0,-1 1,4 1,3 0,0 1,-1 0,1 1,0 0,-1 0,0 1,0 0,14 11,56 59,-52-49,228 248,30 30,-258-280,0-2,2-1,0-1,1-2,39 19,158 56,-144-63,-47-17,-3-2,38 19,-63-26,-1-1,1 1,-1 0,1 1,-1-1,-1 1,1 0,-1 1,0 0,0-1,6 10,-5 4,-6-3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7:16.7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410 499,'3'20,"0"0,1 1,1-1,1-1,1 1,1-1,0 0,17 26,8 22,27 57,-35-76,-1 1,31 101,-53-143,0 0,0 1,-1-1,-1 0,1 1,-1 8,0-15,0 0,-1 1,1-1,0 0,-1 0,1 0,0 0,-1 1,1-1,-1 0,0 0,1 0,-1 0,0 0,0 0,1 0,-1-1,0 1,0 0,0 0,0-1,0 1,0 0,0-1,0 1,-1-1,1 1,0-1,0 0,0 0,0 1,-1-1,1 0,0 0,0 0,-1 0,1 0,0 0,0-1,0 1,-1 0,1-1,0 1,-2-2,-10-3,0 0,0-1,1-1,0 0,0-1,1 0,-20-18,4 4,-36-29,3-2,2-3,-70-86,105 113,1-1,1-2,1 0,2-1,2 0,1-2,1 0,2 0,-11-57,21 72,0 0,1 0,1 0,2 0,0 0,0 0,2 1,0-1,10-25,-4 20,1 0,1 0,1 1,1 1,1 0,24-27,-38 48,1 0,0 0,0 0,0 1,-1-1,2 1,-1 0,0-1,0 1,0 0,0 0,1 0,-1 1,1-1,-1 0,0 1,1 0,-1-1,1 1,-1 0,1 0,-1 1,1-1,-1 0,0 1,1-1,-1 1,1 0,-1 0,0 0,0 0,0 0,3 2,9 7,-1 0,0 0,0 1,12 14,3 2,87 67,216 136,-208-153,200 162,-303-220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7:17.1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94,'0'-5,"4"-5,10-5,7-5,9-3,-2 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7:18.6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742 1030,'14'1,"1"0,-1 1,1 1,-1 0,0 1,0 1,-1 0,1 1,22 13,7 8,58 47,-68-48,217 184,-68-52,-177-154,0 0,0 0,-1 0,1 1,-1 0,-1 0,6 8,-8-12,-1-1,0 1,0-1,0 1,1-1,-1 1,0-1,0 1,0-1,0 1,0-1,0 1,0-1,0 1,0-1,0 1,0-1,0 1,-1-1,1 1,0-1,0 1,0-1,-1 1,1-1,0 1,-1-1,1 0,0 1,-1-1,1 1,-1-1,-2 1,1 0,-1 0,1 0,0-1,-1 1,0-1,1 0,-1 0,1 0,-1 0,-4-1,-10-1,-1-2,0 0,1-1,0-1,0 0,0-1,-22-14,-111-78,-9-31,-184-192,276 256,-459-512,501 546,-21-36,40 58,0 0,1-1,1 1,0-1,0 0,1 0,0-1,-1-12,4 21,0-1,0 1,1 0,-1 0,1-1,0 1,0 0,0 0,0 0,0 0,1 0,0 0,-1 0,1 0,0 1,0-1,1 0,-1 1,0 0,1 0,0 0,-1 0,1 0,0 0,0 1,0-1,3 0,11-5,-1 0,1 2,30-6,-37 9,398-68,-403 69,-1 1,0 0,1-1,-1 2,1-1,-1 0,1 1,-1 0,1 0,-1 0,0 0,0 1,0 0,0 0,0 0,0 0,6 5,-6-3,0 1,0-1,0 1,-1 0,1 0,-1 0,-1 1,1-1,-1 1,0 0,0-1,2 13,36 205,-10 2,3 387,-38-519,5-92,0 0,0-1,0 1,0-1,0 1,1-1,-1 1,0 0,0-1,1 1,-1-1,0 1,1-1,-1 1,1-1,-1 0,0 1,1-1,-1 1,1-1,-1 0,1 1,-1-1,1 0,-1 0,1 1,0-1,-1 0,1 0,-1 0,1 0,0 0,-1 0,1 0,-1 0,1 0,0 0,-1 0,1 0,-1 0,1 0,0-1,-1 1,1 0,-1 0,1-1,-1 1,1 0,0-1,31-18,-27 16,7-3,0-1,1 2,0 0,0 0,0 1,27-4,88-4,-94 10,324-9,-202 11,273-37,-397 31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7:20.6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4736 596,'-887'30,"-1311"194,1109-40,1075-181,7-2,-1 1,1 0,-1 0,1 0,-12 6,17-7,1 0,-1 1,0-1,1 0,-1 1,1-1,0 1,-1-1,1 1,0 0,0-1,0 1,0 0,0 0,1 0,-1 0,0 0,1 0,0 0,-1 0,1 0,0 0,0 0,0 0,1 3,2 50,-2 0,-2-1,-18 107,-86 285,-32-8,-34 126,162-532,1-2,0 1,2 0,-2 33,7-57,1 1,0 0,0 0,1-1,0 1,0 0,1 0,0-1,1 1,-1-1,1 0,1 0,-1 0,1 0,0-1,1 1,7 7,27 22,1-3,58 37,-5-5,39 41,-4 6,-5 5,-6 5,141 189,-173-198,-5 5,-6 2,-4 4,-7 3,-4 2,47 160,-30-32,-76-254,1 0,0-1,0 1,0-1,0 1,0-1,1 1,-1-1,1 0,0 0,-1 1,1-1,0 0,0-1,1 1,-1 0,0-1,0 1,1-1,-1 0,1 1,-1-1,1-1,0 1,-1 0,1 0,0-1,0 0,-1 1,1-1,0 0,3-1,7-2,0 0,-1 0,1-1,-1-1,20-11,-28 14,214-107,194-90,312-69,13 37,109-35,-669 204,215-109,-315 131,-1-3,-2-4,-3-3,-1-3,61-63,-109 94,-1-2,-2-1,0-1,27-50,44-119,-16 29,-66 152,-6 10,1 1,-1-1,0 1,0-1,-1 0,1 0,-1 0,0 0,0 0,0 0,0 0,-1 0,1-1,-1 1,0 0,-1 0,1 0,-1-1,0 1,0 0,-2-7,-26-48,-1 1,-4 2,-52-69,19 30,-1025-1376,648 907,38-24,381 538,22 40,-1 1,0 0,-1 0,1 1,-2-1,1 1,-1 0,-1 1,-11-12,7 14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7:22.0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1,'0'20,"24"582,122 231,50-6,-160-681,237 938,43 177,-227-954,-85-287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7:25.1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2930,'8'-3,"1"0,-1 0,1 1,0 0,0 0,10 1,12-3,-8 0,1436-192,-747 136,821-90,-465-12,90-11,639-30,9 77,68 133,-9 99,-992-50,-107-27,-4-62,251-124,-10-61,-679 145,-146 32,49-13,307-31,54 31,-489 42,152-39,-195 35,0-2,-1-3,-1-2,53-32,20-20,258-110,576-130,12 69,159 24,-847 183,576-1,-806 40,-1 2,1 3,-1 2,102 26,-151-31,1-1,-1 1,0 0,0 1,0-1,0 1,-1 0,1 0,-1 0,1 0,6 9,-8-7,0-1,-1 2,0-1,0 0,0 0,0 1,-1-1,0 1,0-1,-1 1,1 5,2 13,1 0,1 0,1 0,1-1,11 23,58 112,-37-82,560 1094,81-41,-573-978,7-5,250 246,-134-174,337 248,-558-459,-1-2,0 0,-1 1,1 0,-1 1,9 11,-14-16,-1 0,0 0,0 0,0 0,0 0,0 0,0 0,-1 0,1 0,-1 0,1 0,-1 1,0-1,0 0,0 0,0 0,0 1,-1-1,1 0,0 0,-1 0,0 0,0 0,1 0,-1 0,0 0,-1 0,1 0,-3 3,-6 8,-1-2,0 1,-1-1,0-1,-19 13,-79 43,71-43,-607 313,-17-35,28-14,-1922 872,1845-862,-110 41,-2617 1097,2819-1168,-961 409,-3-51,1070-443,88-45,-188 21,592-153,-27 5,-1-2,-92 4,128-12,0-1,0 0,0-1,0 0,0-1,1-1,-1 0,1-1,0 0,0-1,1-1,0 0,0 0,-19-17,7-1,1-1,1-2,1 0,2-1,-19-36,11 18,-46-60,62 93,-1 0,0 1,-2 1,1 0,-1 0,-1 2,0 0,-20-10,15 11,0 1,0 1,0 1,-1 1,0 1,-24-2,-7 2,-81 6,-141 26,-95 29,-120 23,-101 15,-3450 730,3523-694,85-16,165-45,-495 144,641-171,-45 11,154-52,-1 0,0-2,1 1,-1-1,0-1,-14-2,-25-2,-35 2,-123-22,170 18,0-2,1-2,1-1,0-2,-49-26,78 34,1 0,0 0,0-1,1 0,-1 0,2-1,-1 1,1-2,0 1,-7-15,-6-15,-18-49,16 33,-205-505,-85-189,251 632,-4 2,-88-116,-180-190,308 393,1-1,2-1,1-1,1-1,1-1,2 0,2-1,0-1,-13-57,-13-145,-8-36,37 225,-2 2,-3 0,-37-78,29 68,1-1,4-1,-14-62,-1-2,-32-86,-45-153,105 341,0 0,-2 1,0 0,-1 0,-1 0,-13-17,9 15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7:50.6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0,'0'4,"0"6,0 10,4 5,6 16,10 14,9 6,5 10,10 5,-4 3,1-3,-7-11,-5-8,-3-9,-6-8,-7-7,-4-9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7:51.4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1,'263'254,"116"120,-345-338,-1 1,-2 2,46 76,-67-96,-1-1,0 1,-2 1,0 0,-1 0,-1 0,-1 1,-1-1,0 1,-2 0,-2 33,-14 53,-4-1,-5-1,-41 109,-6 27,63-208,-3-1,-26 60,27-74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7:54.9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 33,'-5'-19,"1"6,14 23,191 290,-55-77,-100-157,308 403,-346-459,-1 0,0 0,10 19,-8-13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7:55.7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0 778,'173'1,"186"-3,-338 0,1 0,-1-2,-1 0,1-1,-1-1,0-1,28-14,8-9,61-44,-49 29,404-243,-331 211,221-87,-327 149,-25 10,-1 0,1 1,0 0,0 1,0 0,0 0,0 1,1 1,-1-1,12 2,-8 7,-6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09.5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0 153,'0'-4,"9"-2,6-4,6 0,3-3,11-3,7 1,10-6,5 1,5 0,-8 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7:56.4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486 4,'0'-1,"0"1,0 0,0 0,0 0,0 0,0 0,-1-1,1 1,0 0,0 0,0 0,0 0,0 0,0 0,0-1,0 1,0 0,0 0,0 0,0 0,-1 0,1 0,0 0,0 0,0 0,0-1,0 1,0 0,-1 0,1 0,0 0,0 0,0 0,0 0,0 0,-1 0,1 0,0 0,0 0,0 0,0 0,0 0,-1 0,1 0,0 0,0 0,0 0,0 1,0-1,0 0,-1 0,1 0,0 0,0 0,-13 8,-10 13,-21 28,2 3,2 1,3 2,-34 66,30-40,4 2,-40 128,61-157,-17 100,31-134,0 0,1 1,0-1,2 0,1 0,0 0,1 0,10 30,-11-43,1 0,1 0,-1-1,1 0,0 0,1 0,-1 0,1 0,0-1,1 0,-1 0,1-1,0 1,0-1,1 0,-1-1,1 0,0 0,-1 0,1-1,1 0,-1 0,9 1,17 1,0-1,1-2,62-6,-64 3,16-2,-1-3,-1-2,1-1,-2-3,0-2,0-1,-1-3,79-46,-61 25,-2-2,-1-3,-3-2,-2-3,51-59,-65 63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7:58.1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86 557,'-1'-11,"3"-5,-1 15,1 0,-1 1,0-1,1 1,-1-1,1 1,-1 0,1-1,-1 1,1 0,-1 0,0 0,1 0,-1 1,2-1,9 2,-1 0,1 0,-1 1,0 1,0 0,0 0,-1 1,15 9,82 60,-84-58,606 523,-470-393,-104-96,189 179,-188-170,-2 2,50 74,-91-107,-13-28,0 1,0-1,0 0,0 1,0-1,0 0,0 1,0-1,0 1,0-1,-1 0,1 1,0-1,0 0,0 1,0-1,-1 0,1 1,0-1,0 0,-1 0,1 1,0-1,-1 0,1 0,0 1,0-1,-1 0,1 0,-1 0,1 0,0 1,-1-1,1 0,0 0,-1 0,-4 0,1-1,0 1,0-1,0 0,0 0,0-1,0 1,0-1,0 0,-6-3,-232-158,138 89,-837-624,910 673,-137-123,154 134,1-1,0 0,1-1,1-1,0 1,2-2,-1 1,-11-37,18 44,1-1,0 0,0 1,1-1,1 0,0 0,1 0,0 0,0 1,1-1,1 0,-1 1,2-1,0 1,0 0,0 0,1 1,1-1,0 1,0 0,1 1,0 0,8-8,14-11,1 1,1 2,2 1,68-38,-38 28,1 3,2 2,131-35,-140 49,-1 3,2 3,-1 2,1 2,73 6,-114-1,1 1,-1 1,0 0,0 1,0 1,0 1,-1 0,26 14,-33-14,0 0,-1 1,1-1,-1 1,-1 1,1 0,-2 0,1 0,-1 1,0 0,0 0,-1 0,-1 1,0 0,4 13,-3-9,-2-1,0 1,-1 0,0 0,-1 1,0-1,-1 0,-1 0,0 0,-1 0,-5 18,0-11,-1 0,-1-1,0 0,-2 0,0-1,-23 28,-84 96,-230 215,296-307,-112 117,180-191,-4 4,1 1,0 0,20-20,-24 30,1 1,0 0,0 0,1 1,0 1,0 0,1 0,-1 1,1 1,0 0,19-3,12 2,0 1,43 4,-36 0,489 48,-341-24,-79-8,-115-17,1 0,0 0,-1 0,1-1,0 0,-1 1,1-2,-1 1,1 0,-1-1,0 0,7-4,25-8,-13 10,-2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7:59.4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27 413,'-3'-3,"0"-1,0 0,1 0,-1 0,1 0,0 0,0-1,1 1,-1 0,1-1,0 1,0-1,1 0,-1 1,1-1,0 0,0 1,1-6,0 2,0 0,1 0,0 0,0 0,0 0,1 0,1 1,-1-1,7-9,1 3,0 1,1 1,1 0,0 0,0 1,29-17,-8 8,69-28,-61 32,1 3,1 2,0 2,0 1,1 3,0 1,0 2,0 3,70 9,-99-7,0 1,0 1,0 0,-1 1,0 1,0 1,0 0,-1 0,0 2,-1 0,0 0,-1 1,0 1,0 0,-2 0,1 1,12 21,-3-1,-1 1,-2 0,-1 1,-2 1,-1 1,12 59,-12-22,-3 0,-4 1,-3 0,-3 0,-3 0,-18 98,-4-40,-5-2,-79 209,80-262,-3-2,-4-1,-3-1,-65 92,76-137,27-29,1 1,0-1,-1 0,1 1,-1-1,1 0,-1 1,1-1,-1 0,1 0,-1 1,1-1,-1 0,1 0,-1 0,1 0,-1 1,0-1,1 0,-1 0,1 0,-1 0,1-1,-1 1,1 0,-1 0,0 0,1 0,-1 0,1-1,-1 1,1 0,-1-1,1 1,-1 0,1-1,0 1,-1 0,1-1,-1 1,1-1,0 1,-1-1,1 1,0-1,0 1,-1-1,1 1,0-1,0 1,0-1,0 1,0-1,0 0,0 1,0-1,0 1,0-1,0 1,0-1,0 0,0-4,0 0,1 1,-1-1,1 0,0 1,0-1,1 1,-1-1,1 1,0 0,0-1,1 1,-1 0,1 1,0-1,0 0,0 1,0-1,1 1,0 0,-1 0,9-4,7-5,0 1,1 1,30-11,220-78,75-30,-16-27,-319 151,12-8,1 0,28-24,-34 21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00.1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21,'0'-1,"0"0,1-1,-1 1,1 0,0 0,-1 0,1 0,0 0,-1 0,1 0,0 0,0 1,0-1,0 0,0 0,0 1,0-1,0 1,0-1,0 1,1-1,-1 1,0-1,0 1,0 0,1 0,-1 0,0 0,0 0,2 0,39 1,-20 6,-2 1,1 2,-1 0,-1 0,0 2,0 1,22 19,-28-22,411 347,-341-274,-3 3,118 168,-166-202,-1 2,-3 2,-3 0,-2 2,-3 0,24 108,-23-46,-5 1,2 178,-18-265,0-8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02.0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 54,'-4'-16,"-2"-11,6 26,0 1,0-1,0 1,0-1,0 1,0-1,1 1,-1-1,0 1,0 0,1-1,-1 1,0-1,0 1,1 0,-1-1,1 1,-1 0,0-1,1 1,-1 0,1 0,-1-1,0 1,1 0,-1 0,1 0,-1 0,1-1,-1 1,1 0,-1 0,1 0,-1 0,1 0,-1 0,1 0,-1 0,1 1,-1-1,1 0,-1 0,0 0,1 0,-1 1,1-1,-1 0,1 1,11 5,0 0,0 1,-1 0,0 1,0 0,-1 0,0 2,10 10,9 8,445 468,-79-73,-325-354,-50-46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02.8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1 586,'0'-3,"1"0,-1 1,1-1,0 0,0 1,1-1,-1 1,0-1,1 1,0 0,-1 0,1-1,0 1,0 0,0 1,0-1,1 0,4-2,51-29,-49 29,287-117,-62 29,-164 62,-1-4,85-55,31-33,-163 107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03.7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730 0,'-20'1,"-1"1,1 1,1 1,-1 1,0 0,1 2,0 0,-33 18,10-2,2 3,-61 49,65-45,1 2,1 2,2 1,2 1,-42 64,58-78,2 1,0 1,1-1,1 2,1 0,2 0,0 0,2 1,1 0,1 0,0 43,3-58,1 0,1 0,0 0,0 0,1 0,0 0,1-1,0 0,1 0,8 13,-9-16,1-1,0 0,1 0,-1 0,1-1,0 1,1-1,-1-1,1 1,0-1,0-1,0 1,1-1,-1 0,10 2,19 3,1-2,0-1,1-2,63-3,154-26,-196 19,72-12,-49 6,0 3,1 4,97 5,-149 4,1 1,-1 2,-1 1,1 2,37 15,-54-18,0 1,0 0,0 1,-1 0,0 1,-1 1,0 0,0 0,-1 1,-1 1,0 0,14 20,-20-21,1-1,-1 1,-1 0,0 0,0 0,-1 0,0 1,-1-1,-1 16,-1 2,0-1,-10 45,6-52,-1 0,-1-1,-1-1,-1 1,0-1,-2 0,0-1,-1-1,-1 1,0-2,-1 0,-1-1,-19 16,-9 4,-2-2,-2-2,-92 45,97-56,-2-2,0-2,-1-2,0-1,-67 8,85-18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04.6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182 0,'-2'10,"1"-1,-2 1,1-1,-1 0,-1 0,1 0,-10 15,-6 16,-9 34,4 0,2 2,4 0,4 1,3 1,3 0,2 84,6-133,0-16,0 1,0 0,2 0,3 20,-4-31,0 1,1 0,-1-1,1 1,0-1,-1 0,1 0,1 1,-1-1,0-1,1 1,0 0,-1-1,1 1,0-1,0 0,1 0,-1 0,0 0,1 0,3 0,19 7,1-2,0-2,0 0,0-2,1-1,0-1,30-3,14-4,107-23,10-13,313-114,-494 153,0 0,0 0,0-1,-1 0,0-1,0 1,0-1,0-1,10-11,-13 12,-1 0,0 0,0-1,0 1,-1-1,0 0,0 1,0-1,-1 0,1 0,-2-1,1 1,-1-10,0-6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05.9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0 652,'93'-86,"3"4,3 4,132-78,-157 110,2 3,126-52,-167 82,2 0,0 2,0 2,1 2,0 1,0 2,1 1,47 4,-70 0,0 1,0 0,-1 2,1 0,-1 0,0 1,0 1,-1 1,1 0,-2 1,1 0,15 13,-18-11,-1 1,0-1,0 2,-1-1,0 1,-1 1,-1-1,0 1,-1 1,0-1,-1 1,0 0,3 19,-2 7,-1 0,-2 1,-2-1,-2 1,-1-1,-2 0,-2 0,-18 65,-10 8,-80 179,-113 170,165-355,-4-3,-95 112,149-201,9-10,0 0,-1 0,0-1,0 0,0 1,0-1,0-1,-1 1,0-1,-5 4,9-8,1 1,0 0,-1-1,1 1,0 0,-1-1,1 1,0 0,-1-1,1 1,0-1,0 1,0-1,-1 1,1-1,0 1,0-1,0 1,0-1,0 1,0-1,0 1,0-1,0 1,0-1,0 1,0-1,0 1,1 0,-1-1,0 1,0-1,0 1,1-1,-1 1,0 0,1-1,-1 1,0-1,1 1,10-25,1 4,1 2,1 0,1 0,0 1,22-18,98-76,-127 105,351-252,-301 222,1 4,2 2,1 2,101-30,-149 54,1 2,-1 0,1 0,0 2,0 0,0 0,0 1,0 1,-1 1,1 0,16 5,-18-3,0 1,0 1,0 0,-1 1,0 0,-1 1,0 0,0 1,0 0,-1 1,16 21,-12-14,-2 0,0 1,-1 0,-1 1,-1 1,-1-1,0 2,-1-1,-2 1,0-1,-1 2,2 29,-5-22,-2 0,-1 0,-1 0,-1 0,-1-1,-2 1,-1-1,-20 46,-6-1,-4-3,-89 129,-126 109,139-199,94-91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06.5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1,'6'1,"-1"0,0 0,1 1,-1 0,0 0,0 0,0 0,0 1,0 0,6 5,13 7,226 118,262 150,-390-207,-4 5,115 102,-193-147,-1 1,-3 3,-1 1,-1 1,-3 2,34 62,-44-63,-1 0,-3 1,-1 1,-3 0,-1 1,-2 0,4 65,-11-31,-3 0,-4-1,-3 1,-21 88,25-147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10.1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530 6,'-87'-2,"45"-1,-1 3,-84 10,117-7,0 1,1-1,-1 2,1 0,0 0,0 0,0 1,1 1,0-1,0 1,0 1,1-1,1 1,-1 1,1-1,-6 12,-2 3,1 1,1 0,2 1,0 0,-7 31,14-47,1-1,1 0,-1 1,1-1,1 1,0-1,0 1,0-1,1 1,3 10,-2-13,0-1,0 0,1 0,0 0,0-1,0 1,1-1,0 1,-1-1,1 0,1 0,-1-1,1 1,-1-1,1 0,7 3,19 11,1-2,0-1,1-2,1-1,0-1,0-2,1-2,0-1,58 1,-79-7,0-1,0 0,0 0,-1-2,1 0,-1 0,17-9,86-52,-86 47,-4 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10.7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869 0,'1'29,"-2"1,-2-1,0 0,-2 0,-13 42,14-59,0 1,-1-1,-1 0,0 0,-1 0,0-1,-1 0,0 0,-1-1,0 0,0-1,-1 0,-1 0,1-1,-23 13,-36 19,-1-3,-2-4,-1-2,-132 36,182-62,1 2,1 1,-1 1,1 0,0 2,1 0,-20 16,38-25,1-1,0 1,-1-1,1 1,0 0,0-1,0 1,0 0,0 0,1 0,-1 0,1 0,-1-1,1 1,-1 0,1 0,0 1,0-1,0 0,0 0,0 0,1 0,-1 0,1 0,-1-1,1 1,0 0,0 0,-1 0,1 0,3 2,3 8,1 0,1-1,16 16,-10-10,116 128,63 77,90 162,137 172,-248-349,-151-183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11.3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 83,'-4'0,"-6"0,-1-4,1-6,7-6,8-3,7 0,2 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11.9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0,'0'9,"4"2,6 4,6 4,4 3,3 5,6 4,-2 0,3-1,1-1,-1-1,-1-6,-1-2,-1-4,-6-1,-5 1,-6-1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12.6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392 1,'-4'4,"-6"1,-6 5,-4 0,-7 3,-7 3,-3 4,-3-3,0 2,4 0,2-2,4-4,2-5,7-7,10-9,7-2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13.0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10,'0'-4,"0"-2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13.5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407 0,'-1'6,"0"-1,-1-1,1 1,-1 0,-1 0,1-1,0 1,-1-1,-4 6,-9 16,-146 368,42-92,53-154,50-116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14.1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0,'4'0,"6"0,5 0,9 5,9 5,11 5,20 5,16 3,12-2,11 3,5-2,-2-5,-7-1,-7-3,-11 1,-15-3,-14-3,-17-2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15.8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309 1447,'43'-48,"65"-95,-65 84,0 3,-20 28,37-62,-59 89,-1 0,1 1,-1-1,1 0,-1 0,1 0,-1 0,0 0,1 0,-1 1,0-1,0 0,0 0,0 0,0 0,0 0,0 0,0 0,0 0,0 0,0 0,-1 0,1 0,0 0,-1 0,1 0,0 1,-1-1,1 0,-1 0,0 0,1 1,-1-1,0 0,1 1,-1-1,0 1,0-1,0 1,1-1,-1 1,0-1,0 1,0 0,0-1,0 1,0 0,0 0,0 0,0 0,-1 0,-8-2,0 1,-1 1,-19 1,20 0,-1-1,-32 2,0 1,-47 10,76-10,1 1,0 0,0 1,0 0,1 1,-1 0,1 1,1 0,-1 1,-18 17,11-4,1-1,0 2,2 1,1 0,0 1,2 0,1 1,1 0,-11 37,12-25,1 1,2-1,1 1,3 1,0-1,5 47,-2-79,0 0,1-1,-1 1,1 0,1-1,-1 1,1-1,0 1,0-1,1 0,0 0,0 0,6 8,-5-9,-1-1,1 0,0 0,1-1,-1 1,0-1,1 0,-1 0,1 0,0-1,-1 1,1-1,0 0,0-1,0 1,8-1,50-2,0-3,0-3,0-2,-1-3,71-25,-79 21,-1-4,-1-1,0-3,-2-2,-2-2,0-3,-2-1,62-59,-55 34,-2-3,-3-1,-2-3,-4-2,58-121,-81 146,29-84,-43 110,-1 1,-1-2,0 1,-1 0,-1-1,-1 1,0 0,-4-30,4 45,-1-1,1 1,0 0,0 0,-1-1,1 1,-1 0,1 0,-1 0,0-1,1 1,-1 0,0 0,0 0,1 0,-1 0,0 1,0-1,0 0,0 0,0 1,-1-1,1 0,0 1,0-1,0 1,0-1,-1 1,1 0,0 0,-1-1,1 1,0 0,0 0,-1 0,1 0,0 1,0-1,-1 0,1 0,0 1,0-1,-1 1,-1 0,-6 3,-1 1,1 0,0 0,-13 11,-42 35,2 2,-75 85,-91 140,69-44,131-186,3 1,1 1,-18 59,38-98,1 0,0 0,1 0,0 0,1 1,0-1,2 22,0-29,-1 1,1 0,1-1,-1 1,1-1,-1 1,1-1,1 0,-1 0,1 0,-1 0,1 0,0 0,0-1,1 0,-1 1,1-1,0 0,0-1,0 1,6 2,10 4,1-1,0 0,0-2,1-1,0 0,0-2,0 0,39-2,-28-1,-1-3,1 0,0-2,-1-2,40-13,-65 18,0 0,0-1,0 0,0 0,0-1,0 0,-1 0,0 0,0-1,0 0,0 0,-1-1,0 0,0 0,0 0,-1 0,0-1,0 1,-1-1,0 0,0 0,0 0,-1-1,0 1,-1-1,1 1,-2-1,1-7,5-97,-6 0,-19-168,-72-213,5 187,73 270,-1 0,-2 1,-1 1,-2 1,-1 0,-32-38,49 68,0-1,0 1,0-1,0 1,0 0,-1 0,1 1,-1-1,0 1,0-1,0 1,0 1,0-1,-8-2,12 5,-1 0,1-1,0 1,0 0,0-1,0 1,0 0,0 0,0-1,1 1,-1 0,0-1,0 1,0 0,1-1,-1 1,0 0,1-1,-1 1,1-1,-1 1,1-1,-1 1,1-1,-1 1,1-1,0 1,18 22,557 560,-459-472,5-5,5-6,272 164,-374-250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16.6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318 0,'-2'1,"-1"-1,1 1,-1 0,1 0,-1 0,1 0,-1 0,1 1,0-1,0 0,0 1,0 0,0 0,0 0,0-1,-1 4,-30 39,26-34,-21 35,2 0,1 2,3 1,-18 58,-44 208,80-296,0 0,2 1,0-1,1 1,2 30,0-42,0-1,0 1,1-1,0 1,0-1,1 0,0 0,0 0,0-1,1 1,0-1,0 0,0 0,0 0,1 0,0-1,0 0,0 0,10 6,7 1,0-1,0-1,1 0,0-2,0-1,1-1,46 5,175-5,-227-6,86-3,0-4,-1-5,151-39,-220 42,-2-1,1-2,-2-1,1-2,-2-1,41-29,-24 8,-1-1,74-83,61-99,-158 188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17.5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535 1,'-9'1,"-1"0,1 1,0 0,0 1,0 0,0 0,0 1,1 0,-11 7,-72 50,87-58,-29 23,2 1,0 1,2 2,1 1,1 1,-42 68,56-78,0 0,2 1,1 0,1 1,0 0,2 0,1 1,1 0,1 0,1 0,1 0,3 42,-1-65,0 1,1 0,-1-1,1 1,0-1,-1 1,1-1,0 1,0-1,1 0,-1 1,0-1,1 0,-1 0,1 0,0 0,0 0,0 0,0-1,3 3,-2-3,1 1,0 0,0-1,-1 0,1 0,0 0,0-1,0 1,0-1,1 0,-1 0,4-1,13-3,0 0,0-2,0 0,21-10,-21 8,-16 6,1-1,-1 0,0 0,0 0,0 0,0-1,-1 0,1 0,-1 0,0 0,0-1,-1 0,1 0,-1 0,0 0,0 0,3-10,1-7,0-1,-1 1,3-30,-6 32,6-54,-1-138,-6 63,-2 146,0 0,0-1,1 1,-1 0,1 0,-1 0,1 0,0 0,0 0,0 1,1-1,-1 0,1 0,-1 1,1-1,3-2,-3 3,0 1,0 0,1 0,-1 0,0 0,1 0,-1 0,1 1,-1-1,1 1,-1 0,1 0,-1-1,1 2,0-1,-1 0,1 1,-1-1,5 2,21 5,0 0,-1 2,0 1,0 1,-1 2,-1 0,0 2,-1 1,0 0,27 27,51 54,-47-41,88 65,-113-100,2-1,0-2,0-2,38 14,-48-22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10.6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48 1,'-2'0,"0"0,0 0,1 0,-1 0,0 0,0 0,1 1,-1-1,0 1,0 0,1-1,-1 1,1 0,-1 0,1 0,-1 0,1 0,-1 0,1 0,0 1,-1-1,1 0,0 1,-1 1,1 1,-1-1,1 1,0-1,0 1,1-1,-1 1,1 0,0 0,0-1,0 1,1 5,2 7,0 0,1 0,1-1,10 23,38 66,130 187,-117-192,22 36,222 315,-289-426,-5-9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18.6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0 561,'18'2,"0"0,0 1,0 1,0 1,-1 0,0 1,19 10,6 1,192 80,374 215,-515-259,-23-15,-2 3,-2 3,83 70,-143-109,0 1,0 1,0-1,7 13,-12-19,-1 1,1 0,-1 0,0-1,1 1,-1 0,0 0,0 0,1-1,-1 1,0 0,0 0,0 0,0 0,0-1,0 1,0 0,-1 0,1 0,0 0,0-1,-1 2,0-1,0 0,0 0,-1 0,1 0,0 0,0 0,-1-1,1 1,0-1,-1 1,1-1,0 1,-1-1,1 0,-1 0,1 1,-1-1,-1-1,-8 1,-1 0,1-1,0-1,0 0,0 0,0-1,1-1,-13-5,-84-45,72 35,-758-482,791 499,-57-37,1-3,3-2,-93-95,136 123,1-1,0 0,1 0,1-1,1 0,0-1,2 0,0 0,1 0,1-1,0 1,2-1,0 0,1 0,2 0,0 0,0 0,2 0,1 1,9-30,-11 43,0 0,0 1,1-1,0 1,0 0,0 0,1 0,-1 0,1 1,0 0,1-1,-1 1,1 1,0-1,0 1,0 0,0 0,0 0,1 1,-1-1,1 2,0-1,7-1,11 0,0 0,-1 2,1 1,37 4,-33-2,-17-1,0-1,0 2,0-1,-1 2,1-1,0 1,-1 1,0 0,0 1,0-1,0 2,-1 0,0 0,0 0,0 1,-1 1,0-1,0 1,-1 1,0-1,-1 1,0 0,0 1,-1 0,0-1,-1 2,5 15,4 19,-3 1,-1 0,-3 1,-2-1,-1 1,-3 0,-2 0,-2 0,-10 48,9-73,0-1,-2 0,-16 36,19-48,-1 1,0-1,-1 0,0-1,0 1,-1-1,0 0,-1-1,-15 13,5-9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19.7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1443 1,'-7'1,"1"0,-1 0,1 1,0-1,-1 1,1 1,0 0,-6 3,-12 5,-121 57,4 6,-259 181,70 7,266-202,3 3,-94 125,147-177,0 0,1 0,1 1,0 0,0 0,2 1,-1-1,-3 20,7-28,1 0,-1 1,1-1,0 1,1-1,-1 1,1-1,0 1,0-1,0 0,0 0,1 1,0-1,0 0,0 0,0-1,1 1,-1 0,1-1,0 1,0-1,0 0,1 0,-1 0,1-1,-1 1,1-1,6 3,0 0,0-1,1 0,-1-1,1 0,-1-1,1 0,18 0,83-3,-60-1,6 3,81-5,-120 3,-1-2,1 0,-1-1,0 0,21-10,-28 9,0-2,-1 1,0-2,0 1,0-1,-1-1,0 0,-1 0,0 0,0-1,-1-1,-1 1,7-14,8-19,31-90,-50 127,27-88,-4-2,-4 0,10-120,-31 211,1 1,-1 0,1-1,0 1,0 0,0 0,1-1,-1 1,1 0,0 0,0 1,1-1,-1 0,1 1,3-5,-4 7,0 0,1 0,-1 0,0 0,0 0,1 1,-1-1,1 1,-1-1,1 1,-1 0,0 0,1 0,-1 0,1 0,-1 1,1-1,-1 1,0-1,1 1,-1 0,0 0,1 0,-1 1,0-1,0 0,0 1,2 1,43 27,660 458,-665-451,-30-23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20.3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92 68,'-4'0,"1"1,0 0,-1 0,1 0,0 1,0-1,0 1,0 0,0 0,0 0,0 0,1 0,-1 0,1 1,-1 0,1-1,0 1,0 0,0 0,0 0,1 0,-1 0,1 1,-1 3,-4 7,1 0,1 1,0 0,-2 18,4-13,2 0,0-1,1 1,1 0,1 0,0-1,2 0,0 0,15 35,-14-39,2 0,-1 0,2 0,0-1,1 0,0-1,1 0,1-1,0 0,0 0,28 18,-31-25,1-1,0 0,0 0,0-1,0-1,0 0,1 0,-1-1,1 0,-1 0,1-1,-1-1,1 0,-1 0,1-1,-1-1,0 0,14-5,16-8,-1-2,0-1,37-27,2-4,-2-3,-3-3,-3-3,68-74,-109 100,-1-1,29-50,-35 48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20.7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1,'0'4,"4"6,6 6,10 3,1 8,10 4,4 0,1 0,-3-2,-1-1,-3-5,-6-3,-7-4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21.1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 45,'-4'-4,"-1"-6,-1-5,2-1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21.7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 1,'-4'4,"10"7,12 9,552 459,-438-375,-111-87,0-2,2 0,0-1,0-2,1 0,1-2,0 0,0-2,1 0,0-2,0-1,0-1,1-2,32 0,-31-2,0-2,1-1,-1-1,33-9,-43 7,0 0,-1-2,1 0,-1-1,-1 0,0-1,18-15,-18 12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22.1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0 119,'0'-4,"9"-2,6 1,6 0,3-2,6-5,11-4,11-4,10-3,-6 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23.5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272 584,'-17'18,"0"1,2 1,0 0,1 1,1 0,1 1,1 0,0 1,-9 35,10-25,2 1,2 1,1-1,1 1,2 0,3 41,-1-67,1 0,0 1,1-1,0 0,0 0,1 0,0 0,0-1,1 1,0-1,1 0,0 0,0 0,0-1,1 0,8 8,-3-6,0-1,0 0,1-1,0-1,0 1,1-2,0 0,0 0,0-1,17 2,38 9,78 6,-123-20,0 0,0-1,0-1,0-1,0-1,-1-1,32-10,-50 14,-1-1,0 0,0-1,0 1,0 0,0-1,0 0,0 1,0-1,0 0,-1-1,1 1,-1 0,0-1,0 1,0-1,0 0,0 0,0 0,-1 0,1 0,-1 0,0 0,0 0,0-1,0 1,-1 0,1-1,-1 1,0 0,0-6,-2 1,0 1,0 0,0 0,-1 0,0 0,0 0,-1 0,0 1,0-1,-1 1,1 0,-1 1,-7-7,-21-17,-1 2,-1 1,-44-23,5 2,-82-47,104 67,3-3,0-1,2-3,-53-49,97 80,0 0,0 0,0 0,0 0,1-1,-1 1,1-1,0 0,0 0,0 0,1 0,-1 0,1 0,0 0,0 0,0 0,1-1,0 1,-1 0,1-1,1 1,0-7,1 6,0 1,0 0,1-1,-1 1,1 0,0 0,0 1,0-1,0 1,1-1,-1 1,1 0,0 0,0 1,0-1,0 1,1 0,-1 0,1 0,5-1,43-10,-1 2,2 2,88-3,-134 11,52 0,0 2,-1 2,1 3,-1 3,0 3,0 2,97 37,-65-13,-1 3,-2 4,157 110,-209-130,-1 0,-1 3,-2 0,-1 2,28 35,-57-62,0-1,0 1,0 0,0 0,-1 0,1 0,-1 0,0 0,1 0,-1 0,-1 0,1 1,0-1,-1 0,0 1,0-1,0 0,0 1,0-1,-1 0,1 1,-1-1,-2 5,1-5,0 0,0-1,0 1,-1-1,1 1,-1-1,1 0,-1 0,0 0,0 0,0-1,0 1,0-1,0 1,0-1,-1 0,1-1,0 1,-1 0,1-1,0 0,-1 0,-3 0,0-1,0 0,-1 0,1-1,0 0,0 0,0-1,1 1,-1-2,0 1,1-1,0 0,0 0,0-1,1 1,-1-1,1-1,0 1,1-1,-1 0,-5-10,-7-10,2-1,1-1,-16-42,13 24,2 1,2-2,2 0,1 0,4-1,1 0,2 0,2-1,3 1,1 0,3 0,2 0,24-82,-14 78,36-71,-50 115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25.4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1 192,'4'-4,"6"-6,10-6,5 1,3-2,6-3,5-1,0-2,2 3,3-4,-6 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25.9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 85,'-1'-3,"0"0,0 0,0 1,-1-1,1 0,-1 0,1 1,-1-1,-3-3,-8-13,12 18,0-1,0 0,0 0,0 0,1 0,-1 0,1 0,-1 0,1 0,0-1,0 1,-1 0,2-2,-1 4,0-1,1 1,-1 0,0-1,1 1,-1 0,0 0,1-1,-1 1,0 0,1 0,-1 0,1-1,-1 1,0 0,1 0,-1 0,1 0,-1 0,1 0,-1 0,1 0,-1 0,0 0,1 0,-1 0,1 0,-1 0,0 1,1-1,-1 0,1 0,-1 0,0 1,1-1,-1 1,9 3,-1 1,0 1,0 0,12 11,390 385,-221-220,191 198,-360-357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31.2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0 370,'4'-4,"6"-6,6-6,12-4,6-7,6-3,13-10,11 2,-2-1,-3 2,-2 8,-7 3,-8 3,-7 5,-8 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11.5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0 303,'7'-2,"0"0,-1 0,1-1,-1 1,0-1,0-1,10-6,-2 1,22-8,1 2,0 2,1 1,58-10,-50 11,115-19,253-15,5 1,-312 25,137-16,-219 33,-3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26.9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0,'11'0,"1"1,-1 0,0 0,0 1,0 1,0 0,0 0,12 6,-2 3,0 0,35 27,135 117,314 331,-465-446,-2-3,-2 1,-2 2,36 54,-57-76,-13-36,-2-6,2 0,1 0,1 0,1 0,1 1,12-39,48-110,-35 100,-8 10,-15 40,0 1,2 0,0 0,2 0,0 1,14-19,-22 36,0 0,0 0,0 0,1 0,-1 0,1 0,-1 1,1-1,-1 1,1 0,0 0,0 0,0 0,0 0,0 0,0 1,0 0,0-1,0 1,0 0,0 1,0-1,0 0,0 1,0 0,-1 0,1 0,4 1,8 5,0 0,-1 1,0 1,15 11,-6-4,243 150,76 52,-207-127,-111-73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27.3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27.8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1057 0,'-5'2,"0"-1,0 0,1 1,-1 0,1 0,-1 0,1 1,0-1,0 1,-4 4,-14 7,-225 110,-53 31,-71 60,366-212,1-1,-1 1,0 0,1 0,0 1,0-1,0 1,0 0,0 0,1 0,0 1,-1-1,-1 6,0 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29.6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1 860,'32'-2,"0"-2,0-1,50-14,-7 1,310-75,-379 91,-1 1,0-1,0 0,-1 0,1 0,0-1,-1 0,1 0,6-6,-10 8,0 0,0 0,0 0,-1-1,1 1,0 0,-1 0,1-1,-1 1,1 0,-1-1,0 1,0-1,1 1,-1 0,0-1,0 1,0-1,-1 1,1 0,0-1,0 1,-1-1,1 1,-1 0,1-1,-1 1,0 0,1 0,-1-1,0 1,0 0,0 0,0 0,0 0,0 0,0 0,0 0,0 1,-2-2,-12-9,-5-6,23 12,17 6,20 8,-1 1,-1 2,0 2,55 29,-76-35,111 53,124 80,-186-98,-3 2,-1 3,84 85,-117-101,0 2,-3 0,-1 2,-1 1,18 40,-30-54,-2-1,-1 1,-1 1,-1 0,-1 0,-1 0,-2 1,0-1,-1 1,-2 31,0-53,-1 1,1-1,-1 0,1 1,-1-1,0 0,-1 0,1 0,0 0,-1 0,0 0,1 0,-1 0,0-1,-1 1,1-1,0 1,-1-1,-2 2,1-1,-1-1,1 0,-1 0,0 0,0-1,0 1,1-1,-1 0,0-1,-1 1,-6-1,-6-1,1-1,-1 0,1-2,-1 0,1-1,-19-8,7 0,-1-2,2-1,0-1,1-2,1 0,1-2,0-1,2-1,1-1,0-1,2-1,1 0,-28-53,22 29,1 0,3-2,3 0,1-1,3-1,3 0,-7-77,14 98,-4-98,8 116,1 0,0 0,1 1,0-1,1 1,8-23,-7 30,0 0,0 1,1-1,-1 1,1 0,1 0,-1 0,1 1,0 0,0 0,1 1,-1-1,1 1,0 1,0-1,0 1,1 0,13-3,12-2,0 2,67-4,-43 6,0 2,0 3,0 3,0 2,-1 2,0 3,89 29,-134-36,1 1,-1 0,0 1,0 1,0-1,-1 2,0-1,12 13,-19-17,0 1,0-1,-1 1,1-1,-1 1,0 0,0 0,0 0,-1 0,1 0,-1 0,0 0,0 1,-1-1,1 0,-1 1,0-1,0 0,0 1,-1-1,1 0,-1 1,0-1,-1 0,1 0,-4 7,-24 41,28-50,-1 1,0 0,0 0,-1-1,1 1,0-1,-1 0,1 0,-1 1,0-2,0 1,0 0,0-1,-6 3,7-4,1 0,-1 0,1-1,-1 1,0 0,1-1,-1 1,1-1,-1 0,1 1,-1-1,1 0,0 0,-1 0,1 0,0 0,0 0,0 0,0-1,0 1,0 0,0-1,0 1,0 0,1-1,-1 1,0-1,1 1,-1-1,1-1,-14-56,13 48,-110-645,101 590,8 43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30.0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1,'4'0,"2"4,4 2,4 8,5 6,2 8,-1 4,4 0,2 4,5 0,-2-3,-6 3,-4-5,-4-8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30.4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26,'0'-4,"0"-6,0-1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31.2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785 1,'-33'1,"0"3,0 0,0 3,1 0,0 2,0 2,1 0,-35 20,-30 20,-99 71,175-109,-6 3,-39 34,59-45,1 0,0 0,0 1,0-1,0 1,1 0,0 1,0-1,1 1,0 0,0-1,-2 12,4-15,1 0,0 1,0-1,1 1,-1-1,1 0,0 1,0-1,0 0,0 0,0 0,1 0,-1 0,1 0,0 0,0 0,0-1,0 1,1-1,-1 1,0-1,1 0,0 0,0 0,5 3,10 5,0 0,1-1,20 6,-29-11,91 32,188 41,110-8,-127-25,-246-39,-14-4,0 1,0 0,0 1,0 1,0 0,-1 0,11 7,-21-11,0 0,0 1,0-1,0 1,-1-1,1 1,0 0,-1-1,1 1,0 0,-1-1,1 1,-1 0,1 0,-1 0,1-1,-1 1,0 0,1 0,-1 0,0 0,0 0,0 0,0 0,0 0,1 0,-2-1,1 1,0 0,0 0,0 0,-1 1,0 1,-1 0,1 0,-1 0,0-1,0 1,0-1,0 1,-1-1,-4 4,-5 3,0 0,-1-1,-16 7,-17 8,2 1,0 2,2 2,-45 40,-118 83,186-135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31.9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77 96,'-1'-4,"0"0,0 0,0 0,-1 0,0 0,1 1,-1-1,-1 1,1-1,0 1,-1 0,0 0,-4-4,-39-34,171 124,-35-27,838 518,-920-569,1 0,0-1,1 0,-1 0,1-1,0 0,0-1,14 2,-19-4,0 0,1 0,-1-1,0 0,0 0,0 0,1-1,-1 0,0 0,-1 0,1 0,0-1,-1 0,1 0,-1 0,0 0,6-6,3-5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33.6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1 584,'0'-3,"1"1,0 0,0-1,0 1,0 0,0 0,0 0,0-1,1 1,-1 1,1-1,0 0,0 0,-1 0,1 1,2-2,36-24,33-10,1 3,143-44,-89 34,12-7,12-6,271-65,-402 121,-15 6,-19 20,-3 6,15-26,1 0,-1 0,1 0,1-1,-1 1,1 0,-1 0,1-1,1 1,-1-1,1 1,0-1,0 1,0-1,0 0,4 4,6 10,1-1,20 19,-22-23,33 32,1-3,3-1,1-2,88 53,-81-63,-52-27,0 0,0 0,1 0,-1-1,0 0,1 0,-1 0,1 0,-1-1,1 1,5-2,-9 1,-1 0,1 0,0 0,0 0,-1-1,1 1,0 0,-1-1,1 1,0 0,-1-1,1 1,-1-1,1 1,0-1,-1 1,1-1,-1 0,0 1,1-1,-1 1,1-1,-1 0,0 0,0 1,1-1,-1 0,0 1,0-1,0 0,0-1,-9-25,-29-20,-11 3,-3 1,-1 4,-2 1,-62-31,39 23,-91-70,166 113,-48-43,48 44,1-1,-1 0,1 0,-1 0,1 0,0-1,1 1,-1 0,1-1,-1 1,1-1,0 0,0 1,0-9,1 11,0-1,1 1,-1-1,0 1,1 0,0-1,-1 1,1 0,0-1,0 1,-1 0,1 0,0 0,0-1,0 1,1 0,-1 1,0-1,0 0,0 0,1 0,-1 1,0-1,1 0,-1 1,1 0,-1-1,1 1,-1 0,3-1,51-2,-47 4,62 2,0 3,-1 3,0 4,0 2,92 34,-76-17,-2 4,-1 3,131 86,-195-114,-10-6,0-1,0 1,0 0,-1 1,0 0,0 0,-1 1,0-1,0 1,8 13,-13-19,-1 1,0-1,0 0,1 1,-1-1,0 0,0 1,0-1,0 1,-1-1,1 0,0 1,-1-1,1 0,-1 0,1 1,-1-1,1 0,-1 0,0 0,0 1,1-1,-1 0,0 0,0 0,0 0,0-1,0 1,-1 0,1 0,0-1,0 1,0 0,-1-1,1 1,0-1,-1 0,1 1,0-1,-1 0,1 0,0 0,-3 0,0 1,0-1,0 1,0-1,1 0,-1 0,0-1,0 1,0-1,0 1,1-1,-1 0,0-1,1 1,-1-1,-3-2,2-1,0-1,0 0,1 0,0 0,0 0,1-1,0 0,0 1,0-1,1 0,0-1,1 1,-1 0,1-9,-2-17,5-64,0 49,-1-85,-1 110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34.5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898 1,'-113'117,"6"4,-180 269,223-287,5 3,4 2,6 3,-57 186,105-295,-45 184,42-165,1 0,1 1,1-1,1 1,0 0,6 32,-5-50,0-1,0 1,0 0,0-1,1 1,0-1,-1 0,1 0,0 1,1-1,-1 0,0-1,1 1,0 0,0-1,-1 1,6 2,-2-2,0 0,0-1,0 0,0 0,0 0,0-1,1 1,-1-2,10 1,10-1,0-2,0-1,49-12,-74 14,99-25,-1-5,-1-4,-3-4,0-5,-3-3,-2-5,85-64,-56 16,-79 60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12.3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494 1,'-19'1,"0"1,0 2,0-1,0 2,1 1,0 0,0 1,1 1,0 0,0 2,1 0,0 1,0 0,-15 16,2 0,1 1,1 2,1 0,2 2,-37 62,58-89,1-1,-1 1,1-1,0 1,0 0,1 0,0 0,-1 0,2 0,-1 1,0-1,1 0,1 11,0-13,0 0,0 0,0 0,1 0,-1 0,1-1,0 1,0 0,0-1,0 1,0-1,1 0,-1 0,1 0,-1 0,1 0,0 0,0-1,0 1,0-1,0 0,0 0,4 1,13 3,1 0,0-2,33 2,29 5,-20 5,-1 3,-1 2,-1 3,-1 3,-1 3,-1 1,-2 4,-1 1,-2 3,-1 3,68 70,-113-105,0 0,-1 0,0 0,0 1,-1 0,1 0,4 11,-8-16,-1 1,1-1,-1 1,1-1,-1 1,0-1,0 0,0 1,0-1,0 1,-1-1,1 1,-1-1,1 1,-1-1,0 0,0 0,0 1,0-1,-1 0,1 0,0 0,-1 0,0 0,1 0,-1-1,0 1,-3 2,-9 6,-1 1,-1-2,0 0,0-1,0 0,-1-2,0 0,-1-1,-25 5,3-14,25-1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35.8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52 601,'-5'5,"1"0,0 1,1 0,-1-1,1 1,0 0,1 0,-1 1,1-1,-2 9,-8 67,11-62,0 0,1 0,1 0,1 0,1-1,0 1,2-1,11 33,-11-41,0 0,1-1,0 1,0-1,1 0,0-1,1 0,0 0,1-1,0 0,0 0,1-1,0 0,0-1,19 9,-4-5,1-1,0-1,1-2,0 0,0-2,0-1,0-1,0-1,1-2,-1 0,0-2,0-1,31-9,-49 10,0-1,-1 1,1-2,0 1,-1-1,0 0,0-1,-1 0,0 0,10-11,-15 14,1 1,-2-1,1 0,0 0,0 0,-1 0,0 0,0-1,0 1,0 0,0-1,0 1,-1 0,0-1,0 1,0-1,0 1,0 0,-1-1,1 1,-1 0,0-1,0 1,0 0,0 0,-1 0,1 0,-1 0,0 0,0 0,-5-5,-17-19,-1 0,-31-24,-10-9,33 27,-46-48,70 71,1 0,1-1,0 1,0-1,1-1,-6-17,10 26,1-1,0 0,1 1,-1-1,1 0,0 1,-1-1,2 0,-1 0,0 1,1-1,-1 0,1 1,0-1,1 1,-1-1,2-3,1 1,0 0,0 0,0 1,1-1,0 1,0 0,0 1,10-7,8-3,1 0,0 2,43-15,-63 25,53-18,0 3,1 2,1 3,0 2,0 3,1 2,0 4,0 1,99 15,-117-7,-1 2,-1 1,0 3,44 20,-64-25,-1 2,0 0,-1 0,0 2,0 0,-2 1,0 1,0 1,21 28,-11 6,-25-48,-1 0,1 1,0-1,0 0,-1 1,0-1,1 1,-1-1,0 0,0 1,0-1,-1 1,1-1,0 1,-1-1,0 0,1 1,-1-1,-2 3,3-4,-1-1,0 1,1-1,-1 1,0-1,0 0,0 1,1-1,-1 0,0 1,0-1,0 0,0 0,1 0,-1 0,0 0,0 0,0 0,0 0,0 0,1 0,-1-1,0 1,0 0,0 0,0-1,1 1,-1-1,0 1,0 0,1-1,-1 0,0 1,1-1,-1 1,1-1,-1 0,1 1,-2-2,-23-30,17 17,1 0,0-1,1 1,0-2,-6-32,-6-89,14 102,-1-9,2-1,4-77,0 119,0-1,0 0,1 1,0 0,0-1,0 1,0 0,1 0,-1 0,1 1,0-1,0 1,1-1,-1 1,1 0,0 0,-1 0,1 1,0 0,1-1,-1 1,8-2,8-3,0 0,0 2,36-6,-28 8,-1 1,1 2,0 1,-1 1,1 1,-1 1,0 1,0 2,-1 1,0 1,40 19,17 16,-2 3,81 63,-29-20,-129-87,1 0,-1 1,1-1,-1 1,0 0,5 6,0 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36.4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0,'15'2,"0"0,0 1,-1 0,1 1,-1 1,0 0,-1 1,1 0,18 13,7 2,355 210,0-1,-347-208,0-3,1-1,1-3,1-2,0-2,1-2,0-2,0-3,67-2,-90-3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36.9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557 1,'-4'0,"-6"0,-6 0,-3 4,-8 6,-4 5,-5 5,-8 3,-11 2,0 5,-3 2,0-1,5 0,3-7,10-6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37.7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0 963,'20'-1,"0"-1,0-1,34-10,30-5,64 5,0 7,0 6,231 30,-360-27,1-2,0 2,-1 0,1 1,-1 1,0 1,32 15,-49-19,1 0,0 0,-1 1,1 0,-1-1,0 1,0 0,0 0,0 0,0 0,-1 0,1 1,-1-1,0 0,0 1,1 3,-2-5,1-1,-1 0,0 1,0-1,0 0,0 1,0-1,0 1,0-1,0 0,0 1,-1-1,1 0,0 1,-1-1,1 0,-1 0,0 1,1-1,-1 0,0 0,0 0,0 0,0 0,0 0,0 0,0 0,0 0,0 0,0-1,0 1,-1 0,1-1,0 1,0-1,-1 1,1-1,0 0,-1 0,1 1,-3-1,1-1,0 1,0 0,0-1,0 0,0 1,0-1,0-1,0 1,1 0,-1-1,0 1,1-1,-1 0,1 0,0 0,-1 0,1 0,0 0,0-1,1 1,-1-1,0 1,1-1,0 0,-1 1,1-1,0 0,0 0,0-4,-3-6,1 0,0-1,1 1,1-1,0-17,3-4,2 0,1 0,2 1,1 0,1 1,2-1,2 2,1 0,1 0,2 2,20-30,31-34,156-166,-181 213,39-37,-73 75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38.4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76 45,'0'6,"-1"-1,0 1,-1-1,1 1,-1-1,0 0,-3 6,-10 29,-5 89,5 1,4 255,12-338,13 85,-11-113,1 0,1 0,1-1,1 0,0 0,1-1,14 22,-18-34,0 0,0 0,1 0,0-1,0 0,0 0,0 0,1 0,0-1,-1 0,1 0,0-1,0 0,1 0,-1 0,8 1,1-1,1 0,-1-1,1-1,0 0,23-5,-35 5,0-1,0 0,0 0,-1 0,1 0,0-1,-1 0,1 0,-1 0,0 0,0 0,1-1,-1 1,-1-1,1 0,0 0,-1 0,1 0,-1 0,0 0,0-1,2-5,1-6,0 0,-1 0,-1 0,3-23,1-6,-7 42,52-285,-47 239,-1-1,-3 1,-2 0,-7-51,3 74,-1 1,-1 0,-2 1,0-1,-1 2,-2-1,0 1,-1 1,-1 0,-1 1,-1 1,-1 0,0 2,-2-1,0 2,0 1,-23-14,38 26,-1 0,0 1,0-1,0 1,0 0,-1 0,1 1,0 0,-1-1,1 2,-1-1,1 1,-1 0,1 0,-1 0,-8 2,-7 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38.9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1,'-2'0,"1"1,0-1,0 1,0 0,0-1,-1 1,1 0,0 0,0 0,0 0,1 0,-1 0,0 0,0 0,0 0,1 0,-1 1,1-1,-1 0,1 0,-1 1,1-1,0 0,0 1,-1-1,1 0,0 2,-3 39,4-34,0-1,1 0,0 0,0 0,0 0,1 0,0 0,0-1,1 1,0-1,0 0,6 7,10 10,35 32,-49-49,357 314,27 26,-358-316,-6-8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43.4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227 1058,'-1'-19,"1"17,-1-1,1 0,0 0,0 1,0-1,0 0,1 1,-1-1,1 0,1-4,-1 6,0 0,0 0,0 1,0-1,0 0,0 1,1-1,-1 0,0 1,0 0,1-1,-1 1,0 0,1-1,-1 1,0 0,1 0,-1 0,0 0,0 0,1 1,-1-1,0 0,1 1,-1-1,0 1,0-1,2 2,47 16,0 2,-2 3,0 2,56 39,-29-18,-63-40,1 2,-2 0,1 0,-1 1,0 0,-1 1,10 12,-19-21,0-1,-1 1,1 0,-1-1,1 1,-1-1,0 1,1 0,-1-1,1 1,-1 0,0 0,0-1,1 1,-1 0,0 0,0-1,0 1,0 0,0 0,0-1,0 1,0 0,0 0,-1 1,-16-2,-26-20,-42-46,4-3,-92-100,151 147,-11-11,-118-127,129 134,1-1,2-1,1-1,-20-42,33 60,1-1,0-1,1 1,0-1,1 1,1-1,0 0,1 1,0-1,0 0,2 0,0 1,0-1,1 1,0-1,1 1,6-12,7-12,2 1,1 1,1 0,31-34,-40 52,0 0,2 1,0 1,0 0,29-20,-39 31,1 0,0 0,-1 1,1-1,0 1,0 0,0 1,0-1,0 1,1 0,-1 0,0 1,1 0,-1 0,0 0,1 0,-1 1,0 0,0 0,0 0,1 1,-1-1,0 1,-1 1,1-1,5 4,1 1,0 1,0 0,-1 1,0 0,-1 0,0 1,0 0,-1 1,0 0,-1 0,0 1,-1-1,0 2,-1-1,-1 0,0 1,0 0,-1 0,-1 0,0 1,0 20,-2 42,-3-1,-3 0,-19 91,8-60,7-78,4-7,6-20,0-1,1 1,-1 0,0-1,1 1,-1-1,1 1,-1-1,1 1,0-1,-1 1,1-1,-1 1,1-1,0 0,-1 1,1-1,0 0,-1 1,1-1,0 0,0 0,-1 0,1 0,0 0,-1 0,1 0,0 0,1 0,36 7,-1 1,1 2,-2 2,55 25,-45-18,439 158,-414-149,-48-17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44.1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253 460,'2'-1,"1"1,0-1,-1 0,1 0,-1 0,0 0,1 0,-1-1,0 1,1-1,-1 1,0-1,0 0,1-2,31-34,-25 27,29-33,92-119,-126 158,-1 0,1-1,-1 0,0 1,-1-1,0 0,0 0,0-1,0 1,-1 0,0-1,0 1,-1 0,0-10,-1 12,0 1,0-1,0 0,-1 1,1-1,-1 1,0 0,0-1,0 1,0 0,0 0,-1 0,0 1,1-1,-1 1,0-1,0 1,0 0,-1 0,1 0,0 0,-1 1,0-1,1 1,-5-1,-4-1,-1 0,1 0,-1 1,0 1,0 0,0 1,1 0,-1 1,0 0,0 1,1 1,-1 0,1 1,0 0,0 0,0 2,0-1,1 2,0-1,0 2,1-1,0 1,-12 12,5-3,1 0,1 2,1-1,0 2,1 0,1 0,1 1,1 1,1 0,1 0,-10 43,17-63,0 1,0 0,1 0,-1 0,1 0,0 0,0 0,0 0,0 0,0 0,0 0,1 0,0 0,-1 0,1-1,0 1,1 0,-1 0,0-1,1 1,-1-1,1 1,0-1,0 0,0 1,0-1,0 0,1 0,-1-1,0 1,1 0,-1-1,1 1,0-1,0 0,-1 0,1 0,0 0,0-1,0 1,0-1,0 0,0 0,3 0,81 3,0-4,1-4,120-22,50-36,-225 54,-9 0,-7 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45.0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498 1,'-7'1,"0"0,-1 0,1 1,0 0,0 1,0-1,0 1,0 1,1-1,0 1,-9 7,-65 57,69-58,-33 33,1 2,3 3,1 1,3 1,-53 99,85-141,0 0,0 1,1 0,0 0,-3 14,6-21,-1 0,1-1,0 1,0-1,0 1,0 0,0-1,1 1,-1 0,0-1,1 1,-1-1,1 1,0-1,-1 1,1-1,0 1,0-1,0 0,0 1,0-1,0 0,0 0,0 0,1 0,-1 0,0 0,1 0,-1 0,1 0,-1-1,1 1,-1-1,1 1,-1-1,1 1,-1-1,1 0,1 0,7 2,0-1,0 0,0-1,0 0,0 0,0-1,0-1,0 0,0 0,-1-1,1 0,-1 0,0-1,0 0,0-1,0 0,-1-1,0 1,0-2,0 1,-1-1,0 0,0 0,-1-1,0 0,0 0,-1-1,0 0,0 0,5-15,1-5,0-1,-2 0,-1-1,7-62,-15 92,0-1,0 1,0-1,0 0,0 1,1-1,-1 1,0-1,1 0,0 1,-1-1,1 1,0 0,0-1,-1 1,1 0,0-1,1 1,-1 0,0 0,0 0,0 0,1 0,-1 0,1 0,-1 0,0 1,1-1,-1 0,1 1,0-1,-1 1,1 0,-1-1,1 1,0 0,-1 0,1 0,-1 0,1 1,0-1,-1 0,1 1,1 0,10 2,-1 2,0 0,0 0,18 12,-14-8,289 165,-281-161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45.5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239 1,'-6'0,"0"1,0 1,0-1,1 1,-1 0,1 0,-1 1,1 0,0 0,0 0,0 0,0 1,1 0,-1 0,1 0,0 0,0 1,1 0,-4 5,-10 15,1 1,-16 38,26-53,-11 23,9-22,1 1,0 0,2 0,-1 1,2 0,-1-1,-2 20,7-31,0-1,1 0,-1 1,0-1,1 0,-1 1,1-1,-1 0,1 1,0-1,-1 0,1 0,0 1,0-1,0 0,0 0,0 0,0 0,0 0,0-1,0 1,0 0,1 0,-1-1,0 1,1-1,-1 1,0-1,1 1,-1-1,0 0,3 0,54 2,-46-2,13-1,1-1,-1-2,32-7,-14-1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14.1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1183 800,'-6'-5,"0"1,1 0,-2 0,1 1,0-1,-1 2,1-1,-13-3,-61-10,65 13,-53-8,0 3,-1 3,0 3,1 3,-1 3,-69 14,115-14,1 2,-1 0,1 2,0 1,1 0,-1 1,2 2,0 0,0 1,2 1,-1 1,2 0,0 1,1 1,0 1,1 0,2 1,0 1,-21 41,20-32,2 1,0 1,3 0,0 0,2 1,1 0,2 0,1 0,1 51,3-68,0 1,1-1,1 0,0 0,1 0,0 0,1-1,1 0,0 0,1 0,1-1,0 1,1-2,0 0,1 0,0 0,1-1,0-1,1 0,0 0,0-1,16 8,-2-5,0 0,1-2,0-2,0 0,53 8,-17-9,99-2,-119-6,0-1,-1-3,1-1,-1-3,-1-1,0-2,71-30,-88 30,-1 0,0-1,-1-2,-1 0,0-1,-1-1,-1-1,0-1,-2 0,0-1,-1-1,-1-1,22-44,-23 34,-1-1,-2-1,-2 1,-1-2,-1 1,2-42,-5-5,-10-127,-3 136,-3 1,-40-135,50 199,0 1,-1 0,1 0,-1 0,0 0,-1 0,0 1,0 0,0-1,0 1,-1 1,1-1,-1 1,-1 0,1 0,-1 0,-5-3,-4-3,-7-5,6 5,0-1,1-1,0 0,1-1,-22-25,32 34,-1-1,1 1,-1-1,0 1,0 1,0-1,0 1,-1 0,0 0,1 0,-11-2,9 2,0 1,0-1,0-1,0 0,1 1,-1-2,1 1,-8-8,0-4,1 0,1-1,-13-21,22 32,-1 0,1 0,0 0,1-1,-1 1,1-1,1 0,-1 1,1-1,0 0,1 0,0-14,0 21,0-1,0 1,0-1,0 1,0-1,0 1,0-1,0 1,0-1,1 1,-1-1,0 1,0-1,1 1,-1-1,0 1,0-1,1 1,-1-1,1 1,-1 0,0-1,1 1,-1 0,1-1,-1 1,1 0,-1 0,1-1,-1 1,1 0,-1 0,1 0,-1 0,1 0,0 0,-1 0,1 0,-1 0,1 0,-1 0,1 0,-1 0,1 0,-1 0,1 0,-1 1,1-1,-1 0,1 0,-1 1,1-1,-1 0,1 1,-1-1,0 0,1 1,0 0,25 26,4 15,-2 2,43 90,28 104,-87-209,54 157,-37-98,3-2,51 94,-75-167,0 0,2-1,20 22,-21-24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46.1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0,'1'6,"0"0,0-1,0 1,1-1,-1 1,1-1,1 1,-1-1,1 0,0 0,0 0,0 0,1-1,7 9,7 4,1 0,22 15,-28-22,296 214,-208-153,-72-51,1-2,1-1,1-1,0-2,1-1,1-2,0-1,54 8,-34-11,0-3,1-2,-1-2,101-14,-86-1,-47 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46.5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1 129,'4'0,"6"0,6 0,3 0,4-5,2-5,5-1,6-7,6-5,4 1,3 1,-7 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8:48.0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84 611,'-4'1,"0"0,0 0,0 0,0 0,1 1,-1-1,0 1,1 0,-1 0,1 0,0 1,0-1,-1 1,2-1,-1 1,0 0,1 1,-1-1,1 0,0 1,0-1,0 1,0-1,1 1,-2 6,2-8,0 1,0-1,1 0,-1 1,1 0,-1-1,1 1,0-1,0 1,0-1,0 1,1-1,-1 1,1-1,-1 1,1-1,0 1,0-1,0 1,0-1,0 0,1 0,-1 0,1 0,-1 0,1 0,0 0,0 0,0-1,0 1,0-1,0 1,0-1,1 0,-1 0,0 0,1 0,-1 0,1 0,-1-1,4 1,15 2,-1-2,1 0,-1-1,1-1,33-6,100-30,-141 34,56-15,-1-2,112-52,-179 72,0 0,0-1,0 1,0-1,0 1,0-1,0 1,0-1,0 0,0 1,0-1,0 0,-1 0,1 1,0-1,0 0,-1 0,1 0,-1 0,1 0,-1 0,1 0,-1 0,1-2,-2 2,1 0,-1 0,0 0,1 0,-1 0,0 1,0-1,0 0,1 0,-1 1,0-1,0 1,0-1,0 1,0-1,0 1,-1 0,1-1,-1 1,-69-12,66 12,-53-7,2-3,-1-3,1-1,1-4,-66-29,118 46,0 0,1-1,-1 1,0-1,1 1,-1-1,1 0,0 0,0 0,-1 0,1 0,1-1,-1 1,0 0,0-1,-1-3,3 6,0-1,0 0,0 0,0 1,0-1,0 0,0 0,0 1,0-1,0 0,0 0,0 1,0-1,1 0,-1 1,0-1,1 0,-1 1,0-1,1 0,-1 1,1-1,-1 1,1-2,1 1,0-1,0 1,0 0,1 0,-1 0,0 0,0 0,1 0,-1 1,1-1,2 0,51-5,1 2,90 5,-86 1,658 58,-634-46,-2 3,0 4,-1 3,110 48,-188-69,1-1,-1 0,0 1,0 0,0 0,0 0,0 0,-1 1,4 4,-6-7,0 0,-1 0,1 1,0-1,-1 0,0 0,1 0,-1 0,0 0,1 1,-1-1,0 0,0 0,0 0,0 1,0-1,0 0,0 0,-1 0,1 0,0 1,-1-1,1 0,-1 0,1 0,-1 0,1 0,-1 0,0 0,1 0,-1 0,0 0,0 0,0-1,0 1,0 0,0 0,0-1,0 1,0-1,-2 2,-17 9,-1 0,0-1,-44 14,56-21,-1-1,1 0,-1 0,1-1,-1-1,0 1,1-2,-1 1,0-1,1-1,-1 1,-13-6,-8-6,2-2,0 0,0-2,2-1,0-2,1 0,-46-48,46 39,1 0,2-1,0-2,3 0,0-1,-23-58,35 70,1 0,1 0,2-1,0 0,1 0,1 0,1 0,1 0,4-34,-3 46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9:41.6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 2646,'59'-74,"318"-267,27 28,765-460,-1108 737,291-189,-345 220,0 0,-1 0,1-1,-1 0,-1-1,1 1,-1-1,0 0,7-13,-10 15,-1-1,1 1,-1 0,0 0,0-1,0 1,-1 0,0-1,0 1,0-1,-1 1,0 0,0-1,0 1,0 0,-4-7,-4-8,0 0,-2 0,0 1,-27-34,-67-66,83 96,-30-33,-3 3,-3 3,-99-69,121 96,-1 1,-1 2,-1 2,0 1,-1 2,-1 2,-82-16,103 27,0 1,0 1,0 1,0 0,0 2,1 0,-1 1,1 1,0 1,0 0,-27 14,-3 6,0 3,-79 61,48-26,4 4,2 2,3 4,4 3,-101 148,101-117,4 4,5 2,6 2,-47 149,26-34,9 3,-46 339,105-539,3 0,0 1,6 63,-2-86,0 0,1 0,0 0,0 0,1-1,1 0,0 1,1-1,0-1,0 1,1-1,1-1,0 1,13 12,9 3,2-2,1 0,1-2,0-2,1-1,2-2,44 14,-17-10,1-3,0-3,100 8,-107-18,112-4,-145-3,0 0,-1-2,1-1,-1 0,-1-2,1-1,24-13,48-30,-3-4,-2-4,-3-5,-2-3,122-127,-185 169,-1-1,-1-1,-2-1,-1-1,-1-1,-1 0,19-59,-33 85,-1 0,1 0,1 0,-1 0,1 0,0 1,0-1,0 1,5-6,-7 10,0-1,-1 0,1 1,0-1,0 1,0 0,0-1,-1 1,1 0,0-1,0 1,0 0,0 0,0 0,0 0,0 0,0 0,0 0,0 0,0 0,-1 0,2 1,1 0,-1 0,0 0,0 1,0-1,-1 0,1 1,0 0,0-1,-1 1,1 0,-1 0,3 4,15 28,-2 1,20 53,-7-13,245 646,-267-692,-2-5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9:42.4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1,'0'18,"2"1,1 0,0 0,1-1,10 29,43 89,-15-40,89 213,75 207,-199-488,-1 0,-1 0,1 44,-5-44,2-1,1 1,12 44,-8-49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9:43.3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1 562,'13'-12,"0"1,1 0,1 1,-1 0,2 2,21-11,104-31,-76 29,142-44,-102 35,187-81,-290 110,373-188,-350 175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9:44.5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900 131,'-291'10,"250"-6,-1 2,2 2,-1 1,-76 30,96-28,0 0,1 2,0 0,1 1,1 1,0 1,1 1,1 0,0 1,1 1,1 0,1 1,1 0,1 1,0 1,2 0,-12 39,12-31,1 0,1 1,2 0,2 1,0-1,2 1,2-1,0 1,2-1,2 0,1 0,18 57,-18-71,1 0,0-1,1 0,17 23,-21-33,1-1,0 0,0 0,0 0,0 0,1-1,0 0,0 0,0-1,0 1,1-1,-1-1,1 1,10 1,45 8,0-3,83 2,127-12,-213-1,8 0,0-3,0-2,100-26,-161 31,1 0,-1-1,0 1,0-1,0-1,0 1,0-1,-1 0,0 0,1-1,-2 1,1-1,0 0,-1 0,0-1,0 0,-1 1,0-1,0 0,0-1,3-11,1-8,-2 0,-1 0,-1 0,0-35,0 12,1-30,-2 0,-4 0,-13-83,9 124,-2 0,-1 0,-2 1,-2 0,-1 0,-1 2,-3 0,-26-41,39 69,1 1,-1 0,-1 0,1 0,-1 0,0 1,0 0,0 0,-1 1,-7-4,11 6,-1 1,1 0,0 0,-1 0,1 0,-1 0,1 1,-1 0,1 0,-1 0,1 0,-1 0,0 1,1-1,-1 1,1 0,0 0,-1 0,1 1,0-1,0 1,0 0,0 0,-4 3,-55 39,42-34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9:45.8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1685,'1'-3,"0"1,0-1,0 0,0 1,0-1,1 1,-1-1,1 1,-1 0,1-1,0 1,0 0,0 0,0 0,0 1,0-1,5-2,43-26,-47 29,95-45,1 4,2 4,201-46,328-22,-491 87,654-64,2 40,-656 37,959-70,-121-92,-903 152,795-231,-569 153,365-123,-314 88,114-35,-372 136,-82 23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9:47.7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1460,'14'-6,"1"2,1 0,-1 0,0 1,1 1,-1 1,21 0,11-2,315-29,967-104,504-55,-519 125,-1137 54,0-8,206-49,-323 51,0-1,99-48,-9 3,123-51,55-21,-295 127,0 0,65-6,17-4,-57 2,0-2,58-30,-26 11,77-35,55-20,34 2,-108 41,-133 45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9:50.3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618 1,'-27'1,"0"2,0 0,0 2,1 1,0 2,0 0,-30 14,15-3,0 2,2 2,-55 41,76-51,1 2,0-1,1 2,0 0,1 1,1 0,1 2,-16 26,28-43,0 1,0-1,1 0,-1 1,1-1,-1 1,1-1,0 1,0-1,0 1,0-1,0 1,1-1,-1 1,1-1,-1 1,1-1,0 1,0-1,0 0,0 0,1 1,-1-1,1 0,-1 0,1 0,0-1,-1 1,1 0,0-1,0 1,0-1,5 3,7 4,1 0,0-2,1 1,18 4,-14-5,28 11,242 92,-239-86,0 2,-2 2,67 49,-106-68,0 1,0-1,-1 2,0-1,-1 1,0 0,-1 1,0 0,0 0,-1 1,-1 0,0 0,0 0,-1 0,-1 1,2 14,-3-9,-1-1,-1 1,0 0,-1-1,-1 1,-1-1,-1 1,0-1,-1 0,-1 0,-10 20,2-8,-2 0,-2-2,0 0,-2-1,0 0,-2-2,-46 40,32-35,-2-1,-1-2,-1-2,-82 37,102-53,-1-1,0 0,0-2,0 0,-1-1,0-2,1 0,-1-1,-37-4,57 3,0 0,0 0,0 0,0 0,0-1,1 1,-1-1,0 1,0-1,0 0,1 0,-1 0,0 0,1 0,-1 0,1 0,-1 0,1-1,0 1,0 0,-1-1,1 0,0 1,0-1,-1-2,2 1,-1 0,1 0,0 0,0 0,0 0,0 0,1 0,-1 0,1 0,0 0,-1 0,1 0,1 1,1-4,5-11,2 1,0 1,24-28,4 0,85-76,-77 83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15.2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1 588,'2'-4,"0"0,0 1,1-1,-1 1,1-1,0 1,0 0,0 0,0 0,1 0,-1 1,1-1,4-1,1-3,59-46,-2-3,-3-3,-3-2,-2-3,68-98,-123 157,0 1,0-1,-1 1,1-1,-1 0,0 0,2-11,-4 15,0 0,0 0,0 0,0-1,0 1,-1 0,1 0,0 0,-1 0,1 0,-1 0,1-1,-1 1,1 0,-1 0,0 0,0 1,1-1,-1 0,0 0,0 0,0 1,0-1,0 0,0 1,0-1,0 1,0-1,0 1,-1-1,1 1,0 0,0 0,0-1,0 1,-1 0,1 0,0 0,0 0,-2 1,-26-3,-1 2,1 0,0 3,0 0,0 2,0 0,1 3,-30 10,55-17,0 1,0-1,0 1,0 0,0 0,1 0,-1 0,1 1,-1-1,1 0,0 1,0 0,0 0,0 0,0 0,1 0,-2 3,1 1,0-1,0 0,1 1,0-1,1 1,-1-1,1 1,2 9,1 6,1 0,1-1,2 0,10 27,5 3,1-1,3-1,1-2,3-1,62 75,-89-118,0 0,1 0,-1-1,0 1,1-1,0 0,-1 0,1 0,0 0,0-1,0 1,0-1,0 0,0 0,0-1,0 1,1-1,-1 0,0 0,0 0,1-1,-1 1,0-1,6-2,10-4,-1 0,0-2,-1 0,18-11,11-6,322-130,-341 148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9:54.2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562 268,'11'-14,"0"-1,-1 0,0-1,-1 0,-1-1,-1 0,0 0,-1 0,-1-1,0 0,2-28,-6 44,-1 1,0-1,0 0,0 1,1-1,-1 1,-1-1,1 1,0-1,0 1,-1-1,1 1,0-1,-1 1,0-1,1 1,-1-1,0 1,0 0,1 0,-1-1,0 1,-1 0,1 0,-2-2,1 3,0-1,0 1,0-1,0 1,0 0,0 0,-1 0,1 0,0 0,0 0,0 0,0 1,0-1,0 1,0 0,-2 1,-8 3,1 0,-1 2,2-1,-21 17,-16 20,2 3,2 1,-39 58,-100 164,155-227,1-4,-21 44,42-72,0 1,0 1,1-1,1 1,0-1,0 1,1 0,1 0,-1 13,3-21,0 1,-1-1,2 0,-1 0,0 0,1 0,0 0,0 0,0 0,1-1,-1 1,1-1,0 1,0-1,0 0,0 0,7 4,7 5,0 0,27 12,-29-16,25 13,2-1,1-2,0-2,59 13,-73-23,1-1,0-2,-1-1,1-1,0-2,0 0,53-11,296-90,-254 65,-113 34,-5 2,-1-1,0 0,0 0,0 0,-1 0,1-1,0 0,-1 0,0-1,10-8,-4-1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9:55.9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58 221,'1'6,"1"0,0 0,0 0,0 0,1 0,-1-1,1 1,1-1,-1 1,6 5,4 8,210 305,-85-129,141 220,-255-371,-24-43,1 0,-1 0,0 0,1 0,-1 0,0 0,0 0,0 0,0 0,0 0,0 0,0 0,0 0,0 0,0-1,0 1,-1 2,0-2,0-1,1 0,-1 1,0-1,1 0,-1 1,0-1,0 0,0 0,1 0,-1 0,0 1,0-1,0 0,1 0,-1-1,0 1,0 0,0 0,1 0,-1 0,0-1,0 1,1 0,-1-1,-1 0,-15-8,0 0,0-2,1 0,1-1,0 0,0-1,-16-19,8 9,-63-63,3-4,4-3,4-4,-75-129,126 183,-28-67,46 94,0 0,1-1,1 0,0-1,1 1,1-1,0-28,3 42,0-1,0 1,0 0,0 0,1-1,-1 1,1 0,0 0,0 1,1-1,-1 0,1 1,0-1,0 1,0 0,0 0,1 0,-1 0,1 1,0-1,5-2,11-5,0 1,1 1,24-7,-6 2,14-7,9-5,1 3,1 2,125-20,-184 39,1 1,0 0,-1 1,1-1,-1 1,1 0,-1 0,0 1,1 0,-1 0,0 0,0 1,0-1,0 1,-1 0,1 1,-1-1,0 1,0 0,0 0,0 0,-1 0,1 1,-1-1,5 10,-6-8,1 0,0 0,-1 0,0 0,-1 0,1 0,-1 1,-1-1,1 1,-1-1,0 0,0 1,-1-1,0 0,0 1,0-1,-1 0,0 0,0 0,0 0,-1 0,-4 7,-203 257,116-155,78-97,-13 21,29-38,0-1,0 1,0-1,0 1,0 0,0-1,0 1,1-1,-1 1,0-1,0 1,0-1,0 0,1 1,-1-1,0 1,0-1,1 1,-1-1,0 0,1 1,-1-1,1 0,-1 1,0-1,1 0,-1 1,1-1,-1 0,1 0,-1 0,1 1,-1-1,1 0,-1 0,1 0,-1 0,1 0,-1 0,1 0,-1 0,1 0,-1 0,2 0,30 0,-27 0,116-2,0 5,0 6,120 24,-97 0,53 9,-174-39,-5-2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0:01.7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993 1883,'5'7,"0"0,0 1,0 0,-1 0,0 0,4 14,5 8,318 823,-83 29,-209-725,246 872,-285-1028,6 17,0-1,1 0,12 21,-15-32,0-1,0 0,0 0,0-1,1 1,-1-1,1 0,0 0,1-1,-1 1,1-1,-1 0,8 2,49 17,1-3,1-3,0-3,1-2,0-4,0-2,1-3,0-3,111-15,265-65,467-149,656-164,17 70,-1319 271,379-128,-475 123,254-101,-408 153,3-1,0 0,-1-1,26-18,-37 23,-1 0,0 0,1 0,-1 0,-1 0,1-1,0 1,-1-1,0 0,0 0,0 0,0 0,0 0,-1 0,0 0,0-1,0 1,-1-1,1-8,-5-67,-5-1,-2 1,-4 0,-4 1,-3 2,-53-126,4 50,-6 3,-110-161,67 133,30 47,-123-239,193 324,3 0,2-1,-11-61,24 102,0 1,0 0,-1 0,1 0,-1 1,0-1,0 0,-1 1,1 0,-1 0,0 0,0 0,0 1,-1-1,1 1,-1 0,0 1,0-1,0 1,-7-3,-13-4,-2 1,-46-9,64 15,-226-42,-183-39,415 82,-643-140,550 126,-1 4,-1 4,-165 11,-293 58,430-44,-497 83,-67 9,476-87,-274-3,385-22,-250 3,288 4,0 2,1 3,-91 26,-262 119,10 33,-245 85,530-232,-1-7,-2-4,-193 20,289-48,10 1,0-1,1-1,-1-1,0-1,-36-6,53 7,-1-1,1 0,0 0,-1-1,1 1,0 0,0-1,0 1,0-1,0 0,1 1,-1-1,0 0,1 0,-1 0,1 0,0-1,-1-2,1 5,1-1,-1 0,1 0,0 0,0 0,0 0,-1 0,1 0,0 1,0-1,0 0,0 0,1 0,-1 0,0 0,0 0,0 0,1 1,-1-1,0 0,1 0,-1 0,1 0,-1 1,1-1,-1 0,1 1,0-1,-1 0,1 1,0-1,-1 1,1-1,0 1,0-1,0 1,-1-1,1 1,0 0,0 0,0-1,0 1,0 0,0 0,0 0,-1 0,1 0,2 0,2 1,0-1,0 1,0 0,0 1,0-1,0 1,0 0,7 4,25 9,154 22,424 106,-587-134,-1 1,0 1,0 1,-1 2,-1 0,-1 2,0 0,0 2,-2 1,0 1,-2 0,0 2,-1 0,-1 1,-2 1,0 0,-1 2,20 49,19 84,64 327,-96-379,28 233,1 7,-33-265,159 613,-174-687,-1 0,2 0,-1 0,1 0,0-1,0 1,1-1,0 0,1 0,-1-1,1 0,1 0,-1 0,1-1,0 0,15 9,465 295,-260-162,1-17,-186-111,0-1,1-2,76 18,-100-32,0 1,0-2,0-1,0 0,0-1,35-7,112-38,-96 25,673-148,16 54,-494 77,551-49,-311 38,165-59,-552 79,-1-5,-1-5,169-83,171-154,-108 58,-318 201,43-23,-2-4,90-71,-154 109,-1 0,0-1,0 1,0-1,-1 0,0-1,0 0,-1 1,0-1,-1-1,1 1,-1 0,-1-1,0 0,0 1,-1-1,0 0,0 0,-2-17,-3-6,-1-1,-1 1,-3 0,-12-34,12 37,-142-408,-24-79,141 404,-5 2,-5 2,-101-180,-163-183,93 149,190 279,-29-69,-16-29,25 78,-2 1,-3 3,-87-80,-24-27,102 98,-7-10,-3 3,-132-111,191 178,0 1,0 0,0 0,-1 1,0 1,0 0,0 0,-1 1,0 1,0-1,0 2,0 0,0 0,0 2,-1-1,1 1,0 1,0 0,-1 1,1 0,0 1,0 0,1 1,-16 7,-24 12,1 2,1 2,-67 50,-125 116,175-138,24-22,-1-3,-2-1,0-3,-74 32,42-27,-1-3,-93 19,127-39,0-1,0-3,-1-1,-49-4,-178-25,121 8,-27-1,-265-20,348 36,1 4,-159 22,48 3,113-17,-132 30,-158 89,167-63,119-39,-555 157,561-161,50-13,0 1,0 2,1 1,-70 36,18 9,59-36,-1-1,-1-2,-66 28,71-36,1 2,1 0,0 2,-38 29,-91 85,137-112,1-2,0 1,1 1,1 0,1 1,-22 34,27-31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0:49.5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0:57.6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385 1165,'4'-2,"0"1,0-1,-1 0,1-1,0 1,-1-1,1 1,-1-1,0 0,4-5,10-8,554-438,-211 120,-352 327,0-1,-1 0,0-1,0 0,-1 0,0 0,-1-1,6-12,-10 19,0-1,0 0,0 0,0 0,-1 0,0 0,0 0,0 0,0 0,0 0,-1 0,0 0,1 0,-2 1,1-1,0 0,-1 0,1 1,-1-1,0 1,-1 0,1-1,0 1,-1 0,-4-4,-6-5,-1 1,0 1,-1 0,0 0,0 2,-1 0,0 1,-22-7,3 3,0 2,-1 1,-37-3,19 6,1 1,0 3,-75 9,103-5,1 1,-1 2,1 0,0 2,1 0,0 2,0 1,1 0,-31 22,19-6,1 1,2 2,1 1,1 1,2 1,-33 53,16-13,3 2,-39 102,55-115,4 0,2 2,3 0,3 1,3 0,3 1,2 0,3 0,4 1,2-1,3-1,30 125,-30-160,-3-12,1 0,0 0,14 29,-17-44,-1 1,1-1,0 0,0 0,0 0,1 0,-1 0,1-1,-1 1,1-1,0 0,0 1,0-1,0 0,0-1,1 1,-1-1,0 1,1-1,-1 0,1 0,0 0,-1-1,7 1,20-4,1-1,-1-1,54-17,-8 2,992-252,-1051 267,-4 2,0-1,0 0,0-1,20-12,-30 16,0-2,0 1,0 0,-1 0,1-1,-1 0,1 1,-1-1,0 0,0 0,0 0,0 0,-1-1,1 1,-1 0,0-1,0 1,0-1,0 1,-1-1,0 1,1-6,-12-169,22 239,3 0,32 86,12 49,-43-124,27 104,-35-153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0:59.2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803 1207,'-35'-2,"-54"-9,-18-1,77 10,0 2,1 1,-1 2,-37 7,54-7,-1 2,1-1,0 2,0 0,0 0,1 1,0 1,1 0,-1 0,2 1,-13 13,-2 5,2 0,0 2,2 0,2 1,1 2,1 0,1 0,2 2,1-1,2 2,-12 66,22-94,0 1,0 0,1-1,0 1,0 0,1-1,0 1,1-1,0 1,0-1,0 1,1-1,0 0,0 0,1-1,0 1,7 9,-7-12,1 1,0-1,0 0,0 0,0 0,1 0,-1-1,1 0,0 0,0-1,0 0,0 0,1 0,-1-1,1 0,-1 0,0 0,1-1,-1 0,14-2,-13 1,0-1,-1 1,1-1,0-1,-1 0,1 0,-1 0,0 0,0-1,0 0,-1 0,1-1,-1 0,0 0,8-10,4-8,-1-1,21-41,-16 27,71-127,79-203,-171 367,0 0,0 0,1 0,-1 0,0 0,1 0,-1 0,1 1,-1-1,1 0,-1 0,1 0,0 1,-1-1,1 0,0 1,0-1,-1 1,1-1,0 1,0-1,0 1,0-1,-1 1,2-1,-1 2,0-1,0 1,0-1,0 1,0-1,0 1,0-1,0 1,0 0,-1 0,1-1,0 1,0 0,-1 0,1 0,-1 0,1 0,0 2,23 64,-19-50,1 1,12 40,3 0,2-2,39 69,-52-108,1-1,0-1,1 0,1 0,0-1,1-1,0 0,1-1,1-1,0 0,0-1,1-1,0 0,35 11,-35-15,1 0,-1-1,1-2,0 1,1-2,-1 0,0-2,0 1,29-7,-34 5,-1-2,0 1,0-1,0-1,0 0,-1-1,0 0,0-1,-1 0,1-1,-1 0,-1-1,0 1,12-17,-3 1,-1-1,-2-1,0-1,-2 0,-1 0,-1-1,9-39,-10 24,-2-1,-2 0,-2 0,-2-59,-10-7,-5 0,-5 1,-34-115,34 150,-3 1,-3 2,-4 0,-2 2,-63-102,88 163,0 1,-1 0,0 0,0 0,-13-10,18 16,-1 0,1 1,0-1,0 0,0 1,-1-1,1 1,0-1,-1 1,1-1,0 1,-1 0,1 0,-1 0,1 0,0 0,-1 0,-2 0,3 1,0 0,-1 0,1 0,0 0,0 0,0 0,0 0,0 0,0 0,0 0,0 1,0-1,0 1,1-1,-1 0,0 1,1-1,-1 1,1-1,0 1,-1 2,-2 17,1 1,1 0,1-1,1 1,0 0,7 27,-3-13,21 132,8-1,6-1,8-2,122 275,-160-416,-4-7,1-1,1 0,16 25,-22-37,-1-1,1 0,0 1,0-1,1 0,-1 0,0 0,1 0,-1 0,1-1,-1 1,1-1,0 1,0-1,-1 0,1 0,0-1,0 1,0 0,0-1,0 0,0 0,0 0,0 0,0 0,5-1,28-11,0-2,63-33,-6 1,210-65,-28 11,-241 86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0:59.8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0 112,'0'-4,"0"-6,5-5,4-1,7-1,3-2,4 2,-2 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00.8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551 451,'7'-1,"-1"-1,0 0,1 0,-1 0,0-1,0 0,8-4,12-6,55-20,193-85,-268 115,0 0,-1-1,1 1,0-1,-1 0,0-1,0 1,0-1,0 0,-1 0,0 0,0-1,0 0,3-7,-6 11,-1-1,1 0,0 0,-1 0,1 0,-1 0,0 0,0 0,0-1,0 1,0 0,-1 0,0 0,1 0,-1 1,0-1,-1 0,1 0,0 0,-1 1,1-1,-1 1,0-1,0 1,0 0,0-1,0 1,-1 0,1 1,-1-1,1 0,-6-2,-15-9,0 1,0 1,-1 2,-1 0,-36-8,7 6,-81-7,119 18,-1 0,1 1,0 1,-1 1,1 0,0 1,0 1,1 0,-1 1,1 1,0 0,1 1,0 1,0 0,-13 12,-19 19,1 1,-65 79,70-74,2 1,2 1,-40 73,74-117,0 1,1-1,-1 1,1-1,0 1,0-1,1 1,-1 0,1-1,0 1,1 0,-1-1,1 1,0-1,0 1,0 0,0-1,1 0,0 1,0-1,0 0,0 0,1 0,0 0,-1-1,2 1,-1-1,0 1,1-1,4 3,9 8,1-1,0-1,1 0,0-2,26 11,68 23,2-6,2-4,0-5,2-6,147 10,-41-23,-192-11,0-2,0-1,0-2,54-16,-56 12,-16 6,0-1,0 0,-1-1,0-1,19-12,-16 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01.7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0,'3'1,"1"-1,-1 1,1 0,-1 0,0 0,0 1,0-1,1 1,-1 0,-1-1,1 1,0 1,0-1,-1 0,4 4,38 48,-33-39,328 504,-258-388,255 436,-330-556,9 13,-2 1,-1 0,9 28,-17-35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02.4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0 431,'3'-1,"0"0,1-1,-1 0,0 1,0-1,0 0,-1-1,1 1,-1 0,1-1,3-5,5-3,86-81,-60 55,81-62,-93 85,0 0,1 2,1 1,0 2,0 0,1 2,37-6,-23 5,0-3,43-16,-51 13,-3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16.0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37 283,'-23'-5,"22"5,0 0,1 0,-1 0,0-1,1 1,-1 0,0-1,1 1,-1 0,0-1,1 1,-1-1,1 1,-1-1,1 1,-1-1,1 1,0-1,-1 0,1 1,0-1,-1 0,1 1,0-1,0 0,0 1,-1-1,1 0,0 1,0-2,1 2,0-1,0 1,0 0,0 0,0-1,0 1,0 0,0 0,0 0,0 0,0 1,0-1,0 0,0 0,0 0,0 1,0-1,0 1,0-1,0 1,0-1,0 1,1 0,28 14,29 25,-2 2,-2 3,57 60,-13-14,38 38,62 52,-168-163,-30-18,0 0,0 1,0-1,0 0,0 0,0 0,0 0,0 0,0-1,0 1,0 0,0 0,0 0,0-1,0 1,0-1,0 1,0-1,-1 1,2-2,1-1,-1 0,0 0,0 0,-1-1,1 1,-1-1,0 1,0-1,0 0,0 1,0-1,-1 0,0 0,0-4,2-423,-6 205,4 39,0 161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03.6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999 0,'-14'2,"0"0,1 1,-1 1,1 0,-1 1,1 0,-15 9,-30 10,-380 96,103-34,309-77,8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05.0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41,'7'0,"0"1,-1 0,1 1,0-1,0 1,-1 1,1-1,-1 1,0 0,0 1,0-1,6 6,11 9,33 33,-15-13,-7-9,2-2,1-1,0-2,2-2,1-1,74 26,-110-46,1 0,-1 0,0 0,0 0,1-1,-1 0,0 0,1 0,-1-1,0 1,1-1,-1 0,0 0,0-1,0 1,0-1,0 0,0 0,0 0,0-1,-1 1,1-1,-1 0,0 0,0 0,5-7,6-8,-1-1,-1 0,-1-1,10-21,-6 10,-7 17,0 0,-1-1,0 0,-1 0,-1-1,-1 0,0 1,-1-1,2-21,-5 36,0 1,-1-1,1 0,0 1,0-1,0 0,1 1,-1-1,0 0,0 1,0-1,0 0,1 1,-1-1,0 0,0 1,1-1,-1 0,1 1,-1-1,0 1,1-1,-1 1,1-1,-1 1,1-1,0 1,-1 0,1-1,-1 1,1 0,0-1,-1 1,1 0,0 0,0-1,2 2,0-1,0 0,0 1,0-1,0 1,0 0,0 0,-1 0,5 2,55 35,-29-11,40 42,-47-43,1-1,44 31,-53-45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06.0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1 489,'63'-20,"-26"12,1 1,-1 2,1 2,0 2,0 1,0 2,0 1,-1 2,1 2,-1 1,-1 2,44 18,-48-15,6 2,-1 2,36 22,-64-34,0 1,-1 0,1 1,-1 0,-1 0,1 0,-1 1,0 1,-1-1,0 1,0 0,7 18,5 12,11 34,-27-69,-1 1,1-1,-2 1,1 0,0-1,-1 1,0 0,0-1,0 1,0 0,-1-1,-2 9,3-13,0 1,0-1,-1 1,1-1,0 1,0-1,-1 1,1-1,0 1,-1-1,1 1,0-1,-1 0,1 1,-1-1,1 0,-1 1,1-1,-1 0,1 1,-1-1,1 0,-1 0,1 0,-1 0,1 1,-1-1,1 0,-1 0,0 0,0 0,-19-11,-13-25,9-4,1 0,3-1,-22-60,11 23,1 9,3-2,4-1,3-1,3-1,-9-87,24 142,2 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07.5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1 351,'18'0,"0"0,0 2,0 0,0 1,0 0,-1 2,0 0,0 1,0 0,0 2,-1 0,0 1,-1 0,15 12,-5 15,-14-19,-9-40,-3 1,2 1,0-1,1 1,2 0,0-1,1 1,1 1,1-1,1 1,19-36,-18 39,1 1,1 0,0 1,1 0,1 1,0 0,1 1,1 0,0 2,0-1,1 2,28-14,-39 22,-1 0,1 1,0-1,0 1,-1 0,1 1,0-1,0 1,0 0,0 0,0 0,0 1,0 0,0 0,5 2,-1 0,0 1,-1 0,0 1,1-1,-2 2,1-1,10 10,2 6,0 0,-2 1,0 1,17 31,122 240,-61-105,-44-99,-42-70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11.1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190 977,'-3'0,"1"1,-1 0,0 0,1 0,-1 0,1 1,-1-1,1 1,-1-1,1 1,0 0,0 0,0 0,0 0,-2 4,-27 36,30-41,-12 21,1 1,0 1,2 0,-12 42,-17 103,37-161,0 5,0 0,0-1,1 1,1 0,0-1,1 1,0 0,1 0,5 20,-5-27,1 0,-1 1,2-1,-1 0,0 0,1-1,0 1,1-1,-1 0,1 0,0 0,0 0,1-1,-1 0,1 0,0-1,0 1,0-1,10 3,13 3,1-2,-1-1,1-1,0-1,41-1,153-12,-220 9,241-28,-204 20,-1-1,0-2,74-31,-110 40,0 1,0-1,-1 0,1-1,0 1,-1 0,1-1,-1 0,0 0,0 0,0 0,0 0,-1-1,1 1,-1-1,0 0,0 1,3-9,-5 8,1 0,-1 0,-1 0,1 0,0 0,-1 0,0 0,0 1,0-1,-1 0,1 0,-1 1,0-1,0 1,0-1,0 1,0 0,-1 0,0 0,-3-4,-20-19,-1 1,-1 2,-58-39,-104-42,138 80,-1 2,-1 3,-1 2,-1 2,0 3,0 2,-93-4,147 15,0-1,0 0,0 0,0-1,0 1,0 0,0-1,1 1,-1-1,0 1,0-1,0 0,0 0,-1-1,3 2,-1-1,1 1,0-1,0 1,0-1,0 1,0-1,0 1,0-1,0 1,0-1,0 1,0-1,0 1,0-1,0 1,0-1,1 1,-1 0,0-1,0 1,0-1,1 1,-1-1,0 1,1 0,-1-1,0 1,1 0,-1-1,0 1,1 0,0-1,6-4,0 0,0 0,0 1,15-6,1099-530,-1112 536,-1-1,0-1,0 1,0-1,-1 0,0-1,0 0,-1 0,1-1,-2 1,1-1,4-10,-7 10,0 1,-1-1,0 1,0-1,-1 0,0 0,0 0,-1 0,0 0,0 0,-1 1,0-1,0 0,-1 0,-3-8,0 3,1 1,-2 0,0 1,0-1,-1 1,-1 0,0 1,0 0,-1 0,0 1,-19-16,14 15,0 0,0 1,-1 1,0 0,-1 1,0 0,0 1,-27-5,40 10,1 0,-1 1,0-1,1 1,-1 0,0 0,0 0,1 0,-1 1,0-1,1 1,-1-1,0 1,1 0,-1 0,-2 2,3-2,1 0,0 0,-1 1,1-1,0 0,0 1,0-1,0 1,0 0,0-1,0 1,0 0,1-1,-1 1,1 0,-1 0,1 0,0 2,0 4,0 1,1 0,0-1,0 1,1-1,0 1,1-1,6 15,142 281,-40-88,39 93,169 364,-273-566,224 554,-255-619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11.5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1 548,'4'0,"6"-5,18-9,26-15,16-16,19-9,14-8,-1-2,-1-3,-9 2,-16 7,-12 9,-18 13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12.3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273 303,'-2'-29,"-2"1,-1-1,-2 1,-1-1,-19-45,20 54,6 16,0 0,-1 0,0 1,1-1,-1 1,-1-1,1 1,0 0,-1 0,0-1,0 2,0-1,0 0,0 1,0-1,-1 1,1 0,-1 0,1 1,-1-1,0 1,-7-3,8 4,-1 0,1 0,0 1,-1-1,1 1,0-1,0 1,-1 0,1 0,0 0,0 1,0-1,0 1,0 0,1 0,-1 0,1 0,-1 0,1 0,-1 1,1-1,0 1,0 0,0 0,1-1,-1 1,1 0,-2 5,-11 27,3 1,0 0,3 1,0-1,3 2,-2 53,6-61,2 0,0-1,2 1,1-1,2 1,15 47,-13-55,2 0,0-1,1 0,1-1,1-1,1 0,0 0,1-1,19 16,12 4,1-2,95 55,-89-60,-2 3,67 56,-102-76,-1 1,-1 0,-1 1,0 1,-1 0,0 1,-2 0,0 1,-1 0,-1 0,6 22,-5-6,-2-1,-1 1,-2 0,-2 0,-1 0,-6 65,4-97,1 1,-1-1,0 1,0 0,-1-1,1 0,-1 1,1-1,-1 0,0 0,0 0,-1 0,1 0,-1-1,1 1,-1-1,0 1,0-1,0 0,0 0,0 0,0-1,-1 1,-4 1,-9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12.8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1 373,'4'0,"1"-4,5-2,9-4,5-4,12-9,12-4,15-7,10-5,5-1,7-2,-7 1,-9 9,-11 5,-11 6,-14 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13.7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0,'4'0,"10"9,8 11,11 19,14 16,12 21,12 17,8 12,7 8,-2 2,-8-1,-7-11,-11-11,-12-12,-14-16,-7-14,-8-12,-8-11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14.6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1,'5'2,"0"0,0 1,0-1,0 1,-1 0,1 1,-1-1,1 1,-1 0,-1 0,1 0,5 8,7 5,81 76,-4 4,-5 5,104 152,-123-137,95 221,-157-317,-6-17,0 0,0 0,0 0,0 0,1 0,0 0,0 0,0 0,0-1,1 1,-1-1,7 6,-9-9,1 0,0-1,0 1,-1 0,1-1,0 1,-1-1,1 0,-1 1,1-1,-1 1,1-1,-1 0,1 1,-1-1,1 0,-1 0,0 1,1-1,-1 0,0 0,0 1,0-1,1 0,-1 0,0 0,0 0,0 1,0-1,-1-1,4-32,-3 33,-1-36,-11-70,1 2,9 71,-1 9,2 0,1 1,0-1,2 0,6-28,-6 46,0 1,0-1,0 1,1 0,0 0,0 0,1 1,0-1,0 1,0 0,0 0,1 0,0 0,0 1,0 0,1 0,-1 0,1 1,0 0,0 0,0 0,0 1,1 0,7-2,33-4,1 2,0 2,0 2,0 2,51 7,-75-5,-1 0,0 2,0 0,0 2,0 0,-1 2,31 14,-46-18,0 0,1 1,-2 0,1 0,0 0,-1 1,0 0,0 0,-1 0,0 1,0 0,0 0,-1 0,0 1,-1-1,1 1,-2 0,1 0,-1 0,0 0,0 1,-1-1,0 15,-1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16.6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0,'0'5,"8"5,8 10,9 5,5 8,5 6,2 1,-1 2,-3-1,-3 0,-2-7,-5 0,-3-6,-5-4,-5-5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15.9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1 521,'3'1,"0"1,0-1,0 1,0 0,-1 0,1 0,0 0,-1 1,0-1,1 1,-1-1,0 1,0 0,2 4,6 7,14 12,1-2,2 0,0-2,1-1,1-1,54 28,-34-24,0-3,1-2,93 22,-133-39,1 2,1-1,-1-1,1 0,-1 0,1-2,-1 1,1-1,0-1,20-3,-30 3,-1-1,1 1,0 0,0-1,-1 0,1 1,-1-1,1 0,-1 0,0 0,0 0,0 0,0 0,0 0,0 0,0 0,-1-1,1 1,-1 0,0 0,0-1,0 1,0 0,0 0,0-1,0 1,-1 0,0-3,-15-69,15 72,-120-316,66 185,26 56,7 16,-38-71,52 116,21 35,14 20,37 31,138 113,-117-109,679 614,-673-608,67 69,-141-131,-1 2,-1 0,0 1,-1 1,-2 0,14 32,-13-21,-2 0,-1 1,6 46,-14-68,0 0,-1 0,0 0,-2 0,1 0,-1 0,-1 0,0 0,-1 0,0 0,0-1,-2 1,-5 12,7-20,1 1,-1-1,1 0,-1 0,-1 0,1 0,0-1,-1 1,0-1,0 0,0 0,0 0,0-1,-1 1,1-1,-1 0,1 0,-1-1,0 1,0-1,0 0,0 0,0-1,0 0,0 1,0-2,0 1,0 0,0-1,1 0,-1 0,0-1,-6-2,-6-3,1-1,1-1,-1 0,2-1,-1-1,1 0,1-1,-13-15,-28-34,3-3,2-1,4-3,2-2,4-1,-34-87,56 116,-20-74,34 100,-1 1,2-1,0 1,1-1,1 0,0 0,1 0,4-21,-3 32,-1 1,1-1,0 0,1 1,-1-1,1 1,0 0,0 0,0 0,0 0,1 0,0 1,0 0,0-1,0 2,0-1,0 0,1 1,-1 0,9-3,-5 1,0 0,-1 0,0 0,0-1,0 0,8-8,-2-2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17.0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1 779,'0'-3,"0"-1,0 1,0-1,0 1,0 0,1-1,-1 1,1 0,0-1,0 1,0 0,1 0,-1 0,1 0,0 0,0 0,0 0,0 0,0 1,0-1,1 1,-1 0,1 0,0 0,0 0,0 0,0 0,0 1,0-1,0 1,0 0,0 0,1 0,-1 1,4-1,33-6,0 1,-1 3,65 1,120 20,-59 6,242 66,-171-13,-199-62,-1 1,-1 2,0 2,38 28,-69-44,0-1,0 1,0-1,0 1,0 1,-1-1,0 0,0 1,0-1,-1 1,1 0,-1 0,0 0,0 0,-1 0,0 1,1 6,-2-9,0 0,0-1,-1 1,1 0,-1 0,0 0,0 0,0-1,0 1,0 0,0-1,-1 1,1-1,-1 0,0 1,0-1,0 0,0 0,0 0,0 0,-1 0,1-1,0 1,-1-1,0 0,1 1,-1-1,0 0,1 0,-1-1,0 1,0-1,-3 1,-4 0,0 0,0-1,0 0,1 0,-1-1,0-1,0 1,1-2,-1 1,1-1,0-1,0 0,0 0,0-1,1 0,-1 0,1-1,1 0,-14-13,-3-5,0-1,2-1,2-1,-26-43,25 35,2-1,2-1,1-1,2 0,1 0,3-1,-10-64,16 70,1-1,2-1,2 1,1 0,1 0,2 1,2-1,1 1,16-44,-10 37,-10 26,0 0,2 0,0 0,0 1,1-1,16-21,-12 24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17.6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0,'4'5,"6"5,1 5,8 5,-1 7,7 3,-2 2,-5-2,0-5,0-2,-3-6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18.2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18.9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559 0,'-52'21,"0"2,1 3,-57 38,74-43,8-6,-90 59,99-62,1 1,0 0,1 1,-21 25,34-37,0 0,0 1,1-1,-1 1,0 0,1 0,0-1,0 1,0 0,0 0,0 0,0 0,1 0,-1 0,1 0,0 0,0 1,0-1,0 0,1 0,-1 0,1 0,0 0,0 0,0 0,0 0,0-1,1 1,-1 0,1-1,0 1,0-1,0 1,0-1,0 0,0 0,1 0,4 3,10 7,0-1,1-1,0 0,34 11,-37-15,131 52,-59-27,-2 5,140 80,-222-114,0-1,0 1,0 0,-1 0,1 1,-1-1,1 0,-1 1,0-1,0 1,0 0,0 0,0 0,0 0,-1 0,0 0,2 5,-3-6,0 1,-1-1,1 1,0-1,-1 0,0 1,0-1,0 0,0 0,0 1,0-1,0 0,-1 0,1 0,-1 0,1 0,-1-1,0 1,0 0,1-1,-1 1,-1-1,1 0,-3 2,-5 4,-1-1,0 1,-1-2,0 1,1-2,-2 1,1-2,0 0,-1 0,-13 0,-121 25,108-20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19.6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1,'0'6,"1"1,0-1,0 0,1 0,-1 1,1-1,1 0,-1 0,1-1,0 1,8 9,51 58,-28-37,-18-18,420 464,-417-463,0-1,1-1,1 0,0-2,32 17,-44-27,1-1,-1 0,1-1,0 0,0-1,0 0,0-1,0 1,1-2,-1 0,0 0,0-1,0 0,1 0,-1-1,14-6,-5 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20.0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0 346,'8'-1,"0"0,-1 0,1-1,-1 0,0-1,0 1,9-6,13-3,355-99,-240 74,210-81,-335 108,1 0,19-15,-24 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21.4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453 894,'-17'-1,"1"1,-1 1,0 1,1 0,0 2,-1-1,1 2,0 0,1 1,-1 1,1 0,1 1,-1 0,1 2,-24 20,-58 61,85-80,1 1,0 1,1-1,0 2,1-1,-8 20,15-30,-1 1,1 0,0 0,0 0,0 0,1 0,-1 0,1 0,0 0,0 0,0 0,1 0,-1 0,1 0,0 0,0 0,0-1,1 1,-1 0,1 0,0-1,0 1,1-1,-1 0,0 0,1 0,0 0,0 0,0 0,0-1,4 3,11 6,0-1,0 0,1-2,38 13,-25-10,76 26,0-5,2-5,135 15,-238-41,0 0,-1-1,1 0,0 0,9-1,-15 1,0 0,0-1,0 1,1 0,-1-1,0 1,0-1,0 1,0-1,0 1,0-1,0 0,0 0,0 0,0 1,0-1,0 0,-1 0,1 0,0 0,-1 0,1 0,-1 0,1-1,-1 1,1 0,-1 0,0 0,1 0,-1-1,0 1,0 0,0 0,0-1,0 1,-1-2,-3-15,-1 0,-1 0,-1 1,0 0,-2 0,0 1,-12-18,1 0,-188-304,119 197,54 91,-17-28,48 71,1 0,-1 0,1 0,1 0,-1-1,1 1,1-1,-1 1,1-9,1 13,0 0,0 0,1 0,-1 0,1 0,0 0,0 0,0 1,0-1,0 0,0 1,1-1,0 1,-1-1,1 1,0 0,0-1,0 1,1 0,-1 1,0-1,1 0,-1 1,1-1,-1 1,1 0,3-1,9-4,1 1,-1 2,33-5,-16 3,11-3,0 3,0 1,0 2,1 3,70 8,-55 2,-1 1,0 4,85 34,205 111,-277-122,-2 4,109 89,-166-122,9 7,-1 2,18 20,-34-35,0 1,0-1,-1 1,0 0,0 0,0 0,-1 0,0 0,0 0,0 1,0-1,-1 1,0-1,0 1,0 11,-2-14,0 0,0 0,0 0,0 0,-1-1,0 1,1 0,-1-1,0 1,0-1,0 0,-1 1,1-1,0 0,-1-1,1 1,-1 0,0-1,0 1,1-1,-1 0,0 0,0 0,0 0,0 0,0-1,-1 0,-3 1,4-1,-1 1,1-1,0 1,-1-1,1 0,0 0,-1-1,1 1,0-1,-1 0,1 0,0 0,0 0,0 0,0-1,0 1,0-1,0 0,0 0,1 0,-1 0,1 0,-1-1,1 1,0-1,-3-4,2-3,0 0,0 0,2 0,-1-1,1 1,0-1,1 1,2-17,16-91,-11 84,56-290,33-196,-90 485,1 10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22.4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23.2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1683 0,'-18'2,"-1"0,1 1,-1 0,-27 11,-39 7,-320 73,9 37,-93 71,461-190,10-6,1 2,0 0,0 1,1 0,0 1,0 1,-18 17,33-26,0-1,0 1,0-1,1 1,-1-1,0 1,1-1,-1 1,1 0,-1-1,1 1,0 0,0-1,0 1,0 0,0-1,0 1,0 0,0-1,1 1,-1 0,1-1,-1 1,1-1,0 1,0-1,-1 1,1-1,2 2,39 46,-19-25,-8-4,2-1,22 21,-25-27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17.0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1,'4'0,"2"0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29.1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0 217,'1'-3,"0"-1,-1 0,1 0,1 1,-1-1,0 1,1-1,0 1,0-1,0 1,0 0,0 0,1 0,-1 0,1 1,0-1,0 1,0-1,5-2,6-4,1 0,-1 2,17-7,14-2,81-18,-83 25,-1-3,53-21,-78 25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30.1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0 330,'1'-5,"0"0,0 0,0 0,0 0,1 1,0-1,0 0,0 1,1-1,0 1,0 0,0 0,0 0,0 0,1 0,5-4,12-9,42-29,-35 28,-18 11,0 1,0 1,1 0,-1 1,1 0,0 0,16-2,84-8,-10 1,-61 3,0-2,48-22,-17 6,-58 24,0 1,0 0,1 1,-1 0,20 0,-11 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30.6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0,'0'5,"0"5,0 5,5 5,0 2,5 3,4 1,0-4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31.4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26,'0'-5,"0"-5,0-1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32.3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 0,'0'5,"0"5,-4 5,-2 5,0 2,2 8,5 1,7 1,2 3,4-5,3 2,0-1,0-5,-2-3,0-2,-2 1,1-4,-2-4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33.3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1 186,'6'1,"0"0,0 1,0 0,0 1,0-1,0 1,-1 0,1 1,-1-1,0 1,8 7,0-1,156 128,258 270,-407-382,-20-25,-9-16,-5-17,1-1,1-1,2 0,1 0,-6-57,-4-181,19 255,-3-19,1-60,3 89,-1 0,1 0,0 0,1 0,-1 1,1-1,1 0,-1 1,1-1,5-8,-5 12,0 1,0-1,0 0,1 1,-1 0,0-1,1 2,0-1,-1 0,1 1,0-1,0 1,0 0,0 0,0 1,0-1,0 1,0 0,0 0,7 1,3 0,-1 1,1 0,-1 1,0 0,13 6,15 9,-2 2,-1 1,0 2,-2 2,0 1,32 32,-56-46,-1 0,0 1,-1 0,0 1,-1 0,11 23,36 99,-27-61,-19-49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33.9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0 575,'3'6,"-1"-1,1 1,0-1,0 1,1-1,-1 0,1 0,0 0,1-1,-1 0,7 6,1 1,72 70,120 90,-198-166,0-1,0 0,1 0,-1 0,1-1,14 5,-20-7,1-1,-1 1,1-1,-1 0,1 0,-1 0,1 0,-1 0,1 0,-1 0,1-1,-1 1,1 0,-1-1,0 1,1-1,-1 0,0 1,1-1,-1 0,0 0,0 0,1 0,-1 0,0 0,0 0,0 0,0 0,-1 0,1-1,0 1,0 0,-1-1,1 1,-1-1,1 1,-1 0,0-1,1 1,-1-4,20-151,-6 37,13-69,41-210,-57 355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35.1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486 733,'19'-15,"-1"1,1 0,1 2,1 1,42-18,0-1,20-14,-2-4,-2-3,-3-4,131-121,-202 171,0 1,-1-1,1 0,-1 0,0-1,-1 1,1-1,-1 0,0 0,0 0,-1 0,2-7,-4 9,0 0,0 0,0 0,0 0,-1 0,1 0,-1 1,0-1,0 0,-1 0,1 1,-1-1,0 1,0-1,0 1,0 0,0 0,-1 0,0 0,1 0,-5-3,-3-2,0 1,-1-1,0 2,0 0,-1 0,1 1,-1 0,0 1,0 0,-1 1,1 1,-16-2,-20-1,-88 4,91 2,0 3,0 1,0 3,0 1,1 2,1 2,-60 27,72-25,1 2,0 1,1 1,2 1,0 2,1 0,1 2,1 1,1 1,-27 40,25-29,3 2,0 0,3 2,-19 56,29-70,1 1,1 0,2 0,1 0,1 1,2-1,3 56,-1-77,0 1,1-1,-1 1,1-1,1 0,0 0,0 0,0 0,1-1,-1 1,2-1,-1 0,1 0,0 0,0-1,0 1,1-1,0-1,0 1,0-1,1 0,-1 0,1-1,0 0,0 0,13 3,4-1,0-1,0 0,0-2,1-1,-1-1,0-1,26-4,-40 2,1 0,-1 0,0-1,0-1,0 1,0-2,-1 1,0-1,0-1,8-7,27-17,-15 15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35.9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1 480,'18'0,"0"1,0 0,-1 1,1 1,-1 1,1 1,-1 0,0 1,-1 1,0 0,0 2,0-1,-1 2,24 19,-23-17,2 1,0 1,0 1,-1 0,-1 1,-1 1,26 36,-40-52,-1 0,1 0,0 0,-1 1,1-1,-1 0,1 0,-1 0,0 1,1-1,-1 0,0 0,0 1,0-1,0 0,0 0,0 1,0-1,0 0,0 0,-1 1,1-1,0 0,-1 0,1 0,-1 1,0-1,1 0,-1 0,-1 1,1-1,0-1,0 0,0 1,0-1,0 0,0 0,-1 0,1 0,0 0,0 0,0 0,0 0,0 0,0-1,0 1,0 0,0-1,0 1,0 0,0-1,0 0,0 1,0-1,0 1,0-1,0 0,1 0,-1 0,0 1,0-1,1 0,-1 0,1 0,-1-2,-6-6,2-1,0-1,0 1,1-1,0 0,1 0,0 0,1 0,-2-17,1-8,3-61,3 45,3 0,15-67,-14 91,1 1,1-1,1 1,2 1,25-44,-33 64,0 0,0 1,0 0,0 0,1 0,0 0,0 1,0 0,0 0,1 0,0 1,0-1,7-2,-9 5,1 0,-1 0,0 1,1-1,-1 1,1 0,0 0,-1 0,1 1,-1 0,0 0,1 0,-1 0,0 1,1-1,-1 1,0 0,0 0,0 1,4 3,20 17,-1 0,44 52,-23-23,230 203,-252-234,44 49,-54-51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36.6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0,'102'195,"157"223,-251-407,0 1,0-2,1 0,1 0,-1 0,2-1,-1-1,1 1,1-2,12 8,-9-9,0 0,0-1,1-1,-1 0,1-1,0-1,0 0,23-1,432-3,-437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17.5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404 2,'-28'-1,"3"1,0 0,-47 8,62-6,1 0,0 1,0 1,0-1,0 1,1 1,-1-1,1 2,0-1,1 1,-8 8,0 0,0 2,2-1,0 2,1 0,1 1,0 0,2 0,0 1,-11 32,17-39,-1 0,1 0,1 0,1 1,-1-1,2 1,0 0,0-1,1 1,1-1,0 0,1 1,0-1,1 0,0 0,1-1,8 16,8 4,1 0,1-1,2-1,1-2,36 30,-4-9,105 65,-129-92,0-2,2-2,0-1,0-1,1-3,1-1,48 8,-80-18,0 0,1 0,-1 0,1-1,-1 0,0 0,1-1,-1 0,0 0,1-1,-1 1,0-1,0-1,0 1,0-1,-1 0,1 0,-1-1,0 1,0-1,0-1,5-4,2-10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37.0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1 315,'3'-1,"1"0,-1 0,0 0,0 0,0-1,0 0,0 0,0 1,4-5,12-6,117-49,3 5,249-62,-228 78,-128 30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38.3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333 506,'5'-4,"0"0,0 1,0-1,1 1,-1 0,1 1,7-3,17-8,193-109,213-103,-253 140,-182 85,1-1,-1 1,1-1,-1 0,1 1,-1-1,0 0,1 0,-1 1,0-1,0 0,1 0,-1-1,0 1,0 0,0 0,-1 0,2-3,-2 3,0 0,-1 1,1-1,-1 1,1-1,-1 0,0 1,1-1,-1 1,0-1,1 1,-1 0,0-1,1 1,-1 0,0-1,0 1,1 0,-1 0,0 0,0-1,0 1,-1 0,-65-3,67 3,-66 0,-1-1,-81 11,124-7,1 1,1 2,-1 0,1 1,0 1,0 1,-26 17,-57 44,4 5,-110 105,152-128,1-3,19-17,-64 68,99-96,1 1,0-1,-1 1,2-1,-1 1,0 0,1 0,0 1,0-1,-1 6,3-9,0 0,0 0,0 0,0 0,0 0,0 0,0 0,1 0,-1 0,1 0,-1 0,1 0,0 0,0 0,0-1,0 1,0 0,0-1,1 1,-1-1,0 1,1-1,-1 1,1-1,0 0,-1 0,1 0,0 0,0 0,3 1,46 17,1-2,1-3,65 10,-22-4,10 4,234 41,-324-63,1 0,0-2,0 0,-1 0,1-2,0 0,-1-1,28-9,340-112,-355 112,-9 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39.8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676 694,'-38'-10,"3"0,13 8,-1 2,1 0,0 2,0 0,0 2,0 0,1 2,-1 0,1 1,0 1,-38 22,25-11,1 1,1 2,1 2,1 0,1 2,-27 32,47-49,1 1,0 0,1 0,0 0,-6 15,12-23,0 0,0 1,0-1,0 0,0 1,1-1,0 1,-1 0,1-1,0 1,0-1,0 1,0-1,1 1,-1-1,1 1,0-1,-1 1,1-1,0 1,0-1,1 0,-1 0,0 1,1-1,0 0,-1 0,1-1,0 1,0 0,3 2,19 12,0-1,1-2,0 0,1-2,0 0,1-2,39 8,-3-4,0-3,75 1,-119-10,-3 1,0-2,1 0,-1 0,16-4,-28 3,0 0,0 0,0 0,0 0,-1-1,1 1,-1-1,1 0,-1 0,0 0,1-1,-1 1,0-1,-1 0,1 1,0-1,-1-1,0 1,1 0,-1-1,3-6,5-25,-2 0,-1 0,-1-1,1-60,-4 50,13-430,-16 454,-2 0,0 0,-9-32,9 45,-1-1,-1 1,0 0,0 0,0 0,-1 0,-1 1,0 0,0 0,-7-7,-22-25,2-2,-36-59,260 439,-119-204,-39-79,-20-35,-1 1,18 42,-16-31,1-2,35 55,-38-68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42.7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643 1391,'2'-9,"0"0,1 1,0-1,0 1,1-1,0 1,0 0,1 0,0 1,1-1,6-6,8-14,31-41,2 2,70-67,-28 32,61-72,198-286,-345 445,0-1,-1 1,11-32,-16 40,-1-1,0 0,0 0,-1 1,0-1,0 0,-1 0,0 0,-1 0,-2-14,2 19,0 0,-1 0,1 0,-1 0,0 0,0 1,0-1,0 0,0 1,-1 0,1-1,-1 1,1 0,-1 0,0 1,0-1,0 0,0 1,0 0,0 0,-1 0,1 0,0 0,-5 0,-11-2,0 1,-1 1,-19 1,19 0,-34-2,-1 3,1 2,-1 3,1 2,1 2,-59 20,28 2,1 4,2 3,-90 59,110-58,3 2,1 3,2 3,-69 77,99-95,1 0,2 1,1 2,2 0,1 1,1 1,-11 37,20-49,1 0,2 1,0-1,2 1,0 0,2 1,0-1,2 0,0 0,2 0,1 0,8 29,-5-35,1 1,1-1,0-1,1 0,1 0,1-1,0 0,1-1,1-1,0 0,1-1,0 0,25 15,-1-4,1-1,1-2,0-2,78 23,32-4,2-7,156 12,-303-42,72 7,144-2,-179-8,0-3,0-1,0-2,77-25,-111 29,0 0,0-1,0 0,0 0,-1-1,0 0,-1-1,1 1,-1-1,0-1,-1 1,0-1,0-1,0 1,-1-1,-1 0,1 0,3-13,2-9,-2 0,-1-1,-1 0,2-45,-8 76,0 1,0-1,-1 0,1 1,0-1,0 1,0-1,0 0,0 1,0-1,0 1,0-1,1 0,-1 1,0-1,0 1,0-1,1 1,-1-1,0 0,0 1,1-1,-1 1,1 0,-1-1,0 1,1-1,-1 1,1-1,-1 1,1 0,-1-1,1 1,-1 0,2-1,13 20,16 50,-28-61,148 327,-20-49,-117-257,-3-8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44.3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277 1059,'1'-5,"1"0,0 0,0 0,0 0,1 1,0-1,0 1,0 0,0 0,0 0,1 0,6-5,4-6,207-261,-95 109,-109 140,0-1,-2 0,-1-1,16-45,-27 64,0-1,-1 1,0 0,0-1,-1 0,0 1,-1-1,0 0,-1 1,0-1,-4-15,2 20,1-1,-1 1,0 0,0-1,-1 2,0-1,0 0,-1 1,1-1,-1 1,0 1,-1-1,1 1,-1 0,0 0,0 0,0 1,-10-4,-4-1,-1 1,0 1,0 1,0 1,-1 1,-22 0,-133 3,160 1,1-1,-16 0,0 2,0 1,0 1,0 1,-52 17,80-20,0 1,1-1,-1 1,1 0,0 0,0 0,0 1,0-1,0 1,1-1,-1 1,1 0,0 0,0 0,1 0,-1 0,1 0,0 1,0-1,-1 7,-1 12,1 0,0 35,2-54,2 27,1-1,1 0,1 0,2 0,1 0,1-1,2-1,15 30,-10-27,1-1,1 0,2-1,1-1,1-1,46 44,-48-55,2 0,0-2,0 0,1-2,1 0,0-1,1-2,38 10,-3-5,0-2,94 4,-132-14,0-2,0 0,1-2,-1 0,0-1,-1-2,1 0,-1-1,0-1,0-1,-1-1,0-1,0-1,-1 0,-1-1,0-2,-1 1,0-2,-1 0,-1-1,0-1,-1 0,-1-1,19-34,-15 11,-2-1,-2-1,-1 0,9-77,-7 40,-4 26,-6 25,1 1,11-31,-16 57,0 1,1 0,-1-1,0 1,1 0,-1 0,1 0,0 0,0-1,-1 1,1 0,0 0,0 0,0 0,0 1,0-1,0 0,0 0,0 1,0-1,0 0,1 1,-1-1,0 1,3-1,-2 1,0 0,0 1,1-1,-1 1,0-1,0 1,0 0,0 0,0 0,0 0,0 0,-1 0,1 1,2 1,8 9,0 0,-1 0,13 20,-16-22,82 103,-6 4,107 196,-168-256,-19-48,-11-41,6 27,-15-82,-8-157,21-89,4 285,-2 39,1 1,1-1,0 0,0 1,1-1,0 1,4-14,-4 19,0 0,0 0,-1 0,2 1,-1-1,0 0,1 1,-1 0,1-1,0 1,-1 0,1 0,0 1,0-1,1 1,-1-1,0 1,0 0,1 0,-1 0,7 0,5 0,0 0,0 1,0 0,0 1,1 1,-2 1,1 0,0 0,0 2,26 11,7 8,76 48,-123-72,11 8,0 0,-1 0,0 1,-1 0,1 1,-2 0,0 0,0 1,-1 1,0-1,-1 1,9 20,1 4,41 63,-47-82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45.9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428 1245,'8'-2,"0"0,0 0,0-1,0 0,0 0,-1-1,1 0,-1 0,11-9,17-8,-13 10,0-1,0-1,-1-1,33-29,-48 37,0 0,0-1,0 0,-1 0,0-1,0 1,-1-1,0 0,0-1,-1 1,0 0,0-1,-1 0,0 0,-1 1,1-17,-2 12,0 0,-1 0,-1 1,0-1,-1 1,0-1,0 1,-2 0,1 0,-13-21,11 24,1 1,-1 0,-1 1,1 0,-1 0,-1 0,1 1,-1 0,0 1,-1-1,1 1,-1 1,0 0,0 0,-10-2,-24-4,-1 3,0 1,0 3,0 1,0 2,0 2,-76 14,108-14,1 0,-1 2,1-1,-1 1,1 1,0 0,1 1,-1 0,-9 7,17-11,0 1,0-1,0 1,0 0,1 0,-1 0,1 0,0 0,-1 0,1 1,1-1,-1 1,1-1,-1 1,1 0,0 0,0-1,1 1,-1 0,1 0,0 0,0 0,0 0,0 0,1 0,-1-1,1 1,0 0,0 0,3 6,5 7,1 0,0 0,1-1,1 0,1-1,22 22,-11-15,0-1,2-1,35 20,-33-25,2-1,0-1,0-2,1-1,0-2,1-1,0-1,41 2,35-4,117-9,-213 5,133-8,167-31,-301 37,-1 0,0 0,0-1,0 0,0-1,-1 0,1-1,10-7,-14 7,0 0,-1 0,0 0,0-1,-1 0,1 0,-1 0,-1-1,1 1,-1-1,0 0,3-10,22-75,-3 0,-4-1,-5-2,-3 0,-5 0,-5-118,-4 193,0 0,-2 0,-1 0,-12-38,14 51,-1 1,0-1,0 1,0 0,-1 1,0-1,0 1,-7-7,9 10,-1-1,0 1,0 0,0 0,0 1,0-1,0 0,0 1,-1 0,1 0,-1 0,1 0,0 0,-1 1,1 0,-1-1,-3 2,3-1,0 1,1 0,-1 0,0 0,1 1,-1-1,1 1,0 0,-1 0,1 0,0 0,0 0,0 1,1-1,-1 1,1 0,-1 0,1 0,0 0,0 1,0-1,0 0,1 1,-1-1,1 1,0 0,0-1,0 7,-3 8,1 0,1 0,1 0,2 31,0-35,1 0,0-1,1 1,1 0,0-1,1 0,0 0,1 0,1-1,0 0,0 0,1 0,1-1,0 0,1-1,0 0,0-1,1 0,17 12,17 7,2-3,0-1,89 31,-124-51,33 10,-34-11,1 0,-1 0,-1 1,22 11,-30-13,1 0,0 0,-1 0,0 0,1 0,-1 1,0-1,0 1,0-1,0 1,-1 0,1 0,-1 0,0 0,1 0,-1 0,-1 0,1 0,0 0,-1 1,0-1,0 4,0 18,-2 1,0 0,-2-1,-1 0,-1 0,-11 30,-68 138,79-180,1-3,0 0,0 1,1 0,1 0,0 1,0-1,-1 21,4-28,0 0,0-1,1 1,-1 0,1 0,0-1,0 1,0 0,1-1,0 1,-1-1,1 0,0 0,0 1,1-1,-1 0,1-1,-1 1,1 0,0-1,0 0,0 1,1-1,-1 0,0-1,7 4,18 4,1-1,0-1,0-2,1 0,0-2,45-2,-25 1,519 5,-549-8,-1 0,1-1,-1-1,0-1,24-8,-32 8,-1-1,0 0,0 0,0-1,-1 0,0-1,0 0,-1 0,1-1,10-13,15-26,-4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47.5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527 607,'-48'29,"1"2,1 1,2 3,-65 64,68-58,-58 74,87-99,0 1,1 1,0 0,2 1,0 0,1 0,-10 40,18-56,-1 0,1 0,-1 0,1 0,0-1,0 1,0 0,0 0,1 0,-1 0,1 0,0 0,0 0,0-1,0 1,0 0,1-1,-1 1,1-1,-1 1,1-1,0 0,0 0,0 1,0-2,1 1,-1 0,1 0,-1-1,1 1,-1-1,1 0,0 0,-1 0,1 0,0 0,0 0,4-1,14 4,-1-2,1 0,0-1,29-3,-21 1,218-3,-243 3,-1 1,1 0,-1-1,1 0,-1 0,0 0,1 0,-1 0,0-1,0 0,0 1,0-1,0 0,0-1,0 1,-1 0,1-1,-1 1,1-1,-1 0,0 0,0 0,-1 0,1 0,-1 0,1-1,-1 1,1-7,2-6,-2-1,0-1,-1 1,-2-31,1 21,0-50,-5-134,0 181,5 22,17 26,-16-16,117 131,5-4,6-6,6-6,4-6,162 97,-286-198,-2-1,0-1,1 0,-1 0,2-2,-1 0,1 0,17 3,-30-9,0 0,0 0,0 0,0 0,0-1,0 1,0-1,0 1,0-1,0 0,0 0,-1 1,1-1,0-1,0 1,-1 0,1 0,-1-1,1 1,-1-1,0 1,1-1,0-2,24-45,-22 40,33-84,-3-1,28-137,7-205,-64 390,-2 0,-2-1,-2 1,-8-56,6 83,-1 1,-1 0,0 0,-2 0,0 1,-1 0,-1 0,0 1,-1 0,-1 1,0 0,-1 1,-17-16,-3-2,5 4,-44-33,64 56,0-1,-1 2,1-1,-1 1,0 0,0 1,0-1,-1 2,1-1,-1 1,-16-2,21 5,0-1,0 1,1 0,-1 0,1 0,-1 1,1-1,-1 1,1-1,0 1,0 0,0 1,0-1,0 0,0 1,1 0,-1-1,1 1,0 0,-1 0,2 1,-1-1,0 0,1 1,-1-1,0 5,-6 13,2 0,0 0,-2 26,6-38,-7 46,3 1,2 0,5 85,0-131,1 0,0 0,0 0,1-1,0 1,1-1,0 0,0 0,1 0,0 0,1-1,0 0,0 0,1 0,14 12,6 2,1-2,1-1,41 21,-1-1,417 243,-451-264,-1 0,0 3,-2 1,-1 1,0 1,-2 2,32 37,-55-56,0 1,1-1,0-1,0 1,0-1,1 0,8 5,-13-10,0 0,-1 0,1 0,0 0,0-1,-1 1,1-1,0 0,0 1,0-1,0-1,-1 1,1 0,0-1,0 1,-1-1,1 0,0 0,-1 0,1 0,-1-1,1 1,-1-1,1 1,-1-1,0 0,3-3,20-19,26-34,-35 38,4-4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49.2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0,'1'21,"2"1,0-1,1 0,1-1,1 1,9 19,4 15,39 120,7-3,110 205,-161-351,1-1,1 0,1-2,2 1,0-2,23 21,-27-30,1-1,0 0,1-1,0 0,1-2,0 0,0-1,1-1,34 9,-21-9,-1-1,1-2,0-1,0-2,0-1,0-1,0-2,0-1,0-2,-1-1,37-12,20-16,122-66,-188 89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49.7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10 470,'-4'0,"-2"-4,9-6,9-10,10-5,14-8,19-10,16-11,14-5,9-1,6 1,-1 2,-18 11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50.8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206 370,'-12'2,"-1"1,1 0,0 1,0 0,0 1,0 0,1 1,0 1,0-1,-10 10,-19 9,38-24,-1 0,1 1,0 0,0-1,-1 1,1 0,0 0,1 0,-1 0,-3 5,5-7,0 1,0-1,0 0,0 0,0 0,0 0,0 1,0-1,0 0,0 0,0 0,-1 0,1 1,1-1,-1 0,0 0,0 0,0 1,0-1,0 0,0 0,0 0,0 0,0 1,0-1,0 0,0 0,0 0,1 0,-1 0,0 1,0-1,0 0,0 0,0 0,0 0,1 0,-1 0,0 0,0 0,0 0,0 1,1-1,-1 0,0 0,0 0,1 0,20-5,82-35,101-35,466-154,-329 106,-299 108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19.4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654 782,'-3'1,"0"-1,0 1,0 1,0-1,1 0,-1 1,1-1,-1 1,1 0,-1 0,-3 4,-17 11,-4-8,23-9,19-5,68-27,128-69,-108 48,45-22,-3-6,210-156,-346 230,53-47,-59 52,-1-1,1 1,-1-1,0 0,0 0,0 0,0 0,-1 0,1 0,-1 0,0-1,0 1,0-1,0 1,-1 0,1-1,-1 1,0-1,0-3,-1 5,0 0,0-1,0 1,0 0,0 0,0 0,-1 0,1 1,0-1,-1 0,0 1,1-1,-1 0,0 1,0 0,0 0,0-1,0 1,0 0,0 1,-1-1,1 0,-3 0,-62-10,46 9,-39-6,-110 1,138 8,0 2,0 1,0 1,1 2,-38 13,5 7,0 2,2 3,2 2,1 3,-80 66,-245 249,321-289,-55 71,102-114,1 1,1 0,1 1,1 0,1 1,0 1,2 0,-8 32,16-47,0 0,0 1,1-1,0 1,1-1,0 1,0-1,1 0,0 0,1 0,0 0,0 0,1 0,0-1,1 0,-1 1,2-2,-1 1,1-1,0 1,1-2,7 7,13 11,1-2,1-1,0-2,49 24,13 1,1-4,3-4,1-5,1-3,133 19,-72-26,1-6,264-10,-299-12,-1-5,-1-6,135-38,-172 32,-2-4,0-3,-2-4,-1-4,84-55,-123 66,-1-1,-2-2,-1-2,-2-1,-1-2,-2-1,39-57,-51 63,-1-2,-2 1,-1-2,-2 0,-1-1,-2-1,-1 1,-2-2,-1 1,2-53,-5 11,-4 0,-19-153,16 216,-1 0,-1 0,0 0,-1 1,0 0,-1 0,-1 1,0 0,-10-13,11 17,-1 1,0-1,0 1,-1 1,1 0,-2 0,1 0,-1 1,0 1,0 0,-1 0,-20-6,29 11,1-1,-1 1,1-1,-1 1,0 0,1 0,-1-1,1 1,-1 0,0 1,1-1,-1 0,1 0,-1 1,1-1,-1 1,-2 0,3 0,1 0,-1-1,1 1,-1 0,1-1,-1 1,1 0,0 0,-1-1,1 1,0 0,0 0,-1 0,1-1,0 1,0 0,0 0,0 0,0 0,0 0,0-1,0 1,1 1,1 4,0 0,0-1,0 1,1-1,0 0,0 0,0 0,6 7,48 47,3-1,3-4,114 77,-115-86,402 278,-194-137,-258-178,14 10,40 36,-61-49,0-1,0 1,-1 0,1 0,-1 1,-1-1,1 1,-1 0,0 0,0 0,-1 0,1 1,-1-1,1 9,-3-11,0 0,-1-1,1 1,-1 0,0 0,0 0,0-1,0 1,-1 0,1-1,-1 1,0-1,0 0,-4 5,-42 42,34-36,-627 597,589-562,6-4,-1-2,-2-3,-58 38,101-75,-1 1,1-1,-1 0,0-1,0 1,0-1,0-1,0 1,0-1,-1-1,1 1,0-1,-1 0,1-1,-8-1,-2-2,0-1,1-1,0 0,0-1,-16-10,4 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51.4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0,'-1'1,"0"-1,0 0,0 1,0 0,1-1,-1 1,0-1,0 1,0 0,1-1,-1 1,1 0,-1 0,0 0,1 0,-1-1,1 1,0 0,-1 0,1 0,0 0,0 0,-1 0,1 0,0 2,-5 32,5-30,-3 43,2 0,10 88,28 95,-31-198,30 141,85 254,-78-311,5-2,123 215,-146-290,1 0,2-1,44 45,-53-67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52.4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0 858,'12'-2,"1"0,-1-1,0-1,-1 0,1-1,-1 0,0 0,17-12,-13 9,82-49,-2-3,-2-5,-4-4,109-108,-187 165,0 1,-1-1,0-1,0 1,-2-2,0 1,0-1,7-19,-14 28,1-1,-1 1,0 0,0 0,0 0,-1-1,0 1,0 0,-1-1,1 1,-1 0,0 0,0 0,-1 0,1 0,-1 0,0 0,-1 0,1 0,-1 1,0-1,0 1,-1 0,1 0,-1 0,0 1,0-1,-5-3,-5-2,1 0,-1 1,-1 1,1 0,-1 1,-1 0,-25-5,-114-14,154 25,-43-6,-1 3,-65 2,98 1,1 1,-1 1,1 0,0 0,0 1,0 1,0-1,1 2,-1 0,1 0,0 1,0 0,1 0,0 1,-10 10,14-11,0 0,1 0,0 1,0 0,1 0,0 0,0 0,0 0,1 1,-2 10,-7 86,6-40,-3-1,3-1,3 67,3-98,2-1,1 1,1-1,2 0,1-1,15 38,-17-54,1 0,1-1,0 0,1 0,0 0,0-1,2-1,-1 0,1 0,1-1,-1-1,1 1,1-2,0 0,0-1,21 8,19 4,1-3,109 16,-104-21,6 2,0-3,1-2,73-4,-134-3,1 0,-1-1,1 0,-1 0,0-1,1 0,-1 0,0 0,0 0,0-1,0 0,-1 0,7-5,6-8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53.3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308 0,'-16'0,"0"1,0 0,0 1,0 1,0 0,1 1,-1 1,1 1,0 0,0 1,1 0,0 1,0 1,1 0,0 1,1 0,-15 16,24-22,0 0,0 1,0 0,0-1,1 1,0 0,0 0,0 0,1 0,-1 1,1-1,1 0,-1 1,1-1,0 0,0 1,0-1,1 1,0-1,0 0,0 0,1 1,-1-1,1 0,1 0,-1-1,6 9,6 9,1 0,2-1,0 0,24 21,-35-36,26 27,7 9,2-3,78 59,-106-89,0 0,1-1,0-1,0 0,0-1,1-1,0 0,0-1,0 0,1-1,-1-1,1 0,-1-2,29-1,15-16,-42 12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54.1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9,'0'0,"0"-1,0 1,0 0,0-1,0 1,0 0,0-1,0 1,0 0,0 0,0-1,0 1,0 0,0-1,0 1,1 0,-1 0,0-1,0 1,0 0,0 0,1-1,-1 1,0 0,0 0,0 0,1-1,-1 1,0 0,0 0,1 0,-1 0,0-1,1 1,-1 0,0 0,0 0,1 0,-1 0,0 0,1 0,-1 0,0 0,1 0,-1 0,0 0,0 0,1 0,-1 0,0 1,1-1,-1 0,0 0,0 0,1 0,-1 0,0 1,0-1,1 0,-1 0,0 0,0 1,0-1,0 0,1 1,17 16,110 165,-30-38,332 467,-330-465,-88-128,-6-10,-1 1,1-1,0-1,13 13,-15-17,-1-1,1 0,-1 0,1 0,0 0,0 0,0-1,0 0,0 0,0 0,1 0,-1-1,0 1,5-1,526 18,-445-17,99-13,-149 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54.7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1164 1,'-4'0,"-11"0,-10 0,-10 0,-12 0,-15 4,-14 2,-11-1,-12 8,-11 6,-4 4,5 2,12-3,15-1,11-4,15-5,12-5,14-3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56.3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1 286,'12'-1,"1"0,0-1,19-6,25-3,-42 9,-1 2,1-1,0 2,-1 0,1 1,-1 0,0 1,0 1,0 0,0 1,-1 1,1 0,-1 0,-1 2,1-1,21 19,12 16,-3 1,-1 2,-2 2,-2 2,41 70,-75-113,36 66,-37-67,-1 1,0-1,0 1,0-1,-1 1,0 0,0-1,0 1,-1 0,0 0,0 7,-1-11,1 0,-1 0,0-1,0 1,1 0,-1 0,0-1,0 1,-1 0,1-1,0 1,0-1,-1 0,1 1,-1-1,0 0,1 0,-1 0,0 0,1 0,-1 0,0-1,0 1,0 0,0-1,1 0,-1 1,0-1,0 0,0 0,0 0,0 0,0 0,0-1,-3 0,0 1,0-1,0 0,0-1,0 1,1-1,-1 0,0 0,1 0,-1-1,1 1,0-1,0 0,-4-4,4 1,0 0,1 0,0 0,0-1,0 1,0-1,1 0,0 1,1-1,0 0,-1-13,2-84,1 83,1-12,2-1,2 1,16-55,42-91,-37 111,27-109,-51 165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57.6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1,'-1'20,"1"0,1 1,1-1,0 0,2 0,0 0,10 24,2-2,43 117,-52-135,-1 1,-2 0,0 0,1 44,-6-20,1-27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58.0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1:59.6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422 10,'-35'-5,"32"4,1 0,-1 0,0 1,1-1,-1 1,0-1,1 1,-1 0,0 0,1 1,-1-1,0 0,1 1,-1-1,0 1,1 0,-1 0,1 0,-1 0,1 1,0-1,-4 3,-16 15,0 2,1 0,1 1,1 2,-27 43,26-38,-17 23,2 2,-31 67,63-115,1 1,-1 0,1 0,0 0,1 0,0 0,0 0,0 9,1-14,0 0,0 1,1-1,-1 0,1 0,-1 0,1 0,0 0,0 0,-1 0,2 0,-1 0,0 0,0-1,0 1,1 0,-1-1,1 1,0-1,-1 1,1-1,0 0,0 0,0 0,-1 0,1 0,0 0,1 0,-1-1,0 1,3 0,13 2,0-1,-1-1,1-1,0 0,25-4,92-21,-86 14,54-5,-15 8,-66 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07.1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84 390,'-34'1,"-7"0,32-2,16-1,4 0,-1-1,0-1,0 0,0 0,0-1,14-9,-12 6,0 2,0 0,23-8,7 3,1 2,45-3,-62 8,-1-2,0-1,35-14,-24 8,230-90,52-18,-280 109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20.7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1 443,'6'-5,"1"2,-1-1,1 1,0 0,0 0,1 1,-1 0,9-2,17-5,160-47,298-48,-248 58,143-37,88-18,-443 93,-12 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08.5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1304 1388,'-39'1,"26"0,0 0,0-1,-1-1,1 0,-24-5,37 6,0 0,-1 0,1 0,0 0,-1-1,1 1,0 0,0 0,-1 0,1 0,0-1,0 1,0 0,-1 0,1-1,0 1,0 0,0 0,0-1,-1 1,1 0,0 0,0-1,0 1,0 0,0 0,0-1,0 1,0 0,0-1,0 1,0 0,0-1,0 1,0 0,0 0,0-1,0 1,0 0,1 0,-1-1,0 1,13-17,20-11,311-213,159-119,-165 83,-270 215,-3-4,96-124,-149 174,23-34,-33 48,-1-1,1 1,-1-1,0 0,0 0,0 0,0 0,0 0,0 0,-1 0,0 0,1 0,-1 0,-1-5,1 7,-1 0,1 0,-1 0,1 0,-1 0,1 0,-1 0,0 0,0 0,1 1,-1-1,0 0,0 1,0-1,0 0,0 1,0-1,0 1,0-1,0 1,0 0,0 0,0-1,0 1,-1 0,0 0,-34 0,34 1,-51 6,0 3,0 2,-58 22,56-17,-184 64,-345 168,-199 171,597-312,-227 175,397-271,-8 7,-39 38,58-52,1-1,0 1,0 0,0 0,0 1,1-1,0 1,0 0,1 0,-1 0,1 0,1 0,-1 0,0 10,2-11,1 0,0 0,1-1,-1 1,1 0,0 0,0-1,0 0,1 1,-1-1,1 0,0 0,1 0,-1 0,0-1,1 0,0 1,0-1,6 3,12 9,1-1,31 14,-52-27,140 59,238 66,-309-105,1086 285,-1074-286,2-3,0-5,100 3,-180-14,0-1,-1-1,1 1,-1 0,1-1,0 0,-1 0,1-1,-1 1,0-1,1 0,-1 0,0 0,7-6,-5 2,0-1,0 0,-1 0,1-1,-2 0,5-8,2-4,84-161,-37 65,-56 110,1 0,1 1,-1-1,1 1,0 0,0 0,0 0,1 0,0 1,0 0,0 0,7-4,-8 6,0 1,1-1,-1 1,1 0,0 0,-1 1,1-1,0 1,-1 0,1 0,0 1,-1 0,1-1,-1 1,1 1,-1-1,9 4,37 20,-1 1,-1 2,76 60,-4-2,-65-53,-25-15,47 37,-68-48,0 1,-1 0,0 0,-1 1,0 0,0 1,-1 0,-1-1,7 15,-7-12,0 0,2 0,-1-1,1 0,1 0,0 0,1-1,12 12,-7-9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09.3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0,'1'14,"2"0,-1 0,2 0,0-1,0 0,2 1,-1-2,2 1,9 15,7 15,494 951,-369-726,-137-248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10.0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1 703,'161'-92,"-30"16,379-165,16 29,-404 164,-70 28,-14 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10.9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1037 152,'-63'-31,"-111"-39,133 57,1 2,-1 2,-1 1,-44-1,70 9,0 0,1 1,-1 1,1 1,0 0,-1 1,1 0,1 1,-1 1,1 1,0 0,0 0,1 2,0-1,1 2,-1 0,2 0,0 1,0 0,-17 25,1 2,3 2,0 0,3 2,2 1,-25 76,24-56,2 0,4 1,2 1,3 0,2 0,4 1,6 81,-1-127,1 0,1 0,0-1,2 1,0-1,1-1,1 1,21 33,-22-42,0 0,1-1,0 0,0 0,1-1,0 0,1 0,0-1,0 0,1-1,-1 0,1-1,0 0,1-1,21 6,10-2,1-2,84 1,89-16,-169 5,-1-2,65-16,-92 16,1 0,-1-1,0-2,-1 0,0 0,0-2,30-23,-40 26,-1-1,0 0,0 0,-1-1,0 0,-1 0,0-1,7-16,29-95,-35 98,7-23,51-201,-60 222,-1 0,-2 0,-1 0,0 0,-2-1,-1 1,-9-42,6 54,0 0,0 1,-1 0,-1 0,0 1,-1-1,-1 2,1-1,-2 1,0 0,0 1,-13-10,-2 1,0 0,-1 2,-1 2,-47-22,14 22,51 12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11.5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28,'0'-4,"0"-6,0 3,4 3,6 1,6 11,3 8,8 10,4 8,4 8,2 5,-3-1,-1-4,-8-6,-2-3,-2-4,0-2,-4-7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12.5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927 67,'-20'-10,"-5"-3,0 1,-35-10,49 19,0 1,1 0,-1 1,0 0,0 0,0 1,0 1,0 0,-13 3,-13 5,0 2,0 2,1 1,1 2,0 1,2 2,-34 24,19-8,2 2,1 2,-75 84,107-108,0 2,1-1,0 2,2-1,-15 33,23-44,-1 1,1 0,0-1,1 1,-1 0,1 0,1 0,-1 1,1-1,1 0,-1 0,1 0,0 0,1 0,-1 0,2 0,-1-1,1 1,6 12,1-6,-1-1,2 0,0 0,0-1,1-1,0 0,1 0,22 12,119 54,-154-76,88 36,2-5,158 35,194 4,-386-64,0 3,78 23,-116-26,0 1,0 1,-1 0,0 1,-1 1,0 0,0 2,-1 0,-1 0,0 1,12 16,-14-13,0 0,-2 1,0 1,-1 0,-1 0,0 1,-1 0,-2 0,6 27,-8-32,-1 1,0-1,-1 0,-1 1,0-1,-1 1,0-1,-1 1,-1-1,0 0,-1 0,-1 0,-9 21,9-27,-1-1,1 1,-1-1,0 0,-1-1,0 1,0-1,0-1,0 1,-1-1,0-1,0 1,-1-1,1-1,-1 0,0 0,-13 3,-13 0,-1-2,0-1,-44-1,-11 0,-64 20,48-6,70-11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13.7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727 1,'-19'37,"-19"34,3 2,3 1,-43 151,74-220,-2 11,-1 0,-1-1,-6 16,9-26,-1-1,1 1,-1-1,0 0,0 0,0 0,-1 0,1 0,-1-1,0 0,0 1,0-1,-9 4,-58 32,-113 81,149-87,30-27,0-1,-1 1,1-1,-1-1,0 1,-7 4,5-5,1 2,0-1,1 1,0 0,0 0,0 0,0 1,-4 9,-2 1,1 1,-10 24,14-26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14.1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15.0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1,'46'52,"-2"1,69 109,52 133,-93-159,148 292,-48-90,-156-308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16.2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183 126,'-5'0,"0"-1,-1 1,1 0,0 0,0 1,0-1,0 1,0 0,0 1,0-1,0 1,1 0,-1 0,0 0,1 1,0 0,-1 0,1 0,0 0,1 1,-1-1,0 1,1 0,0 0,-3 5,-4 9,1 1,1 1,1-1,1 1,0 1,1-1,-3 37,5-22,1 1,2-1,9 64,-5-76,1 0,1-1,1 1,1-1,17 32,-19-43,0 0,0 0,2-1,-1 0,1 0,0-1,1 0,0 0,0-1,1-1,22 14,-26-18,0-1,0 0,1-1,-1 1,1-1,-1-1,1 1,0-1,-1 0,1 0,0-1,-1 0,1 0,8-3,11-5,1 0,27-15,-20 8,-23 12,381-174,-276 120,141-97,-239 143,0-1,-1 0,-1-1,0-1,23-27,-36 38,-1 1,1-1,-1 0,1 0,-1-1,0 1,-1 0,1-1,-1 1,0 0,0-1,0 0,0 1,-1-1,0 0,0 1,0-1,-1 0,0 1,1-1,-1 1,-1-1,1 1,-1 0,0-1,0 1,0 0,0 0,-1 0,0 0,0 1,-3-5,-6-3,1 0,-1 1,-1 1,0 0,0 0,-1 1,0 1,-28-10,6 4,0 2,-59-10,14 7,-1 3,0 4,-93 3,163 6,-1 0,1 1,0 0,0 0,1 1,-23 12,-67 43,48-25,11-9,16-8,-2-1,0-1,0-2,-34 11,43-23,19-1,0-1,0 1,0-1,0 0,0 1,0-1,0 1,0-1,0 0,0 1,0-1,1 1,-1-1,0 1,0-1,1 1,-1-1,0 1,1-1,-1 1,0-1,1 1,-1-1,1 1,-1 0,1-1,12-13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32.7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409 755,'-12'-1,"1"1,0 1,0 0,0 0,0 1,0 1,1 0,-1 0,1 1,-1 0,1 1,1 0,-1 1,1 0,0 0,-10 10,0 1,0 1,1 2,1 0,1 0,1 2,0-1,2 2,-15 34,16-29,1 0,2 1,0 1,2 0,2 0,-4 59,8-84,1 0,0-1,1 1,-1-1,1 1,0 0,0-1,0 0,1 1,-1-1,1 0,0 1,1-1,-1 0,1-1,-1 1,7 6,-3-5,0-1,0 1,1-1,0 0,0-1,0 0,0 0,0 0,1-1,8 2,59 10,1-4,0-3,103-3,-172-4,1 0,0 0,-1-1,1 0,-1 0,1-1,-1 0,0 0,8-4,-13 4,1 1,-1-1,1 0,-1 0,0 0,0 0,0 0,0-1,0 1,0-1,-1 1,1-1,-1 1,0-1,0 0,0 0,0 0,0 1,0-1,-1 0,1 0,-1 0,0 0,0 0,0 0,-1-4,-5-26,-1 0,-1 0,-2 1,-1 1,-31-60,5 7,-62-143,77 185,-1 1,-1 1,-38-46,50 74,9 15,17 24,12 5,1-2,2 0,0-2,38 26,138 87,-187-130,126 78,4-7,207 83,-338-158,50 17,-63-22,-1-1,1 0,1-1,-1 1,0-1,0 1,0-1,0 0,0-1,0 1,0-1,0 0,5-1,-7 1,-1-1,1 1,-1 0,1-1,-1 1,0 0,0-1,1 0,-1 1,0-1,-1 0,1 1,0-1,0 0,-1 0,1 0,-1 0,1 0,-1 0,0 0,0 0,0 1,0-1,-1-4,-7-52,6 51,-11-43,-2 0,-2 1,-40-78,-90-132,119 213,-50-87,-174-222,241 340,-2 0,1 2,-2-1,0 2,0 0,-1 0,-1 1,-26-13,19 20,22 4,1 0,0 1,0-1,-1 0,1 0,0 0,0 1,-1-1,1 0,0 1,0-1,0 0,0 0,-1 1,1-1,0 0,0 1,0-1,0 0,0 1,0-1,0 0,0 1,0-1,0 1,0-1,0 0,0 1,0-1,0 0,0 1,1-1,-1 0,0 0,0 1,2 4,1-1,-1 0,1 0,0 0,0 0,0 0,5 3,47 38,1-2,3-2,107 54,-78-45,411 257,-495-304,1 0,-1 0,1 0,0-1,0 0,0 1,0-2,0 1,0-1,1 1,-1-1,0-1,1 1,-1-1,1 0,-1 0,0-1,1 1,-1-1,1 0,-1-1,0 0,0 1,0-1,0-1,0 1,0-1,-1 0,1 0,-1 0,0-1,4-4,41-35,-3-3,47-58,-23 24,-14 17,-7 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30.3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528 565,'-52'-1,"10"0,0 2,-54 8,82-6,0 0,0 0,1 2,-1 0,1 0,0 1,0 1,1 0,0 1,-19 15,18-12,1 1,0 1,1 0,0 1,1 0,1 0,0 1,1 0,0 1,-6 20,10-25,1 1,0 0,1-1,1 1,-1 0,2 0,0 0,0 0,1 0,0 0,1 0,1-1,0 1,0 0,8 16,0-6,1-2,1 0,1 0,0-1,1-1,1 0,1-1,1-1,0 0,1-2,40 24,-34-24,1-1,1-2,0 0,1-2,0-1,0-1,1-2,-1 0,43 0,-68-5,0 1,1-1,-1 0,0 0,0 0,1-1,-1 1,0-1,0 1,0-1,1 0,-1 0,0-1,0 1,0-1,-1 1,1-1,0 0,-1 0,1 0,-1 0,0-1,1 1,-1-1,0 1,0-1,-1 0,1 0,-1 0,1 0,-1 0,0 0,0 0,0 0,0-5,9-38,-3-1,-1 1,-2-67,-18-139,11 222,-1 1,-12-43,17 69,4 7,12 15,24 31,-37-44,58 69,3-3,3-3,144 113,-151-138,2-3,1-2,2-3,2-3,113 39,-148-62,63 11,-85-19,1 0,0-2,-1 1,1-1,0-1,-1 0,1-1,-1 0,13-5,-19 5,-1 0,0-1,0 0,0 0,0 0,0 0,-1 0,1-1,-1 0,0 0,0 0,0 0,0 0,-1 0,0-1,0 1,0-1,-1 0,1 1,-1-1,0 0,1-9,0-14,0 0,-4-53,0 52,-3-55,-3 1,-5 0,-2 1,-49-144,42 165,-2 2,-3 1,-3 1,-2 1,-3 2,-77-93,110 145,-58-59,55 57,0 0,0 0,0 0,0 1,-1 0,1 0,-1 1,0 0,1 0,-1 0,-7-1,12 3,0-1,0 1,0 0,0 0,0 0,0 0,0 0,0-1,0 2,0-1,1 0,-1 0,0 0,0 0,0 1,0-1,0 0,0 1,0-1,1 0,-1 1,0-1,0 1,1 0,-1-1,0 1,1 0,-1-1,0 1,1 0,-1 0,1-1,-1 1,1 0,0 0,-1 0,1 0,0 0,-1 0,1-1,0 1,0 0,0 0,0 0,0 0,0 0,0 0,0 0,1 1,0 3,0-1,0 1,1 0,0-1,0 0,0 1,0-1,6 7,18 16,1-1,1-2,1-1,1-1,53 30,-56-35,359 183,-197-110,-178-84,1 0,-1 0,0 1,0 1,13 11,-21-16,0 1,0-1,-1 1,1 0,-1-1,0 1,0 0,0 0,-1 0,1 1,-1-1,0 0,0 0,0 1,-1-1,0 1,0-1,0 1,-1 4,-12 291,12-288,0-1,-1 0,0 1,-1-1,0 0,0-1,-7 14,1-1,1-1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17.1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0,'8'1,"0"-1,0 2,0-1,0 1,0 0,0 1,0 0,-1 0,0 1,1 0,-1 0,-1 1,1-1,7 8,9 9,-1 2,27 34,-26-29,166 203,245 388,-432-615,1 0,0 0,-1 0,2 0,-1 0,0-1,1 1,-1-1,1 0,0 0,0 0,1-1,-1 1,0-1,1 0,5 1,1 0,1-2,0 0,-1 0,1-1,16-2,-15 1,63-3,4 1,-1-4,123-25,-179 26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17.5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1 332,'0'-4,"4"-2,10-4,12-4,9 0,12-7,15-3,9-2,7-5,1-2,2 1,-2 1,-9 6,-12 3,-8 1,-12 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18.1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5,0 5,9 7,6 8,6 6,7 5,4 3,0-2,-5-1,-3-8,-1-11,-5-5,-1-3,-3 1,-4-4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18.5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19.9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1 401,'0'-2,"0"1,1 0,-1 0,1 0,0 0,-1 0,1 0,0 0,-1 0,1 0,0 1,0-1,0 0,0 0,0 1,0-1,0 0,0 1,0-1,0 1,0-1,0 1,0 0,1 0,-1-1,0 1,2 0,38-4,-36 3,7 1,0 0,0 1,0 0,0 0,0 2,0-1,14 6,-19-5,0-1,-1 1,1 1,-1-1,1 1,-1 0,-1 1,1-1,0 1,-1 0,0 1,0-1,4 7,-9-11,0 0,1-1,-1 1,0-1,1 1,-1 0,1-1,-1 1,1-1,-1 1,1-1,-1 1,1-1,0 1,-1-1,1 0,0 1,-1-1,1 0,0 0,-1 0,1 1,0-1,0 0,-1 0,1 0,0 0,0 0,-1 0,1 0,0 0,-1-1,1 1,0 0,0 0,-1-1,1 1,0 0,-1-1,1 1,-1 0,1-1,0 1,-1-1,1 1,-1-1,1 1,-1-1,1 0,-1 1,0-1,1 0,-1 1,1-2,23-45,-20 39,141-312,-142 313,0 1,0 0,0 0,1 1,0-1,0 1,0-1,1 1,-1 1,10-8,-10 10,-1 0,1 1,-1-1,1 1,-1 0,1 0,0 0,0 0,0 1,0 0,-1-1,1 1,0 1,0-1,0 1,0-1,-1 1,1 0,0 0,4 3,12 4,-1 1,0 1,-1 1,0 1,20 17,80 77,-79-68,43 38,-3 4,120 156,-199-236,0 0,0 0,0 0,-1 0,1 0,0-1,0 1,0 0,0 0,0 0,0 0,0 0,0-1,0 1,0 0,0 0,0 0,0 0,0 0,0 0,0-1,0 1,0 0,0 0,0 0,1 0,-1 0,0 0,0-1,0 1,0 0,0 0,0 0,0 0,0 0,0 0,1 0,-1 0,0 0,0-1,0 1,0 0,0 0,0 0,1 0,-1 0,0 0,0 0,0 0,0 0,0 0,0 0,1 0,-1 0,0 0,0 0,0 0,0 0,0 0,1 0,-1 0,0 0,0 1,0-1,0 0,0 0,0 0,1 0,0-23,-2-27,1 50,-1-23,2 0,1 1,1-1,1 0,0 1,2 0,14-37,3 8,57-95,-77 141,0 0,0 1,0-1,0 1,1 0,0 0,0 0,0 1,0-1,0 1,1 0,-1 0,1 1,10-5,-11 7,-1-1,1 0,0 1,0 0,0 0,-1 0,1 1,0-1,0 1,-1 0,1 0,-1 0,1 0,-1 1,1-1,-1 1,1 0,-1 0,0 0,0 0,4 5,167 168,-53-47,-102-111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22.0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662 766,'4'-1,"0"0,-1-1,1 1,-1-1,1 0,-1 0,0 0,1 0,2-3,9-5,112-59,-42 24,96-66,-158 95,0-2,-1-1,-1 0,-1-2,-1 0,0-1,-2-1,22-38,-33 50,-1 0,0-1,-1 1,-1-1,0 0,0 0,-1-1,0 1,-1-24,-1 31,0 0,-1 1,1-1,-1 0,0 1,0-1,-1 1,0 0,1-1,-1 1,-1 0,1 0,0 0,-1 0,0 0,0 1,0-1,0 1,-1 0,1 0,-1 0,0 1,0-1,0 1,0 0,0 0,-1 0,1 0,-6 0,-12-3,-1 2,1 1,-1 1,0 0,1 2,-1 1,0 1,1 0,-40 13,2 3,1 2,-75 40,14 0,2 5,-197 148,284-189,0 2,-27 32,50-51,1 1,0 0,0 0,1 1,1-1,-1 1,1 1,1-1,0 1,1 0,0 0,-2 13,5-20,0 0,0 0,0 0,1 0,-1 0,1 0,1 0,-1 0,0 0,1 0,0-1,-1 1,2 0,-1-1,0 0,1 1,-1-1,1 0,0-1,6 6,6 3,0-1,0 0,26 10,-30-14,137 62,215 68,169 19,-432-127,-39-11,-30-6,1-2,0-1,0-1,1-2,-1-1,44-1,-73-3,0 0,0-1,0 1,1-1,-1 0,0 0,0 0,-1-1,1 1,0 0,0-1,0 0,-1 0,1 0,-1 0,0 0,1 0,-1-1,0 1,0-1,2-4,0-2,0-1,0 0,-1 0,0 0,1-12,5-19,15-24,3 0,43-75,7-14,50-174,-113 283,-2-1,-3 0,-1-1,-2 1,-1-72,-5 114,0 1,0-1,0 0,-1 0,0 1,0-1,0 1,0-1,0 0,-1 1,1 0,-1-1,0 1,0 0,0 0,-1 0,1 0,-1 1,1-1,-1 1,0-1,0 1,0 0,0 0,-1 0,1 1,0-1,-1 1,1-1,-1 1,0 0,1 1,-1-1,0 1,-6-1,-12 1,1 1,-1 1,0 0,-39 11,49-10,-22 4,0 1,1 2,1 1,0 2,0 1,-46 29,74-41,0 1,1 0,-1 0,1 0,-1 1,1-1,0 1,0 0,0 0,1 0,0 0,-1 0,1 1,-1 4,2-6,1 1,-1-1,1 0,0 1,0-1,0 0,1 1,-1-1,1 0,0 1,0-1,0 0,0 0,0 0,1 0,-1 0,1 0,0 0,0 0,4 4,9 7,0-1,1 0,1-1,0-1,1-1,0 0,0-1,35 11,-29-10,356 132,-76-31,461 209,-751-313,2-1,-1 1,0 1,0 0,19 15,-32-22,-1 0,0-1,0 1,0 0,0 0,0 0,-1 0,1 0,0 0,0 0,-1 0,1 0,0 0,-1 0,1 0,-1 0,1 1,-1-1,0 0,0 0,1 1,-1-1,0 0,0 0,0 1,0-1,-1 0,1 1,0-1,0 0,-1 0,1 0,-1 1,1-1,-1 0,1 0,-1 0,0 0,0 0,1 0,-1 0,0 0,0 0,0 0,-2 1,-5 4,-1 0,0-1,0 0,-16 6,16-6,-187 91,-240 158,388-222,-3-3,0-2,-1-2,-2-3,-110 31,132-44,25-7,-1 1,1-1,-1 0,0 0,0-1,0 0,0-1,0 0,-11-1,46-7,-8 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23.3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585 732,'8'-6,"0"0,0 0,0 1,1 0,0 1,0 0,14-5,15-6,77-38,-52 26,-2-2,87-57,-142 82,0 0,0 0,-1-1,1 0,-1 0,0-1,0 1,-1-1,0 0,0 0,0-1,-1 1,0-1,0 1,-1-1,1 0,-2 0,1 0,-1-1,0 1,0 0,-1 0,0-1,0 1,-1 0,0-1,0 1,-1 0,0 0,0 0,-1 0,1 0,-1 1,-1-1,0 1,0 0,0 0,0 0,-1 1,-8-9,-13-8,-1 0,-1 2,0 1,-2 1,0 1,-1 2,0 1,-1 2,-1 1,0 1,0 2,-57-7,59 12,1 1,-1 1,1 1,-1 2,1 1,-1 2,1 1,0 1,1 1,0 2,0 1,1 1,1 1,-39 26,51-27,0 1,1 1,0 0,1 1,1 0,0 1,1 0,1 1,1 0,0 1,1 0,1 0,1 1,0 0,2 0,-4 29,3-11,2 1,2 0,1-1,2 1,1 0,2-1,18 64,-6-48,3-1,1-2,3 0,3-1,36 52,182 214,-74-101,-161-200,0 1,-2 0,0 1,-1-1,0 2,5 20,19 108,-20-82,3 6,-4 1,-2 0,-4 127,-4-193,0 0,0 0,-1 1,1-1,-1 0,-1 0,1 0,0 0,-1 0,0 0,0 0,0 0,-4 5,4-8,0 1,0-1,0 0,0 0,0 0,0 0,0 0,0 0,0-1,0 1,-1-1,1 1,0-1,0 0,-1 0,1 0,0 0,-1 0,1 0,0-1,0 1,0-1,-1 0,1 0,0 1,-3-3,-52-24,1-2,-94-64,124 74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23.9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12 219,'0'0,"-1"0,1 0,0 0,-1 0,1 0,0 0,-1 0,1 0,-1 0,1 0,0 0,-1 0,1 0,0 0,-1 0,1 0,0-1,-1 1,1 0,0 0,-1 0,1-1,0 1,-1 0,1 0,0-1,0 1,-1 0,1-1,0 1,0 0,0-1,-1 1,1 0,0-1,0 1,0 0,0-1,0 0,8-15,20-12,42-10,97-36,-120 55,-26 12,-1 1,1 1,26-3,-24 4,10-2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25.5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656 311,'-8'1,"-1"0,1 0,-1 1,1 0,0 1,0 0,0 0,0 1,0 0,-11 8,-10 8,-33 29,51-39,-270 251,171-154,102-99,0-1,0 1,1 0,1 1,-12 17,17-23,0-1,0 0,0 0,1 1,-1-1,0 0,1 1,0-1,-1 1,1-1,0 1,0-1,1 1,-1-1,0 0,1 1,0-1,-1 0,1 1,0-1,0 0,0 0,0 0,1 1,-1-2,1 1,-1 0,1 0,0 0,-1-1,1 1,2 1,24 15,0-1,1-2,1-1,0-1,1-1,32 7,-60-18,0 0,0 0,0 0,0-1,0 1,0-1,0 0,-1 0,1 0,0 0,0-1,0 1,0-1,0 1,0-1,0 0,0 0,-1-1,1 1,0 0,-1-1,1 0,-1 1,0-1,0 0,1 0,-1 0,0-1,-1 1,1 0,0-1,-1 0,1 1,-1-1,2-5,3-10,0 0,-1 0,-1-1,2-31,-1 14,81-413,-84 443,-1-1,1 1,0 0,1 0,-1 1,1-1,5-7,-7 12,0 0,-1 0,1 0,0 0,0 0,0 1,0-1,1 0,-1 0,0 1,0-1,0 1,0-1,1 1,-1-1,0 1,1 0,-1-1,0 1,1 0,-1 0,0 0,1 0,-1 0,0 1,1-1,-1 0,0 0,0 1,1-1,-1 1,0-1,0 1,0 0,0-1,1 1,-1 0,0 0,0 0,1 2,44 43,-40-39,-1 0,1 0,0-1,1 0,-1 0,1-1,0 1,1-2,-1 1,1-1,0 0,0 0,1-1,15 4,23-2,81-2,0 0,-72 3,-17-2,67 0,-104-4,0-1,0 1,0 0,0-1,0 1,0-1,0 0,0 1,0-1,0 0,0 0,0 0,-1-1,1 1,0 0,-1-1,1 1,-1-1,1 1,-1-1,0 0,0 1,0-1,0 0,0 0,0 0,0 0,-1 0,1-2,1-7,0 0,-1 0,0 0,-1-18,0-8,5-2,-2 0,-1-1,-3 1,-1-1,-8-44,9 81,0-1,-1 1,1 0,-1 0,1 0,-1 1,0-1,0 0,0 1,-1-1,1 1,0 0,-1-1,0 1,1 0,-1 1,0-1,0 0,0 1,0 0,0 0,-7-2,8 2,0 1,0-1,-1 1,1 0,0 0,0-1,-1 2,1-1,0 0,0 0,0 1,-1-1,1 1,0-1,0 1,0 0,0 0,0 0,0 0,0 0,0 1,0-1,1 0,-1 1,0 0,1-1,-1 1,1 0,0 0,0-1,-1 1,1 0,0 0,0 3,0-2,1 1,-1-1,1 0,0 1,0-1,0 1,1-1,-1 0,1 1,0-1,0 0,0 0,0 1,0-1,1 0,0 0,-1 0,1 0,0-1,5 6,6 7,1-1,22 18,-18-16,269 231,80 73,-351-305,0 0,-1 1,-1 1,22 33,-33-46,-1 0,-1 0,1 0,0 0,-1 0,0 0,0 0,0 0,-1 1,1-1,-1 0,0 0,0 6,-1-7,0 1,0-1,-1 0,1 0,0 0,-1 0,0 0,0-1,0 1,0 0,0-1,0 0,-1 1,1-1,-1 0,0 0,0 0,1-1,-6 3,-3 1,-1 0,-1 0,1-2,-1 1,1-2,-1 0,-23 1,-44 10,-2 21,64-29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26.2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1,'1'12,"0"0,0-1,1 1,1 0,0-1,0 1,7 12,41 75,-22-48,167 309,51 99,-61-127,-179-321,0-1,1 1,1-1,0-1,0 0,1 0,16 11,-24-18,0-1,1 1,-1-1,1 1,-1-1,1 0,-1 0,1 0,0-1,0 1,-1-1,1 1,0-1,0 0,0 0,-1 0,1 0,0-1,0 1,-1-1,1 0,0 1,-1-1,1 0,0-1,-1 1,1 0,-1-1,0 0,0 1,1-1,-1 0,0 0,0 0,-1 0,1-1,0 1,-1 0,2-4,5-8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31.4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864 1,'-29'1,"0"2,0 1,0 1,0 1,1 2,0 1,-45 20,21-3,0 3,-85 62,99-62,2 1,1 2,1 1,2 2,-30 42,48-58,1 1,1 0,0 1,2 1,0-1,2 2,0-1,2 1,0 0,1 0,2 1,-1 24,4-35,1-1,1 1,0 0,1-1,0 0,1 0,0 0,1 0,1-1,-1 1,2-1,0-1,0 1,1-1,0-1,0 1,1-1,0-1,1 0,0 0,18 10,5 2,1-3,0-1,1-1,1-2,0-1,38 7,-31-11,1-2,0-1,0-2,0-2,80-10,-53-1,-1-4,122-40,-134 38,-41 12,0-1,-1 0,0-1,24-12,-21 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26.7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65,'0'-5,"5"0,5-1,5 2,5 1,3 1,6-3,7-1,10-4,6 0,-7 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28.2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612 941,'8'-1,"1"0,-1-1,0 0,0 0,0-1,0 0,0 0,-1 0,1-1,-1-1,0 1,0-1,-1 0,11-11,1-2,0-1,-2 0,22-34,-34 47,1-1,-1 0,0 0,-1 0,0 0,0-1,-1 1,0-1,2-13,-3 19,-2-1,1 0,0 1,-1-1,1 0,-1 1,0-1,0 1,0-1,0 1,0-1,0 1,-1 0,1-1,-1 1,1 0,-1 0,0 0,0 1,0-1,0 0,0 1,-1-1,1 1,0 0,-1-1,1 1,-1 0,1 1,-1-1,-4 0,-12-4,-1 1,0 2,1 0,-1 1,0 0,0 2,0 1,0 0,0 1,1 1,0 1,0 1,-29 13,-6 5,1 4,1 1,-58 45,90-61,-12 9,1 1,-57 55,82-72,0 0,1 1,-1-1,1 1,1 0,-1 0,1 1,0 0,1-1,0 1,0 0,1 1,0-1,0 0,1 1,0-1,0 1,1-1,1 16,1-18,0 0,0 0,0 0,1 0,0 0,0-1,0 0,1 1,0-1,0 0,0-1,7 6,8 7,38 24,-30-21,39 22,1-2,1-3,3-3,0-4,2-2,103 24,-167-49,0-1,0 0,-1-1,1 0,0 0,0-1,17-1,-21 0,1-1,-1 1,0-1,0-1,0 1,0 0,-1-1,1 0,-1 0,1-1,-1 1,0-1,-1 0,5-5,49-61,87-141,25-92,-163 291,179-360,-142 268,53-184,-94 279,0 0,0 0,0 0,-1 0,-1 0,0 0,0 0,-1-10,0 17,1 0,-1 0,0 0,0 0,0 0,0 0,0 0,0 0,-1 0,1 0,0 1,-1-1,0 0,1 1,-1-1,0 1,0 0,0 0,0 0,0 0,0 0,0 0,0 0,0 0,0 1,0-1,-1 1,1 0,0 0,0 0,-1 0,1 0,0 0,0 0,-1 1,1-1,-3 2,-17 2,1 2,-1 0,1 2,0 0,1 1,0 1,-32 21,5 2,-76 69,102-84,2 1,1 1,0 0,1 2,1 0,-16 30,28-44,0 0,0 1,1-1,0 1,1-1,0 1,0 0,1 0,0 0,1 0,0 0,0 0,1 0,0 0,0 0,1 0,1 0,-1-1,1 1,1-1,-1 0,8 12,10 7,1 0,1-1,1-1,1-1,2-1,48 32,52 46,-97-73,-2 1,-1 1,-1 1,-2 1,25 43,-40-60,-2-1,0 2,0-1,-2 1,0 0,0 0,-2 0,0 1,-1-1,0 1,-2 0,0-1,0 1,-2 0,-4 22,-5 3,-46 210,46-190,2 1,1 66,7-126,1 0,0-1,0 1,1 0,-1-1,0 1,1 0,0-1,0 1,-1 0,1-1,1 1,-1-1,0 0,1 1,-1-1,1 0,0 0,-1 0,1 0,3 2,-3-3,0 0,0 0,0-1,0 1,1-1,-1 1,0-1,0 0,1 0,-1 0,0 0,0 0,0 0,1-1,-1 1,0-1,0 0,0 1,0-1,0 0,0 0,0 0,0-1,0 1,3-3,12-10,0 0,-1-2,-1 1,-1-2,14-19,58-98,-45 67,93-138,-115 175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29.7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1638 1,'-47'0,"0"3,0 2,0 2,1 1,0 3,-68 26,-46 28,3 7,3 7,4 6,4 7,-161 131,277-199,14-13,1 0,1 1,0 0,0 1,1 1,1 0,0 1,-15 25,27-39,-1 0,1 0,0 0,-1 0,1 0,0 0,0 0,-1 0,1 0,0 0,0 0,0 0,0 0,0 0,1 0,-1 0,0 0,0 0,1 0,-1 0,1 0,-1 0,1 0,-1 0,1 0,-1-1,1 1,0 0,-1 0,1-1,0 1,0 0,0-1,0 1,-1-1,1 1,0-1,0 1,0-1,2 1,49 9,-41-8,308 38,269 40,-482-64,323 61,-417-75,1 2,-1-1,1 2,-1-1,16 10,-27-13,1 0,-1 0,1 0,-1 0,0 0,1 0,-1 1,0-1,0 1,0-1,0 0,0 1,0 0,0-1,0 1,-1-1,1 1,0 3,-1-3,0 0,-1 0,1 1,-1-1,0 0,1 0,-1 0,0 0,0 0,0-1,0 1,-1 0,1 0,0-1,-1 1,1-1,-1 1,0-1,1 0,-3 2,-165 111,74-54,36-21,-71 36,109-65,0-1,-1 0,0-2,0 0,-1-2,0 0,-35 2,0-5,-86-7,126 3,0-1,0 0,0-1,0-1,1-1,0 0,0-1,-31-19,29 12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30.5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1102 38,'1'0,"1"0,-1 0,1-1,-1 1,1-1,-1 1,0-1,1 0,-1 0,0 1,0-1,1 0,-1 0,0 0,0 0,0-1,0 1,0 0,0 0,1-3,-2 4,0-1,1 1,-1 0,0-1,0 1,0-1,1 1,-1-1,0 1,0-1,0 1,0-1,0 1,0-1,0 1,0-1,0 0,0 1,0-1,0 1,-1-1,1 1,0 0,0-1,0 1,-1-1,1 1,0-1,0 1,-1-1,1 1,0 0,-1-1,1 1,-1 0,1-1,-1 1,1 0,0 0,-1-1,1 1,-1 0,1 0,-1 0,1 0,-1-1,1 1,-1 0,1 0,-1 0,1 0,-1 0,1 0,-1 0,1 1,-1-1,1 0,-2 0,-14 2,0 1,0 0,0 1,0 1,1 0,-1 1,-24 14,-100 67,122-75,-59 43,3 3,2 4,3 2,3 4,3 2,-95 138,147-192,-47 68,-83 160,138-238,1 0,-1 0,1 0,1 0,-1 1,0 10,1-15,1-1,0 0,1 0,-1 0,0 1,0-1,0 0,1 0,-1 0,1 0,-1 0,1 0,-1 0,1 0,-1 0,1 0,0 0,0 0,-1 0,1 0,0 0,0-1,0 1,0 0,0-1,0 1,0-1,0 1,0-1,0 1,1-1,-1 0,0 0,0 1,0-1,0 0,1 0,-1 0,0 0,0 0,2-1,30-1,45-10,32-3,172 9,306 34,-338-11,-199-14,654 21,-680-24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32.0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36 789,'-1'0,"0"1,0-1,0 1,0 0,0-1,0 1,0 0,0 0,1 0,-1 0,0 0,1 0,-1 0,0 0,1 0,-1 0,1 0,0 0,-1 0,1 0,0 0,0 1,0-1,0 0,0 2,-3 31,4-21,0-1,1 1,1-1,0 0,1 0,0 0,9 16,48 81,-56-100,140 210,-68-108,73 144,-124-205,-5-12,-2 1,-2 1,-1 1,10 43,-25-83,-1 1,1-1,-1 0,0 1,0-1,1 1,-1-1,0 1,0-1,0 0,-1 1,1-1,0 1,0-1,-1 0,1 1,-1-1,0 2,0-3,1 0,-1 1,1-1,-1 0,0 0,1 0,-1 0,0 0,1 0,-1 0,1 0,-1 0,0-1,1 1,-1 0,0 0,1 0,-1-1,1 1,-1 0,1-1,-1 1,1 0,-1-1,1 1,-1-2,-6-3,1-1,0-1,0 1,-8-13,-19-39,2-3,-32-91,31 71,-213-573,204 522,7-2,5-1,-12-148,39 265,0-3,0 0,1 0,1 1,2-1,3-25,-4 42,0 0,0 0,0 0,1 0,-1 1,1-1,0 0,0 0,0 1,1 0,-1-1,1 1,0 0,0 0,0 0,0 1,1-1,-1 1,1 0,-1 0,1 0,0 0,0 0,0 1,0 0,0 0,0 0,0 0,0 1,0-1,8 1,18 1,0 1,1 1,-1 2,-1 1,1 1,-1 2,-1 1,1 1,-2 1,0 2,0 0,-1 2,-1 1,-1 1,0 1,-1 1,-1 1,25 32,-32-34,-4-6,-1 0,0 1,-1 0,9 19,-17-30,1 1,-1-1,0 1,0 0,0 0,0-1,-1 1,1 0,-1 0,0 0,0 0,0 0,-1-1,0 1,1 0,-1 0,-1-1,1 1,0 0,-1-1,0 1,0-1,-4 6,0-1,-50 63,-77 132,23 2,-134 228,253-446,0 2,1-1,0 1,0 1,2-1,-1 2,19-13,-22 17,0 0,1 1,0 0,0 0,0 0,0 1,0 1,0-1,1 2,-1-1,1 1,0 1,-1 0,19 2,40 13,89 31,-27-6,267 59,-56-15,-306-75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51.5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1 604,'37'-1,"50"-10,-3 0,386-63,-134 15,-246 48,162 0,-231 12,0 0,0-2,0-1,-1 0,1-1,23-8,-43 11,-1 0,0 0,0-1,0 1,0 0,0-1,0 1,0 0,0-1,0 1,0 0,0-1,0 1,0 0,0-1,0 1,0 0,0-1,0 1,-1 0,1-1,0 1,0 0,0 0,-1-1,1 1,0 0,0 0,-1-1,1 1,0 0,0 0,-1 0,1-1,0 1,0 0,-1 0,1 0,0 0,-1 0,1 0,0 0,-1 0,-16-11,-166-85,-153-92,290 151,44 35,0 0,0 1,0-1,0 0,1-1,-1 1,0 0,1 0,0-1,-1 1,1-1,0 1,0-1,1 1,-1-1,0 0,1 1,-1-5,2 6,0 0,-1-1,1 1,0 0,-1 0,1 0,0 0,0 0,0 0,0 0,0 0,0 1,0-1,0 0,0 1,0-1,1 0,-1 1,0 0,0-1,1 1,-1 0,0-1,0 1,1 0,-1 0,3 0,39 3,274 64,129 21,-17-31,-422-57,-1 1,1 0,-1 0,1 1,-1 0,0 0,11 6,-16-7,0 1,1-1,-1 0,0 1,0-1,0 1,0-1,0 1,0-1,-1 1,1 0,-1-1,1 1,-1 0,1-1,-1 1,0 0,0 0,0 0,0-1,0 1,0 0,0 0,-1-1,1 1,-1 0,1 0,-1-1,0 1,1-1,-1 1,0 0,-2 1,-26 51,-2-1,-52 65,-6 10,58-79,-200 286,201-297,-34 57,51-73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21.0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208 216,'-17'1,"1"1,0 0,-17 5,23-3,-1-2,0 0,0 0,0-1,0 0,0-1,0 0,-15-3,25 3,1 0,-1 0,1 0,0 0,-1 0,1 0,-1 0,1 0,-1 0,1 0,-1 0,1-1,0 1,-1 0,1 0,-1-1,1 1,0 0,-1 0,1-1,0 1,-1 0,1-1,0 1,-1 0,1-1,0 1,0-1,0 1,-1 0,1-1,0 1,0-1,0 1,0-1,0 1,0-1,0 1,0 0,0-1,0 1,0-1,0 0,18-17,32-11,5 7,0 2,115-25,-108 31,-1-3,81-32,-121 39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22.3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1 503,'0'-3,"0"-1,0 1,1-1,0 1,-1 0,1-1,1 1,-1 0,0 0,1 0,-1 0,1 0,0 0,0 0,0 0,4-3,0 1,0 0,0 1,0-1,0 1,1 1,-1-1,11-2,7-2,1 1,0 1,38-3,223-37,103-10,-384 55,5 0,-1 0,1 1,-1 0,0 1,1 0,8 2,-15-2,-1 0,0-1,0 1,1 1,-1-1,0 0,0 0,0 1,0 0,-1-1,1 1,0 0,-1-1,1 1,-1 0,0 0,1 1,-1-1,0 0,0 0,0 0,-1 1,1-1,-1 0,1 1,-1-1,0 1,0 2,2 43,-3 1,-8 56,-1-5,-4 119,-9-1,-61 249,77-440,-70 258,56-220,-3 0,-38 74,61-137,0 0,0 0,0 0,0 0,0 0,-1 0,1 0,0 0,-1-1,0 1,1-1,-1 1,-3 2,4-4,0 0,1-1,-1 1,1 0,-1 0,1 0,-1-1,1 1,-1 0,1 0,0-1,-1 1,1-1,-1 1,1 0,0-1,-1 1,1-1,0 1,-1-1,1 1,0 0,0-1,-1 1,1-1,0 0,0 1,0-1,0 1,0-1,0 1,0-1,0 0,-4-66,4 64,-5-204,-47-290,21 248,-4-42,-17-167,40 372,-25-93,18 98,19 78,0 2,0 1,0-1,0 1,0-1,0 0,0 1,-1-1,1 1,0-1,0 1,0-1,-1 0,1 1,0-1,0 1,-1-1,1 1,-1-1,1 1,0 0,-1-1,1 1,-1-1,1 1,-1 0,1 0,-2-1,-4 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02.4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522 1,'-41'23,"0"2,1 1,2 2,1 2,-33 35,16-9,2 3,-55 82,102-134,1 0,-1 0,1 0,0 0,1 1,0 0,0 0,0-1,1 2,0-1,1 0,0 0,0 0,1 1,0-1,0 0,1 1,0-1,1 0,0 0,0 0,0 0,1 0,0-1,1 1,0-1,0 1,1-1,-1-1,12 13,4 5,1 0,2-2,0-1,1 0,1-2,0-1,29 15,-41-27,0-2,0 0,0 0,0-1,0-1,1 0,21-1,98-7,-107 3,155-18,194-48,-349 64,-6 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04.0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346 222,'-20'0,"-3"-1,0 2,0 0,-35 7,50-6,0 1,0-1,1 1,-1 1,1 0,0 0,0 0,0 1,0 0,1 0,0 1,0-1,-8 11,-2 3,1 1,0 1,1 0,-14 31,27-49,0 1,0-1,0 1,1-1,-1 1,1-1,0 1,0-1,0 1,1-1,-1 1,1-1,0 1,0-1,0 0,0 1,1-1,-1 0,1 0,0 0,0 0,0 0,0 0,0-1,1 1,-1-1,1 1,0-1,-1 0,1 0,0 0,5 2,6 3,-1 0,1-1,0-1,1 0,-1-1,18 3,48 10,-33-6,59 6,-92-16,0-1,0 1,0-2,0 0,0-1,0 0,0-1,23-9,-33 10,0 0,0 0,-1 0,1-1,-1 0,0 0,1 0,-1 0,-1 0,1-1,0 1,-1-1,1 0,-1 1,0-1,-1 0,1-1,-1 1,1 0,-1 0,-1 0,2-9,0-10,-2 0,0-1,-4-28,1 6,-18-157,21 201,-1 0,1 0,0 0,0 0,1 0,-1 0,0 0,1 1,-1-1,1 0,-1 0,1 0,0 1,0-1,0 0,0 1,0-1,0 1,0-1,0 1,1-1,-1 1,3-2,-1 1,0 1,1-1,-1 1,0 0,1 0,0 0,-1 1,1-1,-1 1,1 0,6 0,4 1,1 1,-1 1,1 0,-1 1,16 6,-1 3,-2 0,0 2,0 1,-1 2,-1 0,-1 1,-1 2,-1 0,26 31,-20-16,-2 0,-1 2,-2 0,-1 2,28 74,-43-95,0 0,-2 0,0 1,-2 0,0-1,1 40,-26-203,8-131,15 236,1 1,2-1,2 1,1 0,14-41,-17 68,-1 1,1 0,1 0,0 0,1 1,7-11,-11 17,0 1,0 0,0 0,0 0,1 0,-1 1,1-1,-1 0,1 1,-1 0,1 0,0-1,0 2,-1-1,1 0,0 0,0 1,0 0,0 0,0 0,0 0,0 0,0 0,0 1,0-1,-1 1,6 1,24 12,0 0,-1 2,50 35,-24-15,-4-3,-1 2,68 60,-95-72,-1 1,-1 1,-2 2,0 0,-2 0,19 37,-25-36,-10-20,1 1,0-1,0 0,0 0,1-1,0 1,1-1,-1 0,2 0,-1-1,10 8,-2-8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32.7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175 256,'-1'3,"0"1,0 0,0-1,0 1,0 0,-1-1,0 0,0 1,0-1,-4 4,-4 10,-18 40,2 1,3 2,2 0,-23 115,43-170,0 1,1 0,-1 0,1 0,1 0,-1 0,1 0,0-1,2 10,-2-14,-1 0,1 0,-1 0,1 1,0-1,-1 0,1 0,0 0,0 0,0 0,0-1,0 1,0 0,0 0,0-1,0 1,0 0,0-1,2 1,-1 0,0-1,0 0,0 0,0 0,0 0,0 0,0-1,0 1,0-1,0 1,0-1,0 0,0 1,0-1,3-3,25-12,-1-2,0-1,-2-2,0 0,-1-2,24-28,357-390,-381 414,-11 13,-1 0,-1-1,0-1,-1 0,14-25,-25 38,0 1,0 0,0-1,-1 1,1-1,-1 1,0-1,1 1,-1-1,0 1,-1-1,1 1,-1-4,1 5,0 0,0 1,-1-1,1 1,0-1,0 1,-1-1,1 1,0-1,-1 1,1-1,-1 1,1 0,0-1,-1 1,1 0,-1-1,1 1,-1 0,1-1,-1 1,1 0,-1 0,0 0,1 0,-1-1,1 1,-1 0,1 0,-1 0,0 0,1 0,-1 0,1 0,-1 1,1-1,-1 0,0 0,1 0,-1 1,1-1,-1 0,1 0,-1 1,1-1,-1 0,1 1,0-1,-1 1,1-1,-1 1,1-1,0 1,-1-1,1 1,0 0,-2 1,0 0,1 1,0-1,-1 1,1-1,0 1,0-1,1 1,-1 0,1-1,-1 1,1 0,0-1,0 1,0 0,0 0,0-1,0 1,1 0,0-1,-1 1,1 0,0-1,0 1,1-1,-1 1,0-1,4 4,6 12,0-1,24 26,-29-35,120 137,102 131,-213-253,-4-4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05.0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0,'1'4,"0"0,0 0,1 0,0 0,0 0,0-1,0 1,0-1,1 1,0-1,0 0,-1 0,7 4,2 5,180 171,-58-60,304 329,-433-447,1 1,1-2,-1 1,1 0,-1-1,1 0,0-1,1 1,-1-1,1 0,-1-1,1 1,0-1,0-1,0 1,0-1,0-1,0 1,0-1,1 0,-1-1,0 1,0-2,0 1,8-3,260-49,92-21,-333 65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05.8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928 1,'-41'2,"0"3,0 1,-48 15,27-7,-63 10,-66 16,111-15,56-16,-1-2,0 0,0-1,0-2,-37 3,13-7,27-1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06.7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0 268,'34'2,"0"1,-1 1,0 2,60 18,126 59,-116-41,-16-9,134 56,-218-88,0 0,0 0,0 1,-1 0,1-1,0 1,-1 0,1 0,-1 0,0 1,1-1,-1 0,0 1,-1 0,1-1,0 1,-1 0,1 0,1 5,-3-7,0 0,0 0,0 1,0-1,0 0,-1 0,1 0,0 1,0-1,-1 0,1 0,-1 0,1 0,-1 0,1 0,-1 0,0 0,0 0,1 0,-2 1,-1 0,1 0,-1 0,1-1,-1 1,0-1,0 1,0-1,0 0,0 0,-5 1,5-1,0-1,-1 1,1-1,0 1,0-1,-1 0,1 0,0 0,0-1,-1 1,1-1,0 0,0 0,0 0,0 0,0 0,0-1,0 1,0-1,-4-3,4 1,-1 0,1 0,0-1,0 1,0 0,1-1,0 0,0 1,0-1,0 0,-1-10,-1-6,2 0,0 0,1 0,2-1,3-26,0 25,0 0,2 1,0 0,2 0,16-33,-3 15,48-69,-61 98,1 0,0 1,1 0,0 0,1 1,19-12,-9 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07.6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779 83,'-7'-1,"1"0,0-1,0 1,0-1,0-1,-11-5,-12-4,2 5,-1 1,0 1,0 2,-1 1,1 1,0 1,-1 1,1 2,0 1,-34 9,33-5,-1 1,2 1,-1 1,1 1,1 2,0 1,1 1,1 1,-31 27,51-38,0-1,0 1,0-1,1 1,-1 0,2 1,-1-1,-3 9,6-13,0-1,1 1,-1 0,1 0,-1-1,1 1,0 0,0 0,0-1,0 1,0 0,0 0,0 0,0-1,1 1,-1 0,1-1,-1 1,1 0,0-1,0 1,-1 0,1-1,0 1,0-1,1 0,-1 1,0-1,0 0,1 0,-1 0,1 1,-1-2,1 1,-1 0,1 0,0 0,2 0,145 49,160 30,-272-71,-1-1,1-2,1-1,58-1,-93-4,-1 0,0 0,0-1,1 1,-1-1,0 1,0-1,0 0,0 0,0 0,0 0,0 0,0 0,0-1,0 1,0-1,-1 1,1-1,-1 0,3-3,-2 2,0-1,-1 0,1 0,-1 0,0 0,0 0,0 0,-1 0,1 0,-1-7,-2-6,1 0,-2 1,0-1,-9-25,-2 4,-34-72,39 92,-2 1,0-1,0 2,-2-1,-26-25,35 38,1 2,-1-1,0 0,-1 1,1 0,0 0,0 0,-1 0,1 1,-1 0,0 0,-6-1,-9 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08.2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0,'0'30,"1"0,1 0,2 0,1-1,1 1,11 28,37 93,102 197,-141-322,1-2,26 32,-27-38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09.0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0,'0'9,"0"6,4 11,6 8,10 12,1 19,10 15,4 12,5 3,-1-6,-2-10,-3-10,-8-12,-3-11,-2-6,-4-5,-6-8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10.2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457 107,'0'-3,"0"1,0-1,-1 1,1-1,-1 1,1-1,-1 1,0-1,0 1,0-1,-1 1,1 0,0 0,-1 0,1-1,-1 2,0-1,0 0,-2-2,-1 0,0 1,0 0,-1 1,1-1,0 1,-1 0,0 0,-8-1,2 0,0 1,-1 1,0 1,1-1,-1 2,1 0,-23 4,8 3,0 0,1 2,-42 22,61-28,-1 0,1 0,0 1,0 0,0 1,1 0,-1 0,2 0,-1 0,1 1,-1 0,2 1,-1-1,1 1,1-1,-4 11,5-13,1 0,0 1,0-1,1 0,0 1,0-1,0 1,0-1,1 1,0-1,0 0,1 1,-1-1,1 0,0 0,4 6,-1-4,0 1,0-1,1-1,0 1,0-1,1 0,0 0,0-1,10 7,1-3,0 1,0-2,1-1,0 0,0-1,0-1,1-1,24 2,-41-5,1-1,-1 0,1 0,-1 0,1 0,0-1,-1 1,0-1,1 0,-1 0,1 0,-1-1,0 1,0-1,0 0,0 0,4-2,-4 0,0 0,1 0,-1 0,-1-1,1 1,-1-1,1 1,-1-1,-1 0,1 0,1-7,31-94,-23 75,-1 0,-1-1,-2 0,4-37,-11 65,0 0,0 0,0-1,1 1,0 0,0 0,0 0,0 0,1 0,2-5,-3 8,-1 1,1-1,0 1,-1-1,1 1,-1-1,1 1,0 0,-1 0,1-1,0 1,-1 0,1 0,0-1,-1 1,1 0,0 0,-1 0,1 0,0 0,0 0,-1 0,2 1,27 14,-9 2,0 1,-1 0,0 2,-2 0,-1 1,0 1,-2 0,19 37,-23-37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11.6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0,'1'4,"0"0,0 0,0 0,1 0,0-1,0 1,0 0,0-1,0 0,1 0,-1 1,5 2,6 10,143 201,-45-68,101 180,-181-258,-24-53,1 0,0-1,19 29,-26-45,-1-1,0 1,1-1,0 1,-1 0,1-1,-1 1,1-1,0 0,-1 1,1-1,0 1,-1-1,1 0,0 0,0 1,-1-1,1 0,0 0,0 0,0 0,-1 0,1 0,0 0,0 0,-1 0,1 0,0-1,0 1,-1 0,1 0,0-1,0 1,-1 0,1-1,0 1,-1-1,1 1,-1-1,1 1,-1-1,1 1,-1-1,1 0,-1 1,1-1,-1 0,0 1,1-3,25-46,-17 31,5-2,1 0,0 1,2 0,0 2,1 0,1 1,0 0,29-16,11-3,109-47,-100 56,2 3,0 3,2 3,-1 3,2 3,0 4,0 3,105 6,-145 0,-1 2,0 1,45 12,-62-12,0 0,0 0,-1 2,0 0,0 0,0 1,-1 1,-1 1,13 11,-22-19,0 0,-1 1,1-1,-1 1,0 0,1 0,-2 0,1 0,0 0,0 0,-1 1,0-1,0 1,0-1,0 1,0-1,-1 1,1-1,-1 1,0-1,0 1,-1 0,1-1,-1 1,1-1,-1 1,-2 4,0-3,0 0,0 0,-1 0,1-1,-1 1,0-1,-1 0,1 0,-1 0,1-1,-1 0,0 0,0 0,-1 0,1-1,-7 3,-88 31,-2-4,-1-5,-1-4,-1-5,-1-5,-119 1,-150-16,353 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12.4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0,'4'2,"-1"1,0-1,0 0,0 1,-1 0,1-1,-1 1,1 0,-1 1,0-1,3 5,1 1,173 272,-34-51,-133-212,2 0,0 0,1-1,0-1,2-1,0 0,0-1,1-1,1 0,0-2,1 0,0-1,32 11,36 5,1-3,174 20,-82-16,-152-22,-13-1,0-1,0-1,0 0,0-1,31-3,-29-2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13.4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356 356,'4'-6,"1"1,0-1,0 1,0 0,1 1,0-1,0 1,9-5,146-78,-5 5,-141 73,35-24,-48 32,0 0,-1 0,1-1,-1 1,1-1,-1 1,1-1,-1 1,0-1,0 0,0 0,0 1,0-1,0 0,-1 0,1 0,-1 0,1 0,-1 0,0 0,1 0,-1-4,-1 5,0-1,0 0,0 1,0-1,0 1,0-1,-1 1,1-1,0 1,-1 0,1 0,-1 0,1 0,-1 0,1 0,-1 0,0 0,0 1,-2-2,-40-9,38 10,-49-7,0 3,-1 2,-60 5,37 0,47-2,1 2,-1 1,1 1,0 2,-49 16,69-19,1 2,0-1,0 1,1 1,0 0,0 0,0 1,-13 13,18-15,0 0,0 1,0-1,0 1,1 0,0 0,0 0,1 0,0 1,0-1,0 1,1 0,0-1,0 1,0 8,2-3,1-1,-1 1,2-1,0 0,0 0,1 0,0 0,1 0,0-1,12 17,9 12,40 43,-59-73,50 58,2-2,3-3,2-2,95 66,-56-64,-90-55,1 0,0-2,0 1,0-2,28 6,-35-9,0-1,0-1,0 1,-1-1,1 0,0-1,-1 1,1-1,-1-1,0 1,12-7,6-6,36-27,-13 8,20-8,-1-3,78-72,-127 100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33.9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0,'12'1,"0"0,-1 0,1 1,-1 1,1 0,-1 0,0 1,0 1,-1 0,11 6,11 10,52 42,-53-38,138 109,294 302,-460-433,6 7,1 1,-1 0,-1 0,0 0,-1 1,8 17,-8-8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55.4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396 1390,'1'-6,"0"-1,0 0,0 1,1-1,0 1,1-1,-1 1,1 0,1 0,-1 0,1 1,0-1,0 1,5-5,13-14,43-34,-35 32,411-309,-322 251,411-274,-83 59,-443 297,12-8,-1-1,0-1,-1 0,-1 0,16-19,-28 31,-1-1,1 1,-1-1,1 0,0 1,-1-1,0 0,1 1,-1-1,1 0,-1 0,0 0,0 1,1-1,-1 0,0 0,0 0,0 0,0 1,0-1,0 0,0 0,0-1,-16 1,-31 19,-777 396,623-299,-366 278,479-320,-104 113,152-142,2 2,2 2,2 0,-37 75,62-105,0 0,2 0,1 1,0 0,1 0,1 1,-2 26,5-37,1 0,1 0,-1 0,1 0,1 0,0 0,0 0,1 0,0 0,0-1,1 0,0 1,1-1,0-1,0 1,0-1,12 12,-1-5,2 0,-1 0,2-2,0 0,0-2,1 0,0-1,1 0,0-2,0-1,40 7,5-4,1-2,108-4,-123-6,0-3,0-2,-1-2,0-2,-1-3,0-2,-2-2,0-2,72-43,-72 32,-2-2,73-70,-71 60,95-68,-116 93,2 1,0 1,1 2,0 0,65-19,-95 34,1-1,0 1,0-1,0 1,-1 0,1-1,0 1,0 0,0 0,0 0,0 0,0 0,0 0,-1 0,1 0,0 0,0 0,0 0,0 0,0 1,0-1,-1 0,1 1,0-1,0 1,0-1,-1 1,1-1,0 1,-1-1,1 1,0 0,-1-1,1 1,-1 0,1-1,-1 1,1 0,-1 0,0 0,1 0,-1-1,0 1,0 0,1 0,-1 0,0 1,-1 6,0-1,-1 0,0 0,0 0,-4 9,-4 13,5 1,1 0,2 0,0 0,2 0,2 0,1 0,11 53,-3-42,1 0,2-2,1 1,3-2,22 37,-36-68,1 0,0 0,0-1,0 0,1 0,0 0,0-1,1 0,8 6,-1-4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56.0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1,'1'7,"1"1,1-1,-1 1,1-1,1 0,-1 0,1 0,0-1,9 11,2 6,124 219,201 489,-328-696,-3-8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56.8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0 279,'22'-2,"-1"-1,1 0,39-13,1 1,-61 15,103-22,2 4,201-6,-284 22,1 0,0-2,-1-1,0 0,30-13,18-3,421-93,-465 110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57.7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636 63,'-15'1,"1"1,-1 0,0 1,1 1,0 0,0 1,0 1,0 0,1 1,0 0,0 1,1 0,0 1,-13 12,-17 19,1 2,-42 57,79-95,-13 17,-105 138,104-132,0 1,2 1,1 0,-11 32,22-52,1 0,1 1,0-1,0 0,-1 18,3-25,0 0,0 0,0 1,1-1,-1 0,0 0,1 0,0 0,-1 0,1 0,0 0,0 0,0 0,1 0,-1-1,0 1,0 0,1-1,0 1,-1-1,1 1,0-1,-1 0,1 0,0 0,0 0,0 0,0 0,0 0,0-1,3 1,20 3,0-1,0-1,0-2,43-4,-8 1,27 1,-1-4,1-3,137-35,-184 33,-1-2,-1-1,-1-2,0-2,-1-2,-1-1,0-1,-2-2,59-56,-70 58,-1-2,-1 0,-1-1,-2-1,0 0,13-31,-21 36,0 0,-2 0,-1 0,0-1,-2 0,0 0,-2 0,0 0,-2-29,0 48,-1 0,1 0,0 0,-1 0,0 0,0 0,0 0,0 0,0 1,0-1,-1 0,1 1,-1-1,0 1,0 0,1-1,-2 1,1 0,0 0,0 0,-1 1,1-1,-1 0,1 1,-1 0,0-1,0 1,0 0,1 1,-1-1,0 0,-4 0,-11 0,0 0,0 1,0 0,-27 6,-6-2,-463-2,480-2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2:59.0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0 595,'35'1,"49"9,-55-5,-1-2,1-1,40-2,-17-5,0-2,-1-3,0-1,-1-3,91-39,-119 44,0-2,-1-1,0 0,0-2,-2 0,0-1,0-1,-1-1,-2-1,1 0,-2-1,-1-1,0 0,19-40,-26 45,-2 0,0-1,3-23,-6 32,-1 0,-1-1,1 1,-1 0,0 0,-1 0,0 0,0-1,0 1,-4-8,2 11,1 0,-2 0,1 0,0 1,-1-1,0 1,1 0,-1 0,0 0,-1 1,-6-4,1 0,-1 1,0 1,-19-6,10 9,29 12,34 19,-36-26,28 20,0 2,-2 0,33 36,-54-50,-2 0,1 0,-2 1,0 0,0 0,-1 1,-1 0,0 1,-1 0,-1 0,6 26,-10-37,-1 0,0 1,0-1,0 0,0 0,-1 0,1 0,-1 0,0 0,0 0,-1 0,1-1,-1 1,0 0,0-1,0 1,0-1,-1 1,-5 5,-3 1,-1 0,-1 0,0-1,-14 7,-18 14,6-1,15-12,0 1,1 1,1 1,-30 35,43-43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00.0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01.2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429 0,'-6'1,"-1"1,1-1,0 1,-1 0,1 1,0 0,0 0,0 0,1 0,-1 1,1 0,-7 7,-12 7,-6 4,1 2,1 0,1 2,1 1,-29 41,37-45,2 2,0 0,2 1,0 1,2 0,1 1,-9 34,19-54,-1 0,1 0,1 0,0 0,0 0,0 0,1-1,2 12,-3-17,1 0,-1-1,1 1,-1 0,1 0,0-1,0 1,-1-1,1 1,0-1,0 1,1-1,-1 1,0-1,0 0,1 0,-1 1,1-1,-1 0,1 0,-1-1,1 1,0 0,-1 0,1-1,0 1,0-1,-1 1,1-1,0 0,0 0,0 0,-1 0,1 0,0 0,0-1,0 1,-1 0,1-1,0 1,0-1,1-1,2 0,-1 0,1-1,-1 0,1 0,-1 0,0 0,0-1,-1 0,1 1,-1-1,0-1,4-5,34-65,-20 32,12-13,3-9,3 1,75-93,-114 157,1-1,-1 1,1-1,0 0,0 1,-1-1,1 1,0 0,0-1,-1 1,1 0,0-1,0 1,0 0,0 0,0 0,-1 0,1 0,0 0,0 0,0 0,0 0,0 0,-1 0,1 0,0 1,0-1,0 0,0 1,-1-1,1 1,0-1,0 1,-1-1,1 1,0-1,0 2,28 30,-16-16,61 52,4-3,165 107,-235-167,0 0,0 1,0 0,9 12,-4-2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14.7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2102,'461'-455,"56"-58,-179 128,-271 299,-4-3,86-162,-93 128,-51 108,0 0,-1 0,-1 0,0 0,-1-1,0-21,-2 34,0 0,0 0,0 0,0 0,-1 0,0 0,1 0,-1 0,0 0,0 0,-1 1,1-1,0 0,-1 1,0-1,1 1,-1 0,0-1,0 1,-1 0,1 0,0 0,-1 1,1-1,-1 0,-4-1,4 2,1 1,-1-1,0 1,0 0,0 0,0 0,0 0,0 0,0 1,0-1,0 1,1 0,-1 0,0 0,0 0,1 0,-1 1,1-1,-1 1,1 0,0 0,-1 0,1 0,0 0,0 0,-3 5,-6 9,1 0,0 0,1 1,1 1,1-1,0 1,-7 34,7-15,1 0,2 0,0 39,4-59,1 0,1 0,0 0,1-1,1 1,0-1,1 0,1 0,1 0,0-1,1 0,1-1,0 1,1-2,18 21,2-4,1-2,1-1,2-2,0-1,43 21,-10-7,-34-21,0 1,-2 1,0 2,-1 1,30 29,-57-46,1-1,-1 1,1 0,-1 0,-1 1,1-1,-1 1,0-1,0 1,-1 0,1 0,-1 0,-1-1,1 1,-1 12,-2 6,-1-1,-10 41,4-21,4-16,-7 44,-35 109,40-160,0 0,-2-1,0 0,-1-1,0 0,-2-1,0 0,-1 0,0-2,-22 20,32-32,0 0,0-1,0 1,0-1,-1 0,1 0,-1 0,1-1,-1 1,1-1,-1 0,0 0,0 0,0 0,1-1,-1 1,0-1,0 0,0 0,0-1,0 1,0-1,0 0,1 0,-1 0,0 0,1-1,-1 1,-6-5,-1-5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15.8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1 209,'0'10,"2"-1,-1 0,1 0,0 0,1 0,0 0,1-1,-1 1,10 13,51 70,-55-80,47 58,3-3,3-2,3-3,100 75,-155-130,1 1,0-1,0-1,1 0,0-1,15 6,-24-11,-1 1,0 0,0-1,0 1,1-1,-1 0,0 0,1 0,-1 0,0 0,0-1,1 1,-1-1,0 1,0-1,0 0,1 0,-1 0,0 0,0 0,0 0,-1 0,1-1,0 1,0-1,-1 1,1-1,-1 0,1 0,-1 0,0 0,0 0,0 0,0 0,0 0,0 0,0 0,-1 0,1-1,-1 1,1-5,4-36,-2 0,-1-1,-6-54,1 15,1-21,2-182,0 280,0-1,1 0,0 1,0-1,1 1,0 0,0-1,0 1,4-7,-6 12,1 0,0 1,-1-1,1 0,0 0,-1 0,1 1,0-1,0 0,0 1,-1-1,1 1,0-1,0 1,0-1,0 1,0 0,0 0,0-1,0 1,0 0,0 0,2 0,0 1,-1-1,0 1,1 0,-1 0,0 0,1 1,-1-1,0 1,0-1,0 1,0-1,0 1,-1 0,3 3,65 65,103 82,-117-107,586 468,-639-511,0 0,0-1,0 1,0-1,0 0,0 1,0-1,0 0,0 0,1-1,-1 1,0 0,1-1,-1 1,3-1,-4 0,0-1,1 0,-1 0,0 0,0 0,0 0,-1 0,1 0,0 0,0 0,-1 0,1 0,0 0,-1-1,1 1,-1 0,1 0,-1-1,0 1,0 0,1-1,-1 1,0 0,0-1,0 1,-1 0,1-1,-1-1,-5-742,6 706,0 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16.3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1,'0'4,"4"6,6 5,1 5,4 7,2 4,-1 0,1 4,-2-4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35.2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0 626,'1'-7,"0"-1,0 0,1 0,0 1,0-1,1 1,0 0,0 0,1 0,0 0,0 0,10-11,3-2,1 0,30-24,22-15,3 4,3 3,1 4,2 2,3 5,1 3,115-36,-183 69,1 0,0 1,1 1,-1 0,0 2,1 0,26 1,-37 1,-1 0,0 0,0 0,0 1,0 0,0 0,0 0,0 1,0-1,-1 1,0 0,1 1,-1-1,0 1,0-1,-1 1,1 0,-1 1,0-1,0 1,-1-1,1 1,-1 0,0 0,0 0,2 10,0 4,-1 0,0 1,-2 0,0-1,-1 1,-1 0,-1-1,-1 1,-1-1,-6 20,-4 9,-3-1,-39 78,7-32,-4-2,-4-2,-71 84,127-171,0-1,0 0,-1 0,1 0,0 0,0 0,-1 0,1 0,0 0,-1 0,1 0,-1-1,1 1,-1-1,0 1,1-1,-1 0,1 0,-1 1,0-1,1 0,-1 0,0-1,1 1,-1 0,0 0,1-1,-1 1,1-1,-1 1,1-1,-1 0,1 0,-2-1,0 1,0-1,0 1,0 0,0 0,0 0,0 0,0 1,0-1,0 1,0 0,-1 0,1 0,0 0,-5 2,-13 5,0 2,1 0,0 1,-24 17,27-15,-1-1,-1-1,0-1,-36 12,48-20,11-5,5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16.6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25,'0'-4,"0"-6,0-1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17.4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 17,'-10'-16,"10"16,0 0,0 0,0 0,0 0,1 1,-1-1,0 0,0 0,0 0,0 0,0 1,0-1,0 0,0 0,0 0,0 0,0 1,-1-1,1 0,0 0,0 0,0 0,0 0,0 1,0-1,0 0,0 0,0 0,0 0,-1 0,1 1,0-1,0 0,0 0,0 0,0 0,-1 0,1 0,0 0,0 0,0 0,0 0,-1 0,1 0,0 0,0 0,0 0,0 0,-1 0,21 42,2-2,42 60,-28-46,43 68,236 351,-283-429,8 13,59 64,-84-104,1-2,1 0,0-1,1 0,1-2,0 0,0-1,22 8,-34-16,0 0,-1-1,1 1,0-2,0 1,1-1,-1 0,0-1,0 1,0-1,1-1,-1 0,7-1,2-4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17.9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73,'4'0,"6"0,6 0,8 0,8 0,4-5,0-5,6-1,5 1,3 3,1-2,1 0,-4 2,-10 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20.0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250 398,'-1'2,"-1"0,1 0,-1 0,1 0,-1 0,0 0,1 0,-1-1,0 1,0-1,0 1,0-1,-1 0,1 0,-4 2,-11 7,2 4,0 0,1 1,1 1,1 0,-20 32,8-4,-23 55,42-87,0 1,1-1,0 1,1 0,-2 14,4-25,1 0,0 1,-1-1,1 0,0 1,1-1,-1 0,0 0,1 1,-1-1,1 0,0 0,-1 0,1 0,0 1,0-1,1-1,-1 1,0 0,1 0,-1 0,1-1,-1 1,1 0,0-1,0 0,0 1,0-1,0 0,0 0,0 0,0 0,0-1,0 1,1 0,-1-1,3 1,20 1,0 0,0-2,0-1,38-5,100-26,-119 22,53-11,0-4,-2-5,128-58,-209 82,-1-1,0-1,0 0,-1-1,0 0,0-1,19-21,-27 26,0-1,0 0,0 0,-1 0,0 0,0 0,-1-1,0 0,0 1,0-1,-1 0,0 0,0 0,-1 1,0-1,0 0,0 0,-1 0,-3-10,-3-10,-2 0,0 1,-2 1,-1 0,-27-41,-90-108,125 168,-1 1,0-1,-1 1,1 1,-1-1,0 1,-9-6,14 9,0 1,0 0,0-1,0 1,0 0,0-1,0 1,0 0,0 0,1 0,-1 0,0 0,0 0,0 0,0 0,0 0,0 0,0 1,0-1,0 0,0 1,0-1,0 1,0 0,-1 0,1 1,0 0,0 0,0 0,0 0,0 0,0 0,0 0,1 0,-1 0,1 0,-1 0,1 0,0 0,0 0,0 3,2 11,1 0,0 0,1-1,1 1,0-1,1 0,1-1,11 19,-2 0,71 142,30 63,107 243,-217-466,0 0,-1 1,-1 0,0 0,-1 1,3 31,-6-154,6 47,3-1,23-77,-23 104,2 0,1 1,2 0,1 1,29-43,-42 69,1 1,-1 0,1 0,0 0,0 0,1 0,-1 1,1 0,-1 0,1 0,0 1,0-1,1 1,-1 0,0 1,1-1,-1 1,1 0,-1 0,1 1,-1 0,1 0,-1 0,1 1,0-1,-1 1,1 1,-1-1,10 5,4 1,0 2,-1 1,0 0,-1 1,0 1,27 25,-23-18,207 199,-220-207,-1 0,0 1,0 0,-1 0,-1 0,0 1,0 0,-1 0,-1 0,-1 1,0-1,1 20,-1-15,0 1,2-1,0 0,0-1,2 1,8 17,-13-33,1 1,-1 0,0 0,0 0,0 1,0-1,0 0,-1 0,1 0,-1 1,0-1,0 0,0 0,0 1,-1-1,1 0,-1 0,0 1,-2 5,-5 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23.3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0 434,'10'1,"0"0,0 0,0 1,0 1,0 0,-1 0,1 1,-1 0,9 5,78 54,-83-54,39 35,-43-35,0-1,1 0,0 0,0 0,0-1,1-1,0 0,22 8,-32-14,1 1,-1-1,1 0,-1 1,1-1,-1 0,1 0,-1 0,1-1,-1 1,1 0,-1-1,1 1,-1-1,1 1,-1-1,0 1,1-1,-1 0,0 0,0 0,2-1,-1 0,0-1,0 0,0 1,0-1,0 0,-1 0,1 0,-1-1,2-5,1-8,-1 0,0-1,0-21,-2 21,2-16,7-64,-8 89,0-1,0 1,1 0,0 0,0 1,1-1,9-14,-12 21,0 0,1 0,-1 0,1 1,-1-1,1 0,0 1,0-1,0 1,0-1,0 1,0 0,0 0,0 0,1 0,-1 0,0 0,1 1,-1-1,0 1,1 0,-1-1,1 1,-1 0,0 1,1-1,-1 0,1 1,-1-1,0 1,1 0,1 1,7 3,0 1,0 0,-1 1,0 1,11 10,3 2,387 306,-409-325,-1 1,1-1,0 1,0-1,0 0,0 0,0 0,0 0,1 0,-1 0,0 0,0-1,1 1,-1-1,0 0,1 1,-1-1,3-1,-4 1,1-1,-1 0,1 0,-1 0,0 0,0-1,0 1,1 0,-1 0,0-1,0 1,-1 0,1-1,0 1,0-1,-1 1,1-1,-1 0,1 1,-1-1,0 0,1 1,-1-1,0 0,0 1,-1-3,2-242,-5 121,-16-114,17 215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25.0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0 663,'10'-1,"0"0,0-1,-1 0,1 0,-1-1,1 0,12-6,63-38,-70 39,11-7,3-1,-1-1,-1 0,0-2,46-44,-68 56,0-1,-1 0,0 0,0-1,0 1,-1-1,-1 1,1-1,-1 0,-1 0,0 0,0 0,0 0,-1-1,-2-11,0-1,-1-1,-1 1,-1 1,-1-1,-9-23,9 32,-1 0,0 0,0 1,-1 0,-1 1,-15-17,21 25,0 0,-1 0,1 0,-1 0,0 1,0 0,1 0,-1 0,-1 0,1 1,-6-2,8 2,-1 1,1 0,-1 0,1 0,-1 0,0 1,1-1,-1 1,1-1,0 1,-1 0,1 0,-1 0,1 0,0 1,0-1,0 0,0 1,0 0,0-1,-2 4,1-1,0 0,0 0,0 0,0 1,1-1,-1 1,1 0,1 0,-1 0,1 0,-2 10,-2 62,5-59,1 447,5-372,3-1,4 0,27 91,-38-174,1-1,0 0,0-1,1 1,-1-1,8 10,-11-16,1-1,-1 1,1 0,-1-1,1 1,0 0,-1-1,1 1,0-1,-1 1,1-1,0 1,0-1,0 0,0 1,-1-1,1 0,0 0,0 1,0-1,0 0,0 0,0 0,-1 0,2 0,0-1,0 0,-1 0,1-1,-1 1,0 0,1 0,-1-1,0 1,0-1,0 1,0-1,0 0,0 1,0-1,0 0,-1 1,1-4,30-92,9-23,-35 106,2 1,0 0,0 0,1 1,1 0,13-16,-19 25,1 0,0-1,-1 1,1 1,0-1,0 1,0-1,1 1,-1 1,1-1,-1 0,1 1,-1 0,1 0,0 0,0 1,-1 0,1 0,0 0,0 0,-1 1,1 0,0 0,-1 0,1 0,-1 1,1 0,-1 0,6 3,11 7,0 1,0 1,-1 1,24 23,-32-26,80 70,112 132,-182-186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25.5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0,'5'0,"5"9,5 6,1 6,1 3,2 2,3 5,-3 1,-5-4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25.8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26.6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370 1,'-20'0,"-8"0,-1 0,-32 6,51-4,0 1,0 0,0 0,1 0,-1 1,1 1,0 0,0 0,-13 10,9-4,0-1,1 2,0-1,1 2,0 0,1 0,0 1,1 0,-9 20,17-32,0 0,1 0,-1 0,1 0,-1-1,1 1,0 0,-1 0,1 0,0 0,0 0,1 0,-1 0,0 0,1 0,-1 0,1-1,-1 1,1 0,0 0,0 0,0-1,0 1,1 1,1 0,0-1,0 1,0-1,0 0,1 0,-1 0,1 0,-1-1,1 1,0-1,5 1,10 2,1-2,-1 0,33-1,-50-1,111-1,117 14,-149-7,-43-4,58 11,-73-8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28.8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1 779,'9'-3,"-1"1,1-2,-1 1,0-1,0 0,0-1,0 1,-1-2,0 1,11-11,-12 11,23-20,-1-1,-1-2,-1-1,-2-1,-1-1,-1 0,18-39,-27 48,-2-2,-1 0,-1 0,-1 0,-2-1,0-1,-1 1,-2-1,0 1,-2-1,-3-39,1 57,0 0,-1 0,-1-1,0 1,0 0,0 1,-7-12,9 16,0 1,-1 0,1-1,-1 1,0 0,1 0,-1 0,0 0,0 0,0 1,0-1,-1 1,1-1,0 1,-1 0,1-1,-1 1,1 1,-1-1,0 0,1 1,-1-1,0 1,1 0,-1 0,-5 0,6 1,0 0,1-1,-1 1,0 0,1 1,-1-1,1 0,-1 0,1 1,0-1,0 0,-1 1,1-1,0 1,0 0,0-1,0 1,1 0,-1 0,0 0,1-1,0 1,-1 0,1 0,0 0,0 3,1 54,12-1,3 0,2-2,25 56,-12-33,199 556,-217-588,-1 1,-3 1,-1 0,-3 0,-2 0,-3 51,0-97,2 45,-2-46,0-1,0 0,0 0,0 1,0-1,0 0,1 0,-1 1,0-1,1 0,-1 0,1 0,-1 1,1-1,0 0,-1 0,1 0,0 0,0 0,0 0,0-1,0 1,0 0,0 0,0-1,0 1,0 0,0-1,0 1,3 0,-3-2,0 0,1 1,-1-1,0 0,0 0,0 0,0 0,0 0,0 0,0 0,0-1,0 1,0 0,0 0,-1-1,1 1,-1-1,1 1,-1 0,1-1,-1 1,0-1,0 1,0-3,6-44,-6 44,2-86,-1 41,6-51,-5 84,1 1,1-1,0 1,1 0,1 1,0-1,12-20,-15 32,0-1,1 1,0-1,-1 1,1 1,0-1,0 0,0 1,1 0,-1 0,1 0,-1 0,1 1,0 0,-1 0,1 0,0 0,0 1,0 0,0 0,-1 0,1 1,9 1,0 0,1 1,-1 0,1 1,-1 1,0 0,21 12,-24-10,-1 0,0 1,0 1,-1 0,0 0,11 14,43 68,-45-63,71 107,119 137,-191-254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36.3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1060 2,'-150'-2,"-180"6,283-1,2 3,-1 1,1 3,0 1,-43 18,64-19,1 1,1 1,0 1,1 1,-32 26,44-32,0 0,1 1,-1-1,2 2,-1-1,1 1,1 0,0 0,0 1,1 0,0 0,1 0,-5 22,9-29,-1-1,1 1,0 0,0 0,1 0,-1 0,1 0,0-1,0 1,0 0,1-1,-1 1,1-1,0 1,0-1,0 0,0 1,0-1,1 0,0-1,-1 1,1 0,0-1,0 0,1 1,-1-1,0-1,7 4,9 3,1 0,1-1,-1-1,23 3,-17-3,305 54,-328-60,1 1,0-1,-1 0,1 0,0 0,0 0,-1 0,1-1,0 0,-1 0,1 0,-1 0,1 0,-1-1,1 0,4-3,-5 2,0 0,0 0,-1-1,1 1,-1-1,0 1,0-1,0 0,0 0,-1 0,1 0,-1-1,0 1,0-5,5-17,2 0,0 0,2 1,19-38,-27 60,0 1,0-1,1 0,-1 1,1-1,0 1,0 0,0 0,0 0,0 0,0 1,0-1,1 1,-1 0,0 0,1 0,-1 0,1 0,-1 1,1 0,0-1,-1 2,1-1,-1 0,1 1,4 0,12 3,0 1,0 0,25 11,-33-12,2 2,0 1,-1 1,1 0,18 14,-22-14,0 0,1-1,0-1,0 1,0-2,1 0,20 7,27 1,-33-6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29.4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376 1,'-12'0,"0"2,0-1,0 2,0-1,1 2,-1 0,1 0,0 1,0 0,1 1,-1 0,1 1,0 0,1 0,0 1,0 0,1 1,0 0,-12 18,0 2,1 1,2 2,1 0,1 0,-15 52,21-57,1-1,1 2,2-1,1 1,1-1,1 45,2-65,0 0,1 0,0 0,0 0,1 0,0-1,0 1,0 0,1-1,0 0,0 0,1 0,0 0,0 0,0-1,1 1,-1-1,1-1,0 1,1 0,-1-1,1 0,0-1,0 1,0-1,1 0,-1-1,1 1,-1-1,1-1,11 2,33 2,1-3,-1-2,0-2,1-2,90-21,-93 14,-1-3,-1-1,45-23,-45 17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30.3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332 111,'-226'242,"208"-223,-38 43,52-57,0-1,1 1,0 0,0 1,0-1,1 0,-1 1,1 0,1-1,-3 11,4-14,1 0,-1 0,0 0,1 0,-1 0,1 0,-1 0,1 0,0 0,0 0,0 0,0-1,0 1,1 0,-1-1,0 1,1 0,-1-1,1 0,0 1,-1-1,1 0,0 0,0 0,0 0,0 0,0-1,0 1,3 0,8 3,-1-1,1 0,18 0,-29-2,74 10,-57-6,0-2,0 0,1-1,-1-1,1 0,-1-2,1 0,23-5,-37 3,-1 1,1-1,-1 0,0 0,0-1,0 1,-1-1,1 0,-1 0,0-1,0 1,0-1,-1 0,0 0,5-9,4-10,-1-2,9-30,-6 14,96-252,-107 286,0 1,-1 0,1 0,0 1,0-1,8-9,-11 15,1 0,-1 1,1-1,-1 1,1-1,0 0,-1 1,1 0,0-1,0 1,-1-1,1 1,0 0,0-1,0 1,-1 0,1 0,0 0,0 0,0 0,1 0,0 0,-1 1,1 0,-1-1,1 1,-1 0,1 0,-1 0,0 0,1 0,-1 0,0 0,0 1,0-1,0 0,1 3,138 207,-102-160,-3 1,-2 1,-3 2,29 72,-49-106,-1-5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31.4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1,'13'22,"1"-1,1-1,28 31,1 0,62 98,106 197,-187-302,6 23,-25-52,1 1,0-1,1-1,11 15,-18-32,1-1,-1 0,0 1,0-1,-1 0,1 0,-1 0,0 1,0-7,0 6,9-100,40-179,-46 271,0-1,1 1,0 0,1 0,0 0,1 0,0 1,9-12,-10 18,-1 0,1 0,0 0,1 1,-1 0,1 0,-1 0,1 1,1 0,-1 0,0 1,1-1,-1 1,1 1,-1-1,1 1,7 0,11 0,-1 1,0 1,1 1,-1 1,0 2,-1 0,25 9,160 67,-179-68,-16-7,5 1,0 1,-1 1,19 13,-31-18,-1-1,1 1,-1 0,0 0,0 0,0 1,-1-1,0 1,0 0,0 0,0 0,-1 0,0 1,0-1,2 8,13 124,-4-22,-8-85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32.4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 0,'-2'0,"0"1,0-1,0 0,1 1,-1 0,0-1,1 1,-1 0,0 0,1 0,-1 0,1 0,-1 0,1 1,0-1,-1 0,1 1,0-1,0 1,0-1,0 1,0-1,1 1,-1 0,0 0,1-1,-1 4,-1 2,0 0,1 1,0-1,0 0,1 14,2-1,1 0,0-1,2 1,1-1,0 0,15 30,66 108,-56-103,250 443,-228-385,-52-112,-1 0,0 1,1-1,-1 0,0 0,1 1,-1-1,1 0,-1 0,1 0,-1 0,1 0,-1 0,0 0,1 1,-1-1,1 0,-1-1,1 1,-1 0,1 0,-1 0,0 0,1 0,-1 0,1 0,-1-1,1 1,-1 0,0 0,1-1,-1 1,0 0,1-1,-1 1,0 0,1-1,-1 1,0 0,0-1,1 1,-1-1,0 1,0 0,0-1,0 1,1-1,-1 1,0-1,15-29,-12 25,38-70,4 2,3 2,3 3,3 1,3 4,2 1,91-72,-145 130,13-11,0 1,1 0,0 2,40-20,-55 30,1 0,0 0,0 1,0 0,0 0,0 0,0 0,0 1,0 0,0 0,0 0,0 1,0-1,0 1,0 1,0-1,0 1,0-1,0 1,-1 1,1-1,-1 1,0 0,0 0,0 0,0 0,7 8,4 8,0 0,-1 1,-1 1,-1 0,-1 1,-1 0,-1 1,12 47,-7-13,-4 0,7 96,-16-134,-1 0,0 0,-1 0,-1 0,-1 0,0 0,-2 0,0-1,-1 1,-1-1,-1-1,0 0,-1 0,-1 0,0-1,-2-1,-22 25,0-1,-2-3,-67 54,90-79,-1-2,0 0,0 0,-1-1,0-1,-1 0,1-1,-1-1,0-1,-1 0,1-1,-21 1,26-4,0-1,0-1,0 0,0-1,0 0,0 0,1-1,0-1,-1 0,2 0,-1-1,0 0,-12-11,-1-3,0-1,2-1,-32-41,8-7,34 49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33.5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634 860,'5'-2,"-1"0,1 0,-1-1,0 1,0-1,0 0,0 0,0 0,-1 0,1-1,4-6,2-1,294-326,-183 194,-103 124,7-8,-2 0,0-2,-2 0,-1-1,29-61,-48 89,0 0,0 0,0 0,0 0,-1 0,1 0,-1 0,0 0,0-1,1 1,-1 0,-1 0,1 0,0 0,0 0,-1 0,1-1,-1 1,0 0,0 0,1 0,-1 1,0-1,-1 0,-1-2,0 1,0 1,0 0,0 0,0 0,-1 1,1-1,-1 1,1-1,-1 1,0 0,1 1,-1-1,-4 0,-14 1,0 0,0 1,-38 7,-6 5,2 3,0 3,1 3,-100 49,67-20,2 4,-95 73,24 4,142-111,1 1,1 0,1 2,-31 47,49-68,0-1,1 1,-1 0,0 0,1 0,0 0,0 0,0 1,0-1,0 0,1 0,-1 1,1-1,0 0,0 1,0-1,1 0,-1 0,1 1,-1-1,1 0,0 0,0 0,1 0,-1 0,1 0,-1 0,4 4,3 1,1 0,0 0,1-1,-1 0,1-1,20 10,473 253,-458-244,2-2,1-3,0-1,1-3,58 12,-84-23,1-2,0 0,0-2,0-1,0 0,0-2,-1-1,1 0,0-2,-1-1,0-1,-1-1,30-14,16-18,-1-3,-2-3,67-63,-111 90,-9 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40.7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0 546,'5'1,"-1"0,0 1,0-1,0 1,0 0,-1 0,1 0,0 1,-1-1,1 1,-1 0,0 0,0 0,0 0,3 5,-2-4,29 36,-1 0,-2 2,30 58,61 143,22 122,-138-323,-9-29,-8-26,-11-34,3 0,-22-75,17 45,-99-351,98 333,12 38,2 0,-5-65,15 94,1 0,1 0,1 0,2 0,0 1,12-41,-12 58,1-1,0 1,1 0,0 0,0 0,1 1,1-1,0 2,0-1,0 1,1 0,0 0,1 1,0 0,0 1,0 0,1 0,0 1,0 0,18-5,-24 9,0 0,0 1,-1 0,1 0,0 0,0 0,0 1,-1-1,1 1,0 0,-1 0,1 0,0 1,-1-1,0 1,1 0,-1 0,0 0,0 0,0 1,0-1,0 1,-1 0,1-1,3 7,7 9,0 1,-1 0,11 26,-9-18,12 20,147 300,-167-332,-1 1,0-1,-1 1,0 0,-2 0,0 1,0 27,-2-34,-1-1,-1 0,0 0,0-1,0 1,-1 0,0-1,-1 1,0-1,0 0,-1 0,0-1,0 1,-1-1,-8 8,-4 2,0-1,0-1,-39 23,50-33,0-1,0-1,0 1,0-1,-1 0,0-1,1 0,-1 0,0 0,0-1,0 0,0-1,0 0,0 0,-10-2,15 1,1 1,0-1,0 0,0 1,0-1,0 0,0 0,1 0,-1-1,0 1,0 0,1-1,-1 1,1-1,-1 1,1-1,0 0,-1 0,0-3,2 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41.9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154 694,'5'-6,"0"0,0 0,-1-1,0 1,0-1,0 0,-1-1,0 1,-1 0,0-1,0 0,1-11,1-12,-1-53,-3 72,-1-1,1 0,-2 1,0-1,0 1,-2 0,1 0,-7-14,8 22,0 0,0 0,0 0,-1 1,0-1,0 1,0-1,0 1,-1 0,1 0,-1 0,0 1,1-1,-1 1,-1 0,1 0,0 0,0 1,-1-1,1 1,0 0,-1 0,0 1,1-1,-8 1,10 0,-1 1,0-1,1 0,-1 1,0-1,1 1,-1 0,1 0,-1 0,1 0,0 0,-1 0,1 1,0-1,0 1,0-1,0 1,-2 2,1 0,0 1,0-1,0 1,1-1,0 1,0 0,0 0,-2 9,0 8,1 0,1 0,1 33,1-38,0-1,0 0,1 1,1-1,0 0,1 0,1 0,7 19,-8-29,0 0,0 0,0 0,1 0,0-1,0 0,0 0,1 0,-1 0,1-1,1 0,-1 0,0 0,1 0,0-1,0 0,0 0,0-1,0 1,10 1,-8-2,1 0,0 0,0-1,1 0,-1-1,0 0,0-1,0 1,0-2,0 1,0-1,0-1,-1 1,15-7,-8 0,-1-1,1 0,-2 0,1-2,-2 1,21-25,7-10,-2-2,59-97,-83 120,-1 0,-1-1,-2 0,0-1,-2 0,0 0,-2-1,3-42,-9 61,0 1,-1 0,0 0,-1 0,0 0,0 0,-6-12,8 18,-1 0,1 1,-1-1,0 0,1 1,-1-1,0 0,0 1,0-1,0 1,-1-1,1 1,0 0,-1 0,1-1,-1 1,1 0,-1 0,1 0,-1 0,0 1,1-1,-1 0,0 1,0-1,1 1,-1 0,0 0,0-1,0 1,0 0,0 0,1 1,-1-1,0 0,0 1,0-1,-3 2,4-1,0-1,-1 1,1-1,0 1,0 0,-1 0,1 0,0-1,0 1,0 0,0 0,0 1,0-1,1 0,-1 0,0 0,0 1,1-1,-1 0,1 0,-1 1,1-1,0 1,-1-1,1 0,0 1,0-1,0 1,0-1,0 0,0 1,1-1,-1 1,0-1,1 0,-1 1,1-1,-1 0,1 1,0-1,-1 0,1 0,0 0,0 0,0 1,0-1,2 1,5 6,-1 0,1-1,1 0,17 11,50 26,37 24,-100-59,0 1,-1 0,0 1,-1 0,0 1,10 13,-19-20,1-1,-1 1,0 0,0 0,0 0,-1 0,0 0,0 0,0 0,-1 0,1 1,-2 8,-11 68,5-46,-3 27,1-18,2-1,2 1,2 77,3-120,1 1,-1-1,0 0,1 1,-1-1,1 0,-1 0,1 1,0-1,0 0,0 0,1 0,-1 0,0 0,1 0,-1 0,1-1,0 1,-1 0,1-1,0 1,0-1,0 0,0 0,0 0,0 0,1 0,-1 0,0 0,0-1,1 1,2 0,14 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42.8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0 853,'2'-3,"0"1,0-1,0 1,0 0,0 0,0 0,0 0,1 0,-1 0,1 0,-1 1,1-1,0 1,0 0,5-2,4-3,247-160,-230 143,-1 0,-1-2,-1-1,-1-1,-2-2,27-40,-39 53,10-18,-1-1,23-54,-39 80,-1 0,0-1,0 1,-1-1,0 1,-1-1,0 0,0 0,-1 0,-1 1,1-1,-2 0,1 0,-1 1,-5-16,4 19,-1 0,1 1,-1-1,0 1,0 0,0 0,-1 0,0 1,0-1,0 1,-7-4,8 6,1-1,-1 1,0 0,0 0,-1 0,1 1,0-1,-1 1,1 0,-1 0,1 1,-1-1,1 1,-1 0,1 1,-9 0,10 1,0-1,1 1,-1-1,0 1,1 0,-1 0,1 0,0 0,-1 1,1-1,0 1,0-1,1 1,-1 0,0-1,1 1,0 0,0 0,0 0,0 0,-1 6,-2 8,1 1,-1 27,3-36,-3 105,4 0,19 141,55 224,-25-190,54 243,-96-502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43.3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1 414,'0'-2,"1"-1,-1 1,1 0,0 0,0 0,0 0,0 0,0 0,0 0,1 0,-1 0,1 0,-1 0,1 1,0-1,-1 1,4-3,38-23,-36 23,173-79,-77 38,383-148,-455 180,-8 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45.0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76 265,'-1'5,"-1"0,1 0,-1 0,0 0,0 0,0-1,-5 8,-7 18,3 3,2 2,2 0,1 0,1 0,1 40,3-62,1-1,1 1,0-1,1 0,0 1,1-1,0 0,1 0,0 0,1-1,0 0,1 0,0 0,1 0,0-1,1 0,17 17,-20-22,1-1,0 1,0-1,1 0,-1-1,1 1,0-2,0 1,0-1,0 1,0-2,12 2,-14-3,0 0,0 0,0-1,0 1,0-1,0-1,0 1,0-1,0 1,0-1,-1-1,1 1,-1-1,1 0,-1 0,0 0,0 0,5-6,1-3,0-1,0 1,-2-2,1 1,-2-1,1 0,-2-1,0 0,-1 0,0 0,2-18,-2 1,-1 0,-2 0,-1-1,-5-45,2 66,-1 1,0 0,0 0,-1 0,-1 1,0 0,0-1,-1 1,0 1,-15-18,14 18,0 0,0 0,1 0,0-1,1 0,0 0,1 0,0-1,1 0,-5-19,8 28,0 0,0 0,0 1,0-1,0 0,1 0,-1 1,0-1,1 0,-1 1,1-1,0 0,-1 1,1-1,0 1,0-1,0 1,0-1,0 1,3-2,-1 0,0 1,0 0,1 0,-1 1,0-1,1 1,-1 0,1 0,6-1,9-1,0 2,1 0,23 3,-21-1,8 0,-1 1,0 1,47 11,-59-9,-1 0,0 1,0 1,0 1,-1 0,0 1,22 17,-1 7,-2 0,-1 2,-2 2,-1 1,-2 1,-2 1,-2 1,-1 2,-3 0,-1 1,25 92,-43-134,0 1,0-1,-1 1,0 0,1-1,-1 1,0-1,0 1,-1 0,1-1,0 1,-2 2,2-4,0-1,0 0,0 0,0 1,-1-1,1 0,0 0,0 1,0-1,-1 0,1 0,0 0,0 0,-1 1,1-1,0 0,0 0,-1 0,1 0,0 0,-1 0,1 0,0 0,0 0,-1 0,1 0,0 0,-1 0,1 0,0 0,0 0,-1 0,1 0,0 0,-1 0,-16-15,-1-15,0 0,2 0,1-2,2 0,-14-50,11 32,2 0,-13-101,24 128,2 0,0-1,2 1,0 0,2-1,0 1,2 1,0-1,10-23,-1 18,-1 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36.8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302 0,'-39'38,"3"1,1 2,2 2,-51 85,83-127,-18 36,-18 48,34-76,0-1,0 1,0 0,2 0,-1 1,1-1,0 0,1 1,0-1,0 0,1 0,2 11,-2-17,1 0,-1 0,1 0,0-1,-1 1,1-1,0 1,1-1,-1 0,0 1,1-1,-1-1,1 1,0 0,0 0,-1-1,1 0,0 1,0-1,0 0,0-1,1 1,4 0,10 1,0-1,-1 0,21-3,-16 2,164-13,357-69,-503 74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46.4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0 373,'5'1,"-1"0,1 0,-1 0,1 0,-1 1,0 0,1-1,-1 2,0-1,0 0,-1 1,1 0,0 0,-1 0,0 0,0 0,4 6,8 10,-1 0,12 24,-16-26,2 4,-1 1,12 36,-1-2,-22-56,0 0,0 1,0-1,0 0,0 1,0-1,0 0,0 0,0 1,0-1,0 0,0 1,1-1,-1 0,0 0,0 1,0-1,0 0,1 0,-1 0,0 1,0-1,1 0,-1 0,0 0,0 0,1 1,-1-1,0 0,0 0,1 0,-1 0,0 0,1 0,-1 0,0 0,0 0,1 0,-1 0,0 0,1 0,-1 0,0 0,1 0,-1 0,0 0,0-1,1 1,-1 0,0 0,0 0,1 0,-1-1,11-20,2-32,-9 33,11-77,4 1,43-124,-62 218,0 0,1 0,-1 0,1 1,-1-1,1 0,0 0,0 1,0-1,0 0,0 1,0-1,0 1,1-1,-1 1,1 0,-1-1,1 1,-1 0,1 0,-1 0,1 0,0 0,0 1,0-1,-1 0,1 1,0 0,0-1,0 1,0 0,0 0,0 0,0 0,0 0,0 0,-1 1,1-1,0 1,0-1,0 1,0 0,-1-1,1 1,2 2,8 5,0 0,0 2,-1-1,19 23,-15-18,5 7,-2-1,1-1,0-1,2-1,0 0,32 18,-52-35,0 1,0-1,0 0,0 1,0-1,0 0,-1 0,1 0,0 0,0 0,0 0,0 0,0 0,0 0,0 0,0-1,0 1,0 0,-1-1,1 1,0-1,0 1,0 0,-1-1,1 0,0 1,0-1,-1 0,1 1,-1-1,1 0,0 1,-1-1,1 0,-1 0,0 0,1 0,-1-1,13-40,-12 36,7-37,0 2,14-43,-18 71,1 0,0 1,1 0,0 0,1 1,1-1,13-15,-19 25,0 0,0 0,0 0,0 0,0 0,0 1,1-1,-1 1,1-1,-1 1,1 0,0 0,0 0,-1 0,1 1,0-1,0 1,0 0,-1 0,1-1,0 2,0-1,0 0,0 1,0-1,-1 1,1 0,0 0,-1 0,1 0,0 0,-1 1,3 1,8 6,0 1,-1 1,0-1,19 24,-15-17,40 44,-44-46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48.2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1037 14,'-150'-1,"-176"4,307-2,1 0,-1 2,1 0,0 1,0 1,0 1,0 0,1 1,0 1,1 1,0 0,0 1,1 1,0 0,1 1,0 1,1 0,1 1,0 0,0 1,2 0,-10 19,-13 29,4 2,2 2,3 0,3 1,3 1,3 1,4 1,2-1,1 82,7-126,2 0,1 1,1-2,1 1,1 0,2-1,0 0,2 0,0-1,22 39,-22-48,1-1,0 0,1 0,0-1,1-1,1 0,0-1,0 0,1-1,1 0,-1-1,2-1,-1 0,1-1,0-1,0-1,20 5,15-1,2-2,-1-3,1-1,-1-3,99-13,-46-3,192-59,-276 69,0 0,1-1,-2 0,39-21,-53 24,-1 1,1-1,-1 0,0-1,-1 1,1-1,-1 0,0 0,0 0,0-1,-1 1,1-1,-2 0,1 0,-1 0,1 0,1-12,7-58,-4 0,-4-146,-3 142,-1 58,-1 0,0 1,-2-1,0 1,-2 0,0 0,-1 0,-15-27,-8-7,-58-81,56 89,-32-58,58 96,2 0,0 0,0-1,0 0,1 0,1 0,0 0,0 0,1 0,0 0,1-1,1-15,-1 11,0-1,-1 0,-6-30,2 34,0 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49.8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0 816,'2'-16,"5"24,0 3,462 821,-386-666,63 183,-144-342,0 0,0 0,-1 1,0-1,0 1,0 9,-1-17,0 1,0-1,0 1,0-1,0 1,0-1,0 1,0-1,0 1,0-1,-1 0,1 1,0-1,0 1,0-1,-1 1,1-1,0 0,0 1,-1-1,1 1,0-1,-1 0,1 0,0 1,-1-1,1 0,-1 1,1-1,-1 0,1 0,0 0,-1 0,1 1,-1-1,-2-1,1 0,0 0,0 0,1 0,-1 0,0-1,0 1,1-1,-1 1,0-1,1 0,0 1,-2-4,-62-83,-68-122,84 128,-40-70,-73-167,125 231,3-1,5-1,-30-152,52 195,2-1,2 0,2 0,9-74,-7 115,0 0,1 0,0 0,0 0,1 1,0-1,0 1,0 0,1 0,0 0,0 0,1 0,0 1,9-9,-10 11,-1 1,1-1,-1 1,1-1,0 1,0 0,0 1,0-1,0 1,0 0,0 0,1 0,-1 0,0 1,1-1,-1 1,1 1,-1-1,0 0,1 1,-1 0,0 0,0 0,0 1,5 1,20 14,-1 1,0 1,-2 1,33 32,7 5,64 38,206 113,-217-139,36 19,-64-39,-3 4,91 71,-174-119,1 0,-1 1,0-1,-1 1,7 10,-8-11,-2-5,-1 0,0 0,1 0,-1 0,0 0,1 0,-1 0,0 0,1 0,-1 0,0 0,1-1,-1 1,0 0,1 0,-1 0,0 0,1-1,-1 1,0 0,0 0,1-1,-1 1,0 0,0 0,0-1,1 1,-1 0,0-1,0 1,0 0,0 0,0-1,0 1,0 0,0-1,1 1,-1 0,0-1,0 1,0-1,-1 1,1-1,6-17,-1-22,-2 0,-1 0,-6-75,-30-121,27 195,-66-305,49 264,-3 2,-43-90,57 146,0 0,-27-32,25 35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51.2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464 92,'-129'-2,"-137"5,263-3,0 0,0 0,0 1,0 0,0-1,1 1,-1 0,0 0,0 1,1-1,-1 1,1-1,-1 1,1 0,0 0,-1 0,1 0,0 0,0 0,1 1,-1-1,0 0,1 1,-1 0,1-1,0 1,0 0,0 0,0 0,1 0,-1-1,1 5,-2 10,2-1,0 1,1 0,5 26,-5-34,4 22,1-1,2 0,1 0,18 41,-20-56,1 1,0-1,1-1,1 1,0-2,1 1,0-1,1-1,22 18,-31-27,0-1,1 0,-1 0,1 0,-1-1,1 1,0-1,-1 1,1-1,0-1,0 1,0 0,0-1,0 0,0 0,0 0,-1 0,1-1,0 0,0 1,0-1,0-1,-1 1,1 0,0-1,6-4,3-3,-1-1,0 0,0-1,-1 0,14-18,-12 9,-1 0,0 0,-2-1,0 0,9-31,2-1,-3 4,-3-1,9-53,-7 33,-14 53,-3 13,0 0,1 0,-1 0,1 0,0 0,0 1,1-1,-1 0,1 0,0 1,0-1,3-4,-2 9,0 0,-1 0,1 0,-1 0,1 0,-1 1,1-1,-1 1,0-1,0 1,0 0,0 0,0 0,0 0,2 4,0-1,21 20,-2 1,0 1,-2 1,-1 2,-2-1,20 43,4-2,-13-25,-21-30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52.5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3,'14'1,"-1"0,1 1,-1 1,0 0,0 0,0 2,20 8,85 52,-71-37,81 49,-3 6,-3 5,117 112,-238-198,29 28,-28-29,-1 1,0-1,1 1,-1 0,0-1,0 1,0 0,0 0,0 0,0 0,-1 0,1 0,-1 0,1 0,-1 0,0 3,0-5,-1 0,0 0,1 0,-1 0,0 0,1 0,-1-1,0 1,0 0,1 0,-1 0,0-1,1 1,-1 0,1-1,-1 1,0 0,1-1,-1 1,1-1,-1 1,1-1,-1 1,1-1,0 0,-2 0,-15-17,5 0,1-1,1 0,1 0,1-1,0 0,2 0,0 0,-4-29,5 12,1-1,2 0,4-69,-1 98,0 0,1 0,0 0,0 0,1 0,0 1,0-1,1 1,9-14,-10 17,1 0,0 0,0 1,1-1,-1 1,1 0,0 1,0-1,0 1,1 0,-1 0,1 1,0-1,-1 1,10-2,34-6,1 2,-1 2,1 2,1 2,-1 3,69 9,-86-5,0 1,0 2,-1 1,0 2,-1 1,0 1,-1 2,0 1,-2 1,41 33,-63-46,0 1,-1 0,0 0,0 0,0 1,0 0,-1 0,0 0,-1 1,1-1,-1 1,0 0,-1 0,0 0,0 0,0 0,-1 0,0 1,0-1,-1 0,0 1,-2 10,1 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53.8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774 643,'-36'0,"0"2,-44 7,63-6,0 1,0 1,1 1,0 0,0 2,-28 15,-16 19,1 3,2 2,2 2,3 3,2 2,-68 95,115-145,0-1,0 1,1-1,-1 1,1 0,0 0,0 0,1 1,-1-1,1 0,0 1,0-1,0 0,1 1,-1-1,1 1,1 8,1-8,0 0,0-1,1 1,0-1,-1 1,1-1,1 0,-1 0,1-1,-1 1,1-1,0 1,0-1,1-1,6 5,47 24,0-2,103 34,-145-57,-6-2,1-1,0 0,0 0,0-1,0 0,0-1,22 0,-29-2,-1 1,1-1,0 1,0-1,0-1,-1 1,1 0,-1-1,1 0,-1 0,1 0,-1 0,0 0,0-1,0 1,0-1,-1 0,1 0,-1 0,0 0,1 0,-1-1,-1 1,1-1,0 1,0-5,19-61,-2 0,-4-2,-3 1,3-85,-15-289,-1 412,-1 1,-13-60,11 78,0 0,-1 0,0 1,0 0,-2 0,1 0,-2 0,1 1,-15-14,-146-164,167 187,-1 1,1-1,0 0,0 1,-1-1,1 1,-1 0,1-1,-1 1,0 0,1 0,-1 0,0 0,0 0,0 0,0 1,0-1,0 1,0-1,0 1,0 0,0 0,0 0,0 0,0 0,-3 0,4 2,-1-1,1 0,0 1,0-1,0 0,0 1,0-1,0 1,0 0,0-1,0 1,1 0,-1-1,1 1,-1 0,1 0,0 0,0-1,0 1,0 0,0 0,0 0,0 0,0-1,1 1,-1 0,1 0,0-1,1 4,7 19,1 0,2 0,0-1,2-1,0 0,23 26,-2 0,382 492,-360-469,38 29,-16-20,48 53,-110-116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55.5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867 148,'-19'2,"-1"0,1 1,0 0,-1 2,2 0,-1 1,1 1,-28 15,3 2,2 1,-49 39,40-21,2 3,2 1,2 2,2 2,3 2,2 2,-52 101,67-113,2 1,-15 50,30-78,0 1,1-1,1 1,1 0,0 0,1 0,1 0,0 0,5 26,-3-38,0 0,0 0,0 0,1 0,-1 0,1-1,0 1,1-1,-1 0,1 0,0 0,0 0,0-1,1 0,-1 0,1 0,-1 0,1 0,0-1,0 0,7 2,15 4,0-1,54 7,-51-10,54 12,-34-6,0-2,67 1,-101-9,0 0,0-2,0 1,0-2,0-1,-1 0,1 0,-1-2,0 0,-1 0,23-15,480-374,-498 379,11-8,0-2,-2-1,-1-2,-1 0,43-65,-63 85,0-1,-1 0,0-1,-1 0,0 1,-1-1,0-1,0 1,-1 0,-1-1,0 1,0-1,-1 1,-1-1,0 1,0-1,-1 1,-1 0,0 0,0 0,-1 0,-1 0,0 1,-9-16,-11-7,-1 1,-1 2,-2 0,-1 2,-39-28,-56-34,117 83,-1-1,0 2,-1-1,1 1,-1 1,0 0,-1 0,1 1,-1 0,-12-2,16 4,1 2,-1-1,1 1,-1 0,0 0,1 1,-1 0,1 0,-1 0,1 1,0 0,-1 0,1 1,0 0,0 0,1 0,-1 1,-8 6,-36 25,38-27,1-1,0 2,0-1,1 2,-15 15,-40 45,54-55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56.9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1008 1,'-5'1,"0"0,0 0,0 1,1 0,-1 0,0 0,1 1,-8 5,-11 5,-34 9,0-3,-77 16,79-22,-7 3,-215 48,236-56,-45 15,72-18,0 0,0 1,0 1,1 0,0 1,-19 14,27-18,1 1,-1 0,1 0,0 0,0 1,1 0,-1-1,1 1,1 0,-1 0,1 1,0-1,0 0,1 1,0-1,0 1,0 0,1-1,0 1,0-1,1 1,1 7,4 15,1 0,2-1,20 48,-9-25,56 130,7-3,135 212,-192-347,-3 0,21 52,-36-70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57.6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0 113,'9'-4,"7"-2,4 0,0-2,1-1,0 1,1 3,2 2,-4-4,-1 1,0 0,2-2,-2-5,-2 0,-2 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58.6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706 1,'-18'0,"-29"-1,-1 2,1 2,0 2,-52 13,66-9,0 1,1 2,0 1,1 2,1 1,-50 34,70-43,0 1,0 0,1 0,0 1,0 0,1 1,0 0,1 0,0 1,1 0,0 0,1 1,0-1,1 1,0 0,1 0,0 1,1-1,0 1,1-1,0 19,3-20,-1-1,2 0,-1 1,1-1,1 0,0 0,6 11,44 67,-27-47,61 87,-61-93,-1 1,-2 1,-2 1,-1 1,21 57,-7 23,23 134,-52-229,1-6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37.3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0,'5'0,"5"4,1 6,3 1,3 3,4 8,1 0,3 5,0 2,1 0,-1 0,-3-1,-6-5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3:59.4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1 241,'0'-4,"0"0,0-1,0 1,0 0,1 0,0-1,0 1,0 0,0 0,1 0,-1 0,1 0,0 1,0-1,0 0,1 1,4-5,-3 4,1 1,0 0,1 0,-1 1,0-1,1 1,-1 0,1 1,0-1,-1 1,13-1,22-5,0-3,-1-1,60-25,-50 18,-5 3,35-16,-63 23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02.9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24 186,'-2'-39,"-13"-69,9 69,28 131,60 159,-22-75,203 672,-262-845,2 10,1-1,1 1,0-1,12 20,-17-32,0 1,0-1,0 0,0 0,0 1,0-1,0 0,1 0,-1 1,0-1,0 0,0 0,0 0,0 1,1-1,-1 0,0 0,0 0,0 0,1 1,-1-1,0 0,0 0,0 0,1 0,-1 0,0 0,0 0,1 0,-1 1,0-1,0 0,1 0,-1 0,0 0,0 0,1-1,-1 1,0 0,0 0,1 0,-1 0,0 0,0 0,1 0,-1 0,0-1,5-14,-3-25,-2 39,4-74,4-1,17-77,-20 129,9-49,4 0,29-73,-31 104,1 2,3 0,1 1,49-68,-56 90,1 1,0 1,1 0,0 1,2 0,-1 2,2 0,-1 1,40-17,-42 22,0 0,0 1,0 1,1 1,0 0,0 1,-1 1,1 1,0 0,0 1,0 0,0 2,21 5,-28-4,0-1,-1 1,0 1,0-1,0 2,0-1,-1 1,0 1,0-1,0 1,10 13,-7-6,-1 0,-1 1,0 0,-1 1,-1-1,7 23,-1 8,-2 1,-2 1,6 93,-11-81,-2 0,-3-1,-2 1,-3-1,-2 0,-29 102,35-155,0 0,0 1,-1-1,0 0,0 0,-1-1,0 1,0-1,0 1,0-1,-1-1,0 1,0 0,0-1,0 0,-1-1,-8 5,0-3,0 0,-1-1,0 0,0-2,0 1,-23-1,5-1,-1-2,0-1,1-1,-1-2,1-2,-47-15,-189-84,102 35,144 62,10 5,0 0,0-1,1 0,0-1,0 0,1-1,0-1,0 1,-12-12,20 6,8 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04.1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2 338,'-1'10,"1"1,0 0,0-1,1 1,1-1,0 1,0-1,1 1,0-1,1 0,0 0,0-1,1 1,1-1,0 0,12 14,18 14,1-1,73 53,95 44,-205-133,77 41,-73-39,1 0,-1 0,1-1,0 1,0-1,0 0,-1 0,1-1,0 0,0 0,0 0,0 0,0-1,9-2,-11 2,-1-1,1 0,-1 0,1 0,-1 0,0 0,0 0,0-1,0 1,0-1,0 1,-1-1,0 0,1 0,-1 0,0 0,0 0,1-5,9-63,-10 54,10-71,9-74,1-258,-21 414,0-1,-1 1,0-1,0 0,0 1,-5-12,6 18,0 0,0 0,1 1,-1-1,0 0,0 0,-1 1,1-1,0 0,0 0,0 0,0 1,0-1,0 0,0 0,0 0,0 1,0-1,0 0,-1 0,1 0,0 0,0 1,0-1,0 0,-1 0,1 0,0 0,0 0,0 0,0 1,-1-1,1 0,0 0,0 0,0 0,-1 0,1 0,0 0,0 0,-1 0,1 0,0 0,0 0,0 0,-1 0,1 0,0 0,0 0,0 0,-1-1,1 1,0 0,0 0,0 0,-1 0,1 0,0 0,0-1,0 1,0 0,-1 0,1 0,0 0,0-1,-4 21,6 24,3 0,1-1,1 0,21 62,-12-45,241 722,65-21,-261-631,55 140,-106-239,-1 1,-2-1,0 1,-3 1,0-1,-3 64,-3-82,0-1,-1 0,0 0,-1 0,-1-1,0 1,0-1,-1 0,-1-1,0 1,-1-1,-17 19,0-4,-2 0,0-2,-46 31,57-44,0 0,-1-2,0 0,-1-1,0-1,0-1,0 0,-30 4,37-8,0-1,0 0,0-1,0 0,0-1,0 0,1-1,-1 0,0 0,0-1,1-1,0 0,0 0,0-1,0-1,-12-8,0-4,1-1,1-1,1-1,1 0,1-2,1 0,1-1,0 0,-14-37,5 2,2 0,3-1,-13-72,20 59,3 0,3-1,3 1,3-1,4 0,25-140,-10 127,3 2,4 0,4 1,4 2,63-112,-94 189,23-34,-25 38,-1 1,1-1,-1 0,1 1,-1-1,1 1,0-1,-1 1,1-1,0 1,-1-1,1 1,0 0,0-1,-1 1,1 0,0 0,0 0,-1-1,1 1,0 0,0 0,0 0,0 0,-1 0,1 1,0-1,0 0,-1 0,1 0,0 1,0-1,-1 0,1 1,0-1,0 1,-1-1,1 1,-1-1,1 1,0-1,-1 1,1 0,-1-1,1 1,0 1,8 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06.9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1217 1043,'4'0,"0"-1,-1 1,1-1,-1 0,1-1,-1 1,1 0,-1-1,0 0,1 0,-1 0,5-5,35-35,-35 33,21-22,-1-1,-2-1,-2-2,-1 0,-1-1,-2-2,-2 0,-1-1,-3 0,-1-2,-1 1,-3-2,5-45,-9 56,-2 0,-1 0,-1 0,-2 0,-6-35,6 57,-1 1,0 0,-1-1,1 1,-2 0,1 1,-1-1,0 0,-1 1,0 0,0 0,0 1,-1-1,0 1,0 0,-1 1,0-1,0 1,0 1,0-1,-1 1,0 1,-11-5,-2 2,-1 1,0 0,0 2,-1 0,1 2,0 0,-1 2,1 0,-1 2,1 0,0 2,-39 12,4 4,1 2,1 2,-79 51,52-24,2 3,3 4,3 3,-94 101,127-119,2 3,3 1,1 1,3 2,2 2,2 0,2 2,-22 72,40-99,1 0,1 0,2 0,0 1,1 30,3-47,1 0,0 0,1 0,0 0,1 0,0 0,1-1,0 1,0-1,2 0,-1 0,1-1,1 0,13 16,0-6,2 0,1-2,0 0,1-2,1-1,1 0,0-2,0-1,42 12,18 2,154 25,106-4,591 6,-916-52,-9 0,0-1,0 0,0-1,18-3,-28 3,0 1,0-1,0 1,-1-1,1 1,0-1,-1 0,1 0,-1 0,1 0,-1 0,1 0,-1-1,1 1,-1 0,0-1,0 1,0-1,0 1,0-1,0 1,0-1,-1 0,1 1,0-1,-1 0,1 0,-1 0,0 1,0-1,0 0,0 0,0 0,0-3,-3-24,1 0,1 0,2-1,1 1,1 0,8-32,10-43,-11 47,22-70,-12 228,130 407,-58-225,-81-246,-6-17,0-1,2 0,11 25,-9-33,-2-8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08.4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457 1112,'-1'3,"-1"0,1 1,-1-1,0 0,0 0,-1 0,1-1,0 1,-1 0,0-1,1 0,-1 0,-3 2,-6 6,-42 44,2 1,3 3,-47 71,72-92,2 1,2 1,1 0,2 2,1 0,-17 80,30-107,0 1,2 0,0 0,0 0,2 0,2 18,-3-29,1 0,0 0,0 1,0-1,0 0,1 0,0-1,-1 1,1 0,1-1,-1 1,1-1,-1 1,1-1,0 0,0 0,0-1,0 1,1-1,-1 1,1-1,0 0,-1 0,1-1,0 1,8 1,18 2,0-2,0-1,1-1,-1-2,0-1,0-2,0 0,37-12,-58 14,-1-1,1 0,-1-1,0 0,0 0,-1-1,1 1,-1-2,0 1,-1-1,1 0,-1-1,0 1,6-10,-3 1,-1 0,-1-1,0 0,-1 0,-1-1,5-23,6-53,9-184,-21 204,1 7,0 23,-3-1,-1 1,-10-84,2 109,1 24,5-4,1 1,-1 0,1-1,0 1,0 0,0 0,0-1,0 1,1 0,-1 0,1-1,2 6,8 10,1-1,0 0,2-1,0 0,0-1,2 0,0-1,24 16,-5-3,378 296,-291-236,202 108,-301-182,-14-7,0-1,1 1,0-2,14 6,-22-10,-1 1,1-1,-1 1,1-1,0 0,-1 0,1 0,-1 0,1 0,0 0,-1 0,1 0,-1 0,1-1,0 1,-1-1,1 1,-1-1,0 0,1 0,-1 1,1-1,-1 0,0 0,0 0,1-1,-1 1,0 0,0 0,0-1,0 1,-1 0,1-1,1-2,8-27,0-1,-3 0,0 0,2-47,0 11,31-228,4-430,-44 673,-3 0,-2 0,-18-78,18 111,-1 0,0 1,-2 0,0 1,-1 0,-1 0,0 0,-1 2,-1-1,-1 1,0 1,-18-15,27 27,1-1,-1 1,0 0,0 1,0-1,-1 1,1 0,-1 0,1 0,-1 1,1-1,-1 1,0 0,0 1,0-1,0 1,1 0,-1 0,0 0,0 1,0 0,0 0,1 0,-1 0,0 1,1 0,-1 0,1 0,0 0,0 1,0 0,0 0,0 0,0 0,1 0,-1 1,-2 4,5-7,0 1,0-1,1 1,-1 0,1-1,-1 1,1-1,0 1,-1 0,1-1,0 1,0 0,0-1,0 1,1 0,-1-1,0 1,1 0,-1-1,1 1,0-1,-1 1,1-1,1 2,25 42,-22-38,269 448,-127-201,-110-191,15 27,4-3,85 102,-129-176,1 0,0 0,1-1,30 18,-36-25,0 0,1-1,-1 0,1 0,0-1,0-1,0 1,1-1,-1-1,19 1,-23-3,-1 0,1 0,-1-1,1 1,-1-1,1 0,-1 0,0 0,0-1,0 0,0 0,-1 0,1 0,-1 0,0-1,1 1,2-6,8-10,24-43,-32 51,3-6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08.9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1 188,'36'-3,"0"-1,0-2,0-1,43-16,27-5,421-53,-355 59,-134 15,-10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09.9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635 486,'17'-3,"-1"0,0-1,0-1,-1-1,1 0,27-16,-12 4,-1 0,0-2,-1-1,-2-2,0 0,-1-2,-2-1,39-52,-60 75,0-1,0 0,-1 0,0-1,0 1,0 0,0-1,-1 1,1-1,-1 0,0 1,-1-1,1 0,-1 0,0 1,0-1,0 0,-2-5,1 6,-1 0,0 0,0 0,0 0,-1 1,1-1,-1 1,0-1,0 1,0 0,0 0,-1 0,1 1,-1-1,0 1,1 0,-1 0,0 0,-1 0,-5-1,-13-5,-1 2,-1 1,1 0,-47-1,-107 8,99 1,62-4,0 2,-1 0,1 1,0 1,0 1,1 0,-1 1,1 1,0 0,0 2,1 0,0 0,0 1,1 1,0 0,-22 22,6-1,1 1,2 2,1 0,2 2,1 1,2 0,2 2,1 0,2 1,1 1,3 0,1 1,2 0,2 1,-2 77,9-106,1-1,1 1,0 0,1-1,0 1,1-1,0 0,1 0,1-1,0 1,1-1,10 15,-4-11,1 0,0-1,1-1,0 0,1-1,1-1,27 16,1-4,2-3,0-2,1-1,1-3,93 16,-87-22,0-2,0-3,0-2,59-6,-84 1,0-1,-1-1,1-2,-1-1,-1-1,0-2,0 0,-1-2,27-17,70-44,79-55,-183 114,-1-1,0-1,-1 0,-1-2,-1 0,0-1,17-30,-29 42,1-1,-1 0,-1-1,3-10,-1-2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11.5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1416,'7'-1,"1"-1,-1 0,0-1,0 0,0 0,0-1,-1 1,1-1,-1-1,0 1,9-10,7-3,319-214,-174 120,-144 94,-1 0,-1-1,0-1,-1-1,-1-1,-1 0,-1-2,-1 0,21-40,-21 28,-1 0,-1-2,-3 1,0-2,-3 1,6-55,-10 60,-2 1,-1 0,-2 0,-1-1,-1 1,-2 0,-9-34,11 56,1-1,-2 1,1 0,-1 0,-1 0,0 1,0 0,0-1,-1 2,0-1,-1 1,0 0,0 0,0 1,-1 0,0 0,0 0,-1 2,1-1,-1 1,0 0,0 0,-1 1,1 1,0-1,-19-1,25 4,-1 0,1 0,-1 0,1 1,-1-1,1 1,0 0,-1 0,1 0,0 0,0 1,0-1,0 1,0 0,0 0,0 0,0 0,1 0,-1 1,1-1,0 1,0-1,0 1,0 0,0 0,0 0,1 0,-1 0,1 1,0-1,0 0,0 5,-4 12,0 1,2 1,1-1,0 22,2-28,-2 27,2 0,1 0,3 0,2 0,12 49,-11-67,1-1,1 0,1 0,0-1,2 0,1-1,1-1,0 0,2-1,24 24,61 46,3-6,146 90,77 58,-309-216,-7-8,0 1,-1 1,0 0,-1 0,0 1,0 0,-1 1,0 0,6 12,-13-21,0 0,-1 0,1 0,-1 0,0 1,1-1,-1 0,0 0,0 1,0-1,-1 0,1 1,0-1,-1 0,0 0,1 0,-1 0,0 0,0 1,0-2,0 1,-1 0,1 0,0 0,-1 0,1-1,-1 1,0-1,0 1,-2 1,-8 5,-1 1,0-1,-24 9,6-1,0 2,-2-1,0-1,-1-2,-37 10,50-18,1-2,-1 0,0-1,1-2,-1 0,0-1,0-1,-34-6,46 5,1 0,-1-1,1 0,-1-1,1 0,0 0,0-1,1 0,0 0,-1-1,-6-7,-10-11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12.0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0,'0'5,"0"5,0 5,0 5,0 3,0 2,4 5,6 2,5 4,5 4,3 0,-3-2,1-5,-5-2,-4-3,-5-6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12.4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11,'0'-5,"0"0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37.6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13.6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907 283,'-1'-7,"-1"0,0 0,0 0,0 0,-1 0,0 0,-1 0,1 1,-6-8,0-1,0 0,0 0,-1 1,-1 0,0 1,0 0,-2 0,1 2,-2-1,1 2,-24-15,25 19,1 1,-1 0,0 0,0 1,0 1,-1 0,0 1,1 0,-1 1,0 0,1 1,-1 1,0 0,0 0,-16 5,1 2,0 1,1 2,0 0,1 2,0 1,1 1,1 2,0 0,-22 21,21-15,0 1,2 1,1 1,1 2,1 0,1 0,-20 45,34-64,1 0,1 0,-1 1,1-1,1 1,0 0,0 0,0 16,3-21,-1-1,1 0,0 0,0 0,0 0,1 0,-1 0,1 0,0 0,0 0,0-1,1 1,-1-1,1 1,0-1,0 0,0 0,0 0,1-1,-1 1,1-1,5 3,14 6,1-2,0 0,1-2,0-1,40 6,4 1,-51-9,-1-1,1 0,0-1,0-1,33-2,-40-1,0 0,1-1,-1 0,0-1,0 0,-1-1,1 0,-1 0,0-1,10-8,-1 0,-1-2,0 0,-1-1,0-1,-1 0,-2-1,0-1,-1 0,18-38,-30 58,-1 0,0-1,1 1,-1 0,0 0,0 0,1 1,-1-1,0 0,0 0,1 0,-1 0,0 0,0 0,1 0,-1 0,0 0,0 1,0-1,1 0,-1 0,0 0,0 0,0 1,1-1,-1 0,0 0,0 0,0 1,0-1,0 0,0 0,1 1,-1-1,0 0,0 0,0 1,0-1,0 0,0 1,0-1,0 0,0 0,0 1,0-1,-1 1,8 19,-6-19,36 105,87 172,250 406,-57-114,-255-454,-21-42,-2 1,51 149,-87-215,0 1,-1-1,0 1,-1 0,0-1,0 1,-2 14,0-21,1 1,-1 0,0-1,0 1,-1 0,1-1,-1 1,0-1,0 0,0 0,0 1,0-2,-1 1,1 0,-1 0,0-1,0 1,0-1,0 0,0 0,-1 0,-3 1,-25 12,0-3,-1-1,0-1,-1-1,0-3,-1 0,1-2,-1-2,-40-2,50-1,1-1,0-1,0-1,0-1,1-2,0 0,0-1,0-1,1-1,1-1,-1-2,2 1,-37-32,28 15,1-1,1-1,2-2,1 0,2-2,-21-43,29 50,2 0,0-2,2 1,1-1,2-1,1 1,1-1,-1-55,7 71,1 0,0 0,0 0,2 0,0 0,8-19,46-81,-14 30,59-150,-82 179,-3-1,16-78,-12-15,5-195,-25-150,-2 468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14.8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1 687,'2'-13,"3"12,10 22,15 39,-29-59,8 21,0 0,-2 0,0 0,-2 1,0 0,-1 0,0 40,-5-176,5 0,21-129,28 17,-41 188,2-1,1 2,36-62,-48 92,1 0,0 0,1 1,-1-1,1 1,0 0,0 0,1 1,-1 0,1 0,10-6,-12 9,0 0,0-1,0 1,0 1,0-1,0 1,0-1,0 1,0 0,0 1,0-1,0 1,0-1,0 1,0 0,0 1,0-1,-1 1,1 0,0 0,3 2,86 61,-4 3,-2 4,93 101,-147-140,-2 1,-1 1,-2 1,36 62,-32-13,-22-66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16.3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387 2053,'-78'-2,"43"0,-1 2,0 1,1 1,-46 10,77-11,-1 0,1 0,0 1,-1-1,1 1,0 0,0 0,0 0,0 1,1 0,-1 0,1 0,-1 0,1 0,0 0,0 1,1 0,-1-1,-2 6,3-3,0 0,0 0,1 0,0 0,0 0,0 1,1-1,0 0,0 0,1 0,-1 1,4 8,1 5,1-2,1 1,1-1,0 0,2 0,0-1,23 29,-8-17,2-1,1-1,2-1,0-1,2-2,0-1,45 22,-72-42,-1 1,1-1,0 0,0-1,0 1,0-1,0 0,0 0,1 0,-1-1,0 0,8 0,-10-1,0 0,-1 0,1 0,0 0,0 0,-1-1,1 1,-1-1,1 0,-1 1,0-1,0 0,0-1,0 1,0 0,0-1,0 1,-1-1,1 1,-1-1,0 0,0 1,1-4,75-214,-10-2,48-292,-100 430,-4-1,1-107,-13 186,1 0,-1 0,0 0,-1 0,1 0,-1 1,-5-11,7 16,0-1,0 1,-1-1,1 0,0 1,-1-1,1 1,0-1,-1 1,1-1,-1 1,1-1,-1 1,1 0,-1-1,0 1,1 0,-1-1,1 1,-1 0,0 0,1 0,-1-1,1 1,-1 0,0 0,0 0,-1 1,1 0,0 0,-1 0,1 0,0 0,0 0,0 0,0 0,0 0,0 1,0-1,0 0,1 1,-1-1,0 0,1 1,-1 2,-7 18,1 1,1 0,1 0,2 1,0 0,1-1,2 1,0 0,4 27,3 2,3-1,2 0,18 52,-4-31,3 0,3-2,3-1,3-2,4-1,77 95,-104-144,1-1,1 0,0-2,1 0,1-1,0 0,1-2,23 11,-36-19,1-1,0 0,-1-1,1 1,1-1,-1-1,0 0,0 0,0 0,1-1,-1 0,0-1,0 0,1 0,-1-1,0 0,0 0,0-1,-1 0,1-1,-1 1,0-1,0-1,0 1,0-1,6-6,7-11,0-1,-1-1,-1-1,25-47,-26 44,10-22,-2-1,-2-1,-3-1,-1-1,15-81,-12 14,10-181,-28 219,-4-1,-3 1,-3 0,-5 0,-3 1,-3 1,-4 0,-4 1,-3 2,-3 1,-83-145,-65-45,175 262,0 1,0 0,0 0,0 0,-1 0,-9-5,14 9,-1-1,0 1,1-1,-1 1,0 0,1 0,-1-1,0 1,0 0,1 0,-1 0,0 0,0 0,0 0,1 0,-1 0,0 0,0 0,0 0,1 0,-1 0,-1 1,1 0,1 0,-1 0,0 0,1 0,-1 0,1 0,-1 0,1 1,0-1,-1 0,1 0,0 0,0 0,0 1,0-1,0 0,0 0,0 0,0 1,1 1,5 27,2 0,1-1,1 1,2-2,0 1,25 39,-2-2,248 517,71 142,-266-535,42 81,-107-232,1 0,1-2,3-1,47 49,-72-81,0-1,0 0,0 0,1 0,-1 0,1-1,0 0,-1 1,1-1,0-1,1 1,-1-1,0 1,0-1,5 1,-6-3,1 1,-1-1,0 0,0 0,0 0,0 0,0 0,0-1,0 0,0 1,0-1,-1 0,1 0,-1 0,1-1,-1 1,0 0,0-1,0 0,2-4,37-59,-21 31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16.7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17.6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696 1,'-5'4,"-5"6,-5 1,-5 3,-3-1,-1-2,-6 4,-7 6,-8 6,-7 4,-6 4,-3 2,-3 6,1 1,6-4,5-3,6-9,12-8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23.0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 0,'-1'0,"0"0,0 1,1-1,-1 0,0 0,0 1,1-1,-1 0,0 1,1-1,-1 1,0-1,1 1,-1-1,0 1,1-1,-1 1,1-1,-1 1,1 0,0-1,-1 1,1 0,0 0,-1-1,1 1,0 0,0 0,0 0,-1-1,1 1,0 0,0 0,0-1,0 1,0 0,1 0,-1 0,0-1,0 1,0 0,1 0,0 0,14 49,-11-38,314 739,-105-271,-203-458,-2-3,0 0,-1 1,6 28,-12-43,0 1,-1 0,0 0,0 0,0-1,0 1,-1 0,0 0,0-1,-1 1,1 0,-1-1,0 1,-1-1,1 0,-6 8,-5 3,0-1,-1-1,0 0,-1-1,-1 0,0-1,-1-1,0-1,0 0,-1-1,-1-1,1-1,-1 0,-1-1,1-2,-24 4,-10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23.4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0 180,'6'0,"927"-35,-791 14,241-69,-377 88,-1 0,0 0,1 0,-1-1,0 0,6-4,4-5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23.9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5 443,'-1'0,"1"0,0 1,0-1,-1 0,1 0,0 0,0 1,-1-1,1 0,0 0,0 1,-1-1,1 0,0 0,0 1,0-1,0 0,0 1,-1-1,1 0,0 0,0 1,0-1,0 0,0 1,0-1,0 0,0 1,0-1,0 0,0 1,0-1,0 0,1 1,-1-1,0 0,0 1,0-1,0 0,0 0,1 1,-1-1,0 0,0 0,1 1,-1-1,0 0,0 0,1 0,-1 1,0-1,0 0,1 0,-1 0,0 0,1 0,-1 0,0 0,1 0,-1 0,0 0,1 1,-1-2,0 1,1 0,26 1,82-17,163-44,-154 30,70-14,228-57,-11-31,-281 76,-87 38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24.6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 95,'0'-18,"1"11,-1 0,0 0,0 0,-1 0,1 0,-2 1,1-1,-1 0,-3-7,5 14,0 0,0 0,0 0,0 1,0-1,0 0,0 0,0 1,0-1,0 0,0 0,0 0,0 1,0-1,0 0,0 0,0 0,0 1,-1-1,1 0,0 0,0 0,0 0,0 1,0-1,-1 0,1 0,0 0,0 0,0 0,-1 0,1 1,0-1,0 0,0 0,-1 0,1 0,0 0,0 0,-1 0,1 0,0 0,0 0,0 0,-1 0,1 0,0 0,0 0,0 0,-1-1,1 1,0 0,0 0,0 0,-1 0,1 0,0 0,0-1,0 1,0 0,-1 0,-2 22,4 10,2 0,1 0,1 0,14 45,50 126,-46-140,78 204,11-6,231 393,-329-631,59 87,-66-101,1 0,0 0,0-1,0 0,1 0,1-1,-1 0,17 8,-24-14,1 1,0-1,-1 0,1 0,0 0,-1-1,1 1,0-1,0 1,0-1,0 0,0 0,-1 0,1-1,0 1,0 0,0-1,0 0,-1 0,1 0,0 0,3-3,-2 1,0 0,-1 0,1-1,-1 1,0-1,0 0,0 0,-1 0,0 0,1-1,-1 1,1-7,5-10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25.0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0 217,'0'-5,"0"-5,9-1,7-7,4-5,13-3,9-6,1-1,2 1,-6 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38.3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65 48,'-13'-16,"12"14,0 0,-1 0,1 0,0 0,-1 0,1 0,-1 0,1 1,-1-1,0 1,0-1,0 1,0 0,0 0,0-1,0 1,0 1,-1-1,1 0,0 0,0 1,-5-1,7 1,0 1,-1-1,1 0,0 0,-1 0,1 1,0-1,-1 0,1 1,0-1,-1 0,1 1,0-1,0 0,0 1,-1-1,1 0,0 1,0-1,0 1,0-1,0 1,0-1,0 0,0 1,-1-1,2 1,-1-1,0 0,0 1,0-1,0 1,0-1,0 1,0-1,1 1,5 17,-5-17,31 61,3-1,3-2,54 65,-21-28,-53-72,12 20,2-1,3-2,45 44,-75-81,1 0,-1 0,1-1,0 1,0-1,0 0,0-1,1 0,-1 0,1 0,-1-1,1 0,0 0,-1 0,1-1,0 0,-1-1,1 1,0-1,9-3,10-3,0-2,-1-1,43-22,-34 15,17-8,2 3,98-27,-126 44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27.2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42 582,'-31'-34,"30"32,0 1,0 0,0 0,0-1,0 1,1 0,-1-1,0 1,1-1,-1 1,1-1,0 1,-1-1,1 1,0-1,0 1,0-1,0 0,0 1,0-1,0 1,2-4,-1 4,0 1,0-1,0 0,0 1,0-1,1 1,-1-1,0 1,0 0,1 0,-1-1,0 1,1 0,-1 0,0 0,1 0,-1 1,0-1,0 0,3 1,14 4,0 1,28 13,-41-17,75 32,153 44,-187-67,1-2,0-1,0-3,1-2,47-3,-89 0,-1 0,0-1,0 1,0-1,0 0,0 0,0-1,0 0,-1 0,1 0,0 0,-1-1,0 1,1-1,-1 0,0-1,-1 1,5-4,-5 1,0 0,0 0,0 0,0 0,-1 0,0 0,0-1,-1 1,0-1,0 1,0-1,-1 1,0-11,-2-22,-1 0,-2 1,-1 0,-2 0,-17-46,16 57,-1 1,-2 1,-1-1,0 2,-2 0,-1 1,-37-42,51 62,-1 0,0 0,0 0,0 0,0 0,0 1,-1-1,1 1,-1 0,1 0,-6-2,22 17,13 6,82 35,186 64,68 32,-328-132,-18-12,-1 1,0 1,0 0,-1 1,0 1,-1 0,0 1,16 17,-28-25,1-1,-1 1,1-1,-1 1,0-1,0 1,0 0,0-1,-1 1,1 0,-1 0,1 0,-1-1,0 1,0 0,0 0,-1 0,1 0,-1-1,0 1,1 0,-1 0,0-1,-1 1,1-1,0 1,-1-1,1 1,-4 2,-5 7,0-1,-1-1,0 1,-19 11,11-7,-192 163,-182 137,343-284,10-10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27.6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 16,'-4'-4,"2"-2,2 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28.5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533 184,'-5'-7,"0"-1,0 1,-1 0,1 0,-2 0,1 1,-13-10,-54-34,55 39,-1 0,0 2,0 0,-1 1,-22-6,36 12,-1 1,0-1,0 1,0 1,0-1,0 1,0 1,-1-1,1 1,1 0,-1 1,0-1,0 1,0 1,1 0,-1-1,1 2,0-1,-7 6,3 0,0 0,1 0,0 1,0 1,1 0,1 0,0 0,0 1,1 0,1 0,0 0,1 1,-6 25,3-1,2 0,2-1,2 70,1-97,1 1,-1-1,2 0,0 1,0-1,0 0,1 0,1-1,-1 1,10 14,-9-17,0-1,1 1,0-1,-1-1,2 1,-1-1,1 1,-1-2,1 1,0-1,0 1,1-2,-1 1,1-1,8 2,15 2,0-2,0-1,1-1,-1-2,57-6,-82 5,0 0,-1 0,1 0,-1-1,1 1,-1-1,1 0,-1-1,0 1,0-1,0 0,0 0,-1 0,1 0,-1-1,0 1,0-1,0 0,0 0,-1 0,1-1,-1 1,0 0,2-7,2-7,-1-1,-1 0,-1 0,2-32,-5 50,0 0,0 0,0 0,0 0,0 0,0 0,0 0,0 0,0 0,0 0,1 0,-1 0,0 0,1 1,-1-1,1 0,-1 0,1 0,-1 0,1 1,-1-1,1 0,0 1,-1-1,1 0,0 1,0-1,0 1,-1-1,1 1,0 0,0-1,0 1,0 0,0-1,0 1,0 0,0 0,0 0,0 0,-1 0,1 0,0 0,0 0,0 0,0 1,0-1,0 0,0 0,0 1,0-1,-1 1,3 0,6 4,-1 0,1 1,-1 0,8 7,-11-9,289 254,-236-203,-43-43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29.5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310 985,'-6'1,"0"0,0 0,-1 1,1 0,0 0,1 0,-1 1,0 0,1 0,-1 1,1-1,0 1,0 0,1 0,-8 9,-6 7,0 1,-16 28,13-15,2 1,1 1,2 1,1 1,3 0,0 0,3 1,1 1,2-1,1 1,3 0,3 59,-1-93,1 0,0 0,0 0,0 0,1 0,-1 0,2-1,-1 1,0-1,1 0,0 1,1-1,-1 0,1-1,0 1,0-1,0 0,1 1,-1-2,1 1,0-1,0 1,0-1,1-1,-1 1,9 2,12 2,-1 0,1-2,0-1,45 2,-61-6,20 3,189 3,-197-6,1-2,0-1,-1-1,1 0,-1-2,0-1,29-12,-42 13,1 0,-1-1,-1 0,1 0,-1-1,0 0,-1-1,1 1,-2-1,1-1,-2 1,9-18,2-9,-2 0,13-47,-5 0,-4 0,-3-1,-3 0,-5-1,-3-1,-13-148,3 178,-2 0,-3 1,-2 0,-3 1,-2 1,-2 0,-2 1,-3 2,-2 0,-2 2,-42-53,63 91,1 0,-1 0,-1 0,0 2,0-1,-1 1,0 0,-1 1,1 0,-14-6,23 13,0-1,0 1,0-1,1 1,-1 0,0 0,0-1,0 1,0 0,0 0,0 0,0 0,0 0,1 0,-1 0,0 0,0 1,0-1,-1 1,1 11,20 21,85 79,21 27,-17 22,-77-110,3-1,1-1,3-2,54 52,-56-72,1-1,1-2,2-1,0-2,43 15,58 31,147 121,-150-91,-111-80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30.0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1 260,'4'0,"6"0,6-4,8-2,9-4,11-4,16-5,10-7,11-3,3-2,-3 1,-7 1,-12 5,-7 3,-14 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30.4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1,'4'0,"10"4,7 6,8 10,9 5,5 8,4 6,8 5,-2 4,-2-2,-4-5,-7-4,-5-5,-9-4,-9-6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30.7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 36,'-4'0,"-6"-5,-2-5,-2-1,1 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31.3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1 248,'16'1,"0"0,0 1,-1 1,1 0,-1 1,0 1,22 9,9 9,43 28,-52-29,77 35,-112-56,0 0,0 0,1 0,-1 0,1-1,-1 1,0-1,1 0,-1 0,1 0,-1 0,1 0,-1 0,1-1,-1 1,0-1,1 1,-1-1,0 0,1 0,-1 0,0 0,0-1,0 1,0-1,0 1,0-1,-1 0,1 1,0-1,-1 0,1 0,-1 0,0 0,1 0,0-4,4-9,-1 0,0 0,-1 0,3-29,-2 14,52-211,-53 213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32.5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333 555,'16'-3,"0"0,-1-1,0-1,0 0,0-1,-1 0,1-1,23-17,-14 10,15-7,-1-2,-1-1,52-45,-80 61,-1 0,0 0,0-1,0 0,-1 0,0-1,-1 0,0 0,-1-1,0 1,-1-1,0 0,0 0,-1-1,-1 1,0-1,0 1,-1-19,-2 24,-1 0,0 0,0 0,0 0,0 0,-1 1,0-1,-1 1,1 0,-1 0,0 0,0 1,0-1,-1 1,1 0,-1 0,0 1,0-1,-1 1,1 0,-1 0,1 1,-11-3,8 1,-1 1,1 0,-1 1,0 0,0 0,0 1,0 0,0 1,0 0,0 0,0 1,0 0,0 1,0-1,-15 7,9 1,0 0,1 0,1 2,0 0,0 0,-16 20,-63 88,52-63,-43 56,-102 184,184-294,-7 13,0 1,0 0,2 1,-5 18,10-32,0 0,0 0,0 0,1 0,-1 0,1 0,0 0,0 0,0 1,1-1,-1 0,1 0,-1 0,1 0,0 0,0 0,0 0,1-1,-1 1,1 0,0 0,-1-1,1 1,0-1,0 0,1 0,-1 0,0 0,1 0,5 3,5 1,0-1,0 0,1-2,0 1,0-1,22 1,90-2,-79-2,94 1,203-4,-283-1,0-3,0-3,91-26,-117 24,-6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33.3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1,'2'28,"1"1,1-1,1 0,2 0,0 0,2-1,1 0,2-1,0 0,20 30,21 26,103 120,-149-194,60 72,4-3,4-3,2-3,3-4,4-3,142 83,-220-144,1 1,-1-1,0 0,1 0,0-1,-1 0,1 0,0-1,0 0,8 1,-10-3,0 0,1 0,-1 0,0-1,0 1,-1-1,1 0,0-1,-1 1,1-1,-1 0,0 0,8-7,67-56,-59 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33.3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11 182,'-4'0,"-2"-4,5-2,3-3,9-6,6-3,6-4,3-2,1 4,0-5,0 3,-4 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38.8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1 249,'4'-4,"10"-6,16-1,15-3,18-4,23-6,27-5,24-1,23 1,6 0,1 1,-29 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33.8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1 459,'54'-20,"415"-67,-228 45,950-210,-1158 243,58-23,-58 16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34.8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74,'0'2,"1"1,0-1,-1 1,1-1,0 1,1-1,-1 0,0 1,1-1,-1 0,1 0,0 0,-1 0,1 0,0 0,3 1,39 29,-33-25,70 42,2-4,3-3,134 46,-211-84,1-1,-1 0,0-1,1 1,0-2,-1 1,12-1,-19-1,1-1,-1 1,0-1,0 1,1-1,-1 0,0 0,0 0,0 0,0 0,0-1,0 1,0-1,0 1,-1-1,1 1,0-1,-1 0,0 0,1 0,-1 0,0 0,0 0,0 0,0 0,0-1,-1 1,1 0,-1 0,1-1,-1 1,0 0,0-1,0-3,-2-157,31 226,2-2,3-1,81 109,-105-155,531 699,-373-498,-166-213,0 0,0 0,-1 0,1 1,0-1,-1 1,0-1,1 1,-1 0,0-1,0 1,-1 0,1 0,0-1,-1 1,0 0,1 0,-1 0,-1 5,-1-5,1-1,-1 1,0 0,0-1,0 0,0 1,0-1,0 0,-1 0,1 0,-1-1,1 1,-1-1,0 1,0-1,0 0,-5 2,-4 1,-1 0,0 0,1-1,-1 0,0-2,0 1,0-2,0 1,0-2,-1 0,1 0,0-1,1-1,-1 0,0-1,1 0,0-1,0-1,0 1,1-2,0 0,0 0,0-1,1 0,-10-11,-14-15,2-2,2-1,1-1,2-1,2-2,1-1,2 0,2-2,2 0,-12-49,6 8,5-1,3-1,4 0,-1-138,21 14,-5 187,1 1,0 1,2-1,0 0,2 1,1 1,11-23,-7 25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37.1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789 629,'-1'-2,"1"-1,-1 1,0 0,0 0,0 0,0 0,0 1,-1-1,1 0,0 0,-1 1,-3-4,6 6,-1-1,0 1,0-1,0 0,0 1,0-1,0 1,1-1,-1 1,0-1,0 0,0 1,0-1,0 1,-1-1,1 1,0-1,0 0,0 1,0-1,0 1,-1-1,1 0,0 1,0-1,-1 0,1 1,0-1,0 0,-1 1,1-1,0 0,-1 1,1-1,0 0,-1 0,1 0,-1 1,1-1,0 0,-1 0,1 0,-1 0,1 0,-1 0,1 0,0 0,-1 0,1 0,-1 0,1 0,-1 0,1 0,0 0,-1 0,1-1,-1 1,1 0,0 0,-1 0,1-1,0 1,-1 0,1 0,0-1,-1 1,1 0,-1-1,4 27,2 1,0-1,1 0,2 0,21 49,-6-18,158 393,-84-218,-85-204,-4-9,0 0,-1 0,-1 1,5 25,-11-44,0 0,0-1,0 1,0 0,0 0,0-1,0 1,0 0,-1-1,1 1,0 0,0-1,-1 1,1 0,0-1,-1 1,1 0,0-1,-1 1,1-1,-1 1,1-1,-1 1,1-1,-1 1,0-1,1 0,-1 1,1-1,-1 0,0 1,0-1,1 0,-1 0,0 0,1 1,-1-1,0 0,1 0,-1 0,0 0,0 0,1 0,-1-1,0 1,1 0,-2-1,-36-11,-22-26,1-3,2-2,-58-58,91 80,14 12,-382-358,331 302,4-2,2-3,3-2,-43-81,85 134,0-1,2 0,0 0,1-1,1 0,2 0,0 0,1-1,0 1,2-1,1 0,3-29,0 35,0 1,0-1,2 1,0 0,0 0,2 1,-1-1,2 1,0 1,1 0,0 0,1 0,0 1,1 1,1 0,-1 0,20-12,-18 13,1 0,0 1,0 1,1 0,0 1,1 1,-1 0,1 1,0 1,22-4,439-17,-401 23,-61 1,0 0,0 1,1 0,-1 1,30 6,-41-6,0 1,0-1,0 1,0-1,0 1,-1 0,1 1,-1-1,0 1,1-1,-1 1,0 0,-1 0,1 0,0 0,-1 1,0-1,0 1,0 0,0-1,0 1,-1 0,2 6,0 6,-1-1,-1 0,0 1,-1-1,-1 0,0 1,-1-1,-1 0,0 0,-10 28,1-10,-2-1,0 0,-35 52,26-51,-2-1,-1-1,-2-2,-1 0,-63 47,47-44,-1-2,-2-2,-93 39,119-59,0-1,-1 0,1-2,-1-1,-25 1,-116-4,162-1,-19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37.9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431 1013,'0'-4,"1"-1,-1 0,2 0,-1 1,0-1,1 1,0-1,0 1,0 0,0-1,5-4,39-46,-24 31,31-45,83-141,20-89,-104 181,-47 103,-1 0,0 0,-1 0,0 0,-2-1,1-18,-2 31,-1 1,1-1,-1 1,1 0,-1-1,0 1,0 0,0 0,0 0,0-1,-1 1,1 0,0 1,-1-1,0 0,1 0,-1 1,0-1,0 1,0-1,0 1,0 0,0 0,-1 0,1 0,0 0,0 0,-1 0,1 1,-1 0,1-1,0 1,-4 0,-7-1,-1 0,0 2,0-1,-20 5,-2 2,1 2,1 2,0 1,-63 32,-121 85,195-114,-1 2,2 0,1 1,0 2,1 0,1 1,1 1,1 1,1 0,1 1,1 1,1 0,1 1,1 1,-13 51,-18 124,39-179,1-1,1 1,0 0,2-1,1 1,9 44,-10-62,1-1,-1 0,1 1,0-1,0 0,1 0,-1 0,1-1,0 1,0-1,0 1,0-1,0 0,1 0,0 0,-1-1,1 1,0-1,0 0,1 0,-1 0,0-1,1 1,-1-1,6 1,11 0,0-1,-1 0,1-2,31-3,-1-1,78-2,241-44,-311 37,-1-2,0-2,-1-3,-2-3,0-1,70-46,-74 40,-33 23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39.1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1828,'4'-5,"-1"1,0-1,1 0,-2 0,1 0,2-7,11-19,349-432,-190 253,-161 193,267-342,-207 255,93-173,-153 252,-1 0,-1 0,-1-1,-2-1,-1 0,10-53,-18 77,0 0,1 0,-1-1,-1 1,1 0,0 0,-1 0,0-1,1 1,-1 0,0 0,-1 0,1 0,-1 0,1 1,-1-1,0 0,0 1,0-1,0 1,0 0,-1-1,1 1,-1 0,1 0,-1 1,0-1,0 1,0-1,0 1,0 0,0 0,0 0,0 0,-6 0,-11-2,0 2,-1 0,1 1,-32 3,28-1,-7 0,0 2,0 1,0 1,1 2,0 1,-37 16,52-18,1 0,0 0,1 2,0-1,0 2,1 0,0 0,1 1,0 0,1 1,0 0,1 1,0 0,-11 23,19-33,0 0,0 0,0 1,0-1,0 1,1-1,-1 0,1 1,0-1,0 1,0-1,1 1,-1-1,1 0,0 1,0-1,0 0,0 1,0-1,1 0,0 0,-1 0,1 0,0-1,1 1,-1 0,0-1,1 1,-1-1,4 2,9 8,1-2,0 0,0 0,25 9,-24-11,227 93,9 5,-197-79,1-1,-1 2,76 54,-128-79,0 0,0 0,0 1,0-1,-1 1,1 0,-1 0,0 1,0-1,-1 0,1 1,-1 0,0-1,0 1,-1 0,1 0,-1 0,0 0,-1 1,1-1,-1 0,0 0,0 0,-1 0,1 1,-3 7,-3 6,-1 1,-1-1,-1 0,-1 0,-15 21,6-8,15-25,0 0,-1 0,0-1,-1 0,1 0,-1 0,0-1,-1 0,1 0,-1 0,0-1,0 0,-15 5,-1-1,-1-1,0-1,-29 2,0 1,5 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40.1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962 627,'-6'1,"0"0,0 0,0 0,0 1,0 0,0 1,1-1,-9 6,9-6,1 1,0-1,0 0,-1 0,1-1,-1 1,0-1,1 0,-1 0,0 0,-7-1,11 0,0 0,1-1,-1 1,0 0,0-1,1 1,-1 0,1-1,-1 1,0-1,1 1,-1-1,1 0,-1 1,1-1,-1 0,1 1,0-1,-1 0,1 1,0-1,-1 0,1 0,0 1,0-1,0 0,0 0,0 1,0-1,0 0,0 0,0 1,0-1,0 0,0 0,1 1,-1-1,0 0,0 0,1 1,-1-1,1 0,0 0,19-40,-16 34,54-104,81-214,-137 318,3-5,-1 0,0 0,-2 0,4-23,-6 33,0 0,0-1,0 1,0-1,0 1,0 0,-1 0,1-1,-1 1,0 0,0 0,0-1,0 1,0 0,0 0,0 0,-1 0,1 0,-1 1,1-1,-1 0,0 1,1-1,-1 1,0-1,0 1,0 0,0 0,-1 0,1 0,0 0,-3 0,-4-1,-1 1,0 0,1 1,-1 0,1 1,-1 0,1 0,-1 1,1 0,-13 5,-95 39,107-41,-56 28,2 3,2 3,1 3,2 2,3 3,1 2,2 3,3 2,2 2,-78 120,123-171,-14 22,0 1,-17 43,31-65,0 0,1 0,0 1,0-1,1 1,-1-1,1 1,1 0,-1 0,1-1,0 1,1 0,0 0,0-1,0 1,1-1,0 1,4 9,-3-12,0-1,0 1,1 0,-1-1,1 0,0 0,0 0,0 0,0 0,0-1,1 0,-1 0,1 0,-1 0,7 1,11 2,0-1,25 2,-37-5,303 23,339-17,-616-8,26 1,0-3,0-3,102-22,-157 26,0-1,0 1,0-1,0 0,-1-1,1 1,-1-1,0-1,0 1,0-1,-1 0,0 0,0-1,0 0,0 0,-1 0,0 0,0 0,-1-1,5-11,-2 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41.2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0 232,'19'-1,"-1"1,0 1,0 1,0 1,0 0,0 1,-1 1,0 1,0 1,0 0,-1 1,0 0,0 2,15 11,33 30,-4 2,-1 3,67 84,-114-128,-1 1,-1 1,0-1,-1 2,0-1,-1 1,-1 1,10 29,-19-41,-5-16,-8-22,1-6,-16-84,26 103,2 1,0-1,1 0,2 0,0 1,5-27,-6 43,1 0,0 0,0 0,0 0,0 0,1 0,0 0,0 0,0 0,0 1,0-1,1 1,0-1,0 1,0 0,0 0,0 0,0 1,1-1,-1 1,1 0,0 0,4-2,-2 3,0 0,0 0,0 0,0 1,0 0,0 0,0 1,0 0,0 0,0 0,0 1,-1-1,1 1,0 1,-1-1,6 4,33 20,64 49,-17-9,-62-48,-1 1,-1 1,-1 1,33 36,-57-110,-1-16,4 0,2 1,23-96,-3 17,-27 144,0 0,1 0,-1 0,1 0,0 0,0 0,0 0,1 0,-1 0,0 0,1 1,0-1,0 1,0-1,0 1,0 0,0 0,1 0,-1 0,5-3,-4 4,0 0,1 0,-1 0,0 1,0 0,1-1,-1 1,0 0,0 1,1-1,-1 0,0 1,0 0,0 0,1 0,-1 0,0 0,0 1,4 2,39 25,-1 1,52 48,-5-5,-21-20,-3 4,-1 2,68 81,-113-115,-4-7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41.8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1,'9'0,"6"8,6 8,3 5,6 7,3 8,3 6,1 4,-2 0,-3-1,-2-3,-2-4,-2-5,-5-4,-6-2,-6-5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42.1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 93,'0'-4,"0"-6,-4-5,-2-5,1-3,1 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42.6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487 22,'-1'-2,"1"1,-1 0,1 0,-1 0,1 0,-1 0,0 0,1 0,-1 0,0 0,0 0,0 0,0 0,0 1,0-1,0 0,0 0,0 1,0-1,0 1,0-1,0 1,-1 0,1-1,0 1,0 0,-1 0,1 0,0 0,-2 0,-40 1,33 2,0 1,0 0,0 0,1 1,-1 1,1-1,1 1,-1 1,1 0,-11 12,-11 12,-29 42,50-62,-24 32,2 2,-46 87,67-109,0 0,1 1,1 0,1 0,1 0,2 1,0 0,0 34,4-55,0 1,1-1,-1 1,1-1,0 1,0-1,0 1,1-1,0 0,0 0,0 0,0 0,0 0,1 0,0-1,0 1,0-1,0 0,0 0,1 0,-1 0,1 0,0-1,0 0,0 0,0 0,0 0,8 2,9 2,0-2,0 0,1-1,36-1,-47-1,126-1,1-6,260-46,-335 41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40.2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110 377,'-3'0,"0"0,0 0,0 0,1 1,-1-1,0 1,0 0,0 0,1 0,-1 0,1 1,-1-1,1 0,-1 1,1 0,0 0,0 0,0 0,0 0,0 0,0 0,0 1,1-1,-1 0,1 1,0 0,-1-1,1 1,0 0,1-1,-1 1,0 6,0-6,1 0,0 0,0 1,0-1,1 0,-1 0,1 0,-1 0,1 1,0-1,0 0,1 0,-1-1,1 1,-1 0,1 0,0-1,0 1,0-1,0 1,1-1,-1 0,0 0,1 0,0 0,-1-1,1 1,0-1,5 3,20 2,0-1,0-1,0-1,1-2,-1-1,39-4,4 1,-48 3,36 0,-57 0,1 0,-1 0,0 0,1-1,-1 1,1-1,-1 0,0 1,0-1,1 0,-1 0,0-1,0 1,0 0,0-1,0 1,2-3,-3 2,-1 0,1 0,-1 0,0 0,1 0,-1 0,0 0,0 0,0 0,-1 0,1 0,0 0,-1 0,1 0,-1 1,0-1,1 0,-1 0,0 0,-2-1,-24-39,25 39,-37-44,-3 2,-69-60,60 58,13 11,16 14,0 2,-1 0,-45-29,37 39,27 9,1 1,0-1,0 0,-1 0,1 0,0 0,0-1,0 1,0-1,-4-3,9 4,0 0,0 0,0 0,0 0,0 0,1 1,-1-1,0 1,0-1,1 1,-1 0,0 0,1 0,2 0,63 6,125 28,-173-30,482 135,-15 51,-389-152,-97-38,-1 1,1-1,-1 0,1 0,-1 1,1-1,-1 0,0 1,1-1,-1 1,1-1,-1 1,0-1,1 1,-1-1,0 1,1-1,-1 1,0-1,0 1,0-1,1 1,-1 0,0-1,0 1,0-1,0 1,0 0,0-1,0 1,-13 18,-31 15,35-27,-164 121,172-126,-1-1,0 0,0 1,0-1,0 0,0 0,0 0,0 0,0 0,0-1,0 1,-3 0,4-2,0 0,0 0,0 1,0-1,1 0,-1 0,0 0,1 0,-1 0,1 0,-1 0,1 0,-1 0,1 0,0-1,0 1,-1 0,1 0,0 0,0 0,0 0,0-1,0 1,0 0,1-2,-1-57,1 32,-1 0,-2 1,-8-48,-9 4,11 46,1 0,1-1,1 0,-2-40,7 62,0-1,0 1,1-1,-1 1,1-1,0 1,1-1,-1 1,1 0,0-1,0 1,0 0,0 0,5-5,8-5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44.1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681 261,'-18'0,"0"1,0 0,0 1,0 1,1 1,-1 0,1 2,0 0,1 0,-1 2,1 0,-26 18,-14 12,3 2,-81 77,112-94,1 0,1 1,1 1,1 1,1 0,2 2,-24 55,36-76,0 0,1 1,0-1,0 1,0-1,1 1,0 0,1-1,0 1,0 0,1 0,-1-1,2 1,-1 0,1-1,0 0,1 1,0-1,0 0,0 0,1 0,0-1,0 1,1-1,0 0,0 0,0-1,1 1,0-1,0 0,13 7,11 8,1-2,0-1,1-1,1-2,65 19,-52-22,0-1,1-3,0-1,48-1,-89-5,-1 0,1 0,0 0,0 0,0-1,0 0,0-1,0 1,-1-1,1 0,-1 0,1-1,-1 1,0-1,0-1,0 1,0-1,-1 0,1 0,-1 0,0 0,0-1,-1 1,1-1,-1 0,0 0,-1-1,1 1,-1-1,0 1,0-1,0 0,-1 1,1-11,1-9,0 0,-2 0,-1 0,-1 0,-1 0,-9-41,-47-146,53 195,-3-9,0 1,-2 0,-1 0,-1 1,-1 1,-1 0,-1 1,-23-26,35 45,0 1,0-1,1 0,-1 0,1 0,0-1,0 1,0-1,-2-4,4 7,0 0,0 1,0-1,0 1,0-1,0 0,0 1,1-1,-1 1,0-1,0 0,0 1,0-1,1 1,-1-1,0 1,1-1,-1 1,0-1,1 1,-1-1,1 1,0-1,23-9,46-4,1 4,77-2,143 9,-281 3,384 24,-316-13,1 3,148 48,-205-54,1 1,-1 1,-1 1,0 1,24 17,-38-24,-1 0,0 1,0-1,0 1,-1 0,0 1,0-1,-1 1,1 0,-2 0,1 1,-1-1,0 1,0-1,-1 1,0 0,-1 0,2 16,-3-13,-1 0,0 0,-1 0,0 0,0-1,-1 1,-7 14,10-23,-1 0,0 0,1 0,-1 0,0-1,0 1,0 0,0 0,-1-1,1 1,0-1,-1 1,1-1,-1 0,1 0,-1 1,0-1,1 0,-1 0,0-1,0 1,0 0,1 0,-1-1,0 1,0-1,0 0,0 0,0 0,0 0,0 0,0 0,0 0,0 0,0-1,0 1,0-1,0 0,0 1,0-1,1 0,-1 0,0 0,0 0,1-1,-1 1,-2-3,-12-10,1 0,0-1,1-1,1 0,-13-20,-51-95,61 104,-16-31,-29-73,53 110,0 0,2 0,0-1,2 0,0 0,2 0,-1-32,3 51,1 1,-1-1,1 1,-1-1,1 1,0 0,-1-1,1 1,1 0,-1 0,0 0,0 0,1 0,-1 0,1 0,0 0,-1 0,1 1,0-1,0 0,0 1,0 0,0 0,1-1,-1 1,0 1,1-1,-1 0,0 0,1 1,-1 0,6-1,7 0,0 0,0 2,1-1,17 5,-16-3,38 6,0 2,-1 2,0 4,-1 1,-1 3,0 2,62 36,-111-56,26 15,-1 1,27 22,-48-35,-2 0,1 0,0 1,-1-1,0 1,-1 0,1 0,-1 1,0 0,-1-1,0 1,0 0,0 1,-1-1,2 9,-1 8,-2-2,2 0,9 34,-4-30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45.7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750 854,'-17'1,"0"1,-1 0,1 2,1 0,-1 0,0 2,1 0,-22 12,-14 11,-51 36,89-55,-43 28,2 4,-53 51,82-68,2 1,1 1,1 1,1 1,-30 58,47-81,1 1,0 0,1-1,0 1,0 0,0 0,0 10,1-15,1 0,0 0,1 0,-1 0,0 0,1-1,-1 1,1 0,-1 0,1 0,0-1,0 1,-1 0,1-1,1 1,-1 0,0-1,0 0,0 1,1-1,-1 0,1 1,-1-1,1 0,0 0,-1 0,1-1,0 1,0 0,-1-1,1 1,2 0,27 4,0-1,0-2,0-1,1-1,35-6,12 2,246-2,-318 6,1-1,0 1,0-1,0-1,-1 0,1 0,-1 0,1-1,-1 0,0-1,8-4,-11 5,-1-1,1 1,-1-1,1 0,-1 0,0 0,-1 0,1 0,-1-1,1 1,-2-1,1 0,0 0,-1 1,0-1,0 0,0 0,0-8,1-47,-2 0,-3 1,-2-1,-3 0,-17-61,-101-285,100 334,-3 1,-66-119,80 167,-1 1,0 0,-2 1,-33-31,38 41,0 0,-1 1,-1 1,0 0,0 1,0 0,-1 2,-23-8,37 14,1-1,-1 0,0 1,0 0,1-1,-1 1,0 0,0 0,0 0,0 0,1 0,-1 0,0 1,0-1,0 0,1 1,-1 0,0-1,-3 3,4-2,0 0,0 0,0 0,1 1,-1-1,0 0,0 1,1-1,-1 1,1-1,-1 1,1-1,-1 1,1-1,0 1,0-1,0 1,0 2,1 7,1 0,0-1,1 1,0 0,5 11,10 23,3-2,1 0,2-1,31 39,127 145,-82-117,5-5,4-3,4-6,5-5,192 112,-297-194,42 21,-53-28,0 0,1 0,-1 0,0 0,1 0,-1-1,1 1,-1-1,1 0,-1 0,1 0,-1 0,1 0,0 0,-1-1,1 1,-1-1,5-1,-6 1,0 0,0 0,0 0,-1 0,1 0,0 0,0-1,-1 1,1 0,0 0,-1-1,0 1,1 0,-1 0,0-1,1 1,-1 0,0-1,0 1,0-1,0 1,0 0,-1-1,1-1,-11-37,7 30,3 5,-26-88,-5 1,-44-92,70 175,0 0,-1 0,0 0,-9-8,40 33,1-1,0-1,1-2,0 0,52 15,-9-3,350 126,-294-112,181 30,-285-64,-1-1,1-1,0-1,21-2,-41 1,1 0,-1 0,0 0,0 0,0 0,0 0,0 0,0-1,1 1,-1 0,0-1,0 1,0-1,0 0,0 1,0-1,-1 0,1 1,0-1,0 0,0 0,-1 0,1 0,0 0,-1 0,1 0,0 0,-1 0,0 0,1 0,-1 0,0 0,1 0,-1 0,0 0,0 0,0-1,0 1,0 0,0 0,0 0,0 0,-1 0,1-1,-1 0,-2-6,0 0,-1 0,0 0,-9-13,7 13,-41-68,-3 3,-4 2,-3 2,-117-109,166 171,0 1,0 0,-1 1,-13-7,21 11,0 0,0 1,0-1,0 1,-1-1,1 0,0 1,0 0,-1-1,1 1,0 0,-1 0,1 0,0-1,-1 1,1 1,0-1,-1 0,1 0,0 0,-1 1,1-1,0 1,-1-1,1 1,0-1,0 1,0 0,0 0,0 0,0-1,0 1,0 0,0 0,0 0,0 0,0 1,1-1,-1 0,0 0,1 0,-1 3,0-2,1-1,0 1,0 0,0-1,0 1,0 0,0-1,0 1,1 0,-1-1,1 1,-1 0,1-1,0 1,-1-1,1 1,0-1,0 0,0 1,0-1,0 0,0 1,1-1,1 1,39 27,-30-22,375 198,17-32,-300-129,-53-22,-12-3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46.4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663 1,'-52'0,"-71"9,104-7,1 2,-1 1,1 0,0 1,0 1,1 1,-19 11,4 1,1 1,1 2,1 1,1 1,-27 32,41-42,1 1,1 0,0 1,2 1,0-1,0 2,2-1,0 1,2 1,-9 39,14-54,1 0,-1 0,1 1,1-1,-1 0,1 0,0 0,0 0,0 0,1 0,-1 0,1 0,1 0,-1 0,1-1,-1 1,1-1,1 0,-1 0,0 0,1 0,0-1,0 0,0 1,9 4,7 3,1 0,0-2,1 0,33 8,-47-14,550 121,-556-123,65 11,0-2,134 0,-180-11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46.9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1,'1'19,"2"1,0-1,1 0,0 0,2-1,9 22,59 120,-56-123,36 70,103 152,-115-201,1-2,3-3,3-1,54 45,-25-34,92 59,-129-97,1-1,0-2,2-2,65 20,-92-36,0 0,0 0,1-2,28 1,-22-4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47.4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0 417,'0'-4,"0"-6,9-5,7-1,9 4,9-6,20-4,22-2,29-6,30-6,22-2,14 2,0 3,-12 2,-25 3,-27 1,-22 6,-26 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49.2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359 653,'18'0,"0"-1,0 0,-1-1,1-1,27-8,-38 8,0 1,-1-1,1 0,-1-1,1 0,-1 0,-1 0,1-1,0 0,-1 0,0 0,0 0,-1-1,0 0,0 0,6-11,-10 16,1 0,0 0,-1 0,1 0,0 0,-1-1,0 1,1 0,-1 0,0-1,0 1,1 0,-1-1,0 1,0 0,0 0,-1-1,1 1,0 0,0-1,-1 1,1 0,-1 0,1 0,-1-1,0 1,0-1,-1 1,1-1,-1 1,0 0,0 0,0 0,0 0,0 0,0 1,0-1,0 1,-1-1,1 1,0 0,-3 0,-6 0,1 0,-1 1,1 0,0 1,-17 5,6 2,1 0,0 2,0 0,1 1,0 2,-19 17,-3 6,-50 60,67-67,0 1,3 0,0 2,-27 60,38-70,1 1,1-1,1 2,1-1,1 0,1 1,2 0,0 35,2-51,2-1,-1 1,1-1,0 1,1-1,0 0,0 0,1 0,0 0,0 0,1-1,0 0,0 0,1 0,0-1,0 0,0 0,1 0,0-1,0 0,0 0,1-1,0 1,0-2,10 4,-9-3,0-1,0-1,1 0,-1 0,0-1,1 0,-1 0,1-1,-1-1,1 1,-1-2,1 1,-1-1,0 0,0-1,0 0,0-1,0 0,-1 0,0-1,1 0,-2 0,9-8,1-3,0-2,-2 0,0 0,-1-2,0 0,-2 0,-1-1,0 0,-1-1,-2-1,0 1,-2-1,0 0,-1-1,-2 1,2-41,-6 58,1 1,-1-1,0 0,0 1,-1-1,0 1,0-1,0 1,-1 0,1 0,-1 0,0 0,-1 0,-4-4,-5-4,0 0,-1 1,-17-11,-17-15,-10-9,41 35,0-2,1 1,0-2,1 0,1-1,-19-26,32 40,1 1,-1-1,0 0,1 0,-1 1,1-1,0 0,-1 0,1 0,0 0,0 0,0 0,0 1,1-1,-1 0,0 0,1 0,-1 0,1 1,0-1,-1 0,1 0,0 1,0-1,0 1,1-1,-1 1,0-1,0 1,1 0,-1-1,3 0,6-6,1 1,0 0,21-10,-14 9,25-15,68-25,-97 42,1 1,0 1,0 1,0 0,1 1,-1 0,0 1,31 3,-37-1,-1 2,1-1,-1 1,1 1,-1-1,0 2,-1-1,10 7,58 50,-38-28,66 49,86 73,-185-151,0 0,0 1,0-1,-1 1,0 0,0 0,0 0,0 0,-1 0,1 1,-2-1,4 11,-5-13,1-1,-1 1,0 0,0 0,0 0,0 0,0-1,0 1,-1 0,0 0,1-1,-1 1,0 0,0-1,0 1,-1-1,1 1,-1-1,1 0,-1 1,0-1,0 0,0 0,0 0,0 0,0-1,-4 3,5-3,-1 0,1-1,-1 1,1 0,-1-1,1 0,-1 1,0-1,1 0,-1 0,1 1,-1-1,0 0,1-1,-1 1,1 0,-1 0,0-1,1 1,-1-1,1 1,-1-1,0-1,-2 0,0-1,0 0,0 0,1 0,-1-1,1 1,-5-8,-2-4,1 0,1-1,-8-20,1-7,2 0,2-1,2 0,2-1,2 0,2 0,2 0,1 0,11-71,-6 89,1 1,1 0,19-45,-20 58,0-1,1 1,1 0,0 1,0 0,2 0,-1 1,15-14,-23 25,0-1,0 0,-1 0,1 0,0 1,0-1,0 0,0 1,0-1,0 1,0-1,0 1,0 0,0-1,0 1,0 0,0 0,0-1,0 1,0 0,0 0,1 0,-1 1,0-1,0 0,0 0,0 0,2 2,5 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50.7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1160 803,'-69'-18,"40"18,0 1,1 2,-1 1,1 1,-1 1,2 1,-46 20,-181 99,208-101,-203 122,192-109,3 3,-62 58,111-95,1 1,-1-1,1 1,0 0,0 1,1-1,0 0,0 1,-4 9,7-14,0 0,0 0,-1 0,1 0,0 0,0 0,0 0,0 1,0-1,0 0,1 0,-1 0,0 0,1 0,-1 0,0 0,1 0,-1 0,1 0,0 0,-1 0,2 1,0-1,0 1,0-1,0 0,0 1,0-1,1 0,-1-1,0 1,1 0,-1-1,1 1,-1-1,1 0,2 1,11 0,0 0,0-1,1-1,-1 0,20-5,-28 4,-1 0,-1 0,1-1,0 0,0 0,-1-1,0 0,0 0,0 0,0-1,-1 1,1-2,-1 1,5-7,35-57,-2-2,60-139,-77 154,0 1,101-237,-107 240,-3 0,-3-2,14-91,-27 139,1-6,-1 0,0-1,-1 1,0-1,-3-14,3 23,-1 1,0 0,-1-1,1 1,0 0,-1 0,0 0,0 0,0 0,0 0,0 0,0 1,-1-1,1 1,-1-1,0 1,0 0,0 0,0 1,0-1,0 0,-6-1,-47-17,29 12,1-2,0-1,-25-15,-47-26,98 52,0 0,0 0,0-1,-1 1,1 0,0 0,0 0,-1-1,1 1,0 0,0 0,-1 0,1 0,0 0,0-1,-1 1,1 0,0 0,-1 0,1 0,0 0,0 0,-1 0,1 0,0 0,-1 0,1 0,0 0,-1 0,1 0,0 0,0 1,-1-1,1 0,0 0,0 0,-1 0,1 1,0-1,4 14,19 22,-21-33,263 459,-176-294,-25-49,-15-22,5-3,127 169,-168-248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51.7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0 812,'9'-7,"0"0,0 1,0 1,15-8,3-1,-14 7,47-28,-2-2,57-47,-98 69,0 0,-1-1,-1-1,0-1,-1 0,-1-1,-1 0,-1-1,-1-1,11-28,-7 10,-2 0,-2-1,-2 0,-1 0,2-57,-9 94,1 0,-1 0,0 1,0-1,-1 0,1 0,-1 0,1 1,-1-1,0 0,0 1,0-1,0 0,0 1,-1-1,1 1,-1 0,0-1,0 1,0 0,0 0,0 0,0 1,0-1,0 0,-1 1,1-1,-1 1,1 0,-1 0,0 0,1 0,-1 0,0 1,-5-1,2 0,-1 2,1-1,-1 1,0 0,1 0,0 1,-1 0,1 0,0 0,0 1,0 0,0 0,0 1,-7 5,-12 12,0 1,2 2,0 0,-21 30,34-40,0 0,1 1,1 0,0 1,1 0,1 0,0 0,1 1,-4 27,8-34,0-1,1 1,1 0,0 0,0 0,1 0,0-1,0 1,1-1,1 0,0 1,5 9,0-5,0 0,1 0,0-1,1 0,1-1,20 17,6-1,1-1,1-2,2-1,47 19,37 15,3-6,219 59,-344-110,-1 0,0 0,0-1,0 1,1-1,-1 0,0 0,1 0,-1 0,0-1,0 1,1-1,-1 0,0 0,0 0,0 0,0-1,0 1,0-1,-1 0,1 0,0 0,-1 0,1 0,-1 0,0-1,0 1,0-1,2-3,2-6,0 0,-1-1,-1 0,0 0,4-24,1-1,60-272,-45 191,-11 48,-11 46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52.6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0 260,'17'10,"0"2,-1 0,0 1,24 25,-2-2,446 460,-484-495,0-1,1 1,-1-1,1 1,-1 0,0-1,1 1,-1-1,1 1,0-1,-1 1,1-1,-1 0,1 1,0-1,-1 0,1 1,-1-1,1 0,0 0,0 0,-1 1,1-1,0 0,-1 0,1 0,0 0,-1 0,1 0,0-1,1 1,-1-1,0 0,0 0,-1-1,1 1,0 0,0-1,-1 1,1 0,-1-1,1 1,-1-1,0 1,1 0,-1-3,1-68,-1 60,-4-642,4 637,2-1,0 1,0 0,8-23,-6 23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53.0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0,'0'5,"4"5,2 5,3 1,2 1,1 2,5 3,-2 1,1-3,-1-1,-5-3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45.2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248 1,'-5'101,"-4"0,-24 104,13-85,6-34,-82 646,86-648,-4-2,-24 84,34-152,0 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53.4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46 175,'0'-8,"-5"-8,0-5,0-7,-4 0,0 2,2 0,1 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54.3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276 1,'-24'22,"-2"0,-51 32,5-3,71-51,-9 8,0-1,1 2,0-1,0 1,-9 13,17-21,0 1,0-1,0 1,0 0,0 0,0-1,0 1,1 0,-1 0,1 0,-1 0,1 0,0 0,0 0,0 0,0 0,0 0,0 0,0 0,1 0,-1 0,1 0,-1 0,1-1,0 1,0 0,0 0,0-1,0 1,0 0,0-1,1 1,-1-1,0 1,1-1,0 0,-1 0,1 0,-1 0,1 0,2 1,15 7,0-1,1 0,0-2,1 0,-1-1,1-1,0-2,40 2,-22-1,46 9,496 87,-552-96,-5-1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54.7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0,'5'0,"0"0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4:55.9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252 660,'5'-6,"1"1,0 0,1 0,0 0,10-5,78-38,143-80,-185 96,-2-3,66-57,-99 76,76-74,-87 82,1-1,-1 0,-1 0,0 0,0-1,-1 0,0 0,0-1,2-11,-6 20,-1 0,1-1,-1 1,0 0,1-1,-1 1,-1 0,1-1,0 1,0 0,-1-1,1 1,-1 0,0-1,0 1,0 0,0 0,0 0,0 0,-1 0,1 0,0 0,-1 0,0 1,1-1,-1 1,0-1,0 1,0-1,0 1,0 0,0 0,0 0,-1 0,1 1,0-1,-1 0,1 1,-5-1,-11-1,0 0,0 1,0 0,-22 4,20-2,9-1,0 2,1 0,-1 0,0 1,1 0,-1 1,1 0,0 0,0 1,-12 9,-9 8,-47 44,42-35,-395 413,426-439,-24 28,-33 47,56-72,0 1,1 0,0 0,1 0,0 1,0-1,1 1,0 0,1 0,0 0,-1 18,4-25,-1 1,1-1,0 0,0 0,0 0,0 0,0 1,1-1,-1-1,1 1,0 0,0 0,0-1,0 1,0-1,1 1,-1-1,1 0,0 0,-1 0,1-1,4 3,9 4,0-1,0-1,21 5,-1 0,124 50,183 60,-338-119,-1-1,1 1,0-1,0 0,-1-1,1 1,0-1,0 0,0 0,0 0,0-1,-1 0,1 0,0 0,6-2,-7 0,0 0,0 0,0 0,-1-1,1 1,-1-1,0 0,0 0,0 0,-1 0,1-1,-1 1,0 0,3-10,63-152,33-93,-79 200,-15 38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5:19.5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584 177,'-1'-2,"1"1,-1-1,0 0,1 1,-1-1,0 1,0-1,0 1,-1-1,1 1,0 0,0-1,-1 1,1 0,-1 0,1 0,-1 0,1 0,-1 1,0-1,1 0,-1 1,-2-1,-43-12,46 13,-14-4,0 1,0 1,-1 1,1 0,-1 1,1 1,-1 0,1 1,0 0,0 2,0 0,0 0,0 1,1 1,0 1,0 0,1 0,-1 2,2-1,-1 2,1 0,1 0,0 1,0 0,1 1,1 0,0 1,-9 17,0 2,3 2,0 0,2 0,2 2,1-1,-5 42,11-55,2 0,0 0,2 1,0-1,2 1,0-1,1 0,2 0,0 0,1-1,12 28,-13-40,0-1,1 1,0-1,0-1,0 1,1-1,1 0,-1 0,1-1,0 0,0 0,1-1,0 0,0-1,0 0,0 0,1-1,-1 0,1-1,0 0,13 1,18 1,1-2,-1-2,73-9,-3-8,-1-6,167-57,-254 73,-1-2,1-1,-1-1,-1 0,0-2,-1 0,0-2,18-17,-27 22,0-1,0-1,-1 0,-1 0,0-1,-1 0,0-1,-1 1,0-1,-2-1,1 1,-2-1,5-27,-8 33,-1-1,0 0,-1 1,0-1,0 1,-1-1,-1 1,1 0,-1 0,-1 0,-7-13,-7-11,-35-47,42 63,-9-10,-2 1,0 1,-2 0,0 2,-2 1,0 1,-1 1,-2 2,0 0,0 2,-2 2,0 0,-37-10,60 22,0 1,0 0,0 0,-1 1,1 0,0 0,0 1,0 0,0 1,0 0,0 0,0 0,-9 5,-13 7,1 1,-29 21,1-2,-79 29,116-53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5:21.0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0,'3'5,"0"1,0-1,0 0,0 1,-1-1,0 1,0 0,0 0,-1 0,0 0,0 0,-1 0,0 0,0 7,5 33,65 199,-11-48,8 74,69 237,-55-240,-70-218,-2 1,-2 1,1 71,-8-103,2 65,-4 0,-4 0,-24 123,25-182,0 0,-1 28,5-33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5:25.2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3540 2,'-490'-1,"-538"3,263 47,522-28,207-18,0 1,0 2,0 1,1 1,-43 18,-35 19,-3-5,-151 31,185-53,44-8,0-2,-65 4,123-11,1 1,-1 2,0 0,0 0,0 2,-1 1,32 15,137 81,215 174,-324-220,445 292,-387-268,-4 5,163 139,-226-165,143 136,-136-113,125 123,-197-202,-1 0,1 0,-1-1,1 1,0-1,1 0,-1-1,0 1,10 2,-13-5,0 0,0 0,0 0,0 0,-1 0,1 0,0 0,0 0,0-1,0 1,0-1,0 0,-1 1,1-1,0 0,0 0,-1 0,1 0,-1-1,1 1,-1 0,1-1,-1 1,0 0,0-1,0 0,0 1,0-1,0 0,0 1,0-1,0-2,70-190,145-245,-10 23,-123 187,-16 41,-35 114,-21 53,-1-1,0-1,-2 0,0 0,-2-1,-1 0,-1 0,2-33,-5 27,1 1,1 0,1 1,2-1,1 1,19-50,-9 28,-12 29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5:28.9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3588 0,'-509'25,"477"-21,-721 92,423-65,20-2,188-12,-206 58,251-53,-2-4,0-3,-102 7,52 0,97-15,1-1,0-1,-61 0,67-4,0 1,0 2,1 0,-1 1,1 2,1 0,-1 2,-22 11,19-8,0-2,-1 0,0-2,-56 9,55-20,28 3,1 0,-1 0,1 0,-1 0,1-1,0 1,-1 0,1-1,-1 1,1 0,0-1,-1 1,1 0,0-1,-1 1,1 0,0-1,0 1,-1-1,1 1,0-1,0 1,0-1,0 1,-1-1,1 1,0-1,0 0,1-1,0 0,0 0,0 0,0 0,0 0,1 0,-1 0,1 0,-1 0,1 1,0-1,-1 1,1-1,0 1,0 0,0-1,3 0,14-8,1 0,0 2,0 0,1 2,-1 0,1 1,28-3,15 3,72 4,-83 1,-14-2,0-2,0-2,39-11,18-2,-48 6,-30 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5:31.0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260 0,'-19'64,"15"-24,2 1,1-1,8 60,29 122,-21-141,153 1210,-167-971,0-16,2-278,1 0,13 49,6 26,3 31,-19-155,-6 21,1 1,-1 0,-1-1,1 1,0-1,0 1,0-1,-1 0,1 1,-1-1,1 0,-1 1,0-1,0 0,1 1,-1-1,0 0,-1 0,1 1,0-1,0 0,-1 1,1-1,-1 0,1 1,-1-1,0 1,0-1,0 1,0-1,0 1,0-1,-2-1,0 1,0 1,-1-1,1 1,0 0,-1-1,1 2,-1-1,1 0,-1 1,1-1,-1 1,0 0,1 0,-1 1,1-1,-1 1,1 0,-1 0,1 0,-1 0,1 0,-6 4,-9 4,1 1,-29 21,41-28,-34 27,1 0,1 3,2 1,2 1,1 2,-30 45,48-61,2 1,0 1,1 0,1 0,-11 44,17-50,1 0,0 0,2 0,0 0,1 0,0 0,2 1,0-1,6 23,-6-33,1 1,0-1,0 0,1 0,0 0,0 0,1-1,0 1,0-1,0 0,1-1,0 1,0-1,0 0,1-1,-1 0,1 0,0 0,0-1,1 0,-1 0,1-1,-1 1,10 0,5 1,0-1,1-1,-1-1,1-1,-1-1,0-1,32-7,-45 7,-1-2,1 1,-1-1,0 0,0-1,-1 0,1 0,-1-1,0 0,0 0,-1 0,0-1,0 0,-1 0,0-1,0 0,6-12,6-15,-1 0,18-63,-22 55,-2-1,-1-1,3-69,-9-136,-4 197,1 29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5:34.0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2079 0,'-2'6,"0"-1,-1 0,0 0,0 0,0-1,0 1,-1-1,-6 7,-2 3,-571 687,575-693,-1 3,0 0,0-1,-1-1,-1 1,0-2,0 0,-23 14,20-14,1 1,0 1,0 0,1 1,1 1,0 0,0 0,1 1,-12 21,-11 11,-494 566,67-131,439-456,1 1,0 0,-16 31,-32 42,44-70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45.8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0,'3'1,"-1"-1,1 1,0 0,-1-1,1 1,-1 0,0 1,1-1,-1 0,0 1,1-1,-1 1,0 0,3 3,27 33,-26-31,146 210,-66-89,89 112,67 98,-224-311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5:35.9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814 1230,'-1'0,"0"0,0 0,0-1,0 1,0 0,0-1,0 1,0-1,0 1,0-1,0 0,1 1,-1-1,0 0,0 1,1-1,-1 0,0 0,1 0,-1 0,1 0,-1 1,1-1,0 0,-1 0,1 0,0 0,0 0,0 0,0 0,-1-1,1 1,1 0,-1 0,0 0,0 0,1-1,8-41,11 3,47-70,-17 29,94-157,150-270,-283 488,25-56,-35 72,1 0,-1 0,1 0,-1 0,-1 0,1 0,0-1,-1 1,0 0,0-1,0 1,-1 0,1 0,-3-9,2 12,0 0,0 0,1 1,-1-1,0 0,0 0,0 0,0 1,0-1,0 0,0 1,0-1,0 1,0-1,-1 1,1 0,0-1,0 1,0 0,-1 0,1 0,0 0,0 0,0 0,-1 0,1 0,0 1,0-1,0 0,0 1,-1-1,1 1,0-1,0 1,0-1,-1 2,-48 29,42-26,-335 268,25 31,21 19,228-237,-113 186,162-236,1 1,2 0,2 1,2 1,-16 72,25-90,1 1,1-1,1 1,1-1,1 1,1 0,1-1,1 0,0 1,2-1,0-1,15 32,-8-27,1-1,2-1,0 0,1-1,1-1,1 0,1-2,1 0,0-1,2-1,0-1,0-1,2-2,0 0,0-1,51 15,-15-10,2-3,0-3,0-2,1-3,-1-3,85-7,-142 4,0 0,0-1,-1 0,1 0,0 0,0-1,0 0,-1 0,1 0,-1-1,0 1,7-6,-5 2,-1 0,1-1,-1 0,-1 0,1-1,-1 0,6-13,33-69,50-154,-42 101,114-266,-157 389,-3 18,-2 31,-2-8,7 40,3 0,2-1,3-1,44 101,5 11,-43-105,3-2,2 0,58 94,-61-128,-4-10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5:37.3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24 919,'-12'171,"1"9,11-176,5 151,-3-130,2 0,0 0,1 0,10 25,-14-46,1 0,0 0,-1 0,1 0,1 0,-1 0,0 0,1-1,0 1,0-1,0 0,0 0,1 0,5 4,-7-6,0-1,0 1,0-1,0 0,0 0,1 0,-1 0,0 0,0 0,0 0,0 0,0-1,0 1,0-1,0 0,0 0,0 1,0-1,0 0,-1-1,1 1,0 0,-1 0,1-1,-1 1,1-1,-1 1,0-1,1 0,-1 0,2-3,5-7,-1-1,0 0,0 0,-1-1,-1 0,5-16,-1-9,6-42,-2-64,-10-267,-6 233,3 179,0 0,0-1,0 1,0 0,0 0,0 0,0 0,0 0,0 0,0 0,0-1,0 1,0 0,0 0,0 0,0 0,0 0,0 0,0 0,0-1,0 1,0 0,0 0,0 0,0 0,0 0,0 0,0 0,0 0,1 0,-1 0,0 0,0-1,0 1,0 0,0 0,0 0,0 0,0 0,1 0,-1 0,0 0,0 0,0 0,0 0,0 0,0 0,0 0,1 0,-1 0,0 0,0 0,0 0,0 0,0 0,0 1,0-1,1 0,-1 0,0 0,0 0,0 0,0 0,0 0,0 0,0 0,11 11,17 25,-22-27,37 41,2-3,2-1,95 70,-101-83,-28-23,46 34,-55-42,-1 1,1-1,0 0,0 0,0-1,1 1,-1-1,0 0,0 0,1 0,-1-1,9 1,-11-2,0 1,-1-1,1 0,0 1,-1-1,1 0,-1 0,1 0,-1 0,0-1,1 1,-1 0,0-1,0 1,0 0,0-1,0 1,0-1,0 0,0 1,-1-1,1 0,-1 1,1-1,-1 0,0 0,0 0,1-2,-1-62,-1 51,0-53,0-17,-4 0,-17-89,1 79,-5 1,-4 1,-61-132,79 205,12 20,0 0,0 0,0 0,0 0,0-1,0 1,0 0,0 0,0 0,0 0,0 0,0 0,-1 0,1 0,0-1,0 1,0 0,0 0,0 0,0 0,0 0,0 0,-1 0,1 0,0 0,0 0,0 0,0 0,0 0,0 0,-1 0,1 0,0 0,0 0,0 0,0 0,0 0,0 0,-1 0,1 0,0 0,0 0,0 0,0 0,0 0,0 0,0 1,0-1,-1 0,1 0,0 0,0 0,0 0,0 0,0 0,0 0,0 0,0 1,0-1,0 0,0 0,0 3,0 1,0-1,1 0,0 0,-1 0,1 1,0-1,1 0,-1 0,2 3,45 74,2-2,112 129,-92-121,-12-11,102 120,-123-155,2 0,68 51,-104-88,0 0,1-1,-1 1,1-1,-1 0,1 0,0 0,-1-1,1 1,0-1,0 0,0 0,0 0,0-1,0 1,1-1,-1 0,0 0,0 0,0-1,0 0,0 0,6-1,5-8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5:38.0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1 367,'1'-5,"1"0,1 1,-1-1,1 1,-1 0,1 0,0 0,1 0,-1 1,1-1,-1 1,1 0,0 0,6-3,10-11,5-8,-5 4,1 0,2 2,-1 0,43-26,-42 31,41-35,-45 34,0 0,35-20,-33 24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5:39.0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30 533,'2'-11,"0"-1,0 1,1 0,1 0,0 0,7-14,4-12,7-25,-2 10,-2-1,-3-1,11-72,-25 124,-1-1,0 1,0 0,1-1,-1 1,-1 0,1 0,0-1,0 1,-1 0,0 0,1-1,-1 1,0 0,0 0,0 0,0 0,0 0,-3-3,2 4,0 0,1 0,-1 0,0 0,0 0,0 0,1 0,-1 1,0-1,0 1,0 0,0-1,0 1,0 0,0 0,0 0,-4 1,-1 0,0 1,1 0,0 0,-1 0,1 1,0 0,0 0,0 0,1 1,-1 0,1 0,-6 5,7-3,-1-1,1 1,1 0,-1 1,1-1,0 0,0 1,1 0,0 0,0-1,1 1,-1 9,-1 12,4 51,0-40,0-12,1-1,1 0,1 0,2 0,0 0,2-1,1 0,1 0,14 25,-21-45,0-1,1 1,0-1,-1 0,2-1,-1 1,0-1,1 0,-1 0,1 0,0 0,0-1,0 0,0 0,1 0,-1-1,0 0,1 0,-1 0,1-1,-1 1,1-1,-1-1,11-1,13-2,-1-2,-1 0,44-18,-39 13,60-16,55-19,-130 39,0 0,0-1,-1-1,-1-1,1 0,15-15,-16 11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5:40.9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342 304,'1'3,"0"1,0-1,1 0,-1 1,1-1,0 0,0 0,0 0,0 0,0-1,1 1,-1-1,7 5,4 7,404 553,-337-443,-6 4,-5 3,-6 3,74 234,-131-350,-3-11,0 0,-1 0,0 0,0 0,-1 1,0-1,0 0,-1 1,0 11,-1-18,1-1,0 0,0 1,-1-1,1 0,-1 0,1 0,0 1,-1-1,1 0,0 0,-1 0,1 0,-1 1,1-1,-1 0,1 0,0 0,-1 0,1 0,-1 0,1 0,-1 0,1 0,0 0,-1-1,1 1,-1 0,1 0,0 0,-1 0,1-1,0 1,-1 0,1 0,0-1,-1 1,1 0,0-1,-1 1,1 0,0-1,0 1,-1 0,1-1,0 0,-19-17,-273-350,185 225,-153-210,-214-390,462 723,-2-3,1-1,-16-39,27 58,1 1,-1-1,1 0,-1 1,1-1,1 0,-1 0,1 0,0 0,0 1,0-1,0 0,1 0,0 0,0 0,1 1,-1-1,1 0,0 1,5-8,-4 8,2 0,-1 1,0-1,1 1,-1 1,1-1,0 0,0 1,0 0,0 0,1 1,8-2,68-9,260 7,-209 7,-89-2,0 2,-1 2,1 2,-1 2,0 1,-1 3,0 1,-1 2,0 2,-2 2,0 1,-1 2,-1 2,-1 1,57 54,0 20,-4 3,92 142,-16-22,-159-214,1-1,1 0,-1 0,17 9,13 13,-34-22,-4-1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5:41.4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1 226,'4'0,"6"-4,5-2,1-4,5-4,4-5,11-3,3 3,-1-5,6 2,-4 0,-5 5,-4 0,-3 4,-2 3,-5 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5:42.9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764 43,'-4'0,"0"-1,0 0,0 0,0 0,0 0,0-1,0 1,-5-5,-15-5,8 7,0 0,0 0,0 2,0 0,-1 1,1 0,0 2,-1 0,1 0,0 2,0 0,0 1,0 0,-18 9,15-4,0 1,1 0,1 1,0 1,1 1,0 0,0 1,2 1,0 0,-22 32,3 4,3 1,2 2,2 0,3 2,2 1,2 0,3 2,3-1,2 2,-5 105,16-149,0 0,1 0,1-1,0 1,1-1,5 17,-7-29,0 1,0-1,1 0,-1 1,1-1,0 0,-1 0,2 0,-1 0,0 0,0-1,1 1,0-1,-1 1,1-1,0 0,0 0,0 0,0-1,1 1,-1-1,0 0,1 1,-1-2,1 1,-1 0,1-1,0 1,-1-1,1 0,6-1,13-4,0-1,0-1,0-1,-1-1,-1-1,26-15,36-16,215-71,-41 18,87-34,-324 120,-9 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5:47.0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417 0,'-6'2,"0"0,0 0,0 1,0 0,0 0,0 0,1 1,-1 0,1 0,-5 5,-5 2,-22 18,0 2,2 2,1 1,2 1,-39 54,60-72,1 1,1 0,0 0,1 1,1 0,1 0,1 1,0 0,-2 29,5-35,1 0,1 0,0 1,1-1,1 0,0 0,1 0,0 0,1 0,0-1,2 1,-1-1,2 0,8 13,3-3,1 0,0-1,2-2,1 0,0-1,1-1,1-1,35 18,23 6,114 41,12 5,-203-85,0 0,0 1,0 0,0 0,0 0,-1 0,1 1,-1 0,0 0,0 0,-1 0,1 1,-1 0,5 7,-7-8,0 0,0 0,-1 0,1 0,-1 0,0 0,0 0,0 1,-1-1,0 0,1 0,-1-1,0 1,-1 0,1 0,-1 0,0-1,0 1,0-1,0 1,-3 2,-27 34,-1-1,-2-2,-1-1,-49 36,3-1,-20 22,-197 138,299-231,-13 9,0-1,-1 0,1-1,-2 0,-19 6,22-13,7-5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5:48.0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358 2,'-12'-1,"0"1,-1 0,1 1,0 1,-1 0,1 0,0 1,0 1,1 0,-1 1,1 0,0 0,0 1,0 1,1 0,0 0,1 1,-1 0,-11 15,7-7,2 0,0 0,1 1,0 1,1 0,2 0,0 1,0 0,2 1,0-1,2 1,0 0,1 0,1 1,1-1,2 27,-1-42,0 1,1-1,0 0,0 0,1 0,0 0,-1 0,1 0,1-1,-1 1,1-1,0 1,0-1,0 0,1 0,-1 0,1-1,0 1,0-1,0 0,0 0,1 0,-1-1,1 0,0 0,0 0,0 0,0 0,0-1,0 0,0 0,9 0,15 0,1 0,0-2,-1-2,47-9,-44 7,-12 2,22-3,76-21,-104 23,-1-1,0-1,0 0,-1-1,0 0,0 0,0-2,-1 1,16-18,171-155,-176 164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5:49.3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225 666,'8'2,"1"0,-1 1,1 0,-1 0,0 1,0 0,0 0,-1 1,14 11,2-1,467 322,-410-281,154 107,-232-162,0 0,-1 0,1 0,0 0,-1 0,1 1,0-1,-1 1,0-1,1 1,-1 0,0-1,0 1,1 3,-2-5,0 1,0-1,0 0,0 1,-1-1,1 1,0-1,0 1,-1-1,1 1,0-1,-1 0,1 1,0-1,-1 0,1 1,-1-1,1 0,-1 1,1-1,-1 0,1 0,-1 0,1 0,-1 1,1-1,-1 0,1 0,-1 0,1 0,-1 0,1 0,-1 0,-7 0,0 0,0 0,1-1,-1 0,0-1,-8-2,-18-9,0-1,1-2,1-2,0-1,2-1,-38-32,-156-160,115 102,-141-155,214 221,1-1,3-1,2-2,-32-67,49 86,-17-56,28 79,0-1,1 1,-1-1,1 1,1-1,-1 1,1-1,0 1,1-1,0 1,0-1,0 1,1 0,-1-1,6-9,-4 12,0 1,0-1,0 1,0 0,1 1,-1-1,1 0,0 1,0 0,0 0,0 0,0 1,0-1,1 1,-1 0,1 0,-1 0,6 0,13-1,0 2,30 2,-24-1,34 1,-1 3,1 2,62 17,-100-18,0 0,-1 2,-1 1,1 1,-1 1,-1 1,0 1,-1 1,0 1,25 23,-43-35,1 1,-1-1,1 1,-1 0,0 0,0 0,-1 0,1 1,-1-1,0 1,0-1,-1 1,1 0,-1 0,0-1,1 8,-3-7,0 0,0 0,0 0,-1 0,0-1,1 1,-2 0,1-1,0 0,-1 1,0-1,0 0,0 0,-1-1,1 1,-5 3,-46 46,-88 111,-30 63,189-229,25-9,-5 1,44-5,137-8,85 15,-251 8,778 38,-658-24,-141-13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46.5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0 447,'2'-2,"0"0,0 0,0 0,0 1,0-1,0 1,1-1,-1 1,0 0,1 0,-1 0,1 0,0 0,-1 1,1-1,4 0,5-2,87-27,0 5,168-21,-246 41,-1-1,1-1,-1 0,0-1,37-23,28-11,60-19,177-69,-307 124,0 1,0 1,28-4,-15 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5:57.9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730 271,'-14'1,"1"1,-1 0,1 1,0 0,0 1,0 1,1 0,-1 0,1 1,-22 16,-3 4,-66 61,49-36,2 3,2 2,-68 100,97-123,1 1,1 1,2 0,1 1,2 1,2 1,1 0,-9 66,19-91,0 0,1 0,1 0,0 1,0-1,1 0,1 0,0-1,1 1,1 0,0-1,9 17,-4-13,0-1,1 0,1 0,1-1,0-1,0 0,2 0,16 10,-2-4,1-1,1-1,0-2,1-2,1-1,0-1,1-1,0-2,40 3,-61-9,0-1,0-1,0 0,0 0,0-2,0 1,16-6,-22 5,-1 0,1-1,-1 0,0 0,0 0,0-1,-1 0,1 0,-1-1,0 1,0-1,0 0,-1 0,0-1,6-9,25-53,-3-1,-2-1,24-92,-41 115,-2 0,8-72,-16 91,-2 0,-1 0,-1 1,-1-1,-11-48,5 49,-2 0,-1 1,-21-35,-3-7,8 8,-20-44,-4 3,-69-103,91 168,28 35,0 0,0 0,0 0,0 0,0 0,0 1,0-1,0 0,0 0,0 1,0-1,-1 1,1-1,0 1,0 0,-1-1,1 1,0 0,0 0,-1 0,1 0,0 0,-1 0,1 0,0 0,0 1,-1-1,1 0,0 1,-2 0,-6 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5:59.2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11,'2'-11,"4"25,10 43,-10-35,95 364,67 227,-74-288,-39-132,-48-172,1-1,16 29,10 24,55 127,-75-168,13 42,-23-53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01.3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3697 0,'-1'2,"1"1,0-1,-1 0,1 0,-1 0,0 0,0 0,0 0,0 0,0 0,0 0,-1 0,1-1,0 1,-1-1,0 1,-2 2,-36 22,31-20,-60 30,-2-3,-117 38,120-47,-698 207,-17-61,613-136,-400 60,74-37,51-45,458-10,0 0,-1 1,1 1,-1 0,0 1,18 10,85 48,397 289,-331-219,971 637,-1129-756,372 208,-268-160,-69-31,2-3,1-2,82 22,-117-40,-19-6,0 0,0 0,0 0,0-1,11 1,-16-2,0 0,0-1,0 1,0 0,0-1,0 0,0 1,0-1,0 0,0 0,-1 0,1 0,0 0,-1 0,1-1,0 1,-1 0,0-1,1 0,-1 1,0-1,0 0,2-2,14-29,-1-1,-2 0,16-57,17-113,-39 162,118-784,-94 571,34-91,-5 34,-37 213,-17 74,0 0,-2-1,2-30,-6 48,-1 5,0-1,0 0,0 0,1 1,-1-1,1 0,0 1,0-1,0 1,1-1,1-3,3 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02.6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3048 1,'-50'11,"17"-2,-223 57,144-34,-494 161,336-103,-211 80,343-120,-59 21,-266 57,216-68,243-59,-25 8,0 0,-1-3,0 0,-32 1,51-8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05.2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0,'1'33,"2"-1,1 1,14 52,37 94,-33-113,48 123,7-2,152 262,-196-391,-3 2,-2 1,-4 1,-2 1,-2 1,-4 0,14 104,-12 81,-13-134,5 0,42 189,18-28,-54-215,2 13,34 86,-52-159,1 0,-1 0,0 0,1 1,-1-1,1 0,-1 0,1 0,0 0,-1 0,1 0,0 0,0 0,0 0,0 0,0-1,0 1,0 0,1 0,-1-1,0 0,-1-1,1 1,-1 0,1-1,-1 1,1 0,-1-1,1 1,-1-1,1 1,-1-1,0 1,1-1,-1 1,0-1,1 0,-1 1,0-1,0 1,1-1,-1 0,0 1,0-2,1-4,1-1,-2 1,1 0,-1-1,0 1,-1-10,-2 6,0 0,-1 0,0 0,-1 1,0-1,0 1,-1 0,0 1,-14-16,16 20,-1-1,1 1,-1-1,0 1,0 1,0-1,0 1,0 0,-1 0,0 0,0 1,1 0,-1 0,0 0,-1 1,1 0,-12-1,14 3,1 0,-1 0,1 0,-1 0,1 1,-1-1,1 1,0 0,0 0,0 0,0 0,0 0,0 1,1-1,-1 1,1 0,0 0,-1 0,2 0,-1 0,0 0,0 1,1-1,-1 4,-4 10,1-1,1 1,-4 28,-8 70,5 0,8 221,7-299,1-1,3 0,1-1,1 1,2-2,1 0,28 50,-28-60,2 0,0-1,2-1,0 0,2-1,0-1,1-1,1 0,1-2,34 22,-47-34,0-1,1-1,-1 1,1-1,0-1,-1 0,1 0,0-1,0 0,1-1,-1 0,0 0,0-1,0-1,0 1,-1-2,1 1,11-6,15-7,-1-1,-1-2,45-32,-33 21,-9 7,-17 12,-1-1,0-1,-1-1,-1 0,0-2,29-31,-43 42,0-1,-1 0,0 0,0 0,0 0,0 0,-1 0,0-1,0 1,0 0,-1-1,0 1,0 0,0-1,-1 1,0 0,0-1,0 1,0 0,-1 0,0 0,-4-7,-6-12,-1 1,-1 0,-24-28,13 16,-107-150,-216-235,340 411,0 1,-1 0,0 0,-1 1,1 0,-12-5,16 9,0 1,0 0,0 0,-1 1,1 0,0 0,-1 0,1 0,-1 1,1 0,0 0,-1 1,1-1,-11 4,14-4,1 1,0-1,0 1,0-1,0 1,0-1,0 0,0 1,0-1,0 0,-1 0,1 0,0 1,0-1,0 0,0-1,0 1,0 0,0 0,0 0,0-1,0 1,0 0,0-1,0 1,0-1,0 1,0-1,0 0,0 1,0-1,0 0,1 0,-1 0,-1 0,2-10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06.7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146 340,'-1'69,"3"0,3 0,19 99,29 31,115 285,-161-466,7 19,-11-31,-5-16,-367-1226,335 1127,32 101,-1 0,0 0,1 0,0 0,1 0,-1-14,2 21,0-1,0 1,0-1,1 1,-1-1,0 1,1 0,-1-1,1 1,0-1,-1 1,1 0,0 0,0-1,0 1,0 0,0 0,0 0,0 0,0 0,0 0,1 1,-1-1,0 0,0 0,1 1,-1-1,1 1,-1-1,0 1,1 0,-1 0,1-1,-1 1,1 0,-1 0,3 1,32-1,-1 2,1 2,-1 1,45 12,136 51,-196-62,102 39,-2 5,225 129,-329-167,-1 0,0 0,0 2,-2 0,0 0,0 1,19 32,20 23,-38-54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07.8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0 302,'1'-2,"-1"0,1 0,0 1,-1-1,1 0,0 0,0 1,0-1,0 1,1-1,-1 1,0 0,1-1,-1 1,4-2,30-21,-24 16,241-141,-236 141,0 2,0 0,32-6,-35 10,0-1,0-1,0 0,-1 0,0-2,0 1,20-14,-13 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09.4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577 1,'-13'2,"0"0,0 2,1-1,-1 2,1-1,0 2,-13 7,-12 5,-16 4,-215 101,260-118,0 0,1 0,0 0,0 1,1 0,-1 1,1-1,1 1,-1 1,1-1,0 1,1 0,0 0,0 0,1 0,0 1,0-1,1 1,0 0,1 0,0 0,0 0,1 0,0 12,3 8,0 0,2 0,1 0,1-1,1 0,15 33,17 35,4-2,97 152,-126-223,1-1,1-1,1 0,1-1,0-1,2-1,0-1,27 17,-43-32,1 0,-1 0,1 0,0 0,0-1,0 0,0-1,-1 1,1-1,0 0,0 0,0-1,10-2,9-3,47-18,-23 8,27-7,-2-2,79-40,-126 52,-2-1,0-1,0-2,-2 0,0-2,-1 0,-1-2,36-44,-45 49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15.5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479 268,'1'1,"0"-1,0 1,1 0,-1-1,0 1,0 0,0-1,0 1,0 0,0 0,0 0,0 0,0 0,-1 0,1 0,0 0,-1 1,1-1,0 0,-1 0,0 1,1-1,-1 0,0 0,1 1,-1-1,0 3,3 38,-4-23,-1 0,-1 0,-1 0,-1-1,-9 26,-46 90,16-37,-22 51,34-81,3 2,3 0,-27 117,44-147,-2 0,-1-1,-2-1,-1 0,-2 0,-43 66,56-96,0 0,0 1,1 0,0 0,-2 12,3-14,88-226,-59 163,-15 34,-1-1,0 0,-2-1,11-50,4-28,3 2,58-137,53-55,-29 74,-86 149,-18 53,1 0,0 1,14-27,-13 30,0 0,-1 0,8-26,-20 44,1 0,0 1,1-1,-1 1,-4 8,-89 194,-113 346,175-409,-26 227,60-359,-6 81,8-69,-2-1,-1 1,-1-1,0 0,-2 0,-17 42,0-36,23-29,-1 0,0 0,0 0,1 0,-1-1,0 1,0 0,0 0,0-1,0 1,0-1,0 1,0-1,0 1,0-1,0 1,0-1,-1 0,1 0,0 1,0-1,0 0,0 0,-1 0,1-1,0 1,-2 0,-2-6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17.3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4270 0,'-29'3,"0"1,-1 1,2 1,-1 1,1 2,-50 23,-6 0,-148 50,-390 134,379-148,-45 16,202-52,6-2,-141 35,195-60,-1 1,1 1,0 1,1 2,0 0,1 2,-35 22,21-10,-1-2,-1-1,-60 22,-136 35,1-1,-126 31,115-41,183-47,-33 9,-135 62,208-79,1-1,0-1,-39 13,57-21,-1-1,0 0,1 0,-1 0,0 0,0-1,1 0,-1 0,0 0,0 0,0-1,1 0,-1 0,0 0,1-1,-1 1,1-1,-1 0,-6-5,0-3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47.6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1 503,'1'-4,"1"0,0 0,0 0,0 0,1 1,-1-1,1 1,0-1,0 1,0 0,0 0,1 0,-1 1,7-5,5-5,-1 1,1-1,0 2,1 0,0 1,1 1,-1 0,2 1,20-5,23-4,67-7,-17 3,-42 6,113-29,-155 35,-1-2,0 0,0-2,40-25,-33 19,1 1,1 2,0 1,65-16,-36 11,10-3,-7 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19.3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1038 282,'-32'32,"-26"23,3 4,-83 113,133-161,0 0,1 0,0 0,1 0,0 0,1 1,0 0,1-1,0 17,-4 32,3-48,-5 37,6-46,1-1,0 1,0-1,0 0,0 1,1-1,-1 1,1-1,-1 0,1 1,0-1,0 0,0 0,0 0,0 1,2 1,-3-4,1 1,-1-1,1 0,-1 0,1 1,0-1,-1 0,1 0,-1 0,1 1,-1-1,1 0,-1 0,1 0,0 0,-1 0,1 0,-1 0,1 0,0-1,-1 1,1 0,-1 0,1 0,-1-1,1 1,-1 0,1 0,-1-1,1 1,-1-1,1 1,-1 0,0-1,1 1,-1-1,0 1,1-1,-1 1,0-1,1 1,-1-1,0 1,0-1,0 1,0-1,1 0,11-33,-11 32,9-36,-2-1,-2 0,3-59,-9-121,-2 106,1 99,0 0,-1 1,0-1,-2 0,1 1,-2 0,0 0,0 0,-1 1,-1-1,0 1,0 1,-1-1,-1 2,0-1,-1 1,1 0,-2 1,-11-9,13 12,0 0,0 0,0 1,0 0,-1 1,0 0,0 0,0 1,0 1,0-1,-1 2,1-1,-1 1,1 1,-1 0,1 1,-1 0,1 0,-1 1,1 0,0 1,0 1,0-1,0 1,-14 9,-2 3,0 1,0 2,2 0,0 2,2 0,0 2,2 0,0 2,2 0,0 1,2 0,1 2,1 0,1 0,2 1,1 1,-7 32,3 11,3 0,4 1,2 1,4-1,17 148,-15-212,1 0,-1 0,2 0,0 0,0-1,0 1,1-1,1 0,8 15,-10-21,0 1,1-1,-1 0,1 0,-1 0,1 0,0-1,0 1,0-1,0 0,1 0,-1 0,1-1,-1 0,1 0,-1 0,1 0,-1-1,1 1,0-1,-1-1,10 0,27-6,1-2,-1-2,41-16,-8 3,-28 11,-19 6,-1 0,47-22,-69 27,-1-1,1 0,-1 1,1-1,-1 0,0-1,0 1,-1 0,1-1,-1 0,1 1,-1-1,0 0,-1 0,3-9,1-5,-1 0,3-30,0-4,48-275,-10 43,-45 281,1 0,0-1,0 0,-1 0,1 0,-1 1,0-1,-1-7,-3 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21.9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607 835,'0'0,"-19"16,15-21,7-13,3 3,0 1,0 0,1 0,1 0,16-21,7-12,110-176,25-41,-162 258,-1 0,0-1,0 1,0-1,-1 0,0 0,0 0,0 0,-1 0,0-14,-1 18,-1-1,0 1,1-1,-2 1,1-1,0 1,-1 0,1 0,-1 0,0 0,0 0,0 0,-1 0,1 1,-1-1,1 1,-1-1,0 1,0 0,0 0,0 0,0 1,-6-3,-6-2,-1 0,0 1,0 1,0 0,-1 1,1 1,-1 1,-17 0,6 2,1 0,0 2,-1 2,-28 7,21 0,2 0,-1 3,2 0,0 2,1 2,1 0,-41 35,30-18,1 2,3 1,0 2,-38 57,62-79,1 1,1 0,1 0,1 1,0 1,2-1,0 2,2-1,0 0,1 1,-1 41,6-37,1 0,1-1,1 1,2-1,0 0,2-1,0 1,2-2,25 46,5-4,2-3,4-1,1-3,4-2,2-2,2-2,2-3,119 80,-163-122,1 0,0 0,0-1,0-1,1 0,0-1,27 5,-32-9,1 0,0-1,-1 0,1-1,-1 0,1 0,-1-1,0-1,0 0,0 0,0-1,14-7,14-10,-1-2,-1-1,-2-2,43-40,116-135,-90 91,63-71,-166 181,1-1,-1 1,0 0,1-1,-1 1,0 0,1 0,-1-1,0 1,1 0,-1 0,0 0,1-1,-1 1,1 0,-1 0,0 0,1 0,-1 0,1 0,-1 0,1 0,-1 0,0 0,1 0,-1 0,1 0,-1 0,0 0,1 0,-1 1,1-1,-1 0,0 0,1 0,-1 1,0-1,1 0,-1 0,0 1,1-1,-1 0,0 1,0-1,1 0,-1 1,0-1,0 1,0-1,1 0,-1 1,0-1,0 1,0-1,0 1,9 35,-4-14,30 69,85 158,72 73,-128-220,-25-46,-22-39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23.4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50 947,'-1'1,"0"-1,0 0,0 0,1 1,-1-1,0 0,0 1,1-1,-1 0,0 1,1-1,-1 1,0 0,1-1,-1 1,1-1,-1 1,1 0,-1-1,1 1,-1 0,1 0,0 0,-1-1,1 1,0 0,0 1,-6 27,5-20,-10 58,3 0,3 1,3 0,3 0,16 119,-16-181,1 0,-1-1,1 1,0 0,0-1,1 1,-1-1,1 1,1-1,-1 0,1-1,0 1,0 0,0-1,6 5,-8-8,1 1,-1-1,1 0,-1 1,1-1,-1-1,1 1,-1 0,1 0,0-1,-1 0,1 1,0-1,0 0,-1-1,1 1,0 0,-1-1,1 1,0-1,-1 0,1 0,-1 0,1 0,-1 0,1-1,-1 1,0-1,0 0,0 1,0-1,0 0,0 0,0 0,2-4,3-4,-1-1,0 1,-1-2,0 1,0 0,-1-1,-1 0,0 0,-1 0,2-16,4-17,7-45,-4-1,-3 0,-7-126,-1 208,0 6,1-1,-1 1,0 0,0-1,-1 1,1 0,-1-1,1 1,-1 0,0-1,0 1,-1 0,1 0,-4-5,5 8,0 0,-1-1,1 1,0 0,-1 0,1 0,0 0,0 0,-1 1,1-1,0 0,-1 0,1 0,0 0,-1 0,1 0,0 0,0 1,-1-1,1 0,0 0,0 0,-1 1,1-1,0 0,0 0,0 1,-1-1,1 0,0 0,0 1,0-1,0 0,0 1,-1-1,1 0,0 0,0 1,0-1,0 0,0 1,0-1,0 0,0 1,0-1,0 0,0 1,1-1,-1 0,0 1,0-1,0 20,5-4,0 0,1-1,1 0,0 0,1-1,0 0,1 0,20 22,8 5,53 46,-38-39,3-2,1-2,2-3,119 63,-168-100,0 0,0 0,0-1,1-1,-1 1,1-1,14 0,-22-2,0 0,0 0,1 0,-1-1,0 1,0-1,1 1,-1-1,0 0,0 0,0 0,0 0,0 0,0-1,0 1,-1 0,1-1,0 1,-1-1,1 0,-1 0,0 0,1 1,-1-1,0 0,0 0,0-1,0 1,-1 0,1 0,-1 0,1-1,-1 1,0 0,1 0,-2-4,4-49,-2 0,-3 1,-3-1,-10-54,-60-213,67 288,-24-83,-50-123,63 194,-3 0,-1 1,-2 1,-2 2,-47-57,67 90,-2 1,1 0,-1 0,-15-11,23 18,-1 0,1 1,0-1,-1 0,1 1,-1-1,1 0,-1 1,1 0,-1-1,0 1,1 0,-1 0,1 0,-1 0,0 0,-2 1,3 0,-1-1,1 1,0 0,0 0,0 0,-1 1,1-1,0 0,1 0,-1 1,0-1,0 0,0 1,1-1,-1 1,1-1,-1 1,1-1,0 1,-1-1,1 1,0 2,0 3,-1 1,2-1,-1 1,1-1,0 0,0 1,1-1,0 0,1 0,2 7,38 68,-35-68,23 36,1-1,3-1,1-2,3-1,1-3,3-1,66 50,-85-76,0 0,0-2,1-1,1-2,0 0,1-1,-1-2,2-1,31 4,30-2,132-4,-192-5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23.9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1 167,'4'-4,"2"-6,4-1,0-3,2 1,5-2,2 2,-1-1,0-3,1 2,-2-1,1 2,-4 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25.2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295 196,'46'-39,"-37"33,0 0,0-1,-1 0,0-1,-1 0,0 0,0 0,-1-1,0 0,0 0,6-16,-11 24,0 0,-1 0,1-1,0 1,-1 0,0 0,1 0,-1-1,0 1,1 0,-1 0,0-1,0 1,0 0,0 0,0-1,-1 1,1 0,0-1,-1 1,1 0,0 0,-1 0,1 0,-1-1,0 1,1 0,-1 0,0 0,0 0,0 0,0 0,0 1,0-1,0 0,0 0,0 1,0-1,0 0,0 1,0-1,-1 1,1 0,0-1,0 1,-1 0,1 0,0 0,0 0,-3 0,-1 0,0 0,-1 1,1 0,0 0,0 0,0 1,0 0,0 0,0 0,0 0,-5 4,-19 19,0 2,1 1,2 1,-40 58,22-29,16-23,-54 75,81-108,0 0,0-1,0 1,0 0,0 0,0 0,1 0,-1-1,1 1,-1 0,1 0,0 0,0 0,0 0,0 0,0 0,0 0,1 0,-1 0,0 0,1 0,0 0,-1 0,1 0,0 0,0-1,0 1,0 0,1-1,-1 1,0-1,1 1,-1-1,1 0,-1 1,1-1,-1 0,1 0,0 0,0 0,3 1,11 5,0 0,0-1,33 7,-28-8,0 0,1-1,-1-1,1-1,-1-1,1-1,0-1,0 0,-1-2,0-1,1-1,-1 0,-1-1,1-2,-1 0,0-1,-1-1,30-21,2 1,-30 18,0-1,-1 0,0-2,33-31,-41 33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28.1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459 374,'-2'-6,"1"0,-2 0,1 1,-1-1,0 1,0 0,0 0,-1 0,-5-6,5 6,-45-61,3 3,-58-60,98 116,-1 1,0 0,0 0,-1 0,1 1,-1 0,-9-4,14 8,0 0,0 0,0 0,0 0,0 0,-1 1,1 0,0-1,0 1,-1 0,1 1,0-1,0 0,-1 1,1 0,0 0,0 0,0 0,0 0,0 1,0-1,-4 4,1 0,-1-1,2 2,-1-1,1 1,-1-1,1 1,1 1,-1-1,1 1,1 0,-1 0,1 0,-5 15,6-10,-1 1,2-1,0 1,0-1,1 1,0 0,5 23,4 4,2-1,2-1,1 0,25 47,67 115,-91-175,1-1,1-1,2 0,0-2,40 35,-57-54,0 0,0 0,0 0,1 0,-1-1,1 1,-1-1,1 0,0 1,-1-1,1 0,0-1,0 1,0-1,0 1,0-1,-1 0,1 0,0 0,0 0,0 0,0-1,0 1,0-1,-1 0,4-1,-2-1,-1 1,0-1,0 0,-1 0,1 0,0 0,-1-1,0 1,0 0,0-1,0 0,0 0,-1 1,0-1,1 0,-1 0,-1 0,1-6,11-64,27-216,-37 272,-1 0,-1 0,-1 1,0-1,-7-31,2 28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35.0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237 136,'7'0,"-1"1,0 0,0 0,0 1,0 0,0 0,0 0,0 1,0 0,9 6,54 44,-26-18,214 179,-54-40,-102-88,-57-46,60 41,-81-67,-18-12,0 0,0 1,-1 0,1 0,-1 0,0 0,0 1,0 0,0 0,-1 0,1 0,-1 0,4 7,-7-10,0-1,0 1,1-1,-1 1,0-1,0 1,0-1,0 1,0 0,1-1,-1 1,0-1,0 1,0-1,-1 1,1 0,0-1,0 1,0-1,0 1,0-1,-1 1,1-1,0 1,-1-1,1 1,0-1,-1 1,1-1,0 1,-1 0,-20 3,-25-12,9-7,0-1,1-1,-53-36,-22-12,21 19,1-5,2-3,3-4,-115-104,181 145,-7-4,1-1,1-2,2 0,0-1,2-1,-26-44,-6-16,14 27,37 59,-1 0,1-1,0 1,-1 0,1-1,0 1,-1-1,1 1,0-1,0 1,-1-1,1 1,0-1,0 1,0-1,0 1,0-1,0 1,0-1,0 1,0-1,0 1,0-1,0 1,0-1,0 1,0-1,0 1,1-1,-1 1,1-1,15 4,27 22,-40-23,271 194,-14-7,-216-161,148 102,-161-106,-1 2,-2 0,50 60,-44-46,-24-29,-1 0,0 0,0 1,-1 0,8 17,-14-24,1-1,-1 1,1-1,1 0,-1 0,0-1,1 1,0 0,0-1,4 3,21 19,-29-25,0 1,0-1,0 0,0 0,0 0,0 1,0-1,0 0,0 0,0 0,0 1,0-1,0 0,0 0,0 0,0 0,0 1,0-1,0 0,0 0,0 0,0 1,0-1,0 0,0 0,0 0,0 1,0-1,-1 0,1 0,0 0,0 0,0 0,0 0,0 1,-1-1,1 0,0 0,0 0,0 0,-1 0,1 0,0 0,0 0,0 0,-1 0,1 0,0 0,0 0,0 0,-1 0,1 0,0 0,0 0,0 0,0 0,-1 0,1 0,0 0,0 0,0 0,-1 0,1 0,0-1,0 1,-16-2,-19-13,1-2,1-1,0-2,-48-38,-39-24,1 8,-168-134,254 183,24 19,1 1,-1-2,1 1,0-1,1 0,-1-1,1 0,1 0,0 0,0-1,0 0,-5-14,10 22,1 1,-1-1,1 0,-1 0,1 0,0 0,-1 0,1 1,0-1,0 0,-1 0,1 0,0 0,0 0,0 0,0 0,1 0,-1 0,0 0,0 0,0 0,1 0,-1 0,0 0,1 1,-1-1,1 0,-1 0,1 0,0 1,-1-1,1 0,0 1,-1-1,1 0,0 1,0-1,0 1,-1-1,1 1,0 0,0-1,0 1,1-1,1 1,1 1,-1-1,0 0,0 1,0 0,0-1,0 1,0 0,0 1,0-1,-1 1,1-1,2 3,37 28,50 50,-16-13,477 357,-477-370,18 26,-78-68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39.8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117 2183,'9'-10,"-1"-1,0 1,8-17,18-23,110-108,243-204,-293 277,181-154,128-117,-32-25,-258 238,-100 125,-1-1,-1-1,-1 0,-1-1,13-40,-21 56,0 1,0-1,0 0,-1 1,1-1,-1 0,0 0,-1 1,1-1,-1 0,0 1,0-1,-1 0,1 1,-1-1,-5-7,3 6,0 0,0 1,-1 0,0 0,0 0,-1 1,1 0,-1-1,0 2,-9-5,-7-2,0 2,0 1,0 1,-1 0,-46-4,25 8,1 2,0 2,-1 2,1 1,0 2,1 3,0 1,1 2,0 1,1 3,-41 23,-23 18,3 5,-167 136,-91 126,296-258,2 3,4 3,-58 96,96-137,2 1,0 0,3 1,1 1,1 1,2-1,-10 66,19-85,0 0,1 0,0 1,2-1,0 0,1 0,0 0,9 25,-7-29,1-1,0 1,0-1,1 0,1-1,0 0,0 0,1 0,0-1,0-1,1 1,12 6,18 8,1-2,0-2,2-1,74 19,-59-19,28 9,1-4,1-4,163 15,-200-32,0-2,-1-2,1-2,-1-2,0-3,0-1,-1-3,61-25,-47 12,0-3,58-37,-99 52,-1 0,-1-1,-1-1,0-1,-1-1,-1-1,-1 0,27-41,75-155,-117 214,-1 0,0 0,0 0,1 1,-1-1,0 0,1 0,-1 0,1 0,-1 0,1 1,0-1,-1 0,1 0,0 1,-1-1,1 0,0 1,0-1,-1 1,1-1,0 1,0 0,0-1,0 1,0 0,0-1,0 1,0 0,0 0,0 0,0 0,0 0,0 0,0 0,0 0,0 0,-1 1,1-1,0 0,0 1,0-1,0 0,0 1,0-1,0 1,-1-1,1 1,0 0,-1-1,1 1,0 0,-1 0,1-1,0 1,-1 0,0 0,1 1,7 10,-2-1,0 2,8 18,-7-13,100 199,9-4,158 216,-238-377,2-2,52 52,-74-87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40.4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1,'27'37,"-8"-7,27 31,890 1110,-914-1146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41.1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1 925,'0'-6,"1"1,0-1,0 1,1 0,-1 0,1 0,0 0,0 0,1 0,0 0,0 1,0-1,0 1,0 0,8-7,7-5,0 0,27-16,-28 20,516-320,-34 25,-442 263,-40 30,0 1,2 0,-1 1,23-10,-24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48.6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1 117,'3'1,"1"0,-1 0,1 0,-1 1,0 0,1-1,-1 1,0 0,0 0,0 1,-1-1,1 1,0-1,-1 1,2 3,6 4,231 254,-185-199,-43-51,-6-7,-1-1,-1 1,0 0,0 0,0 0,6 13,-13-18,-6-8,-8-11,-102-186,97 161,1-1,-26-89,44 125,0 0,1 0,-1 0,1 0,1 0,-1 0,1-1,1-8,0 14,0 0,0-1,0 1,0 0,0 0,0 0,1 0,-1 0,0 0,1 0,0 1,-1-1,1 0,0 1,0-1,0 1,0 0,0 0,0 0,1 0,-1 0,0 0,0 0,1 1,-1-1,0 1,1 0,2 0,49-6,1 2,0 3,0 2,0 3,69 13,267 76,-336-78,-9-4,1 2,-2 3,0 1,48 27,-89-42,0 1,0-1,-1 1,1 0,-1 0,1 0,-1 1,0-1,0 1,-1-1,4 7,1 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42.6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458 567,'-9'0,"1"1,-1 1,1 0,0 0,0 0,-1 1,2 0,-1 1,0 0,1 0,0 0,0 1,0 0,0 0,1 1,-7 8,-12 13,2 1,-29 47,32-45,-10 15,3 2,1 1,3 2,-20 58,30-70,2 0,2 1,1 1,3 0,1 0,1 54,4-82,0 0,0 0,1 0,1 0,0 0,1 0,0-1,1 0,0 1,1-2,0 1,10 13,-5-11,0-1,1-1,0 1,0-2,1 0,1 0,-1-2,21 11,4-3,0-2,1-1,0-2,1-2,0-1,66 3,-24-6,1-3,107-12,-149 5,-1-2,0-1,0-2,-1-2,-1-1,65-33,-91 38,-1 0,1 0,-1-1,-1 0,0-1,0-1,-1 1,0-1,-1-1,0 0,-1 0,-1 0,0-1,0 0,-1 0,-1-1,0 1,4-29,-2-9,-1-1,-3 0,-9-94,0 75,-3 0,-4 0,-2 1,-4 1,-2 1,-4 1,-2 1,-3 2,-3 0,-3 3,-2 1,-78-91,100 133,-1 0,0 1,-1 1,-1 1,0 0,-1 2,-25-13,32 20,1 1,-1 0,-1 0,1 2,-1 0,1 0,-1 1,0 1,0 1,0 0,1 1,-1 0,-17 5,15-1,0 1,1 1,-1 1,1 0,1 1,0 1,0 0,-15 15,17-14,0-1,-1 0,0 0,-1-1,0-1,0-1,0 0,-1-1,-29 7,-4-6,32-6,-1 1,0 1,1 0,0 1,0 1,0 1,-29 14,43-18,1-1,0 1,0-1,0 1,0 0,0 0,1 0,-1 0,0 0,1 0,0 0,-1 0,1 1,0-1,0 1,0-1,1 1,-1-1,0 1,1-1,0 1,0-1,-1 1,2 0,-1-1,0 1,0-1,2 5,2 7,0-1,1 1,1-1,10 17,6 17,-14-27,0 0,2 0,0 0,1-2,17 24,-8-14,-1 1,-2 1,-1 1,18 48,-28-60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47.8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226 1175,'0'1,"0"0,1-1,-1 1,0-1,1 1,-1-1,1 1,-1-1,1 0,-1 1,1-1,-1 0,1 1,-1-1,1 0,-1 1,1-1,0 0,-1 0,1 0,-1 0,1 1,0-1,-1 0,1 0,0 0,-1 0,1-1,0 1,-1 0,1 0,-1 0,1 0,0-1,-1 1,1 0,-1-1,1 1,-1 0,1-1,-1 1,1 0,-1-1,1 1,-1-1,0 1,1-1,-1 1,0-1,1 0,-1 1,0-1,0 1,1-1,-1 0,0 1,0-1,0 1,0-1,0 0,0 1,0-1,0 0,0 1,0-1,0 1,0-1,-1 0,1 0,45 48,-34-34,26 26,1-2,3-1,0-2,2-3,2-1,84 43,-103-61,0 0,1-2,0-1,0-2,1 0,0-2,1-1,-1-1,1-1,-1-2,1-1,-1-1,1-1,38-10,-58 10,0 0,0 0,0-1,0 0,0-1,-1 0,0 0,0-1,12-11,-16 13,0 0,-1 0,0 0,0-1,0 1,-1-1,1 1,-1-1,0 0,0 0,-1 0,1 0,-1 0,0-1,-1 1,1 0,-1 0,0-1,-1-7,-2-1,0 0,-1 0,0 1,-1 0,-1 0,0 0,-1 1,-14-21,-8-6,-42-42,-17-11,-4 4,-4 5,-4 3,-3 5,-3 5,-201-99,109 89,176 68,22 12,0-1,0 1,0 0,0-1,0 1,0 0,0-1,0 1,0 0,0-1,0 1,1 0,-1-1,0 1,0 0,0 0,1-1,-1 1,0 0,0 0,1 0,-1-1,0 1,1 0,-1 0,0 0,1 0,-1-1,0 1,1 0,-1 0,0 0,1 0,-1 0,0 0,1 0,51-7,414 11,0 36,-436-37,641 104,-499-66,302 118,-430-142,-1 2,-1 2,-1 2,-1 2,48 38,-76-53,0 2,-1-1,0 2,-1-1,0 1,-1 1,-1 0,8 16,-12-19,0 1,0-1,-1 1,0-1,-1 1,-1 0,0 0,0 0,-2 0,1 0,-1 0,-3 14,-3-1,0-1,-1 0,-1-1,-1 0,-22 34,9-20,-2-1,-40 45,29-42,-2-3,-1-1,-51 34,87-67,0 0,0 1,0-1,0 0,0-1,0 1,-1 0,1-1,-1 0,1 0,-1 0,0 0,1-1,-1 1,0-1,0 0,1 0,-1 0,0 0,1-1,-1 0,-5-1,2-2,1 0,-1-1,1 0,0 0,0 0,0-1,1 0,0 0,-8-12,-22-35,3 0,2-3,2 0,3-1,2-2,3 0,-13-69,4-13,-18-284,44 384,-2-37,6-106,1 162,0 0,1 1,2-1,0 1,1 0,1 1,1-1,1 1,20-33,-14 32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56.5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404 1,'-2'4,"0"0,1-1,-2 1,1 0,0-1,-1 1,1-1,-1 1,0-1,0 0,-1-1,-3 4,-1 1,-34 36,2 1,2 1,2 3,-59 102,78-116,0 0,3 2,1-1,1 2,2 0,2 0,1 1,-3 70,10-100,0-1,1 1,0 0,0 0,1-1,0 1,0-1,1 1,0-1,0 0,1 0,0 0,0 0,0-1,1 0,0 0,0 0,1 0,-1-1,1 0,1 0,-1-1,13 8,-5-5,0-1,0 0,1-1,0-1,0 0,0-1,0 0,1-2,-1 1,1-2,16-1,-26 0,0 0,1 0,-1-1,0 0,0 0,0 0,0-1,-1 0,1 0,-1-1,1 1,-1-1,4-4,8-8,-2-1,19-24,-14 15,-11 15,-1-1,-1 0,0-1,-1 0,0 0,-1 0,-1-1,5-19,13-118,-19 122,-1 18,-1 0,0 0,-1-1,0 1,-1 0,-1 0,1-1,-2 1,1 0,-2 0,1 1,-2-1,1 1,-1 0,-1 0,0 0,0 1,-1 0,0 0,0 1,-15-13,-54-46,-23-24,95 86,0 0,0-1,0 1,1-1,0 1,0-1,0 0,1 0,0 0,0-1,1 1,-2-9,1-6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6:58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0,'0'0,"-1"1,0-1,0 1,0-1,1 0,-1 1,0-1,0 1,1 0,-1-1,1 1,-1 0,0-1,1 1,-1 0,1 0,0-1,-1 1,1 0,0 0,-1 0,1-1,0 1,0 0,0 1,-5 27,4-25,0 22,2-1,0 1,2 0,0-1,2 1,8 26,2 9,62 283,73 434,-125-620,9 39,-18-122,3 16,33 98,249 683,-299-866,10 26,-12-31,1 0,-1 0,0 0,1 1,-1-1,1 0,-1 0,1 0,0-1,-1 1,1 0,0 0,0 0,0 0,0-1,-1 1,1 0,0-1,0 1,2 0,2-4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00.3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3015 173,'-18'2,"0"0,0 2,0 0,0 1,1 1,0 0,0 2,-31 17,3-2,-473 217,-16-35,200-105,-667 106,920-195,0-3,-150-6,262 2,0 1,-1 2,1 1,45 18,118 61,-186-83,852 484,-535-291,-209-129,517 298,-414-241,-215-123,-1 0,1 0,0-1,0 1,0-1,0 0,0 0,0 0,0 0,0-1,0 0,0 0,0 0,1 0,-1 0,5-2,-2 0,0-1,0 1,-1-1,1-1,-1 1,0-1,0 0,10-9,5-8,-2-1,0 0,28-44,-38 54,19-32,-1 0,-3-2,-1-1,-3-1,28-95,-15 21,-6-2,-6-1,11-239,-30 230,-6-1,-35-227,32 319,0-86,7 94,-2 0,-1 1,-15-68,9 66,-8-53,16 85,1 7,0 10,0-11,0 14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01.5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3022 0,'-4'2,"0"-1,1 1,-1 0,0 0,1 0,0 1,-1-1,1 1,-3 2,-15 12,-113 51,-3-6,-179 55,276-103,-536 178,-156 55,317-75,228-90,164-73,0-2,0 0,-1-1,1-1,-1-1,-41 1,45-2,0 0,-1 2,1 0,1 1,-24 11,-17 5,42-17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03.2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1,'2'17,"0"0,1-1,0 1,8 19,1 9,27 93,63 149,-5-16,19 117,26 79,4-60,-52-149,-80-221,-2 0,-2 1,-1 0,-2 0,-1 1,0 70,-4-11,5-1,4 1,4-2,4 0,5-1,43 112,-47-151,2-2,51 88,-62-127,-1-4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04.3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306 0,'-4'1,"-1"0,1-1,-1 1,1 1,0-1,0 1,-1 0,1 0,0 0,1 0,-1 1,0-1,1 1,-1 0,1 0,0 1,0-1,0 1,-3 4,-7 12,0 0,-14 32,14-25,-14 28,1 3,4 0,2 1,2 1,4 0,2 1,2 1,3 0,2 76,5-125,1-1,0 1,1 0,1 0,0-1,0 0,1 1,1-1,0-1,0 1,1-1,1 0,0 0,1-1,14 16,-9-13,0-2,1 0,1 0,-1-1,2-1,-1-1,1 0,1-1,-1 0,31 6,-21-6,-5-1,-1-1,37 3,-51-7,1-1,-1 0,0 0,1-1,-1 0,1 0,-1-1,0 0,0 0,0 0,0-1,0 1,6-5,5-5,0 0,-1-1,-1 0,0-1,-1-1,0 0,-2-1,0-1,0 0,-2 0,0-1,-1 0,0-1,-2 0,0 0,-2-1,0 0,-1 0,-1 0,0 0,-2-30,0 4,-2-1,-2 1,-2 0,-2 0,-3 0,-1 1,-2 1,-2 0,-23-46,-34-77,72 165,-1 0,0 1,0-1,1 0,-1 1,0-1,0 0,0 1,-1-1,1 1,0 0,-1-1,1 1,0 0,-1 0,0 0,1 0,-1 0,0 0,1 0,-1 0,0 1,0-1,0 1,1-1,-3 1,-12 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05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1 160,'3'1,"-1"1,1 0,-1-1,1 1,-1 0,0 1,1-1,-1 0,0 1,-1-1,1 1,0-1,-1 1,1 0,-1 0,1 4,2 1,37 77,46 142,-55-135,123 375,-152-460,9 32,-11-38,-1 0,0 0,1 0,-1 1,0-1,0 0,0 1,1-1,-1 0,-1 0,1 1,0-1,0 0,0 0,-1 1,1-1,0 0,-1 0,1 1,-1-1,0 0,-1 2,1-3,1 0,-1 0,0 0,0-1,1 1,-1 0,0 0,0 0,1-1,-1 1,0-1,1 1,-1 0,0-1,1 1,-1-1,1 1,-1-1,1 0,-1 1,1-1,-1 1,1-1,0 0,-1 1,1-1,-1-1,-15-27,13 23,-46-95,-44-133,67 166,-73-237,86 254,3 0,2-1,2 0,1-58,5 106,0 0,0-1,0 1,1-1,0 1,0 0,0-1,0 1,0 0,1 0,0 0,0 0,3-5,-3 7,1 0,-1 0,1 0,0 0,-1 1,1-1,0 1,0-1,0 1,0 0,1 0,-1 0,0 1,0-1,0 1,1 0,-1 0,6 0,389 9,-377-8,1 1,0 1,-1 1,0 1,0 0,0 2,-1 1,0 0,0 1,-1 2,0 0,-1 1,0 0,-1 2,0 0,14 16,173 177,-187-190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06.6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0 367,'32'-28,"2"2,0 0,68-36,-20 13,7-14,-57 39,0 2,2 0,42-19,-60 37,-5 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49.8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1423 635,'-71'0,"-20"-2,0 4,-180 28,147 1,1 4,1 7,-115 56,192-77,-69 44,100-56,1 1,0 0,0 1,1 0,1 1,0 1,0-1,-16 28,26-38,0 0,0 1,0-1,0 1,0-1,0 0,1 1,-1-1,1 1,-1 0,1-1,0 1,0-1,1 1,-1-1,0 1,1-1,-1 1,1-1,0 1,2 2,-1 0,1-1,0 0,0 0,0-1,1 1,-1-1,1 0,0 0,0 0,7 4,6 2,1-1,0-1,0 0,34 7,44 1,-86-14,-1-1,1 0,0 0,-1-1,1 0,-1-1,19-5,-23 5,-1-1,0 1,1-1,-1-1,0 1,-1-1,1 1,-1-1,1 0,-1 0,0 0,-1-1,1 1,-1-1,1 0,-2 1,1-1,2-10,2-9,-2-1,3-41,-5 38,44-981,-40 1028,2 0,0 0,1-1,1 0,14 19,122 175,203 226,-342-430,9 12,1-1,0 0,2-1,25 18,-18-19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08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665 1,'-31'0,"0"1,0 2,0 1,0 2,0 0,1 3,-31 12,43-13,0 0,1 2,0 0,1 0,0 2,0 0,1 1,1 1,1 0,0 0,0 2,-14 23,0 6,2 1,3 2,1 0,2 1,3 1,-11 52,21-71,1-1,1 1,2 0,1 0,2 0,0 0,3 0,0-1,2 1,1-1,17 45,-19-63,1 1,1-2,0 1,0-1,1 0,0 0,1-1,0 0,1-1,0 0,1 0,0-1,0-1,13 8,-7-7,1-1,0 0,0-1,0-1,0-1,1 0,0-1,0-2,28 1,-13-4,0-1,-1-2,1-1,-1-2,-1 0,0-3,0-1,-1-1,0-1,-1-2,46-33,-69 45,9-6,-1 0,0-1,-1-1,0 0,-1-1,0-1,15-20,-9 8,35-35,-30 36,27-38,-44 52,0 0,-1 0,0-1,6-17,-4 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13.5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1676,'0'-2,"1"0,0 0,0 0,0 0,1 0,-1 0,0 0,1 1,-1-1,1 0,-1 1,1-1,0 1,3-2,30-20,-33 21,16-6,0 0,1 1,0 1,0 0,30-4,1 0,333-102,35-9,180-31,-554 136,-1-1,-1-3,0-1,49-35,16-8,76-34,219-130,-122 75,-104 62,270-123,-159 83,-146 60,-135 69,-5 6,-14 17,-31 33,39-47,-18 19,-1-2,-2 0,-38 28,-92 53,154-104,-332 203,244-155,-176 68,226-106,0-2,-1-1,0-2,-59 1,-38 5,66 0,1 4,-79 27,-133 63,214-84,0-3,-1-3,-94 9,84-13,39-6,7-2,0 2,-58 18,4 8,10-2,0-4,-138 28,181-50,1 1,0 2,1 2,0 1,0 1,-40 20,35-11,-164 80,155-79,35-14,0-1,-1-1,0 0,0 0,-17 2,8-4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17.8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750 0,'-1'10,"-1"-1,0 0,0 1,-1-1,0-1,-1 1,0 0,-8 12,-7 19,-75 200,-88 347,96-279,19-118,44-113,-42 149,61-200,0 1,2 1,2 44,1-51,-1-1,0 1,-2-1,0 1,-1-1,-1 0,-12 35,8-38,-12 27,2 1,2 0,2 2,-9 48,20-69,3-16,-1 0,0 0,-1 0,0 0,0 0,-1-1,0 1,-1-1,-9 17,7-24,0-5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19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731 1,'-1'10,"-1"0,0 0,0 0,-4 10,-4 17,-22 78,12-49,-61 190,-3 9,-129 400,208-652,-122 282,109-256,1 1,2 0,1 1,3 0,-12 79,18-75,-12 212,4-59,1-6,13-385,-1 169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22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1,'0'60,"2"-4,-3 1,-15 98,-31 70,18-124,24-79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26.6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3745 1,'-60'4,"0"2,0 4,-100 28,119-28,-338 122,147-44,-104 11,198-61,-106 46,5 0,-24 6,160-54,41-12,-108 24,-151 37,273-71,-21 7,1-2,1 2,1 4,-65 33,96-41,-50 17,53-23,0 2,-44 25,43-20,-57 22,68-31,0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28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302 117,'-33'0,"17"-1,1 1,-1 0,0 1,-25 6,36-5,0-1,0 1,0 0,0 1,0-1,1 1,-1 0,1 0,0 1,0-1,0 1,0 0,1 0,-1 0,1 1,0-1,-4 9,-10 27,1 1,3 0,-17 86,26-106,2 0,0 0,1 0,1 0,1 0,1 0,1 0,1 0,0 0,2-1,1 1,0-2,10 20,-13-33,0 0,0-1,0 1,1-1,-1 0,1 0,0-1,1 1,-1-1,1 0,0-1,0 0,8 4,-3-2,1 0,0-1,0-1,0 1,0-2,18 2,-25-4,0-1,1 0,-1 0,0 0,1 0,-1-1,0 0,0 0,0-1,-1 1,1-1,-1 0,1 0,-1-1,0 1,5-6,9-10,31-42,-41 51,-5 6,43-56,63-109,-94 136,-2 0,-2-1,0 0,-3-1,-1 0,4-49,-9 73,-1 0,-1-1,0 1,-1-1,0 1,-3-16,3 24,0 0,-1 0,1 0,-1 0,1 0,-1 0,0 0,0 1,0-1,0 0,-1 1,1 0,-1 0,1 0,-1 0,0 0,0 0,1 0,-2 1,1 0,0-1,0 1,0 1,0-1,-7-1,-49-6,29 5,1-1,-48-14,60 12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30.8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1101,'1'-5,"1"0,0 0,0 0,0 0,0 1,1-1,0 1,5-7,2-4,208-328,-169 259,260-484,-299 534,-15 27,-13 13,-5 11,1 0,1 2,1 0,0 2,-24 34,13-19,17-19,-161 199,150-180,1 0,2 2,2 0,-22 56,31-57,1 1,1-1,3 2,1-1,2 1,2 58,3-83,0-1,1 0,1 1,0-1,1 0,0-1,1 1,1-1,0 0,0-1,1 1,1-2,0 1,0-1,1 0,12 9,21 15,1-1,78 43,-106-67,1 0,1-1,-1 0,1-2,0 0,1-1,20 3,-28-7,-1 0,0 0,1-1,-1-1,0 0,0 0,1-1,-1-1,0 1,-1-1,1-1,0 0,-1-1,16-9,-11 5,0-1,0 0,-1-1,0 0,-1-1,-1-1,0 0,0 0,-1-1,-1-1,-1 1,0-1,0-1,9-30,4-80,-17 93,1-1,2 1,18-54,-25 87,0 0,0 0,0 0,0-1,0 1,0 0,0 0,1 0,-1-1,0 1,0 0,0 0,0 0,0 0,1-1,-1 1,0 0,0 0,0 0,1 0,-1 0,0 0,0 0,0 0,1-1,-1 1,0 0,0 0,0 0,1 0,-1 0,0 0,0 0,0 0,1 0,-1 0,0 1,0-1,1 0,-1 0,0 0,0 0,0 0,0 0,1 0,-1 0,0 1,0-1,13 15,16 36,-17-30,12 16,53 60,2 3,-28 0,-42-88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34.6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1 376,'19'-18,"1"2,40-26,-35 27,42-37,38-32,-75 61,0 0,-1-2,32-36,-47 44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37.2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1,'2'0,"0"1,-1-1,1 1,0 0,0-1,0 1,0 0,-1 0,1 0,0 0,-1 1,1-1,-1 0,1 1,-1-1,0 1,1-1,-1 1,0 0,0-1,1 3,19 45,-17-38,43 118,-40-108,0-1,-1 1,6 39,8 29,-13-67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50.7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1 150,'1'16,"1"1,0 0,2-1,-1 0,2 0,0 0,1 0,1-1,0 0,11 15,4 5,2-1,53 57,-40-51,60 48,-78-73,1-1,0-1,0 0,1-2,39 15,-58-24,1-1,-1 0,1 0,0-1,-1 1,1-1,0 1,-1-1,1 0,0 0,0 0,-1 0,1 0,0-1,-1 1,1-1,0 0,-1 0,1 0,-1 0,4-2,-3 0,-1 1,0-1,0 0,0 0,-1 0,1 0,-1 0,1 0,-1 0,0 0,-1-1,1 1,0 0,-1-1,0 1,1 0,-2-6,-5-337,2 306,-16-75,11 73,-5-51,14 92,0 1,0-1,0 0,0 0,-1 1,1-1,0 0,1 1,-1-1,0 0,0 0,0 1,0-1,0 0,1 1,-1-1,0 0,1 1,-1-1,0 0,1 1,-1-1,1 1,-1-1,1 1,-1-1,1 1,-1-1,2 0,-1 1,1 0,-1 0,1 0,-1 0,1 0,-1 0,0 1,1-1,-1 0,1 1,-1-1,0 1,0-1,3 2,51 37,-43-29,379 275,-382-279,0-1,0 0,0-1,1 0,0 0,0-1,0 0,0-1,1 0,12 1,16-1,55-5,-34 1,-17 1,-5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39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0,'0'20,"0"0,1 0,1 0,1-1,0 1,13 37,78 222,-46-149,-3-10,-39-100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43.0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181 770,'1'-5,"1"0,-1 1,1-1,0 0,1 1,-1-1,1 1,0 0,0 0,0 0,0 0,1 0,-1 1,8-6,8-11,23-31,3 2,1 1,2 3,71-51,-26 29,-33 23,129-72,-187 115,0 0,0 0,0 0,0 0,1 1,-1-1,0 1,0-1,1 1,-1 0,0 0,4 1,-3 4,-19 6,-7 1,1 1,0 2,1 0,-26 24,-71 80,97-96,-2 2,-34 30,-154 102,209-156,1 0,-1 1,0-1,1 0,-1 0,0 0,0 0,1-1,-1 1,0 0,0-1,0 1,0-1,0 0,0 0,0 1,0-1,0-1,0 1,0 0,0 0,0-1,0 1,0-1,0 0,0 1,0-1,1 0,-1 0,0 0,1 0,-4-3,0-3,0 0,0 0,0-1,1 0,0 1,-4-14,-16-27,1 16,3 6,1-1,2 0,1-2,1 1,-17-47,20 35,6 20,0 0,-17-36,17 43,2 1,0-2,0 1,1 0,1-1,0 1,1-1,0 0,2-21,-2 58,0 16,5 75,-3-103,1 0,0-1,0 1,1-1,1 1,0-1,0 0,1 0,0-1,0 1,1-1,11 12,47 61,-10-13,-53-68,1 1,-1-1,0 0,1 0,-1 0,1 0,-1 0,1 0,-1 0,1 0,-1 0,1-1,0 1,3 0,6-1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45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559 1235,'-1'3,"1"1,-1-1,1 0,-1 1,0-1,0 0,-1 1,-1 3,2-5,2-4,13-19,335-442,154-226,-496 679,0-1,-1 0,6-18,-11 27,-1 1,1 0,-1-1,1 1,-1 0,0-1,0 1,0 0,0-1,0 1,0 0,0-1,0 1,0-1,-1 1,1 0,-1-1,0 0,0 1,0 0,0 0,0 1,0-1,0 0,0 1,-1 0,1-1,0 1,0-1,0 1,-1 0,1 0,0 0,0 0,-1 0,1 0,0 0,0 0,-1 0,1 1,0-1,0 0,-2 2,-42 12,2 3,0 2,-63 36,68-34,-143 75,-442 257,589-331,0 2,2 1,1 2,-51 57,67-66,2 0,0 0,2 1,0 1,1 0,1 0,0 1,2 0,1 1,-6 32,9-34,1 0,0 0,2 1,0-1,2 0,0 0,1 0,1 0,1 0,0-1,2 0,0 0,1 0,1-1,1-1,1 1,0-1,1-1,0 0,2-1,0-1,0 0,2 0,23 15,37 23,132 68,-163-99,2-1,0-2,1-2,78 14,-100-26,0-2,1-1,-1-1,1-1,-1-1,0-1,0-2,30-8,-22 2,-1-1,0-2,-1-1,-1-1,46-31,-60 34,0-1,-1 0,0-1,-1-1,-1 0,-1-1,19-30,-2-7,30-76,-48 103,-10 20,1 1,0-1,1 1,-1-1,1 1,1 0,-1 0,1 1,10-10,-12 13,0 1,0-1,0 1,0 0,0-1,0 2,0-1,1 0,-1 1,0-1,0 1,1 0,-1 0,0 0,1 1,-1-1,0 1,0-1,0 1,0 0,1 1,-1-1,5 4,25 14,-1 1,-1 2,-1 1,-1 2,37 40,24 19,133 92,-206-165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46.3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1,'5'15,"2"0,-1-1,2 1,10 15,-7-12,257 421,-25-40,-138-246,-97-137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47.2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1 670,'7'-1,"0"-1,-1 0,1 0,0-1,-1 0,0 0,0 0,9-7,15-7,532-263,-138 63,-356 186,100-55,-153 76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7:48.6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155 153,'-6'1,"1"-1,0 2,-1-1,1 0,0 1,0 0,0 0,0 1,0-1,0 1,1 0,-1 0,1 1,0-1,0 1,0 0,1 0,-1 0,1 1,0-1,0 1,1 0,-1-1,-2 9,-3 6,1 0,0 1,2 0,0 0,-2 25,2 5,3 0,2 0,2 0,15 90,-10-101,2 0,2-1,2-1,1 0,2 0,33 56,-38-79,0 0,1-1,0-1,1 1,0-2,1 0,0-1,1 0,0-1,1 0,0-2,0 0,33 9,10 0,0-2,102 8,-34-9,1-7,190-13,-313 7,0-1,1 1,-1-1,0-1,1 1,-1-1,0 1,0-1,0-1,0 1,7-6,-10 6,1-1,-1 0,1 0,-1 0,0 0,0 0,0 0,-1-1,1 1,-1-1,0 1,0-1,0 1,0-1,-1 0,1 1,-1-6,4-85,-5 0,-4 0,-3 0,-31-134,31 189,-3 0,0 0,-3 2,-1-1,-33-57,39 81,0 0,0 1,-1 1,-1 0,0 0,0 1,-1 0,-1 1,0 1,0 0,-1 1,0 0,0 1,-1 0,0 1,-30-7,-107-33,8 2,123 39,1 1,-1 1,0 1,0 1,-21 1,17 4,0 2,1 0,0 2,0 1,1 0,0 2,-31 20,-19 7,-68 42,120-68,2-3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8:40.2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2634,'1'-6,"0"-1,0 1,0 0,1 0,0 0,1 0,3-8,3-6,32-74,4 1,4 2,4 3,4 2,111-130,-122 167,3 3,1 1,2 3,2 2,2 2,99-49,-54 39,2 5,2 5,134-31,-82 39,2 7,178-3,35-4,1031-29,-810 78,-60-1,2-34,313-118,-546 75,224-55,-104-4,-61 25,-272 67,0-3,148-73,-232 100,51-31,-54 32,-1-1,1 1,-1 0,1-1,-1 1,0-1,0 1,1-1,-1 0,0 0,1-3,-2 4,0 0,0 1,0-1,0 0,0 0,0 0,0 0,0 1,0-1,-1 0,1 0,0 0,-1 1,1-1,0 0,-1 0,1 1,-1-1,1 0,-1 1,1-1,-1 1,0-1,1 1,-1-1,0 1,1-1,-2 0,-21-10,1 1,-1 0,-1 2,0 1,-28-6,-29-8,-855-234,682 211,209 40,-1 1,1 3,-73 7,284-32,-5 4,0 7,216 9,-279 11,-1 4,0 4,-1 4,-1 4,108 41,-191-59,87 39,-92-40,0 1,0 1,0-1,-1 1,1 0,-1 0,-1 1,1 0,-1 0,8 11,-12-15,0 0,0 1,0-1,-1 0,1 0,0 1,-1-1,0 0,1 1,-1-1,0 0,0 1,0-1,-1 0,1 1,-1-1,1 0,-1 0,0 1,1-1,-1 0,0 0,-1 0,-1 4,-4 2,0 1,-1-1,1 0,-12 8,8-6,-108 102,4 6,7 5,4 5,-161 263,224-316,3 1,-48 143,67-184,19-35,0 1,0-1,0 0,-1 0,1 1,0-1,0 0,-1 0,1 1,0-1,-1 0,1 0,0 0,0 0,-1 0,1 1,0-1,-1 0,1 0,0 0,-1 0,1 0,0 0,-1 0,1 0,-1 0,1 0,0 0,-1 0,1 0,0-1,0 1,-1 0,-7-21,-13-102,-52-174,-63-110,97 297,-159-406,187 483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8:42.0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429 0,'-5'108,"-5"-1,-28 123,18-121,-229 1209,192-1028,54-275,-2 10,0 0,-16 42,15-58,2-10,-1-22,4-32,2 49,0 1,0-1,0 0,1 1,0 0,0-1,0 1,0 0,1 0,0 0,0 0,1 1,-1-1,1 1,0 0,0 0,0 0,1 0,-1 1,1 0,0 0,0 0,0 0,0 1,0 0,8-2,13-2,0 0,0 1,1 2,39 0,-15 0,966-18,-848 23,-167-2,5 0,1 0,-1 0,1-1,-1 0,1 0,11-4,-17 5,-1-1,1 0,-1 0,0 0,1 0,-1 0,0 0,1-1,-1 1,0 0,0-1,0 1,0-1,0 1,0-1,-1 1,1-1,0 1,-1-1,1 0,-1 1,0-1,1 0,-1 0,0 1,0-1,0 0,0 0,-1 1,1-1,0 0,-1 1,1-1,-2-2,-8-27,-1 1,-1 0,-2 1,-30-48,3 5,-406-852,374 763,7-3,-73-286,134 436,4 18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8:44.9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2871,'0'10,"0"0,1 1,1-1,0 0,0 1,1-1,1 0,-1-1,2 1,-1-1,1 0,0 0,1 0,7 8,240 327,403 423,-30-155,-451-466,357 226,-309-245,5-10,375 136,525 65,-164-134,8-41,1539 27,-1503-178,-5-66,-668 31,-3-15,-2-15,629-227,161-238,-50-95,-478 276,-539 325,13-4,-2-4,-2-2,103-91,-11-48,-13 15,-119 144,2 2,0 0,1 1,1 2,1 1,0 1,44-17,220-61,-203 69,220-64,1869-582,-8-43,-2072 681,418-142,-74 19,268-128,-568 217,-3-7,239-167,-352 220,-1-2,0-1,-2-1,-1-1,-2-1,33-54,-29 45,-4 8,1 1,1 1,1 1,30-25,109-78,7-6,-165 130,0 1,0-1,-1 0,1 1,-1-1,1 0,-1-1,0 1,0 0,2-7,-3 9,-1 0,0 0,0 1,0-1,0 0,0 0,0 0,0 1,-1-1,1 0,0 0,0 1,-1-1,1 0,0 0,-1 1,1-1,-1 0,1 1,-1-1,0 0,-27-13,-42 0,-1 3,1 3,-104 1,91 5,-672-10,568 18,1 9,-191 39,341-48,-1 2,2 1,-1 2,1 1,-66 34,101-46,-1 0,1 0,-1 0,1 1,-1-1,1 0,0 0,-1 0,1 0,-1 1,1-1,-1 0,1 0,0 1,-1-1,1 0,0 1,-1-1,1 0,0 1,-1-1,1 1,0-1,0 0,0 1,-1-1,1 1,0-1,0 1,0-1,0 1,0-1,0 1,0-1,0 1,19-1,36-12,-55 12,1438-361,-915 255,-521 106,-1-1,0 1,0 0,0 0,0 0,1 0,-1 0,0 0,0 0,0 0,1 1,-1-1,0 0,0 1,0-1,0 1,0-1,0 1,0 0,0-1,0 1,0 0,0 0,1 1,0 1,-1-1,0 1,0-1,0 1,0-1,0 1,0 0,-1 0,1-1,0 6,-1 9,-1 0,-5 34,4-36,-82 426,-29-2,105-409,-148 519,-35-12,19-157,169-373,-14 28,17-34,-1 1,0-1,0 0,0 1,0-1,0 0,0 0,0 0,0 1,0-1,0 0,0 0,-1-1,1 1,-1 0,1 0,0-1,-3 2,2-4,0 0,0 0,0 0,0 0,0-1,1 1,-1 0,1-1,0 1,-1-1,1 1,0-1,1 0,-1 1,-1-7,0 1,-453-1453,397 1220,33 128,24 106,0 1,-1-1,0 1,0 0,-1 0,0 0,0 0,-4-6,-5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8:47.6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0,'0'1937,"1"-1955,1 0,9-33,-1 2,85-651,-19 112,-72 563,8-44,-4-1,1-87,-10 152,1 1,0-1,1 0,-1 1,1-1,0 0,0 1,0-1,1 1,0 0,-1-1,1 1,1 0,-1 0,1 0,-1 1,1-1,0 0,1 1,-1 0,1 0,-1 0,1 0,0 1,0-1,0 1,0 0,8-3,8-1,0 1,1 0,0 2,0 0,23 1,-32 1,155-5,288 26,162 65,-501-71,-60-8,65 14,-120-20,1 1,0-1,0 1,0-1,-1 1,1 0,0-1,-1 1,1 0,-1 0,1 0,-1 1,1-1,-1 0,0 0,0 1,2 1,-3-2,1 0,-1 0,0 0,1 1,-1-1,0 0,0 0,0 0,0 1,0-1,0 0,0 0,0 1,-1-1,1 0,0 0,-1 0,1 0,-2 2,-3 5,0 1,-1-1,0-1,-1 1,-8 7,-1 1,-268 291,-2 2,-409 428,531-561,102-107,12-17,22-23,-47 60,64-75,0-2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51.2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127 0,'-4'0,"0"0,0 1,0-1,0 1,0 0,0 0,0 0,1 1,-1-1,0 1,1 0,-1 0,1 0,0 0,-1 1,1 0,-3 3,1 0,0 0,0 1,1 0,0-1,0 2,1-1,0 0,-3 11,0 3,2 1,0 0,1 0,2 1,0 29,1-46,1 0,0 0,0 0,0 0,0 0,1-1,0 1,0 0,1-1,0 1,-1-1,2 0,-1 0,1 0,4 4,-2-3,1 0,0 0,0-1,1 0,-1-1,1 0,0 0,0-1,12 4,9 0,0-1,1-1,0-2,58-1,-65-2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8:56.8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1 329,'2'-4,"-1"1,1-1,1 1,-1-1,0 1,1 0,0 0,0 0,0 0,0 0,0 0,6-3,2-3,28-26,2 3,1 1,1 2,2 2,1 2,85-34,-111 51,-1 2,1 0,1 1,-1 1,1 1,29-1,-43 4,0 0,0 1,0-1,0 2,0-1,0 1,0 0,0 0,-1 1,1 0,-1 0,0 0,0 1,0 0,0 1,0-1,-1 1,0 0,0 0,-1 0,1 1,3 6,0 4,0 0,-1 0,-1 0,0 1,-2-1,0 2,0-1,-2 0,0 0,-1 1,-1-1,-1 1,-4 31,-7 16,-2-1,-30 81,32-109,-123 343,92-275,-90 154,123-241,14-22,24-28,17-5,2 2,1 2,2 2,1 3,1 2,58-22,-69 34,1 1,0 2,1 2,0 2,1 1,0 3,-1 1,76 6,-102-1,0 0,-1 1,1 1,-1 0,0 1,0 1,0 1,22 13,-31-16,-1 0,0 1,0 0,-1 0,1 0,-1 1,-1 0,1 0,-1 0,0 0,0 1,0-1,-1 1,0 0,-1 0,0 1,0-1,0 0,-1 1,0-1,0 11,-2 0,-1 1,0-1,-2 0,0 0,-1-1,0 1,-2-1,0 0,-1 0,0-1,-22 30,-3-2,-2-1,-68 67,34-50,-2-2,-3-4,-136 76,-21-7,209-114,0-3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8:57.3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0 212,'4'0,"6"-5,6 0,3-9,8-2,4-6,4 0,6-5,-1-2,-2 0,1 5,-7 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8:58.1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0,'4'1,"1"-1,-1 1,1 0,-1 1,1-1,-1 1,0 0,0 0,0 0,0 1,6 4,41 37,56 68,132 180,-173-207,69 91,248 296,-379-467,1 0,0 0,0 0,1-1,-1 1,1-1,0-1,0 1,0-1,0 0,1 0,9 2,-11-4,0-1,0 0,0 0,0 0,0-1,-1 1,1-1,0 0,0-1,0 1,-1-1,1 0,0 0,-1 0,0-1,0 0,8-6,-3 2,0-1,0-1,12-15,0-4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8:58.9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1,'-4'0,"-6"0,-6 0,1 4,-7 6,1 5,0 1,-1 1,-1-2,-5 1,-2 2,0-2,4 0,4-2,0-4,4-3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00.4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182 1140,'10'-12,"-2"1,1-2,-1 1,-1-1,0 0,6-17,4-7,121-303,-135 331,3-4,0-1,-2 0,0 0,0 0,-2 0,1-1,-2 1,0-1,-1-19,-1 33,1-1,0 0,-1 0,0 1,1-1,-1 0,0 1,0-1,0 1,0-1,0 1,0-1,0 1,0 0,0-1,-1 1,1 0,-1 0,1 0,-1 0,1 0,-1 0,0 1,-1-2,-1 2,0-1,0 0,0 1,0 0,-1 0,1 0,0 1,0-1,0 1,-5 2,-6 2,-1 0,2 2,-1 0,-18 12,13-6,1 2,0 0,2 1,0 1,0 1,2 0,0 1,1 1,1 0,1 0,-13 30,14-22,0-1,2 1,2 1,0 0,2 0,1 0,1 1,2 52,2-70,0 0,1 0,0 0,1 0,0-1,1 1,0-1,1 0,0 0,13 20,-13-25,-1-1,1 1,0-1,1 0,-1 0,1 0,0-1,0 0,1 0,-1 0,1-1,0 0,-1 0,2-1,-1 0,0 0,0-1,13 1,4 0,-1-2,0-1,0-1,0-1,0-1,0-1,-1 0,1-2,-1-1,-1-1,36-19,-43 19,0 0,-1-1,0 0,-1-1,0 0,0-1,-2 0,1-1,-1-1,-1 1,-1-1,0-1,-1 1,0-1,-1-1,-1 1,5-24,-1-16,-2 0,-3 0,-2-1,-2 1,-3 0,-11-61,2 52,-2 0,-4 1,-1 1,-55-113,71 169,0 1,0-1,0 1,-1 0,0 0,0 1,-1-1,1 1,-1 0,0 0,0 0,0 1,0 0,-6-3,8 5,0 0,1 0,-1 1,0-1,1 1,-1 0,0-1,0 1,1 1,-1-1,0 0,0 0,1 1,-1 0,0 0,1-1,-1 1,1 1,-1-1,1 0,0 1,-1-1,1 1,0 0,0-1,0 1,0 0,0 0,1 1,-1-1,0 0,1 0,-2 4,-4 6,0 1,1 0,1 0,0 0,0 1,1-1,1 1,1 0,0 0,0 1,1-1,1 0,2 17,-1-21,1 0,0 0,1-1,-1 0,2 1,-1-1,2 0,-1 0,1-1,0 0,1 1,0-2,0 1,1-1,0 0,0 0,0-1,1 0,16 10,-3-6,0 0,1-1,0-1,0-1,38 6,121 8,-123-16,26 2,-36-5,0 2,-1 3,0 1,54 17,-99-24,0-1,-1 1,1 0,0-1,-1 1,1 0,-1 0,1 0,-1 0,1 0,-1 0,0 1,1-1,-1 0,0 1,0-1,0 1,0-1,0 1,-1-1,1 1,0 0,-1-1,1 1,-1 0,1 0,-1-1,0 1,0 0,0 0,0 0,0-1,-1 3,-1 5,0 0,-1-1,0 1,-1-1,-7 12,-3 10,-7 31,2 1,4 1,-13 100,28-159,-1 1,1 0,0-1,0 1,0 0,0 0,1-1,0 1,0 0,0-1,1 1,-1-1,4 6,-3-7,0-1,0 1,1-1,-1 0,0 0,1 0,-1 0,1 0,0-1,0 1,-1-1,1 0,0 1,0-1,0-1,1 1,-1 0,0-1,0 0,0 1,4-2,11 1,-1-1,1-1,-1-1,1 0,26-10,85-37,-108 41,37-15,-1-3,-1-2,-1-3,-2-2,-1-3,48-44,-61 42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01.9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1 633,'53'-10,"-9"1,-20 7,0 1,0 1,0 2,1 0,-1 1,-1 2,30 8,-38-8,0 0,0 1,0 1,-1 0,0 1,0 1,-1 0,0 1,-1 0,0 1,20 23,-28-27,1 0,-1 0,-1 1,0 0,0-1,4 17,-6-21,-1-1,0 1,1 0,-1-1,0 1,0 0,0-1,-1 1,1-1,-1 1,-1 3,2-5,-1 0,1 0,-1 0,0 0,1 0,-1 0,0 0,0 0,0 0,0 0,0-1,0 1,0 0,0-1,0 1,0-1,0 1,0-1,-1 0,1 1,0-1,0 0,0 0,-1 0,-1 0,-1 0,-1-1,1 0,0-1,-1 1,1-1,0 0,0 1,0-2,0 1,1 0,-1-1,0 0,1 0,0 0,0 0,-5-7,-3-3,0-1,1-1,-7-15,5 9,1-2,1 1,2-2,0 1,1-1,-6-41,12 49,0-1,1 1,0-1,1 1,1-1,1 1,0 0,2 0,-1 0,14-28,-10 25,2 0,0 1,1 0,1 0,1 1,27-29,-34 41,-1 0,1 0,0 1,1 0,-1 0,1 0,0 1,0 0,0 0,0 1,0-1,0 2,1-1,-1 1,1 0,-1 1,1 0,0 0,-1 0,1 1,-1 0,13 4,5 3,0 2,-1 1,0 0,34 23,81 69,-126-93,0 2,-1-1,-1 2,21 26,-32-39,0 0,0 1,0-1,0 0,0 0,0 0,0 0,0 0,0 0,0 0,0 0,0 0,0 0,0 1,0-1,1 0,-1 0,0 0,0 0,0 0,0 0,0 0,0 0,0 0,0 0,0 0,0 0,1 0,-1 0,0 0,0 0,0 0,0 0,0 0,0 0,0 0,0 0,1 0,-1 0,0 0,0 0,0 0,0 0,0 0,0 0,0 0,0 0,0 0,0 0,0 0,1-1,-1 1,0 0,0 0,0 0,0 0,0 0,0 0,0 0,0 0,0 0,0 0,0-1,0 1,0 0,0 0,0 0,3-14,0-30,-2 20,9-43,38-130,-48 193,2 0,-1 0,0 1,1-1,0 0,0 1,0-1,0 1,0-1,1 1,0 0,0 0,-1 0,1 1,1-1,-1 1,0-1,1 1,6-3,-6 4,1 0,0 0,0 0,-1 1,1 0,0-1,0 2,0-1,0 0,-1 1,1 0,0 0,0 1,-1-1,1 1,5 3,32 15,0 2,-1 2,-1 1,-2 3,0 1,-2 1,-1 2,33 40,-23-24,-33-33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02.8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1,'8'0,"8"0,13 8,11 8,7 5,4 7,6 8,2 2,0-1,-2 1,-2-5,-11-9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03.2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11,'-4'0,"-2"-4,1-2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04.1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0 203,'6'2,"0"0,0 0,0 0,-1 0,1 1,-1 0,1 0,-1 1,6 4,10 6,85 45,-47-29,-2 2,-2 3,-1 3,60 52,-81-62,-24-26,-16-23,-27-46,-33-88,59 130,0-1,2 0,0 0,2-1,1 1,1-1,2-30,0 54,0 0,0-1,0 1,1 0,-1 0,1-1,0 1,0 0,0 0,0 0,0 0,1 0,-1 0,1 0,0 1,0-1,0 1,0-1,1 1,-1 0,0-1,1 1,0 0,-1 1,5-3,-2 2,1 1,0 0,0 0,0 1,0-1,0 1,-1 0,1 1,0 0,0 0,0 0,-1 0,8 4,37 13,-2 3,0 2,-2 2,62 45,41 21,-121-76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05.4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653 1166,'-73'-1,"26"-1,0 3,-74 9,106-7,0 0,0 1,1 1,-1 0,1 1,1 0,-1 1,1 1,0 0,1 1,-1 0,-11 13,5-2,2 0,0 2,1 0,1 0,2 2,0-1,1 2,2 0,0 0,2 1,1 0,1 0,-4 32,10-54,-1-1,1 0,-1 0,1 0,0 1,0-1,0 0,1 0,-1 1,1-1,0 0,0 0,0 0,0 0,0 0,1 0,0 0,-1 0,1-1,0 1,0-1,0 1,1-1,-1 0,0 0,1 0,0 0,-1 0,1 0,0-1,0 1,0-1,0 0,0 0,0 0,0 0,1-1,-1 1,0-1,0 0,5 0,31 1,0-2,0-1,0-2,0-2,0-2,-1-1,71-27,-101 32,-1 0,0-1,0 1,0-1,-1-1,1 1,-1-1,-1 0,1-1,-1 1,0-1,0 0,-1-1,0 1,0-1,-1 1,0-1,0 0,-1 0,2-14,1-10,-1 1,-1 0,-2-1,-4-37,2 57,-1 0,0 0,-1 0,0 0,-1 0,0 1,-1-1,-10-17,14 28,1 1,-1-1,1 1,0-1,-1 0,1 1,-1-1,1 0,0 0,-1 1,1-1,0 0,0 0,0 1,0-1,0 0,0 0,0 0,0 1,0-1,0 0,0 0,0 1,0-1,1 0,-1 0,0 1,0-1,1 0,0 0,0 0,1 0,-1 0,0 1,1-1,-1 1,1-1,-1 1,1 0,-1 0,1-1,-1 1,1 0,0 0,2 1,67 15,-60-13,503 115,-357-84,-123-26,-7-1,0-1,1-2,0 0,49-1,-74-3,-1-1,1 1,-1-1,1 1,-1-1,1 0,-1 0,1 0,-1 0,0-1,0 1,1 0,-1-1,0 0,0 0,-1 1,1-1,0 0,-1 0,1-1,-1 1,1 0,-1 0,0-1,0 1,0-1,0 1,-1-1,1 1,-1-1,1 1,-1-4,1-8,-1-1,0 0,-1 0,-4-21,4 26,-17-95,-5 1,-4 0,-4 2,-5 2,-4 1,-5 2,-3 2,-69-99,95 162,-48-55,62 78,0 1,-1 0,0 0,0 1,-1 0,0 1,0 0,-1 0,1 1,-19-5,27 9,-1 0,1 0,0 0,0 1,-1 0,1-1,0 1,-1 0,1 0,0 0,-1 0,1 1,0-1,-1 0,1 1,0 0,0 0,-1 0,1 0,0 0,0 0,0 0,0 0,0 1,1-1,-1 1,0 0,1-1,-1 1,-1 2,2-1,0 0,0 0,1 0,-1-1,1 1,0 0,0 0,0 0,0 0,0 0,1 0,-1-1,1 1,-1 0,1 0,0-1,0 1,1 0,-1-1,0 1,1-1,0 1,0-1,1 2,24 24,0-2,2-1,1-1,61 37,-44-30,598 335,-240-149,-383-204,35 19,91 69,-131-87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34.0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1,'4'0,"6"0,6 0,4 0,3 0,6 4,2 11,5 6,5 8,-1 4,2 1,-3-2,-6-6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51.8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 0,'-1'1,"0"-1,1 0,-1 0,0 0,1 1,-1-1,0 0,1 1,-1-1,0 0,1 1,-1-1,0 1,1-1,-1 1,1-1,-1 1,1 0,-1-1,1 1,0-1,-1 1,1 0,0 0,0-1,-1 1,1 0,0 1,-4 23,4-8,1 0,1 0,0 0,1 0,1 0,6 17,43 99,-37-95,21 44,2-2,5-2,3-2,67 85,-109-155,1 0,-1-1,1 1,1-1,-1-1,1 1,-1-1,1 0,0 0,1-1,-1 0,0-1,1 1,0-1,12 1,7-1,0 0,0-2,34-5,2 1,170-16,-195 16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06.6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1700 280,'-24'1,"0"1,1 1,-1 2,1 0,0 1,-36 15,-128 70,151-72,-121 68,4 6,-194 156,258-175,3 4,3 4,4 3,-119 167,183-232,2 1,0 1,1 0,-14 37,26-57,-1 0,0 0,0 0,1 0,-1 0,1 0,-1 0,1 1,0-1,0 0,0 0,0 0,0 0,1 1,-1-1,1 0,-1 0,1 0,0 0,0 0,0 0,0 0,0 0,0 0,0-1,1 1,-1 0,1-1,-1 1,1-1,0 0,-1 1,1-1,0 0,0 0,0 0,0 0,0 0,0-1,0 1,0-1,0 1,4 0,7 0,0 0,1 0,-1-2,1 1,25-6,54-17,0-4,-2-4,90-44,-156 64,59-25,-1-4,-3-4,-1-3,79-63,-111 72,-1-3,-2-1,-2-2,-2-2,-2-2,-2-1,34-63,-66 105,0 0,0 0,-1 0,0-1,-1 1,1-1,-2 0,1 0,0-11,-2 14,0 0,-1 0,0 1,0-1,0 0,-1 0,1 0,-1 1,0-1,-1 1,1 0,-1-1,0 1,0 0,0 0,-5-4,-56-51,-3 2,-3 3,-84-49,57 39,-142-72,64 42,173 93,0 0,1 0,-1 0,0 0,0 0,1-1,-1 1,0-1,1 1,0-1,-1 1,1-1,0 0,0 1,0-1,0 0,0 0,-1-2,3 3,-1 0,1 0,0 0,-1 0,1 0,0 0,0 0,0 0,0 0,-1 0,1 0,0 1,1-1,-1 0,0 1,0-1,0 1,0-1,0 1,1 0,-1-1,0 1,0 0,0 0,1 0,-1 0,0 0,0 0,1 0,0 1,15-2,0 2,0 0,0 1,-1 0,1 2,-1 0,0 0,0 2,20 9,17 11,64 44,-65-37,113 66,393 247,-274-159,-266-173,-7-4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07.4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234 968,'1'-12,"1"0,1 1,0-1,1 1,0 0,1 0,0 1,12-20,-3 5,274-446,-130 227,-153 237,1-1,-1-1,0 1,-1-1,6-16,-10 24,1 0,-1 0,0-1,1 1,-1 0,0 0,0 0,0-1,0 1,0 0,0 0,0-1,0 1,-1 0,1 0,0 0,-1 0,1-1,-1 1,1 0,-1 0,0 0,1 0,-1 0,0 0,0 0,0 1,0-1,0 0,0 0,0 1,0-1,0 0,0 1,0-1,0 1,0-1,0 1,0 0,-1-1,1 1,0 0,0 0,-1 0,-1 0,-16-2,-1 2,0 0,1 0,-1 2,1 1,0 0,0 1,0 1,0 1,-30 14,25-7,0 0,1 2,0 1,2 0,0 2,-36 38,18-7,1 1,3 2,2 1,3 1,-47 116,63-133,-17 65,28-84,0-1,0 0,2 1,0-1,1 1,3 21,-2-33,1 1,0-1,0 0,1 0,0 0,0 0,0 0,1 0,0-1,0 0,0 1,1-2,0 1,0 0,0-1,0 0,1 0,-1-1,1 1,8 2,4 2,0-1,0 0,1-2,0 0,35 4,-11-6,0-1,0-3,65-9,129-33,71-36,-254 61,-2-3,0-1,79-48,-121 63,-1 1,1-1,-1-1,0 0,-1 0,0 0,0-1,-1 0,0-1,0 0,-1 0,-1 0,1-1,-2 0,1 0,-2 0,0 0,0-1,1-11,-2-1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08.1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0 531,'16'2,"0"1,-1 1,0 0,1 1,-2 1,1 0,-1 1,24 16,4-1,412 232,-446-249,-1 0,1 0,0-1,0 0,0-1,10 3,-17-6,0 1,1-1,-1 0,0 0,1 0,-1 0,0 0,1 0,-1 0,0 0,1-1,-1 1,0-1,0 1,1-1,-1 1,0-1,0 1,2-2,-2 0,1 0,-1 1,0-1,0 0,0 0,0 0,-1 0,1 0,0 0,-1 0,1 0,-1 0,0 0,1 0,-1 0,-1-4,-1-23,-1-1,-2 0,-1 1,-20-55,-2-14,-92-376,110 427,4 12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08.6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0,'9'9,"6"6,11 6,-1 3,5-2,2 4,-1-4,-6 0,-2 0,-1-3,-5-2,-5-2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09.0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09.5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505 0,'-9'1,"0"0,0 0,0 1,1 0,-1 0,1 1,0 0,0 1,0 0,0 0,-14 10,-4 6,-44 44,42-38,-10 10,2 2,1 1,-38 56,62-80,1 1,0 0,2 1,0 0,1 1,0 0,2 0,0 0,1 0,1 1,0 0,1 29,2-43,1 1,-1-1,1 1,0-1,1 0,0 0,0 1,0-1,0 0,1-1,-1 1,1 0,0-1,8 8,-5-6,1 0,0-1,0 0,0 0,1-1,-1 1,1-2,13 5,11 1,0-2,1-1,63 3,-80-8,119 7,179-11,-246-3,0-2,-1-4,0-2,100-36,-152 45,0-1,-1 0,0-1,0-1,-1 0,0-1,21-18,-19 10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10.5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1139,'3'-1,"1"0,-1 0,1 0,-1-1,0 0,0 1,0-1,0 0,0-1,3-2,6-4,340-202,148-102,-477 296,-1 0,0-2,-1-1,35-42,-51 55,-1 1,1-1,-1 0,0 0,-1-1,0 1,0-1,-1 0,0 1,0-1,-1 0,1 0,-2 0,1 0,-1 0,-1-1,0 1,0 0,0 0,-1 0,-5-15,0 9,0 0,-2 0,1 1,-2 0,1 1,-2 0,0 0,0 1,-1 0,0 1,-1 1,0 0,-26-13,12 8,-2 1,1 1,-2 2,1 1,-1 1,-37-5,31 8,-1 2,0 1,1 2,-1 1,-43 8,63-6,0 1,1 0,-1 2,1 0,0 0,1 2,-1 0,2 0,-1 2,1 0,1 0,0 1,-18 19,12-6,2 0,0 1,2 0,0 2,2 0,-11 32,-47 179,43-119,-19 202,43-260,2 1,3 0,3 0,2-1,17 75,-18-117,0 0,1-1,1 1,0-1,2-1,0 1,15 20,-18-31,0 1,0-1,1 0,0-1,1 0,-1 0,1-1,0 0,1 0,-1-1,1 0,0 0,0-1,0 0,1 0,15 1,24 1,0-3,0-1,97-12,142-47,-208 35,-1-4,-2-3,-1-3,-1-3,-3-4,-1-3,-2-3,-2-3,120-114,-88 66,158-203,-214 241,-3-1,-3-2,-2-2,-3-1,31-91,-55 129,-1 1,-1-1,-2 0,0-1,-2 1,-1-1,-4-38,1 41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41.1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1 431,'1'36,"2"1,1-1,15 56,41 103,-31-105,107 317,40 129,-71-63,-39-153,-62-309,-5-29,-6-35,-68-210,30 118,-35-140,-80-545,147 651,9 97,-19-111,14 148,-4-10,4 0,1-1,0-73,8 107,0 0,2 1,0-1,1 1,2-1,0 1,1 0,9-20,-12 36,0 1,1-1,0 1,0 0,0 0,0 1,1-1,-1 1,1 0,0 0,0 0,0 1,0 0,1 0,-1 0,0 1,1-1,0 1,7 0,14-2,1 2,42 2,-69-1,24 2,0 2,-1 1,1 0,-1 2,0 1,-1 1,44 23,-26-9,-1 3,0 1,45 41,-74-56,0-1,-1 1,0 1,-1 0,0 0,-1 1,-1 0,0 0,-1 1,0 0,-1 0,-1 0,3 22,1 20,-3 0,-2 76,-3-115,-2 6,0 1,-2-1,-1 1,0-1,-2-1,-1 1,-1-1,0-1,-2 0,-16 24,3-7,-2-3,-1 0,-2-1,-55 50,61-68,0 0,-2-2,0-1,0-1,-1 0,-1-3,-52 15,-5 4,67-23,-1-1,0 0,-1-1,-24 1,20-3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44.4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1 553,'20'2,"1"0,-1 1,0 1,0 1,0 1,-1 1,0 0,0 2,-1 0,0 1,0 0,-1 2,-1 0,29 27,9 15,-2 2,70 98,-104-129,-2-1,0 2,-1 0,-2 1,-1 0,-1 1,-1 0,-1 1,-2 0,-1 1,-1-1,-2 1,0 59,-3-89,0 0,0 0,0 0,0 0,0 0,-1 0,1 0,0 0,0 0,0 0,0 0,0 0,0 0,0 0,0 0,0 0,0 0,0 0,0 0,0 0,-1 0,1 0,0 0,0 0,0 0,0 0,0 0,0 0,0 0,0 0,0 0,0 0,0 0,0 0,0 0,0 0,0 0,0 0,-1 0,1 0,0 0,0 1,0-1,0 0,0 0,0 0,0 0,0 0,0 0,0 0,0 0,0 0,0 0,-5-11,-6-18,-16-69,-14-70,33 125,-46-310,47 277,3 0,9-128,-3 188,0 0,1 0,1 0,0 1,1-1,1 1,0 1,1-1,1 1,0 0,1 0,0 1,1 1,1-1,0 2,0-1,1 2,1-1,0 2,0 0,1 0,0 1,0 1,1 0,0 1,0 1,0 0,32-4,-15 5,-1 2,0 2,0 0,1 2,-1 2,0 1,59 17,-17 3,-1 4,71 39,-99-46,176 95,-177-92,-2 3,74 62,-104-80,1 1,-2 1,0 0,0 0,-1 1,-1 0,0 1,0 0,-2 0,0 0,0 1,5 27,-2 5,-3 0,1 61,5 50,-9-138,1 1,1 0,1-1,0 0,2 0,13 26,0 0,-14-25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46.3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160 911,'1'33,"2"0,1 0,1-1,20 62,57 121,-34-100,449 1050,-490-1152,-5-9,1 1,-1-1,0 1,0 0,0-1,0 1,-1 0,0 0,0 1,0-1,-1 8,-1-14,0 1,-1-1,1 1,0-1,0 1,0-1,0 0,-1 1,1-1,0 0,0 0,1 0,-1 0,0 0,0 0,0 0,1 0,-2-1,-101-137,-105-187,106 150,8-3,7-5,-93-290,164 415,2-2,3 0,-5-115,23-183,-4 310,3 1,2-1,1 2,3-1,2 1,21-47,-32 87,0-1,1 1,0 0,0 1,1-1,0 1,0-1,0 2,1-1,0 0,0 1,0 0,1 1,0-1,8-3,-4 4,0 1,0 0,0 0,0 1,0 0,0 1,1 1,-1 0,0 0,17 3,56 10,-1 4,0 3,-1 4,-2 3,134 65,-198-84,-1 0,-1 1,0 0,24 21,-35-28,0 0,-1 1,1 0,-1-1,0 1,0 0,0 0,0 0,0 0,-1 0,1 0,-1 1,0-1,0 1,0-1,0 1,-1-1,0 1,1-1,-1 1,0-1,-1 1,1-1,-1 1,1-1,-1 1,0-1,0 1,-1-1,-1 4,-17 26,-1-1,-1 0,-38 39,-90 81,146-148,-145 142,-230 215,360-343,13-11,0-1,-1-1,1 1,-1-1,0 0,0-1,0 1,-12 4,2-5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52.3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0 279,'23'-2,"-1"-1,0-2,0 0,0-1,-1-1,0-1,22-12,46-16,80-23,207-59,-345 112,-7 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48.6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1 359,'4'0,"0"0,0 1,0 0,0 0,0 0,0 1,0-1,0 1,-1 0,1 0,-1 0,1 0,-1 1,0 0,6 5,40 55,-36-44,52 80,74 154,-96-170,-15-31,-10-21,-1 2,17 46,-33-64,-12-22,-13-21,-10-22,2-2,-43-94,63 122,-27-65,4-2,4-1,-31-161,58 234,0-1,2 1,0 0,1-1,2-20,-1 34,1 0,0 0,1 1,-1-1,1 1,0-1,0 1,1 0,-1 0,1 0,0 0,1 0,-1 0,1 1,0 0,0 0,0 0,1 0,0 1,-1-1,9-3,3 0,1 0,0 1,0 1,0 1,1 1,-1 0,1 1,0 1,-1 0,24 3,-6 1,0 2,-1 1,0 2,43 16,-47-12,-1 1,-1 1,0 2,-1 1,0 1,-1 2,-2 0,0 2,41 47,-28-23,-3 2,-2 1,-1 1,35 83,34 88,-90-201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50.9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31 749,'3'-30,"8"46,5 11,425 761,-307-535,-115-221,25 55,-41-80,0 1,-1 0,0 0,0 0,-1 0,0 0,0 0,0 1,-2 9,1-17,0 0,0 0,0 0,0 0,0 0,0 0,0 0,-1 0,1 0,0 0,-1-1,1 1,0 0,-1 0,1 0,-1 0,0 0,1-1,-1 1,0 0,1-1,-1 1,0 0,0-1,-1 2,1-2,0 0,0-1,0 1,0 0,0 0,-1 0,1-1,0 1,0-1,0 1,0-1,0 1,0-1,0 1,0-1,0 0,1 0,-2 0,-37-46,-114-184,-206-417,335 595,2-1,3 0,2-1,2-1,3-1,2 0,3 0,3-1,4-106,2 148,1 0,0 0,1 0,1 0,0 0,1 1,1 0,1 0,0 1,0 0,1 0,1 1,1 0,0 0,0 2,1-1,1 1,-1 1,17-10,6-1,0 2,1 1,0 2,1 1,1 2,69-14,-75 19,-24 5,-1 1,1 0,0 1,0-1,0 1,9 1,-15 0,1 1,-1-1,1 1,-1-1,1 1,-1 0,0 0,1 0,-1 1,0-1,0 0,0 1,0 0,0-1,0 1,0 0,-1 0,1 0,0 0,-1 0,0 0,0 0,2 4,1 4,0 0,-1 0,-1 0,1 0,-2 1,1-1,-1 0,-1 20,-14 90,7-70,-5 46,-5 0,-4 0,-45 127,65-220,-7 17,0-1,-19 34,25-49,-1 0,1-1,-1 1,1-1,-1 0,0 1,-1-1,1 0,0-1,-1 1,1-1,-1 1,0-1,0 0,0 0,0-1,0 1,0-1,-1 0,-5 1,-12-4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55.7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82 143,'-3'1,"0"1,0 0,-1 0,1 0,0 0,1 1,-1-1,0 1,1-1,0 1,-1 0,1 0,-3 6,-2 1,-23 37,30-46,-1-1,1 1,-1 0,1 0,0 0,-1 0,1 0,0 0,0 0,0 0,0 0,0 0,0 1,0-1,0 0,0 0,1 0,-1 0,1 1,0-1,0 0,0-1,0 1,0-1,0 1,0-1,0 1,0-1,0 0,0 1,0-1,0 0,0 0,0 0,1 0,-1 0,0 0,0 0,0 0,0 0,0-1,0 1,2-1,20-5,0-1,27-12,30-10,127-17,72-21,-180 32,-53 17,71-18,-84 36,-30 5,-19 6,-12 1,-1-1,-31 7,40-13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56.8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0,'1'29,"1"0,2 1,1-2,1 1,2-1,21 52,90 155,-61-129,110 202,-167-306,-5-9,-7-11,0 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39:59.1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23 183,'-1'0,"0"0,0 0,-1 0,1 0,0 0,0 0,0 0,0 0,-1-1,1 1,0 0,0-1,0 1,0-1,0 1,0-1,0 0,-1 0,2 1,0-1,0 0,0 1,-1-1,1 1,1-1,-1 1,0-1,0 1,0-1,0 1,0-1,0 1,0 0,1-1,-1 1,0-1,0 1,1-1,-1 1,0 0,1-1,-1 1,0-1,1 1,-1 0,1-1,39-23,-6 14,0 1,1 2,0 2,0 1,62 1,61-8,49-27,-107 18,-91 18,0 0,-1-1,1 0,-1 0,13-7,-5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0:00.0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1,'2'9,"0"0,1-1,0 1,0-1,1 1,0-1,0 0,1-1,6 9,2 5,181 275,-68-110,46 71,-168-252,-1 0,1 0,0 0,0 0,1-1,9 8,-2-6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0:02.8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0 238,'13'-1,"0"-1,-1 0,1-1,-1 0,0-1,0-1,0 0,0 0,13-10,-8 6,0 1,0 0,29-8,127-19,-92 20,91-28,-136 34,53-9,-51 12,42-13,-63 13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0:04.7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0 336,'16'-14,"-1"1,1 1,1 0,0 1,1 1,0 0,1 2,21-8,25-4,74-13,-15 4,-31 5,-30 9,0-3,117-50,-159 56,-4 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0:05.6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1,'-20'54,"18"-33,1 1,0 0,2-1,0 1,2 0,0-1,1 1,9 24,70 167,-58-154,44 77,-40-83,-18-32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0:15.8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1,'2'25,"1"0,1-1,1 1,1-1,1 0,20 44,9 28,193 662,-88-278,-30-5,-6-24,112 247,-185-590,-4 1,22 199,-48-275,-1-19,-1-1,1 0,1 0,1 1,0-1,9 24,-10-35,0-5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53.9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1,'30'2,"1"2,-1 1,0 1,0 2,44 18,-35-13,1 0,48 7,-67-17,1 0,37-2,-54-1,0 0,0-1,0 1,0-1,0 0,-1-1,1 1,0-1,-1 0,1 0,-1 0,1-1,-1 0,0 0,0 0,0 0,5-6,-9 9,1-1,0 0,-1 1,1-1,-1 0,1 1,-1-1,1 0,-1 1,1-1,-1 0,0 0,1 0,-1 0,0 1,0-1,0 0,0 0,0 0,0 0,0 0,0 1,0-1,0 0,0 0,0 0,-1 0,1 1,0-1,-1 0,1 0,0 0,-1 1,0-2,-1 1,0-1,0 1,-1 0,1 0,0-1,-1 2,1-1,0 0,-1 0,1 1,-5-1,-5 0,0 0,-1 0,1 2,-13 1,16 0,0 1,1 0,-1 0,1 0,0 1,0 1,0-1,0 1,-8 8,-60 61,41-38,3-6,17-17,1 0,0 1,1 0,1 1,0 0,1 1,-12 23,22-38,0 1,1 0,-1-1,1 1,0 0,-1 0,1-1,0 1,0 0,0 0,0-1,1 1,-1 0,0-1,1 1,-1 0,1-1,-1 1,1 0,0-1,0 1,0-1,0 1,0-1,0 0,0 1,0-1,1 0,-1 0,0 0,1 0,-1 0,1 0,-1 0,1 0,-1 0,1-1,0 1,-1-1,1 1,2-1,11 4,1 0,0-2,28 2,-20-2,247 51,17 2,-247-46,-34-7,-1 0,1 0,0-1,0 0,0 0,0 0,0-1,0 0,0-1,7-1,-12 1,0 0,-1 0,1 0,0-1,-1 1,1 0,-1-1,1 0,-1 1,0-1,0 0,0 0,0 0,0 1,0-1,0 0,-1 0,1 0,-1 0,1-1,-1 1,0-4,0-55,-1 44,1 10,0-26,-1 0,-2 0,-2 0,-13-53,16 79,0 0,-1 0,0 0,0 1,0-1,-1 1,0 0,0 0,-1 0,1 0,-1 1,-1 0,1 0,-1 0,1 0,-1 1,-1 0,1 1,-1-1,1 1,-1 0,0 1,0 0,0 0,0 0,-1 1,-9-1,-134-19,131 19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0:18.2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0 858,'1'1,"-1"0,1 0,-1 0,1 0,-1 0,1 0,-1 0,1 0,0 0,0 0,-1-1,1 1,0 0,0 0,0-1,0 1,0-1,0 1,0 0,0-1,0 0,0 1,0-1,0 0,1 1,-1-1,0 0,2 0,35 3,-38-3,25-2,0-1,-1-2,1 0,-1-1,41-18,-16 7,358-125,46-16,574-176,-980 319,377-110,-359 111,0 2,1 3,1 3,103 4,-165 2,0 1,0-1,0 1,0 1,0-1,0 0,0 1,-1 0,1 1,-1-1,0 0,1 1,-1 0,0 0,-1 1,1-1,0 1,5 7,0 3,-1 1,0 0,0 0,6 22,-8-20,2 1,0-1,13 21,24 20,89 90,-90-104,-1 2,-3 2,46 70,-52-57,-3 1,-3 2,22 71,45 208,13 36,-88-318,-7-22,1-1,1 0,24 42,68 99,164 382,-253-515,39 120,-52-146,-1 1,0 0,-2 0,0 0,-2 0,-2 28,1-41,-1 1,-1 0,0-1,0 0,0 1,-1-1,0 0,-1-1,1 1,-2-1,1 0,-9 8,-12 11,-49 39,38-35,-645 485,-45-64,608-384,-140 55,190-95,-2-3,0-3,-123 20,107-28,-60 8,-207 5,309-24,-53 9,65-6,-1-1,0-2,-47-3,78 1,1 0,-1-1,1 1,-1-1,1 0,0 1,-1-1,1 0,0-1,-1 1,1 0,-4-4,-4-6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0:21.5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0,'1'6,"0"0,0-1,1 1,0-1,0 0,0 1,0-1,6 7,2 8,401 815,-374-765,641 1103,-275-609,-248-339,-144-207,0 0,-1 1,13 31,5 13,44 85,-64-132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0:24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0 883,'1'-3,"0"-1,-1 1,1 0,0 1,1-1,-1 0,1 0,-1 0,1 1,0-1,0 1,0-1,0 1,0 0,0 0,1 0,-1 0,1 0,3-1,55-28,-39 24,1 1,-1 1,29-2,16-3,1027-196,-716 144,162-36,-254 43,272-42,-121 27,-101-9,21-5,-330 79,-1 1,1 1,0 1,46 3,-58 1,0 0,0 1,-1 0,1 1,-1 1,1 1,-2 0,1 0,23 17,22 20,-2 3,52 55,95 116,-159-168,745 935,-529-641,198 269,-415-554,61 63,-104-120,1 0,-1 0,0 0,0 1,1-1,-1 1,0-1,0 0,0 1,0 0,0-1,-1 1,1-1,0 1,-1 0,1 0,-1-1,0 1,0 0,1 0,-1 0,0-1,-1 1,1 0,0 0,0-1,-1 1,0 3,-2-2,0 0,1 1,-1-1,-1 0,1-1,0 1,-1-1,1 1,-1-1,0 0,-7 3,-38 14,0-2,-70 14,17-4,-66 20,-1072 343,1119-344,-730 307,-87 44,816-348,66-25,-2-2,0-3,-1-2,-63 10,83-24,-53-3,58-1,0 1,-42 6,48-1,13-1,-1-1,0-1,1 0,-1-1,0-1,0 0,0-1,-18-4,31 4,1 0,0 0,0-1,-1 1,1-1,0 1,0-1,1 0,-1 0,0 0,0 0,1 0,0 0,-1 0,1-1,0 1,0 0,0-1,0 1,0-1,1 1,-1-1,1 1,-1-5,0-9,1-1,3-32,-1 10,-2 25,-1 0,-1-1,0 1,-1 0,0 1,-1-1,-7-15,9 24,0 1,-1-1,1 1,-1 0,0-1,0 1,-1 1,1-1,-1 0,0 1,0 0,0 0,0 0,0 0,-1 1,1 0,-1-1,0 2,1-1,-1 1,0-1,-10 0,-8 0,2 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0:31.0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9531 332,'-10'1,"0"0,0 1,0 0,0 0,-15 7,-20 4,-1117 271,580-139,-875 161,-9-67,1412-230,-576 95,13 46,254-49,-4-16,-607 61,521-96,-131 13,-3-37,571-27,12 0,-1 1,0-1,0 1,0 0,1 1,-1-1,0 1,0 0,1 0,-1 0,0 1,-4 2,25-1,9-4,456-51,763-109,-127-32,3 34,-528 78,-13-45,204-109,-439 96,-167 62,429-149,270-27,-682 198,183-48,-4 29,85-23,-405 83,1 3,0 1,1 3,0 3,0 2,69 6,-121-4,0 0,-1 1,1-1,0 1,0-1,0 1,-1 0,1 0,0 1,-1-1,1 0,-1 1,1 0,-1-1,0 1,0 0,0 0,0 0,0 0,3 5,-4-5,-1 0,1 0,-1-1,0 1,0 0,1 0,-1 0,0 0,0-1,-1 1,1 0,0 0,-1 0,1-1,-1 1,1 0,-1 0,0-1,0 1,0-1,0 1,0-1,0 1,0-1,0 1,0-1,-1 0,1 0,-1 1,1-1,-1 0,1-1,-4 3,-10 5,-1 1,1-2,-1 0,-1-1,1-1,-29 6,-109 8,21-4,-845 173,900-173,-19 5,0-5,-142 5,146-15,-165 29,115-12,5-4,-200 1,298-20,-298 3,242 3,-143 25,-633 207,762-203,-77 28,144-48,0-2,-1-2,-45 4,4 0,-32 9,-149 51,224-60,-318 120,286-106,-82 21,-5 1,118-34,-82 30,-258 59,286-87,-168 54,175-45,-173 29,229-50,-162 30,121-14,0 4,-95 46,-17 7,77-37,-25 10,-1-6,-150 30,254-71,-45 0,52-4,1 0,0 2,-40 9,14 3,-223 53,-46-7,316-60,-1-1,1 1,0-1,0 0,-1 0,1 0,0 0,0 0,-1-1,1 0,0 0,0 1,0-2,0 1,0 0,0-1,-5-3,7 4,0-1,0 1,0-1,1 0,-1 1,0-1,1 0,-1 0,1 1,0-1,0 0,0 0,-1 0,2 1,-1-1,0 0,0 0,0 1,1-1,-1 0,1 0,0 1,-1-1,1 0,0 1,0-1,0 1,0-1,0 1,0-1,1 1,1-2,1-1,0 0,0-1,0 2,1-1,0 0,-1 1,1 0,1 0,-1 1,0-1,1 1,-1 0,9-1,11-2,47-4,-29 5,459-97,-8-44,-431 125,138-31,271-36,-105 25,182-25,-198 36,286-61,-372 64,331-105,-265 60,-142 46,-15 5,189-71,-252 73,58-24,-142 52,-1-2,-1 0,0-1,25-22,-39 30,0 0,0 1,0 0,1 1,0 0,14-3,37-18,-57 23,-5 2,0 0,0 0,0 1,0-1,0 0,1 1,-1-1,0 1,0-1,1 1,-1 0,0 0,1-1,2 1,-2 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0:33.8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11,'4'-10,"4"18,7 20,186 363,-122-251,55 92,264 362,-376-556,21 46,14 26,185 256,-237-360,-1 0,0 1,-1 0,1 0,-2 0,1 0,-1 0,0 1,0-1,0 1,-1-1,-1 1,1-1,-1 1,-1 0,1-1,-1 1,-1-1,1 1,-6 13,-2 27,2 2,2-1,2 1,3 0,1 0,3-1,2 1,17 71,-20-110,0 0,0 0,1 0,1 0,0-1,0 0,9 12,-11-17,2 0,-1-1,0 1,1-1,0 0,0 0,0-1,1 1,-1-1,1 0,-1-1,1 1,0-1,0 0,7 0,69 12,124 4,-52-7,-128-8,-15-1,-1-1,1 0,-1-1,1 0,0 0,11-2,-20 1,1 0,-1 0,1 0,-1 0,1 0,-1 0,0-1,0 1,0-1,0 0,0 1,0-1,0 0,0 0,-1 0,1 0,-1-1,1 1,-1 0,0-1,0 1,0-1,0 1,-1-1,1 1,-1-1,1 1,-1-1,0-3,1-9,-1-1,-1 1,0 0,-1-1,-1 1,0 0,-1 0,-11-25,-6-8,-34-54,37 69,-100-159,94 158,-1 2,-2 0,-43-39,60 63,-1 0,-1 1,1 1,-1 0,0 0,0 1,-1 0,0 1,0 1,0 0,0 1,0 0,0 1,-1 1,1 0,0 0,-1 2,1 0,0 0,0 1,0 0,0 1,-22 11,15-2,4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0:35.1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173 310,'0'0,"-1"0,1 0,0 0,0 1,0-1,-1 0,1 0,0 0,0 0,-1 0,1 0,0 0,0 0,-1 0,1 0,0 0,0 0,-1 0,1 0,0 0,0 0,-1 0,1 0,0 0,0 0,-1 0,1 0,0 0,0-1,0 1,-1 0,1 0,0 0,0 0,0-1,0 1,-1 0,1 0,0 0,0-1,0 1,0 0,0 0,0 0,-1-1,1 1,0 0,0 0,0-1,0 1,0 0,0 0,0-1,0 1,0 0,0 0,0-1,0 1,-10 23,2 67,7 160,4-122,-3 94,-3-265,-2 1,-2-1,-16-58,-1 0,-27-261,21 119,29 240,0-1,1 1,-1-1,1 1,0 0,0-1,0 1,0-1,1 1,-1-1,1 1,0 0,0-1,0 1,1 0,2-6,-2 7,1 0,0 0,-1 1,1-1,0 0,0 1,0 0,0-1,0 1,0 1,0-1,0 0,0 1,1-1,-1 1,0 0,0 0,4 1,16 0,-1 1,0 1,0 1,0 1,37 13,106 54,-80-33,112 44,252 121,-409-181,1-3,55 19,-94-39,-1 0,1 1,-1-1,1 0,0 1,-1-1,1 1,-1 0,1 0,-1-1,0 1,1 0,-1 0,0 0,1 0,-1 0,0 1,0-1,0 0,0 1,0-1,0 0,-1 1,1-1,0 1,-1-1,1 1,-1 0,0-1,1 1,-1 2,-1-2,0 0,1 0,-2 0,1 0,0 0,0 0,-1 0,1-1,-1 1,1 0,-1-1,0 0,0 1,1-1,-1 0,0 0,0 0,0 0,-1 0,1 0,-4 1,-18 5,2 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0:36.0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0 328,'1'-6,"-1"1,1-1,1 1,-1-1,1 0,0 1,0 0,0 0,1-1,0 1,0 1,0-1,5-5,56-55,-47 50,52-36,-58 45,0-1,-1 0,0 0,0-1,0 0,-1-1,-1 0,1-1,-2 0,8-11,-8 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0:41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2786,'5'-2,"1"1,-1-1,0 0,0 0,0 0,-1-1,1 1,-1-1,8-6,6-3,58-29,142-54,-108 51,361-147,-316 137,178-38,-205 71,1 5,208 2,-323 14,83-4,0-5,-1-4,0-3,-1-6,110-38,51-22,4 12,2 12,349-33,138 41,-667 46,95-10,-2-7,298-76,124-115,-140 41,-178 68,9-4,454-92,-130 98,241-53,-734 132,0 5,223-4,-32 5,138-23,-388 38,0 1,110 16,-105-7,0-4,70-2,79-11,-72 5,0-7,184-35,-271 30,78-33,24-7,-1 10,125-31,-176 58,-59 12,68-19,-53 6,0 3,108-15,-159 30,-1 0,0-1,1 0,16-6,-23 5,-12 3,-15 4,-46 12,-1-3,-1-3,-115 1,-6 1,-135 27,-378 96,558-99,-2-6,-188 12,254-39,-91 8,63-2,-132-5,-48 3,88 9,-513 57,94 39,478-86,66-11,-145 11,89-26,70-2,0 3,0 3,-87 17,67-2,-661 169,143-49,268-70,121-19,-727 130,518-102,263-44,-334 95,381-100,-175 24,-123-13,377-36,0 2,0 2,1 1,0 2,1 1,-58 30,48-22,-8 0,-1-2,0-3,-1-1,0-3,-67 5,-2 6,-175 55,-79 65,264-94,-2-5,-140 34,167-63,62-11,0 0,0 2,0 1,-31 12,48-15,-62 27,-76 44,126-62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0:45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376 602,'0'12,"-2"11,0-23,1 0,0-1,0 1,0-1,0 1,0-1,0 0,0 1,0-1,1 0,-1 0,0 0,0 1,1-1,-1 0,0 0,1 0,-1 0,1 0,-2-3,-30-47,2-3,-25-62,-9-17,-83-113,146 244,0 1,-1-1,1 0,-1 1,1-1,-1 1,1-1,-1 1,0 0,0 0,-2-2,-2 6,11 13,242 393,-115-205,-63-105,-42-63,34 61,-52-78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0:46.8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12,'-36'-6,"33"5,0 0,0 0,0 0,-1 0,1 1,0 0,0-1,-1 1,-5 1,8 0,-1 0,0 0,1-1,-1 1,1 1,0-1,-1 0,1 0,0 0,0 1,-1-1,1 1,0-1,1 1,-1-1,0 1,0 0,1-1,-1 1,0 0,1-1,0 1,-1 3,0-2,0 1,0-1,0 1,1-1,-1 1,1-1,0 1,0-1,0 1,1 0,-1-1,1 1,0-1,0 1,0-1,0 0,0 1,1-1,0 0,0 0,0 0,2 3,0-3,0 0,0 0,0-1,1 0,-1 1,1-1,-1-1,1 1,0-1,0 0,0 0,-1 0,1-1,0 1,8-2,-5 1,0-1,0 0,0-1,0 1,0-2,0 1,13-7,-19 8,1 0,0-1,-1 1,1 0,-1-1,1 0,-1 1,0-1,0 0,0 0,0 0,0 0,0-1,0 1,-1-1,1 1,-1-1,0 1,0-1,0 0,0 1,0-1,-1 0,2-5,-7-5,-4 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55.3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0 346,'41'1,"0"2,-1 1,1 3,-1 1,75 25,-2 8,-1 5,-3 5,163 103,-256-143,0 0,-1 1,19 20,-31-30,0 0,-1 1,1 0,-1 0,0 0,1 0,-1 0,-1 0,1 0,0 1,-1-1,0 1,0-1,0 1,0 0,0-1,-1 1,1 0,-1-1,0 1,0 0,-1 0,1-1,-2 6,2-8,-1-1,1 1,0-1,0 1,0-1,-1 1,1-1,0 0,-1 1,1-1,-1 1,1-1,0 0,-1 1,1-1,-1 0,1 0,-1 1,1-1,-1 0,1 0,-1 0,1 1,-1-1,1 0,-1 0,1 0,-1 0,1 0,-1 0,1 0,-1 0,0 0,1 0,-1-1,1 1,-1 0,1 0,-1 0,1-1,0 1,-1 0,1-1,-1 1,1 0,-1-1,1 1,0 0,-1-1,1 1,0-1,-1 1,1-1,0 1,0-1,-1 1,1-1,-19-30,7-1,1 1,2-2,2 1,-8-66,-2-10,-43-115,21 82,32 103,6 30,0 1,0-1,-1 1,0-1,0 1,-1 0,0-1,-5-7,3 10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0:48.6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533 486,'4'-1,"1"1,-1-1,0 0,0-1,0 1,0-1,0 1,0-1,0 0,0-1,-1 1,1-1,-1 1,0-1,0 0,0-1,3-3,8-10,-1-1,12-22,-16 26,70-129,-71 127,-2 0,1 0,-2-1,-1 1,0-1,-1-1,2-21,-5 37,0 0,0 0,-1 0,1 0,0 0,-1-1,1 1,-1 0,0 0,1 0,-1 0,0 0,0 1,0-1,-1 0,1 0,0 1,-1-1,1 0,-1 1,-2-2,1 1,-1 0,0 0,1 0,-1 1,0-1,0 1,0 0,0 0,-1 1,-5-1,0 1,1 0,-1 0,1 1,-1 0,1 1,0 0,0 1,0 0,-14 6,7 2,0-1,1 2,0 0,1 1,-20 23,-60 83,66-81,16-22,-213 307,203-287,3 2,0 0,2 1,3 0,0 2,3-1,-9 56,19-86,0 0,0 1,1-1,1 1,-1-1,2 1,-1-1,1 0,1 0,0 0,0 0,10 19,-7-21,-1 0,1-1,0 0,1 0,0 0,0 0,0-1,1-1,0 1,0-1,1 0,-1-1,1 0,11 4,27 7,0-2,1-2,72 7,149-7,-263-11,-1 0,0 0,1-1,-1 0,0 0,0 0,1-1,-1 1,0-1,0-1,-1 1,1-1,0 1,5-6,-3 1,0 0,0-1,-1 0,-1 0,1 0,-1 0,4-11,29-55,-4-2,26-82,-38 64,-22 94,1-1,-1 0,0 0,1 0,-1 1,1-1,-1 0,1 1,0-1,-1 0,1 1,0-1,-1 1,1-1,0 1,0-1,-1 1,1-1,0 1,0 0,0-1,-1 1,1 0,0 0,0 0,0 0,0 0,0 0,0 0,-1 0,1 0,0 0,0 0,0 1,0-1,0 0,-1 0,1 1,0-1,0 1,0-1,-1 1,2 0,41 30,-30-21,237 168,-129-84,-30-16,-73-61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0:50.8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1351 720,'-14'-1,"0"0,1-1,-1-1,1 0,-1 0,1-2,-13-5,-89-49,60 29,-766-399,807 422,-103-59,102 56,1 0,1 0,0-1,1-1,-20-23,23 23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0:52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45,'-4'4,"-2"6,5 2,7-3,6-1,6-3,4-2,2-2,2 0,-4-6,-1-1,-4-4,-1-1,-3-2,-4-3,-8 0,-7 4,-4 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0:53.5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498 1,'-5'0,"1"1,0 0,-1 0,1 1,0-1,0 1,0 0,0 0,0 0,-5 5,-41 33,36-29,-41 40,3 2,2 2,2 2,3 2,-71 122,114-178,0 0,0 1,0-1,0 1,1-1,0 1,-1 0,1 0,1 0,-1-1,0 1,1 5,0-8,1 1,0-1,-1 1,1-1,0 0,0 1,0-1,0 0,0 1,0-1,0 0,0 0,0 0,1 0,-1 0,0 0,1 0,-1 0,1-1,-1 1,1 0,-1-1,1 0,-1 1,1-1,0 0,-1 0,1 1,-1-1,4-1,65 5,77-7,-26-1,-105 4,16 1,0-2,63-10,-86 9,0 0,0-1,0 0,0 0,0-1,-1 0,0-1,0 0,0 0,0-1,-1 0,0 0,0-1,10-12,65-67,-69 67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1:01.4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0 644,'1'-7,"0"1,1 0,0 0,0 0,0 1,0-1,1 0,0 1,0-1,7-7,42-49,149-136,19-19,-197 188,-19 23,0 0,1 0,0 0,0 1,0-1,0 1,1 0,0 1,0-1,0 1,7-3,-11 7,0 0,0 0,0 0,0 0,0 1,0-1,0 0,0 1,0 0,0-1,-1 1,1 0,0 0,0 0,-1 0,1 1,-1-1,1 0,-1 1,1-1,0 2,31 40,-21-27,145 180,130 181,-258-332,-2 2,-3 0,-1 1,-3 2,-2 0,22 94,-19-21,-8-43,2-2,42 124,4-57,133 233,116 119,-95-160,463 793,-221-363,-207-327,101 161,-219-426,-72-100,303 366,-303-371,2 1,82 120,-56-52,215 364,-167-238,199 366,-208-416,-114-187,-1-1,-1 2,12 50,-2-6,207 526,41-11,-171-380,-45-99,64 155,-114-257,0 0,-1 0,0 0,-1 0,1 0,-1 0,-1 1,0-1,0 0,-1 14,-2-12,0 0,0-1,0 1,-1-1,-1 0,1 0,-12 14,-396 494,-318 195,-59-56,511-430,217-175,-510 398,434-351,-5-6,-196 93,-77-23,363-142,19-6,-53 30,64-30,0-2,0 0,-1-1,0-2,-37 10,-260 67,38-8,192-59,0 4,-140 53,126-33,-100 46,113-35,-34 16,-4-9,109-51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1:04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0,'0'7,"1"-1,0 1,0-1,0 1,1-1,0 0,1 0,-1 0,6 10,38 50,-28-41,471 622,157 220,163 385,-100 59,-18 244,-178-379,184 645,-657-1698,-2 4,7-2,79 160,-108-257,2-2,0 0,2 0,1-2,0-1,34 28,-47-43,0 1,-1-1,0 2,0-1,-1 1,0 0,0 0,-2 1,1-1,-1 1,-1 0,5 21,-3 7,-1 1,-1 56,-2-17,14 107,9-1,7-2,93 301,248 511,-322-884,35 93,-74-164,-2 1,7 78,-7-47,71 317,-79-382,12 86,-12-75,1-1,0 1,1-1,1 0,1 1,12 27,-17-44,0 0,1 0,-1 0,1 0,-1 0,1 0,0 0,-1 0,1 0,0-1,0 1,-1 0,1-1,0 1,0 0,0-1,0 1,0-1,0 1,0-1,0 0,0 1,0-1,0 0,0 0,0 0,2 0,11-3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1:06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3141,'-1'0,"1"0,0 0,0 0,-1 1,1-1,0 0,0 0,-1 1,1-1,0 0,0 0,0 1,-1-1,1 0,0 1,0-1,0 0,0 0,0 1,0-1,0 0,0 1,0-1,0 0,0 1,0-1,0 0,0 1,0-1,0 0,0 1,0-1,0 0,0 1,1-1,-1 0,0 0,0 1,1-1,15 6,23-5,43-15,136-42,-151 37,1374-455,-130 37,-1013 353,4 13,511-53,-603 109,246-28,-138-19,-265 52,0-3,82-32,-73 23,75-17,11 8,274-96,-197 27,233-141,-212 106,124-38,-83 42,-170 72,375-167,-424 200,1 3,0 3,82-12,64-2,-21 2,328-13,-400 43,0-5,124-24,-33 1,38-8,-198 27,-1-2,85-34,-113 38,-5 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1:07.8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13045 1,'-8'1,"0"1,-1 0,1 0,0 1,0 0,0 0,0 1,1 0,-1 1,-12 10,-8 3,-422 237,-694 285,-532 75,972-396,-29 10,635-196,-1019 353,424-97,181-68,-1002 351,773-352,607-183,-222 67,252-68,-134 66,26 1,36-21,-287 185,370-202,-2-3,-117 54,149-86,2 2,-57 40,95-58,0-2,-39 16,20-10,-116 52,-214 108,299-141,-101 35,43-19,101-41,-1-1,-33 8,37-13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1:09.7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5476,'1'-3,"-1"0,1 1,1-1,-1 1,0-1,1 1,-1-1,1 1,0 0,0 0,-1 0,5-3,28-25,-32 28,28-21,2 2,0 0,49-22,113-39,-107 47,1199-469,14 31,-1280 465,1413-507,-1089 391,841-331,-472 159,14 44,-449 171,456-144,-202 75,-403 117,443-159,-369 115,245-58,339-85,-584 168,21-6,-191 46,-1-1,0-1,-1-2,52-34,-68 39,224-174,11-64,-165 158,4 3,130-99,114-29,-274 184,1 3,2 2,122-35,-11 26,-118 25,-35 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1:36.4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303 802,'-7'2,"0"0,1 0,-1 1,1 0,0 0,0 1,0-1,0 2,-7 5,11-7,0 0,0 0,0 0,0 0,1 0,-1 0,1 1,0-1,0 1,0-1,0 1,1-1,-1 1,1-1,0 1,0-1,0 1,0 0,1-1,0 1,-1-1,1 1,1-1,1 5,5 12,0-1,23 36,-23-42,300 491,-301-486,-23-33,-27-36,-321-512,294 447,49 82,-25-62,39 81,2 0,0 0,1-1,0 0,2 0,-2-31,4 43,1-1,-1 1,1 0,0-1,1 1,-1 0,1 0,0 0,0 0,0 0,0 0,1 1,0-1,4-4,52-44,-36 34,242-192,-206 169,1 3,112-52,-160 85,-1 0,1 1,0 0,0 1,18-2,-28 4,1 1,0 0,0 0,0 0,-1 0,1 0,0 1,0-1,-1 1,1 0,0 0,-1 0,1 0,-1 0,1 0,-1 1,0-1,1 1,-1 0,0 0,0 0,0 0,0 0,0 0,-1 0,1 0,-1 1,1-1,0 5,3 6,-2 0,0 0,-1 1,0-1,-1 1,0 0,-1-1,-3 24,-23 110,9-73,-3-1,-4 0,-2-2,-71 133,89-190,-1 0,-1-1,0 0,-1 0,0-1,-23 19,26-25,-1-1,1 0,-1 0,1 0,-1-1,-1 0,1-1,0 0,-1-1,0 0,1 0,-13 0,6-2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56.3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608 1,'-8'-1,"-1"1,1 0,-1 1,1-1,0 1,-1 1,1 0,0 0,0 0,0 1,0 1,1-1,-1 1,1 0,0 1,0 0,0 0,1 0,-10 11,-16 19,2 1,2 2,1 0,-38 75,-64 179,125-281,-76 204,67-173,2 0,1 1,-3 52,12-89,0 0,1-1,0 1,0 0,1 0,0 0,0 0,0-1,1 1,0 0,0-1,0 1,4 6,-3-9,-1 0,1 0,0 0,0 0,1 0,-1 0,1-1,-1 0,1 0,0 0,0 0,-1 0,1-1,1 0,-1 1,0-2,0 1,8 0,56 4,1-3,86-9,136-33,549-126,-741 138,-73 17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1:37.8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92 578,'4'0,"0"1,1 0,-1 0,0 0,0 0,0 1,0 0,0-1,0 2,0-1,-1 0,1 1,-1-1,0 1,1 0,3 5,7 8,-1 1,12 21,-9-14,145 203,-140-186,-21-41,0 0,-1 0,1 1,0-1,-1 0,1 0,0 0,-1 0,1 0,0 0,-1 1,1-1,0 0,-1 0,1 0,0 0,-1 0,1 0,0-1,-1 1,1 0,0 0,-1 0,1 0,0 0,-1 0,1-1,0 1,-1 0,1 0,0 0,0-1,-1 1,1 0,0 0,0-1,-1 1,1 0,0 0,0-1,0 1,-1-1,-17-13,-35-38,2-1,3-3,2-2,-71-120,73 89,40 80,1 0,0-1,0 1,1-1,0 0,0 1,0-19,2 26,0 1,0 0,1 0,-1 0,0 0,1 0,-1-1,0 1,1 0,-1 0,1 0,-1 0,1 0,0 0,0 0,-1 0,1 1,0-1,0 0,0 0,0 0,0 1,0-1,0 1,1-1,1 0,0 0,0 0,0 1,0-1,0 1,0 0,0 0,0 0,6 1,8 3,0 0,30 13,-33-12,714 205,-718-208,31 7,-39-8,-1-1,1 0,-1 0,1 0,-1 1,1-2,0 1,-1 0,1 0,-1 0,1-1,-1 1,1-1,-1 1,1-1,-1 0,1 1,-1-1,0 0,2-1,-2 0,-1 1,0-1,1 1,-1-1,0 1,0-1,0 1,0-1,0 1,-1-1,1 1,0-1,-1 1,1-1,-1 1,1-1,-1 1,-1-2,-17-31,16 29,-34-52,-68-79,38 54,7 12,44 55,1-2,0 0,2-1,0 0,1-1,-17-35,21 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1:40.4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76 478,'0'5,"1"0,0 0,0 0,0 0,1 0,0 0,-1 0,2-1,-1 1,0-1,6 7,40 46,-32-38,113 132,118 182,-228-305,-8-13,0 2,-1-1,0 1,6 19,-15-36,-1 1,0-1,1 0,-1 1,0-1,0 1,1-1,-1 0,0 1,0-1,0 1,0-1,0 1,1-1,-1 1,0-1,0 1,0-1,0 1,0-1,0 1,-1-1,1 0,0 1,0-1,0 1,0-1,0 1,-1-1,1 0,0 1,0-1,-1 1,1-1,0 0,-1 1,1-1,0 0,-1 1,1-1,-1 0,1 0,0 1,-1-1,1 0,-1 0,1 0,-1 0,1 1,-1-1,1 0,-1 0,1 0,0 0,-1 0,1 0,-1 0,1 0,-1-1,1 1,-1 0,1 0,-1 0,1 0,0-1,-1 1,0 0,-31-16,-14-17,3-1,0-3,-47-52,62 61,-16-16,2-1,2-2,2-2,-47-80,74 110,1-1,1 0,1 0,0-1,2 0,0 0,1-1,2 0,0 0,1 1,1-1,1-1,1 1,2 1,0-1,6-23,-3 25,1 0,1 1,1 0,0 0,2 1,0 0,1 1,1 0,20-20,-23 26,1 1,1 0,0 0,1 1,-1 1,2 0,-1 1,1 0,0 1,0 1,1 0,0 1,22-3,-34 6,1 1,-1-1,1 1,-1 0,1 0,-1 1,1-1,-1 1,0 0,1-1,-1 2,0-1,0 0,0 1,0-1,0 1,0 0,0 0,4 4,-3-2,-1 0,0 0,-1 0,1 0,-1 1,0-1,0 1,0 0,-1 0,1-1,-1 1,0 7,1 7,-2 1,0 0,-1 0,-1 0,-9 38,1-23,-2 0,-1-1,-29 54,-65 94,89-153,-138 239,145-245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1:41.9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151 605,'0'-1,"0"1,0 0,0 0,0-1,0 1,0 0,0 0,0-1,0 1,0 0,0-1,0 1,0 0,0 0,0-1,0 1,0 0,0 0,0-1,1 1,-1 0,0 0,0-1,0 1,1 0,-1 0,0 0,0-1,0 1,1 0,-1 0,0 0,0 0,1 0,-1-1,0 1,0 0,1 0,11 6,11 16,-10-7,0 1,16 26,-24-35,-1 0,-1 1,1-1,-1 1,0 0,-1 0,0 0,2 16,-3-23,-1-1,0 1,0 0,0-1,0 1,0-1,0 1,0 0,0-1,0 1,0 0,0-1,0 1,0 0,0-1,-1 1,1-1,0 1,-1 0,1-1,0 1,-1-1,1 1,0-1,-1 1,1-1,-1 0,1 1,-1-1,1 1,-1-1,1 0,-1 1,0-1,0 0,-23-9,-19-31,-67-108,99 134,1 0,1 0,0-1,0 0,2 0,0-1,1 0,0 0,1-1,1 0,-2-21,6 36,0-1,0 0,0 1,0-1,1 1,-1-1,1 0,0 1,0-1,0 1,0-1,0 1,1 0,-1-1,1 1,-1 0,1 0,0 0,0 0,0 0,0 1,0-1,0 1,0-1,0 1,1 0,-1-1,1 1,-1 0,1 1,-1-1,1 0,0 1,-1 0,5-1,10 0,1 1,-1 0,0 1,23 4,-22-2,304 63,-191-34,-92-18,-33-11,1 0,0-1,0 1,0-1,0-1,0 1,0-1,0 0,10-1,-16 0,0-1,-1 1,1-1,0 0,-1 0,1 1,0-1,-1 0,1 0,-1 0,1 1,-1-1,1 0,-1 0,0 0,0 0,1 0,-1 0,0 0,0 0,0 0,0 0,0 0,0 0,0 0,0 0,0 0,-1 0,1 0,0 0,-1 0,1 0,-1 0,0 0,-15-38,15 36,-87-148,57 102,2-2,-30-72,51 101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1:43.8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1500 259,'-29'1,"0"1,0 2,0 1,1 1,-49 18,-129 65,193-82,-88 43,3 5,2 4,3 4,3 4,3 4,3 4,3 4,-74 94,122-132,-42 73,64-95,1 1,1 0,0 1,2 0,0 1,-4 25,10-43,1 0,-1-1,1 1,0 0,-1-1,2 1,-1 0,0 0,1-1,0 1,0-1,0 1,0 0,0-1,1 0,2 6,-1-7,-1 0,0 1,1-1,0-1,-1 1,1 0,0-1,0 1,0-1,0 0,0 0,0 0,0 0,1 0,-1-1,0 0,0 1,0-1,4-1,20 0,-1 0,0-3,50-11,80-34,-119 36,109-36,-2-6,235-128,-351 167,-2-1,1-2,-2 0,34-34,-51 44,0 0,-1 0,0-1,0 0,-1 0,0-1,-1 1,0-1,-1 0,0-1,-1 1,0-1,-1 0,0 1,0-14,-3-3,-1 0,-1 0,-1 0,-2 1,-10-33,-55-130,70 186,-31-66,-2 1,-3 1,-3 3,-56-71,94 134,0 0,1 0,-1-1,0 1,-1 1,1-1,0 0,0 0,-1 1,1-1,-1 1,-4-2,7 3,0 0,-1 0,1 0,-1 0,1 0,0 0,-1 0,1 0,-1 0,1 0,0 0,-1 0,1 0,-1 1,1-1,0 0,-1 0,1 0,0 1,-1-1,1 0,0 0,-1 1,1-1,0 0,0 0,-1 1,1-1,0 0,0 1,-1 0,1 24,4-8,1 0,0-1,2 0,-1 0,17 26,54 74,-62-95,313 389,-315-394,1-2,0 1,1-2,32 23,-21-22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1:44.8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532 181,'-2'0,"-1"0,1 1,0-1,0 1,0-1,0 1,0 0,0 0,0 0,0 0,0 0,0 1,-2 1,4 0,18-14,67-54,-77 58,0-1,0 1,-1-1,0-1,-1 0,0 1,9-19,-15 26,1 0,-1 1,0-1,1 0,-1 0,0 1,0-1,0 0,0 0,0 0,0 1,0-1,0 0,0 0,0 0,0 0,0 1,0-1,-1 0,1 0,0 1,-1-1,1 0,-1 0,1 1,-1-1,0 0,-24-10,-39 8,54 3,-33 0,-3-2,1 3,0 2,-68 13,99-13,1 0,0 2,0 0,0 0,1 1,-1 0,1 1,1 1,0 0,0 0,0 1,1 1,0 0,1 0,0 1,-7 12,5-7,1 1,1 1,1 0,1 0,0 0,1 1,1 0,-2 21,5-31,1-1,1 1,-1 0,1-1,1 1,0 0,0-1,1 1,0-1,0 1,1-1,0 0,0 0,1 0,0-1,1 1,-1-1,1 0,1 0,9 9,2-2,2 0,-1-2,2 0,-1-1,2-1,-1-1,1 0,23 5,183 34,-172-38,-4 0,1-2,0-2,97-2,-143-4,0-1,-1 0,1-1,0 1,-1-1,0-1,1 1,-1-1,0 1,0-1,0-1,-1 1,1-1,-1 0,0 0,7-9,2-4,-2 0,0-2,12-25,7-13,12-18,-24 37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1:45.5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0 371,'29'1,"-1"2,1 0,-1 2,0 1,44 15,130 65,-52-19,26 12,-175-78,0 0,0-1,0 1,1 0,-1-1,0 1,1-1,-1 1,0-1,1 0,-1 1,0-1,1 0,-1 0,1 0,-1 0,0 0,1-1,-1 1,0 0,1 0,-1-1,3 0,-4 0,1-1,0 1,0 0,0 0,-1-1,1 1,0 0,-1-1,1 1,-1 0,0-1,1 1,-1-1,0 1,0-1,0 1,0-1,0-1,-3-14,1 1,-2 0,-7-20,7 20,-39-127,15 58,-30-173,54 228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1:45.9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0,'4'4,"6"2,6 4,4 4,3 0,2 2,5 3,1-3,1 1,-2 2,-1-3,-5-3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1:46.3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11,'0'-5,"0"0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1:46.9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531 1,'-24'1,"1"2,0 0,0 1,0 2,1 0,0 1,0 1,0 2,-22 13,-2 3,1 3,-77 65,115-88,-1 1,2-1,-1 1,1 1,0-1,0 1,1 0,0 0,-4 11,8-16,0 0,0-1,1 1,-1 0,1 0,-1-1,1 1,0 0,0 0,0 0,1 0,-1-1,1 1,0 0,-1 0,1-1,0 1,0-1,1 1,-1-1,1 1,-1-1,1 0,0 1,0-1,0 0,0 0,0 0,0-1,0 1,1 0,-1-1,1 0,3 2,18 7,0-1,0-1,1-1,0-1,1-1,39 2,9 3,-7 1,78 3,-122-13,0-1,0-2,0 0,0-2,-1 0,1-1,27-11,-32 9,-2 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1:47.8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233 355,'8'-2,"0"0,0-1,-1 0,1-1,-1 1,0-1,0-1,0 1,11-11,5-2,2 1,0-1,-1-1,0-1,-2-2,0 0,35-46,-55 65,0 0,0 0,0-1,-1 1,1-1,-1 0,0 1,0-1,0 0,0 0,0 1,0-1,-1 0,0 0,1 0,-1 0,0 0,0 0,-1 0,1 0,-1 0,1 0,-1 1,0-1,0 0,0 0,0 1,-4-6,2 5,-1 0,1 0,-1 0,0 1,0 0,0-1,0 1,-1 1,1-1,0 0,-1 1,1 0,-1 0,0 1,1-1,-1 1,-8 0,-3 2,1 0,0 1,0 0,0 1,0 1,1 0,0 1,0 1,0 0,1 1,0 0,-16 14,-15 15,-73 79,102-101,1 2,1-1,-15 26,24-35,0 1,0 0,1 0,0 0,0 0,1 0,0 0,0 1,1-1,0 1,1 10,0-16,1 0,0 0,0 0,0 0,0 0,0-1,0 1,1 0,-1-1,1 1,0-1,0 1,0-1,0 0,0 0,0 0,1 0,-1 0,1-1,-1 1,5 2,9 3,0 0,29 8,-11-4,-6-3,1 0,-1-2,1-1,0-2,0 0,1-2,-1-1,34-5,-46 2,-1-1,0-1,0 0,0-1,-1-1,0 0,0-1,-1-1,0 0,-1-1,1-1,19-20,-18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57.2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227 1,'-3'0,"0"1,0 0,0 0,0 0,0 0,1 0,-1 0,1 1,-1-1,1 1,-1 0,1 0,0-1,-1 2,1-1,0 0,1 0,-1 1,0-1,1 1,-3 4,-26 62,26-58,-11 32,-18 42,4 1,-30 149,58-230,0-1,1 1,0 0,0 0,0 0,0 0,1-1,-1 1,1 0,0 0,1-1,-1 1,1 0,0-1,0 0,1 1,-1-1,1 0,4 5,-2-5,0 0,0 0,0 0,0-1,1 0,0 0,-1 0,1-1,0 0,0 0,0 0,0-1,1 0,9 1,-2-2,1-1,-1 0,1-1,-1 0,0-2,0 1,0-2,0 0,-1 0,1-1,-1-1,-1 0,1-1,-2 0,19-16,9-11,-2-1,64-81,-85 98,-1-1,-1 0,0-1,-2 0,-1-1,0 0,11-36,-22 55,1 0,-1 1,0-1,0 1,0-1,0 1,-1-1,1 1,-1-1,1 1,-1-1,0 1,0 0,0-1,0 1,0 0,-1 0,1 0,-1 0,1 0,-1 0,0 0,0 0,0 1,0-1,0 1,0-1,0 1,0 0,-3-1,-10-5,0 1,-1 0,-27-6,11 3,-52-16,66 17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1:52.0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103 237,'7'148,"41"230,-9-106,-33-209,-1-14,19 93,-15-124,-3-24,1-33,-7 10,0 0,-2 1,-2-1,-7-31,-36-115,9 41,30 101,-122-537,126 552,1 6,1 0,0 0,1-1,0 1,1-21,0 30,1 1,-1-1,1 0,0 1,0-1,0 0,0 1,0 0,1-1,-1 1,1 0,-1-1,1 1,0 0,0 0,0 1,0-1,0 0,1 1,-1-1,0 1,1-1,-1 1,1 0,-1 0,1 0,-1 1,1-1,0 1,4-1,30-3,0 2,1 1,-1 2,0 2,47 8,-6 5,105 36,-159-42,1 2,-1 0,-1 1,-1 1,0 1,0 1,36 36,-40-36,106 82,228 137,-278-189,-65-41,28 19,-35-23,-1 0,0 0,1 1,-1-1,0 0,1 0,-1 1,0-1,0 1,0-1,0 1,0-1,0 1,-1-1,1 1,-1 0,1 0,0 2,-1-3,-1 0,1-1,-1 1,1 0,-1 0,1-1,-1 1,0 0,1-1,-1 1,0-1,1 1,-1-1,0 1,0-1,1 1,-1-1,0 0,0 1,0-1,0 0,1 0,-1 0,0 0,0 0,-1 0,-30 2,27-2,-30 0,0-1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1:52.5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0 290,'5'0,"5"-5,14-5,11-5,8-9,6-4,7-3,7 1,6-4,-1 1,-7 4,-10 9,-9 2,-12 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2:06.4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0 292,'23'-1,"0"-2,0 0,24-8,25-3,65-2,104-17,-210 27,152-28,301-98,-475 129,-6 2,1 0,-1 0,1 0,-1-1,1 1,-1-1,0 0,0 0,0-1,0 1,0 0,3-5,-2-2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2:07.4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80,'9'-9,"0"1,1 1,0 0,0 0,0 1,1 0,0 1,0 0,1 1,0 0,-1 1,1 0,0 1,0 1,22-1,11 3,0 2,-1 2,47 12,44 5,87-16,-70-4,-143-2,-1 0,0 1,0 0,0 1,11 3,-18-4,1-1,-1 1,0-1,0 1,0-1,0 1,0-1,0 1,0 0,0 0,0-1,-1 1,1 0,0 0,0 0,-1 0,1 0,-1 0,1 0,0 0,-1 0,0 0,1 1,-1-1,0 0,0 0,1 0,-1 0,0 1,0-1,0 0,-1 0,1 0,0 1,0-1,-1 0,1 0,0 0,-1 0,1 0,-1 0,0 0,1 0,-1 0,0 0,1 0,-2 1,-90 121,13-18,-59 119,-55 74,186-288,0-1,-1-1,0 0,-17 13,24-20,0 0,0 0,-1-1,1 1,0 0,-1-1,1 1,0-1,-1 1,1-1,-1 1,1-1,-1 0,1 0,-1 0,1 0,-1 0,1 0,-2-1,1 0,1 0,0 0,0 0,0 0,-1 0,1 0,0 0,0-1,0 1,1 0,-1-1,0 1,0-1,1 1,-1-1,1 1,-1-1,1 0,0 1,0-1,0 1,0-3,-47-272,-4-36,34 184,13 94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2:09.1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0,'3'30,"1"0,2-1,0 0,2 0,2-1,25 54,-6-11,125 354,37 95,-165-450,-20-46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2:10.0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0 511,'1'-17,"0"-1,1 0,0 1,1-1,1 1,1 0,1 0,0 1,1-1,1 2,0-1,21-28,-13 24,1 2,0 0,1 0,1 2,1 1,0 0,1 1,39-18,-21 14,0 2,1 2,1 1,72-12,-79 20,0 1,0 2,1 1,-1 2,1 1,44 9,-75-11,1 1,0 1,0-1,-1 1,1-1,0 1,-1 1,0-1,1 1,-1-1,0 1,-1 0,1 1,6 6,-8-7,0 0,-1 0,0 1,1-1,-1 0,0 0,-1 1,1-1,-1 1,1-1,-1 0,0 1,0-1,0 1,-1-1,1 1,-1-1,0 0,0 1,0-1,-3 6,-45 94,-5-2,-109 155,155-245,0 0,-1-1,-1 0,0-1,0 0,0 0,-1-1,-21 11,2-3,-2-2,-39 13,45-18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2:14.6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228 0,'-3'1,"0"-1,0 1,1 0,-1 0,0 0,1 0,-1 0,1 0,-1 1,1-1,0 1,-1 0,1 0,0 0,0 0,0 0,0 0,-2 5,-28 48,30-50,-29 59,3 1,-28 100,47-133,2 1,2-1,0 1,2 0,2 0,1 0,6 51,-5-77,1 1,-1-1,1 0,0 0,1 0,0 0,0 0,1 0,-1-1,2 1,-1-1,1 0,-1 0,1-1,8 6,-6-5,1-1,0 0,1 0,-1-1,1 0,0-1,0 0,0 0,0-1,16 2,14-2,1-2,-1-2,1-1,65-14,-78 12,165-34,-3-7,280-109,-468 155,16-7,1 0,27-17,-41 22,0-1,-1 0,1 0,0 0,-1 0,0 0,0-1,0 1,0-1,-1 0,1 0,-1 0,0 0,0 0,0 0,1-6,-3 4,-2 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2:15.5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1060,'0'-3,"0"0,1 0,-1 0,1 0,0 0,0 0,0 1,1-1,-1 0,0 1,1-1,0 1,0-1,-1 1,1 0,1 0,-1 0,3-3,54-31,-37 23,776-370,-481 244,592-283,-875 408,-33 15,-16 10,-5 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2:16.3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1 123,'61'-3,"-1"-3,71-16,13-1,-2 6,181-25,-309 39,-4 1,0 0,0 1,0 0,0 0,20 2,-29-1,1 1,-1-1,0 1,1-1,-1 0,1 1,-1 0,0-1,0 1,1 0,-1 0,0 0,0 0,0 0,0 0,0 0,0 0,0 0,1 2,-2-1,1 0,0 1,-1-1,1 0,-1 1,0-1,0 1,0-1,0 0,0 1,0-1,-1 1,1-1,-1 0,-1 4,-6 24,1 0,2 1,-3 52,9 97,1-86,-3-51,0-19,1-1,1 1,5 27,0-30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2:17.5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0 462,'12'2,"-1"1,0 0,-1 0,1 1,-1 1,17 9,-13-6,0 1,-1 1,23 21,-30-27,-2 1,1 0,0 0,-1 1,0-1,0 1,-1 0,0 0,0 0,0 0,3 11,-7-11,-4-11,-6-14,-12-48,2-1,3-1,3-1,4 0,-4-89,14 154,1 0,0 1,0-1,0 0,1 1,0-1,0 1,0-1,0 1,0-1,1 1,0-1,0 1,0 0,1 0,5-7,-4 8,0 0,0 0,0 1,1-1,-1 1,1 0,0 0,-1 1,1-1,0 1,0 0,0 0,0 1,0 0,10 0,42 1,-1 2,1 2,-1 3,0 3,0 1,-2 4,67 27,-111-39,-1 0,0 1,0 0,0 1,-1 0,0 0,0 1,-1 0,0 0,11 14,-10-8,0 0,-1 1,0 0,-1 0,0 1,4 21,19 66,79 183,-81-233,3-2,48 62,-19-29,-51-68,-4-3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59.0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0 283,'20'2,"-1"2,0 0,0 1,-1 1,1 0,-1 2,25 13,2 0,466 189,-465-186,-45-24,0 1,0-1,0 1,0-1,0 1,0 0,0 0,0-1,0 1,0 0,0 0,0 0,-1 0,1 0,0 0,-1 0,1 0,-1 0,1 0,-1 1,0-1,1 0,-1 0,0 0,0 1,0-1,0 0,0 0,0 1,0-1,0 0,0 0,-1 0,1 1,0-1,-1 1,0-1,0-1,0 1,0-1,0 1,0-1,0 0,0 0,0 1,0-1,0 0,0 0,0 0,0 0,0 0,0 0,0 0,0 0,-1-1,1 1,0 0,0-1,1 1,-1-1,0 1,0-1,0 1,0-1,0 1,0-1,1 0,-1 0,0 1,0-1,0-2,-30-28,22 17,1 0,0 0,1 0,0-1,1 0,1-1,-6-26,6 16,0 0,2 0,2 0,0-28,2 50,-1 1,0-1,1 0,0 1,0-1,0 1,0-1,1 1,-1-1,1 1,0 0,0 0,0 0,1 0,-1 0,1 0,-1 1,1-1,0 1,0-1,0 1,0 0,0 1,1-1,-1 0,0 1,1 0,0 0,-1 0,6-1,11-1,1 0,-1 2,1 0,29 4,-16-2,4 0,-9-2,0 2,0 1,42 9,-63-9,0 0,0 0,0 1,-1 0,1 1,-1 0,0 0,0 0,-1 1,1 0,-1 0,0 1,0 0,-1 0,0 0,0 1,4 7,5 5,-14-19,0 0,0 0,0 0,-1 0,1 0,0-1,0 1,0 0,0 0,0 0,0 0,0 0,0 0,0 0,0 0,0-1,0 1,0 0,0 0,0 0,0 0,0 0,0 0,0 0,0 0,0-1,1 1,-1 0,0 0,0 0,0 0,0 0,0 0,0 0,0 0,0 0,0 0,0-1,0 1,1 0,-1 0,0 0,0 0,0 0,0 0,0 0,0 0,0 0,0 0,1 0,-1 0,0 0,0 0,0 0,0 0,0 0,0 0,0 0,0 0,1 0,-1 0,0 0,0 0,0 1,0-1,0 0,0 0,0 0,-8-42,2 12,3 10,1 0,1 0,0 0,2 0,0 0,5-22,-5 38,0-1,0 1,1-1,-1 1,1 0,0 0,0 0,0 0,0 0,1 0,0 1,0-1,0 1,0 0,0 0,1 0,-1 0,1 0,0 1,0 0,0 0,0 0,0 0,0 0,0 1,1 0,-1 0,1 0,-1 0,1 1,-1 0,1 0,5 0,106 16,-36-4,-58-11,0 2,1 0,-2 1,1 2,0 0,-1 1,0 1,-1 1,0 1,0 0,20 16,-31-19,7 4,-1 2,21 22,-21-18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2:18.6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1 288,'4'-4,"10"-2,11-3,6-6,6 1,10-2,5-2,2-3,-3-2,2 3,-4 1,-5-1,-3 3,-3 0,-4-1,-3-2,-4 2,-5 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2:19.2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0,'10'3,"0"0,1 1,-1 0,0 1,-1 0,1 0,-1 1,15 12,-17-13,116 98,-63-50,-27-26,-1 1,-1 2,-2 1,43 59,-63-73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2:20.0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1 715,'7'-1,"1"0,0 0,0-1,-1 0,1 0,-1-1,1 0,8-4,58-38,-53 32,451-247,18 34,-387 180,-96 42,53-22,65-41,-117 61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2:20.8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0,'3'23,"1"-1,0 0,2-1,0 1,2-1,14 29,-16-35,37 76,57 89,-96-172,0 0,0 1,0 0,-1-1,-1 1,0 0,0 1,0-1,-1 0,-1 17,0-6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5:57.2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 1,'-4'0,"-2"0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11.1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256 187,'-4'2,"0"0,0 0,1 1,-1-1,1 1,0 0,0 0,0 0,0 0,0 0,0 1,1-1,-3 6,-2 0,-27 36,2 1,-47 91,69-116,1 0,1 1,1 0,1 0,0 1,2 0,1 0,1 0,1 38,2-51,1 0,0 0,1 0,0-1,1 1,0-1,0 0,1 0,0 0,1-1,0 0,0 0,1 0,0-1,0 0,1 0,0-1,0 0,0 0,15 7,5 2,0-1,1-2,1 0,0-2,42 8,-4-5,1-3,84 1,-106-10,0-2,0-3,0-1,56-15,-97 19,1-1,-1 1,0-1,-1-1,1 1,0-1,-1 0,1 0,-1-1,0 1,8-8,-11 7,1 0,-1 1,0-1,0 0,0 0,-1-1,1 1,-1 0,0-1,0 1,-1 0,1-1,-1 1,0-1,0 1,-1-1,0-5,-5-23,-2 0,0 1,-3 0,-14-32,-1-3,-89-220,86 226,-3 2,-63-89,92 143,-1 1,1-1,-1 1,0 0,0 0,0 0,-1 1,1-1,-1 1,0 0,0 1,0-1,0 1,-1 0,1 0,-1 1,-7-2,6 3,-1 0,0 0,1 1,-1 0,1 0,0 1,-1 0,1 0,0 1,0 0,0 0,-9 6,-69 27,69-28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12.3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29 669,'217'202,"208"177,-422-377,-1 0,0 0,0 1,1-1,-2 1,1-1,0 1,0 0,-1-1,0 1,2 4,-3-6,0-1,0 1,0-1,0 1,0-1,0 1,0-1,0 1,0-1,0 1,-1-1,1 1,0-1,0 1,0-1,-1 1,1-1,0 1,-1-1,1 0,0 1,-1-1,1 0,-1 1,0-1,-24 6,15-6,1-1,-1 0,1-1,0 0,-1-1,1 0,0 0,0-1,1 0,-1 0,1-1,0 0,0-1,-8-6,-15-15,-53-59,70 70,-169-204,149 174,2-3,-49-102,69 126,1-1,2-1,1 0,1 0,1 0,-5-54,12 78,-1 1,0-1,1 1,-1 0,1-1,0 1,-1 0,1 0,0-1,1 1,-1 0,0 0,1 0,-1 0,1 1,-1-1,1 0,0 1,0-1,0 1,0-1,0 1,0 0,0 0,0 0,0 0,1 0,-1 0,0 1,1-1,-1 1,0-1,5 1,11-1,0 0,0 1,29 4,-23-1,80 9,148 38,-166-31,155 40,124 24,-349-81,-3 1,-1 0,1-1,-1-1,1 0,0-1,0 0,0-1,-1 0,17-4,-27 4,0 0,0-1,0 1,-1 0,1-1,0 1,-1-1,1 0,-1 1,1-1,-1 0,0 0,1 0,-1 0,0 0,-1 0,1 0,0 0,0 0,-1-1,0 1,1 0,-1 0,0-1,0 1,0 0,0 0,0-1,-1 1,0-4,-3-8,1 1,-2 0,-9-23,11 29,-21-42,-2 0,-1 1,-3 2,-2 1,-67-73,84 104,-1 1,-1 0,0 1,-26-13,36 21,-7-4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15.6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27,'1'-1,"-1"0,0 0,1 0,-1 0,1 0,0 0,-1 0,1 0,0 0,0 0,0 0,0 0,-1 0,1 1,0-1,0 0,0 1,0-1,1 1,-1-1,0 1,0 0,0-1,0 1,0 0,1 0,1 0,39-5,-38 5,34-2,0 2,0 1,0 2,0 2,0 1,-1 2,0 2,-1 1,0 1,52 28,-74-31,0 0,-1 1,-1 1,1 0,-2 1,0 0,0 1,-1 0,16 27,1 11,31 84,-38-84,39 71,-50-106,1-1,0-1,1 1,1-2,0 0,19 17,-23-24,0-1,0 0,1 0,-1 0,1-1,0 0,0-1,0 0,1-1,-1 1,1-2,-1 1,14-1,-16 0,0-1,0 0,-1-1,1 1,0-1,-1 0,1-1,0 0,-1 0,0 0,1-1,-1 0,0 0,0 0,-1-1,1 0,-1 0,0-1,0 1,0-1,0 0,-1 0,0-1,0 1,-1-1,1 0,-1 0,4-12,-2 8,0-1,0 1,1 0,0 0,1 0,0 1,1 0,13-12,-17 18,0 0,0 0,1 1,-1 0,1-1,-1 2,1-1,0 0,0 1,0 0,-1 0,1 1,0-1,0 1,0 0,0 0,0 1,0 0,0-1,0 2,0-1,0 0,4 3,1 1,0 0,0 0,0 1,-1 1,0-1,0 1,-1 1,0 0,0 0,0 0,6 11,10 17,31 59,-40-67,60 128,67 197,-34-75,-91-242,7 22,-24-58,0 0,1 1,-1-1,0 1,0-1,0 1,-1-1,1 1,0-1,0 0,0 1,0-1,0 1,0-1,-1 0,1 1,0-1,0 0,-1 1,1-1,0 0,0 1,-1-1,1 0,0 1,-1-1,1 0,-1 0,1 1,0-1,-1 0,1 0,-1 0,1 0,0 0,-1 1,1-1,-1 0,1 0,-1 0,1 0,0 0,-1 0,1-1,-1 1,1 0,0 0,-1 0,1 0,-1 0,1-1,0 1,-1 0,0-1,-29-9,27 9,-61-20,-1 3,-1 2,0 4,-91-6,133 15,4 2,0 0,0-2,1-1,-1 0,-21-9,39 13,1-1,-1 0,0 0,0 0,1-1,-1 1,1 0,-1-1,1 1,-1-1,1 1,0-1,0 1,0-1,0 0,0 0,0 0,0 1,1-1,-1 0,1 0,-1 0,1 0,0 0,-1 0,1 0,0 0,1 0,-1 0,0 0,0 0,1 0,1-4,2-5,0-1,1 1,1 0,9-15,-7 12,81-128,6 4,5 4,7 4,5 6,164-142,-246 237,2 2,1 1,1 2,50-27,-83 50,1 0,-1 0,1 1,-1-1,1 1,-1-1,1 1,-1 0,1-1,-1 1,1 0,0 0,-1 0,1 0,-1 0,1 0,-1 1,1-1,1 1,-1 0,-2 0,1-1,0 1,0 0,0 0,0 0,0 0,-1 0,1 0,0 0,-1 0,1 0,-1 1,0-1,1 0,-1 0,0 0,1 1,-1 0,0 9,0-1,0 0,-1 0,-4 19,-164 707,164-724,0 1,0-2,-2 1,1-1,-1 0,-1 0,0-1,-1 0,0 0,0-1,-19 14,15-12,0 1,1 0,0 1,1 0,-15 25,23-31,0-1,-1 0,0 0,0 0,0 0,0-1,-1 1,0-1,0 0,0-1,-1 1,0-1,0 0,0-1,0 1,0-1,-1 0,0-1,1 0,-1 0,0 0,0-1,0 0,-14 1,-25-1,0-2,0-2,-51-11,-132-37,124 26,41 19,54 6,0 0,0-1,0 0,0 0,-17-6,26 7,0 0,0 0,0-1,-1 1,1 0,0-1,0 1,0-1,1 0,-1 1,0-1,0 0,0 1,0-1,0 0,1 0,-1 0,0 1,1-1,-1 0,1 0,-1 0,1 0,-1 0,1-1,0 1,-1 0,1 0,0 0,0-2,1 1,0-1,-1 1,1 0,1-1,-1 1,0 0,1 0,-1 0,1 0,-1 0,1 0,0 1,2-3,8-5,0 1,0 0,22-11,155-70,-160 76,-1-2,-1-1,29-22,23-14,-27 26,-31 16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06.9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 94,'-1'-8,"-2"0,1 0,-1 1,0-1,-5-8,1 1,-1-8,20 40,10 14,230 315,101 126,-347-466,17 23,1-2,55 46,-70-66,0-1,0 0,1 0,-1-1,2 0,-1-1,0 0,1-1,0 0,-1-1,1 0,0 0,22-1,101-9,-113 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07.4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0 344,'5'0,"4"-5,11-1,6 1,2-4,5-4,10-4,7-8,6 0,4-4,-1-1,3 0,-1-4,-6 5,-5 2,-5 2,-3 5,-8 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6:59.6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1,'7'0,"0"1,0 1,0-1,0 1,0 0,0 1,0 0,-1 0,1 0,-1 1,0 0,7 6,12 10,31 33,-40-37,78 77,517 526,-566-565,-32-34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08.5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22 491,'-1'0,"-1"1,1-1,0 1,0-1,0 1,0 0,0-1,0 1,0 0,0 0,0 0,0-1,0 1,1 0,-1 0,0 0,1 0,-1 1,1-1,-1 0,1 0,-1 0,1 0,0 1,-1-1,1 0,0 0,0 1,0-1,0 0,0 0,0 1,0-1,1 1,5 46,-2-38,0-1,1 0,0 0,1 0,-1 0,2-1,-1 0,1 0,0 0,10 7,85 63,-98-75,38 25,1-2,2-2,0-1,85 28,-124-49,0 0,0-1,0 1,0-1,0-1,0 1,1-1,-1 0,8-1,-12 1,0-1,0 0,0 0,0 0,0 0,0 0,0 0,0-1,0 1,0-1,0 1,-1-1,1 0,-1 0,1 1,-1-1,0 0,0 0,0 0,0-1,0 1,0 0,-1 0,1 0,-1-1,1 1,-1-4,2-13,0 1,-2-1,0 1,-2-1,-6-34,-29-95,27 116,-21-61,-5 2,-49-91,6 13,78 163,8 10,22 25,35 45,350 397,-388-441,-20-22,0-1,0 0,0 0,1 0,0-1,0 0,1-1,0 1,0-1,16 7,130 56,-132-61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09.3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611 1,'0'58,"2"-1,3 1,3-1,2 0,2-1,3 0,44 106,-57-158,21 47,46 77,-61-116,0 0,0-1,1 0,1 0,0-1,0 0,1-1,0 0,1 0,-1-2,24 12,-11-13,-33-20,-34-20,-733-391,689 381,49 25,9 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10.2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0 206,'14'1,"-1"1,0 0,1 0,-1 1,0 1,0 1,-1-1,24 14,8 7,41 33,-51-35,134 86,45 32,-194-119,-20-17,-11-12,-6-9,1-1,1 0,0-1,1-1,2 0,0-1,-19-38,26 43,1 1,1 0,0-1,1 0,0 0,1 0,1 0,1-1,0 1,1 0,0 0,1 0,1 0,0 0,2 0,-1 1,2-1,0 1,0 1,1-1,1 1,0 0,17-18,-19 24,1 0,0 1,0 0,1 0,0 1,0 0,0 1,0-1,1 1,0 1,0 0,0 0,11-1,-6 2,1 1,0 0,0 1,-1 1,1 0,0 1,24 6,2 5,-1 2,0 2,-1 1,66 43,-100-58,-1 0,0 0,0 0,0 0,-1 1,1 0,3 4,2 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20.0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0 635,'7'-1,"-1"-1,0 0,1-1,-1 1,0-1,-1 0,1 0,0-1,-1 0,0 0,5-5,23-14,118-68,612-341,-674 390,-85 37,-6 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20.5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0,'4'1,"0"-1,-1 1,1 0,0 0,0 1,-1-1,1 1,-1 0,1 0,-1 0,0 0,0 0,0 1,5 4,41 49,-30-33,431 420,-439-433,1-1,0 0,14 8,-4-6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21.4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1 380,'1'5,"1"0,-1 0,1 0,1-1,-1 1,0-1,1 1,0-1,0 0,7 7,4 6,295 366,-235-298,-68-77,1-1,0 0,1-1,0 1,0-1,0-1,11 6,-17-10,-1 0,1 0,-1-1,1 1,0-1,-1 1,1-1,0 0,0 0,-1 0,1 0,0 0,0 0,-1 0,1 0,0-1,-1 1,1-1,2 0,-3 0,1-1,0 0,-1 1,1-1,-1 0,0 1,1-1,-1 0,0 0,0 0,0 0,0 0,-1 0,1-1,0 1,-1 0,0 0,1 0,-1-4,4-46,-7-103,0 51,-17-371,13 344,7 109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22.4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9 677,'2'-8,"0"1,0-1,1 1,0-1,0 1,1 0,-1 0,2 1,-1-1,7-7,0-2,44-58,120-126,21-27,-193 223,0-1,-1 1,1-1,-1 0,0 1,0-1,-1 0,1-1,0-5,-2 10,0 1,0-1,0 0,0 0,0 1,0-1,0 0,0 0,0 1,0-1,-1 0,1 1,0-1,0 0,-1 1,1-1,-1 0,1 1,0-1,-1 0,1 1,-1-1,1 1,-1-1,-1 0,1 1,-1-1,0 1,1 0,-1 0,0 0,0 0,1 0,-1 0,0 0,1 1,-1-1,0 1,1-1,-1 1,1 0,-4 1,-29 16,1 3,0 0,2 2,-39 36,6-6,38-33,2 2,0 0,-27 32,42-43,2 0,-1 1,1 0,1 0,0 0,1 1,0-1,1 2,0-1,-2 21,5-31,-11 124,12-116,0 1,0-1,1 0,1 1,0-1,0 0,1 0,0 0,6 10,-6-16,1 0,-1-1,1 1,1-1,-1 0,1 0,-1 0,1-1,0 1,0-1,1-1,-1 1,0-1,1 0,0 0,0 0,-1-1,7 1,16 3,0-2,41-1,-64-2,27-1,-1-1,0-2,-1-1,1-1,-1-2,43-16,-27 5,0-2,-2-2,54-36,-75 41,-7 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23.8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0 494,'6'1,"-1"0,1 0,0 0,-1 1,1 0,-1 0,0 0,1 1,-1-1,0 1,-1 1,9 6,54 54,-47-43,106 104,202 217,-279-285,-2 4,-3 1,-3 2,38 79,-75-136,0 1,0-1,-1 0,0 1,-1 0,0-1,0 1,-1 0,1 0,-2 0,1 1,-2 8,1-16,0 0,0-1,0 1,0-1,-1 1,1 0,0-1,0 1,-1-1,1 1,0-1,-1 1,1-1,0 0,-1 1,1-1,-1 1,1-1,-1 0,1 1,-1-1,1 0,-1 1,1-1,-1 0,0 0,1 0,-1 0,1 0,-1 1,1-1,-1 0,0 0,1 0,-1 0,1-1,-1 1,0 0,1 0,-1 0,1 0,-1-1,1 1,-1 0,1 0,-1-1,0 1,-27-21,23 16,-46-41,-70-83,58 59,-21-24,4-3,5-4,-123-216,187 294,1 0,1-1,1 0,2 0,0-1,1 1,2-1,0 0,2-1,1 1,0 0,2 0,1 0,1 0,1 0,2 1,0 0,1 0,2 1,0 0,1 0,2 1,0 1,1 0,1 1,1 0,24-22,-37 39,0 1,0-1,0 1,0 0,0 0,0 0,0 0,1 1,-1-1,1 1,-1 0,1 0,0 0,-1 0,1 1,0-1,0 1,-1 0,1 0,0 1,0-1,-1 1,1-1,0 1,-1 1,6 1,6 4,0 2,0-1,-1 1,22 21,-9-9,0-1,-2 1,0 1,24 28,-42-42,0 1,0 0,-1 0,0 0,-1 1,0 0,0 0,-1 0,-1 1,1-1,-2 1,1 0,0 11,-4-15,1-1,-1 1,0-1,-1 1,0-1,0 0,0 0,-1 0,0 0,0 0,0 0,-1-1,1 0,-1 0,-6 6,-11 10,0 0,-26 18,29-25,-264 198,216-164,39-30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25.6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1292,'1'5,"-1"1,1-1,0 1,1-1,-1 0,1 1,0-1,0 0,1 0,-1 0,1-1,0 1,1-1,-1 1,1-1,0 0,0 0,0-1,0 1,1-1,-1 0,8 4,11 5,1-1,1 0,36 10,-30-11,-17-5,51 15,-60-19,0 0,0 0,0-1,1 1,-1-1,0 0,0 0,1-1,-1 0,5-1,-8 1,0 0,0-1,0 1,0-1,0 1,-1-1,1 0,0 0,-1 0,0 0,1 0,-1 0,0 0,0 0,0 0,0 0,-1-1,1 1,-1 0,1-1,-1 1,0 0,0-1,0 1,0 0,0-1,-1-4,-1-9,0-1,-8-26,9 37,-13-37,-1 2,-2 0,-2 0,-31-48,24 59,21 27,19 19,26 23,2-1,1-3,87 55,160 64,-283-151,14 7,0 0,0-1,1-1,1-1,-1-1,1-1,27 2,-49-7,0 0,1 0,-1 0,0 0,1 0,-1-1,1 1,-1 0,0-1,1 1,-1-1,0 0,0 1,0-1,1 0,-1 0,0 0,0 0,0 0,0 0,0 0,0 0,0-2,1 0,-1 0,1 0,-1 0,0-1,-1 1,1-1,0 1,-1-1,0-4,0-9,-2-1,0 1,-5-18,6 32,-30-116,-46-114,27 91,-89-243,95 282,-95-162,131 253,5 5,0 1,-1-1,0 0,-1 1,0 0,1 0,-2 1,1-1,-1 1,0 0,0 1,-10-6,15 9,1 1,-1 0,0 0,0 0,0 0,0 0,0 0,0 0,0 0,0 0,0 1,0-1,1 0,-1 0,0 1,0-1,0 1,0-1,1 1,-1-1,0 1,0-1,1 1,-1 0,0-1,1 1,-1 0,1 0,-1-1,1 1,-1 0,1 0,0 0,-1 0,1 0,0-1,0 1,0 0,-1 0,1 0,0 0,0 0,0 0,1 0,-1 1,2 46,4-21,2 0,0 0,2-1,0 0,24 39,85 116,-98-150,19 23,3-1,2-3,2-1,2-3,2-1,2-3,96 58,-128-87,1-2,38 15,-53-23,-1-1,1 0,0 0,0-1,-1 1,1-1,0-1,0 0,0 0,0 0,0-1,0 0,0 0,8-2,-13 1,0 1,0 0,-1-1,1 1,0-1,0 1,-1-1,1 0,-1 0,1 1,-1-1,0 0,0 0,0-1,0 1,0 0,0 0,-1 0,1-1,0-3,2-54,-3 44,-4-72,-3 0,-4 1,-4 0,-4 1,-4 1,-58-146,75 216,-22-47,26 58,0 1,0 0,0 0,0 0,-1 0,1 1,-1-1,0 1,0-1,0 1,0 0,0 0,0 0,-7-2,9 3,0 1,0 0,0-1,0 1,-1 0,1 0,0 0,0 0,0 0,0 0,-1 0,1 0,0 0,0 1,0-1,0 0,-1 1,1-1,0 1,0-1,0 1,0 0,0-1,0 1,0 0,1 0,-1-1,0 1,0 0,1 0,-1 0,0 0,1 0,-1 0,1 0,-1 1,1-1,-1 0,1 0,0 0,0 0,0 0,0 1,0 1,-1 3,1-1,0 1,0-1,1 1,-1 0,1-1,0 1,3 6,4 6,1-1,1-1,0 1,1-2,1 1,13 13,88 81,-103-101,122 104,5-6,4-5,157 83,-275-173,-11-6,-1 0,1 1,-1 1,-1-1,1 2,-1-1,10 12,-20-19,1 0,0 0,0 0,0 0,-1 0,1 0,0 0,-1 0,1 0,-1 0,1 1,-1-1,0 0,0 0,1 0,-1 1,0-1,0 0,0 0,0 1,0-1,-1 0,1 0,0 1,0-1,-1 0,1 0,-1 0,1 0,-1 0,0 0,1 0,-1 0,0 0,0 0,0 0,1 0,-1 0,0 0,0-1,0 1,0 0,-3 0,-2 3,0-2,0 1,0-1,-1 0,1 0,-11 1,-5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26.7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310 1212,'1'-3,"0"0,1 1,-1-1,0 1,1-1,0 1,-1-1,1 1,0 0,0 0,0 0,1 0,4-3,4-5,94-95,-38 40,113-143,-162 183,-1-1,-1-1,-2 0,0-1,-2 0,-1-1,-2-1,-1 1,-1-1,4-32,-8 26,-1 0,-2-1,-6-51,3 68,0 1,-2-1,0 0,-1 1,-1 0,-1 1,-17-32,22 45,0 1,0-1,-1 1,1 0,-1 0,0 0,0 0,0 0,-1 1,1 0,-1 0,0 0,0 1,0-1,0 1,0 0,-1 1,1-1,-1 1,-5-1,4 2,1 1,-1-1,0 1,1 0,-1 1,1-1,-1 1,1 0,0 1,0 0,0 0,0 0,0 1,0-1,1 2,-8 6,-30 31,2 2,2 2,-38 59,-88 159,147-233,-87 158,89-157,2 1,1 1,-16 66,28-94,0 0,0-1,1 1,-1 0,1-1,1 1,-1 0,1-1,0 1,0 0,0-1,1 1,0-1,0 0,4 8,-1-5,1-1,1 1,-1-1,1 0,0-1,1 0,-1 0,12 6,45 29,1-4,111 47,-135-68,1-2,0-1,1-3,0-1,82 5,-120-13,0-1,-1 0,1 0,0 0,-1-1,1 0,0 0,-1 0,1 0,-1-1,0 1,1-1,-1 0,8-6,-8 4,1-1,-1 0,-1 0,1 0,-1 0,0-1,0 0,0 1,-1-1,3-10,26-87,18-109,-41 167,-3 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7:00.9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0 176,'3'-7,"-1"1,1 0,0 0,1 0,-1 1,1-1,0 1,1 0,-1 0,10-7,-9 6,6-3,-1 0,2 1,-1 0,1 1,0 0,1 0,-1 2,1-1,0 2,1 0,26-5,13 2,95-2,-114 8,116 0,-1 7,0 6,170 36,-302-45,-1 1,1 1,-1 0,31 16,-45-20,0 0,0 0,0 0,0 1,0-1,-1 1,1-1,0 1,-1 0,1 0,-1-1,0 1,1 0,-1 0,0 0,0 1,0-1,0 4,-1-4,0 1,0 0,-1-1,0 1,1-1,-1 1,0-1,0 1,0-1,-1 1,1-1,-1 0,1 0,-1 0,0 0,1 0,-1 0,0 0,0-1,-5 4,-10 7,-1-1,-37 18,29-16,1-2,-1 0,0-2,0-1,-35 6,-112 11,131-20,-255 36,239-27,42-10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44.7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0,'1'4,"0"-1,0 0,1 0,-1 0,1 0,0 0,0 0,0-1,0 1,0 0,5 3,3 5,387 441,-245-288,-101-109,10 16,4-4,139 114,-201-179,-1 0,1-1,0 1,0-1,0 0,0 0,0 0,0 0,0 0,0-1,1 1,-1-1,0 0,0 0,0 0,1 0,-1-1,0 1,0-1,0 0,0 0,0 0,0 0,0-1,0 1,0-1,4-3,7-6,-1 0,0-1,-1 0,13-16,6-6,47-37,112-78,-164 131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45.2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0 538,'5'-5,"4"0,7-5,8-4,4-5,11-6,7-9,8-7,9 0,10-7,1-3,1-2,5 0,-3 0,-6 5,-14 11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46.8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0 455,'1'3,"-1"-1,1 0,0 1,0-1,0 0,0 0,0 0,0 0,0 0,1 0,-1 0,1 0,-1 0,1 0,0-1,2 2,38 28,-27-20,57 37,2-3,2-3,2-4,1-3,1-4,161 40,-235-69,2 0,0 0,0 0,1-1,-1 0,12 0,-18-2,-1 1,1 0,0 0,-1-1,1 1,0-1,-1 1,1-1,0 0,-1 1,1-1,-1 0,0 0,1 0,-1 0,0 0,1-1,-1 1,0 0,0-1,0 1,0-1,0 1,0-1,-1 1,1-1,0 1,-1-1,1 0,-1 1,1-4,0-6,-1 0,0 0,0 1,-1-1,0 0,-5-16,-21-70,17 68,-186-507,194 532,-15-32,17 35,-1-1,0 1,0-1,1 1,-1-1,0 1,0 0,-1 0,1-1,0 1,0 0,-1 0,1 0,0 0,-1 0,1 1,-4-2,29 45,30 17,2-3,3-2,94 69,-96-85,22 18,-67-46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48.2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472 0,'1'12,"0"-1,1 0,0 1,1-1,0 0,1 0,6 13,40 71,-42-82,28 42,3-1,3-2,81 81,-50-57,-72-76,-1 1,1 0,0-1,0 1,0 0,-1-1,1 1,0 0,-1 0,1 0,-1 0,1-1,-1 1,1 0,-1 0,0 0,1 0,-1 0,0 0,0 2,-17-6,-30-21,-106-63,-3 6,-253-92,334 144,53 17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49.0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0 409,'81'0,"108"14,-163-11,0 2,0 1,-1 1,0 2,0 0,-1 1,0 2,26 16,-37-13,-13-14,-1-1,1 0,-1 0,1 0,-1 0,0 0,1 0,-1 0,1 0,-1 0,1 0,-1 0,1 0,-1 0,1 0,-1 0,1-1,-1 1,1 0,-1 0,1-1,-1 1,1 0,-1-1,1 1,0-1,-1 1,1 0,0-1,-1 1,1-1,0 1,-1-1,-51-46,3-1,1-3,3-2,2-1,-36-62,77 114,-6-11,0 0,1-1,-10-23,16 34,0 0,0 0,1 0,-1-1,1 1,0 0,0 0,0 0,0 0,1-6,-1 7,1 0,0 1,-1 0,1-1,0 1,0-1,0 1,0 0,0 0,0-1,0 1,0 0,0 0,1 0,-1 0,0 0,1 1,-1-1,1 0,-1 1,1-1,2 0,5-1,1 0,0 1,-1 0,1 1,0 0,0 1,-1 0,1 0,17 5,90 33,-98-32,97 44,-2 4,-2 5,172 124,-215-135,-55-43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50.2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483 907,'-7'5,"0"-1,0 1,0 1,1-1,0 1,-10 12,-5 4,-28 31,1 2,3 3,3 1,2 2,3 1,-53 125,76-152,-18 73,29-94,1 0,0 0,1 0,0 1,1-1,1 0,0 0,5 19,-5-28,1-1,-1 1,1-1,0 0,0 0,1 1,-1-1,1-1,0 1,0 0,0-1,1 1,-1-1,1 0,6 4,-2-2,0-1,1 0,-1-1,1 0,-1 0,1-1,16 2,7-1,-1-2,1-2,53-6,-20-4,0-3,0-3,-2-3,0-2,73-37,-125 54,1-1,-1 0,0-1,-1 0,1-1,-1 0,-1 0,0-1,0 0,10-14,-15 16,0 0,-1 1,0-1,0-1,-1 1,1 0,-2-1,1 1,-1-1,0 1,0-1,-1 0,0 1,-1-1,0 1,0-1,0 0,-4-9,2 7,0 1,0 0,-1 0,0 0,-1 0,0 0,-1 1,1 0,-1 0,-1 1,0 0,0 0,0 0,-1 1,0 0,0 0,0 1,-16-7,-2 2,1 1,-1 1,0 2,0 1,-45-4,70 9,-1 0,0 0,0 0,0 0,0 0,0 0,0-1,1 1,-1-1,0 0,0 1,1-1,-1 0,0 0,1 0,-1 0,1 0,-3-3,4 2,0 1,0-1,0 0,1 0,-1 0,0 1,1-1,0 0,-1 1,1-1,0 0,0 1,0-1,0 1,0 0,0-1,1 1,-1 0,0-1,3 0,62-62,124-90,-77 66,-18 12,290-245,-280 226,139-165,-226 239,-11 15,-1-1,0 0,-1 0,1 0,-1-1,-1 1,1-1,-1-1,-1 1,4-12,-7 19,0-1,0 0,0 1,0-1,-1 0,1 1,0-1,-1 1,0-1,1 1,-1-1,0 1,1-1,-1 1,0 0,0-1,0 1,0 0,-1 0,1 0,0 0,0 0,-1 0,1 0,0 0,-1 0,1 0,-1 1,1-1,-1 1,0-1,-1 1,-61-13,49 11,-85-13,-1 5,-184 5,279 5,-1 0,1 1,0 0,0 0,0 1,0 0,0 0,0 0,1 0,-1 1,-6 4,9-4,0 0,0 0,0 0,0 0,0 1,1-1,-1 1,1 0,0-1,0 1,1 0,-1 0,1 1,0-1,0 0,-1 8,0 19,1 0,1 0,2-1,0 1,3 0,0-1,2 0,2 0,0-1,2 0,16 31,3-2,3-1,2-1,2-1,53 57,-64-83,2-1,1-2,53 38,105 53,-150-96,-12-6,4 1,-1 1,0 1,-1 2,32 30,-43-29,-6-3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50.6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0 598,'9'-5,"11"-9,15-7,18-12,19-15,17-10,6-5,9-4,0-4,-6 2,-10 8,-16 10,-21 14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51.3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222 0,'-7'1,"-1"0,0 0,1 0,-1 1,1 0,0 1,0-1,0 1,0 1,0-1,1 1,-1 1,1-1,0 1,0 0,1 0,-1 1,1-1,1 1,-1 0,1 1,-5 8,-2 5,1 0,1 1,0 1,2 0,1 0,-5 24,8-28,0-1,1 1,1 0,1-1,0 1,1 0,1-1,5 23,-3-28,0 0,1-1,0 1,0-1,2 0,-1 0,1-1,1 0,0 0,0-1,1 0,16 13,23 13,2-3,2-1,101 43,-28-14,-71-33,177 98,-196-103,-1 1,-1 2,-2 2,39 39,-60-53,0 1,0 1,-1 0,-1 0,-1 1,0 0,-1 0,-1 0,0 1,-1 0,-1 0,-1 0,0 0,-1 0,-1 1,0-1,-2 0,-3 20,5-34,-1 0,1 0,-1 0,1 1,-1-1,0 0,0 0,0 0,-1 0,1-1,-1 1,0 0,1-1,-1 1,-1-1,1 1,0-1,0 0,-1 0,-4 4,-10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51.8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1 373,'0'-4,"0"-6,0-5,0-5,4-3,6 3,1 0,3-1,8-6,4-1,6-2,3-3,-6 0,-3 0,-5 2,-7 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54.9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0 340,'1'1,"-1"0,0-1,0 1,1 0,-1-1,0 1,1-1,-1 1,1 0,-1-1,0 1,1-1,-1 1,1-1,0 0,-1 1,1-1,-1 0,1 1,0-1,-1 0,1 1,-1-1,1 0,0 0,0 0,-1 0,1 0,0 0,-1 0,1 0,0 0,-1 0,1 0,0 0,-1 0,1-1,0 1,-1 0,1 0,-1-1,1 1,0 0,0-1,37-15,-36 15,379-192,-328 166,-2-1,59-46,-98 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7:02.5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174 671,'15'-15,"2"2,20-13,18-15,7-13,73-85,-114 115,-2 0,-1-2,-1 0,-1-1,-1 0,19-52,-29 64,0 0,-2 0,2-18,-4 30,0 0,-1 0,0 0,0 0,0 0,0 1,0-1,0 0,-1 0,1 0,-1 0,0 0,0 0,0 1,0-1,-1 0,1 1,-1-1,1 1,-1-1,0 1,0 0,0 0,-3-2,3 3,0 1,0-1,0 1,0 0,0 0,-1 0,1 0,0 0,0 0,0 0,0 1,0-1,0 1,0 0,0-1,0 1,0 0,0 0,0 0,0 1,1-1,-4 2,-40 37,41-35,-464 498,450-484,-14 18,30-35,1 0,-1 0,1 0,0 0,0 0,0 0,0 0,0 1,0-1,1 0,-1 1,1-1,0 1,-1 3,2-4,-1 0,1-1,0 1,-1-1,1 1,0-1,0 1,0-1,0 1,0-1,0 0,1 0,-1 1,0-1,1 0,-1 0,1 0,-1-1,1 1,-1 0,1-1,-1 1,4 0,45 9,-40-9,228 40,-128-19,1-5,210 5,-314-22,-1 0,1-1,-1 0,1 0,-1 0,1-1,-1 0,0 0,0 0,0-1,0 0,0 0,-1 0,1-1,-1 0,0 0,0-1,-1 1,1-1,7-10,3-3,0 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55.8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1 354,'14'0,"0"2,0 0,0 0,-1 1,1 1,-1 0,17 8,90 52,-55-28,7 3,150 72,-221-110,0-1,1 1,-1 0,1-1,-1 1,1-1,-1 1,1-1,-1 0,1 1,-1-1,1 0,-1 0,1 0,0 0,-1-1,1 1,-1 0,1-1,-1 1,1-1,-1 1,1-1,-1 0,0 0,1 1,-1-1,0 0,0 0,0 0,1 0,-1-1,0 1,0 0,0 0,-1-1,1 1,0 0,0-1,-1 1,1-1,-1 1,1-1,-1 1,0-1,0 1,0-1,0-2,2-12,-1-1,-1 1,-3-33,1 24,-3-427,5 426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56.7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331 473,'17'-22,"0"-1,-1-1,22-44,-29 52,-7 11,64-126,-59 114,0 0,-1 0,-1-1,-1 0,4-35,-8 52,0-1,0 0,1 1,-1-1,0 0,0 1,-1-1,1 0,0 1,0-1,-1 1,1-1,-1 0,1 1,-1-1,0 1,0 0,0-1,0 1,0-1,0 1,0 0,0 0,0 0,0 0,-1 0,0-1,-1 1,0 1,1-1,-1 1,0 0,1 0,-1 0,0 0,0 0,1 1,-1-1,1 1,-1-1,0 1,-4 2,-10 5,1 1,-1 1,-22 17,-157 131,172-135,0 1,2 1,0 0,2 2,-26 44,42-62,0 0,0 0,0 0,1 1,1-1,0 1,0 0,-1 18,3-25,0 0,0 0,0 1,1-1,-1 0,1 0,0 0,0 1,0-1,0 0,0 0,1 0,-1 0,1-1,0 1,0 0,0-1,0 1,0-1,0 0,1 0,-1 0,1 0,0 0,0 0,-1 0,1-1,0 0,6 2,19 2,0-1,0-1,0-2,1 0,39-6,-25 2,80-9,-1-6,183-51,-231 50,127-22,-157 32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57.7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36 514,'14'21,"0"-1,1-1,1 0,1-1,1-1,0-1,29 20,0 3,165 137,153 135,-136-103,-225-204,0 0,0 1,0-1,-1 1,0-1,0 1,0 0,4 9,-7-13,0 0,1-1,-1 1,0 0,0 0,0 0,0 0,0-1,0 1,0 0,0 0,0 0,0 0,0 0,0-1,-1 1,1 0,0 0,-1 0,1-1,-1 1,1 0,0 0,-2 0,1 0,-1 0,0 0,1 0,-1-1,0 1,0 0,1-1,-1 0,0 1,0-1,0 0,0 0,0 0,1 0,-1 0,-3-1,-10-1,0-1,0-1,1 0,-1-1,1-1,0 0,0-1,-15-10,-103-77,115 81,-319-264,257 203,3-3,-69-90,131 148,0 0,1-1,1-1,0 0,2-1,1 0,0 0,-7-32,14 43,0 0,1 0,0 0,1-1,0 1,1 0,0 0,0-1,2 1,-1 0,1 1,1-1,0 0,0 1,1 0,0 0,1 0,0 1,12-14,8-6,2 1,1 1,44-31,104-57,-171 111,0 0,1 0,-1 1,1 0,0 1,0-1,0 1,0 1,0-1,0 1,1 0,-1 1,0 0,10 1,-9 1,0 0,0 0,0 1,0 1,-1-1,1 1,-1 0,0 1,0 0,-1 0,1 0,7 10,14 16,-1 1,-2 1,-1 1,-2 2,-1 0,-2 1,-2 1,-1 1,-2 0,-1 1,-3 1,-1-1,4 51,-12-83,0 0,0 0,-1-1,-1 1,1 0,-1 0,0 0,-1 0,0 0,0-1,-1 1,0-1,0 0,-1 0,0 0,0 0,0 0,-1-1,0 0,-1 0,1 0,-1-1,0 0,0 0,-1 0,1-1,-1 0,-8 3,-107 52,77-39,28-12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7:59.4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1112,'22'21,"1"-2,1 0,0-1,1-1,52 25,-12-13,92 28,-135-50,-1 0,1-1,-1-1,1-1,1-2,-1 0,42-2,-61 0,-1-1,0 0,1 0,-1 0,0 0,0 0,0 0,0 0,0-1,0 1,0-1,0 0,-1 1,1-1,-1 0,1 0,-1 0,0 0,1 0,-1-1,0 1,0 0,-1 0,1-1,0 1,-1-1,0 1,1 0,-1-1,0 1,0-4,-1-10,0 0,0 0,-7-25,7 32,-19-78,-4 1,-3 1,-77-162,100 239,0-1,-1 2,0-1,0 0,-1 1,-8-8,14 15,0 0,0 0,0 0,0 0,0 0,0 0,0 0,0 0,-1 0,1 0,0 0,0 0,0 0,0 0,0 0,0 0,0 0,0 0,0 0,0 0,-1 0,1 0,0 0,0 0,0 0,0 0,0 0,0 0,0 0,0 0,0 0,0 0,-1 0,11 14,16 22,11 5,1-2,2-2,75 54,150 82,-206-136,34 21,157 94,-181-114,123 48,-190-85,0 0,0 0,-1 0,1-1,0 1,0-1,1 1,-1-1,0 0,0 0,0 0,0 0,0 0,0 0,0-1,0 1,0-1,2 0,-3 0,0 0,0 0,0 0,0 0,0 0,-1 0,1 0,0 0,-1 0,1 0,-1 0,1-1,-1 1,0 0,1 0,-1 0,0-1,0 1,0 0,0 0,0-3,-2-9,0 0,-1 0,-1 1,-7-20,5 17,-78-216,-10 4,-231-399,322 622,-15-29,-2 1,-1 1,-2 0,-1 2,-33-31,55 58,1 0,-1 1,0-1,0 1,0-1,0 1,0 0,0 0,-1 0,1 0,0 0,0 1,-1-1,-3 0,6 1,-1 1,0-1,1 0,-1 0,0 1,1-1,-1 0,1 1,-1-1,1 0,-1 1,0-1,1 1,0-1,-1 1,1-1,-1 1,1 0,0-1,-1 1,1-1,0 1,0 0,-1-1,1 1,0 0,0-1,0 1,0 0,0 1,0 4,0 0,1 0,-1 0,1 0,1 0,-1-1,1 1,0 0,5 10,18 24,0 0,3-2,1-1,2-2,41 38,189 142,-192-166,120 65,-148-93,2-1,0-3,2-1,67 14,-107-29,1 1,0-1,-1-1,1 1,0-1,-1 0,1 0,0-1,-1 0,1 0,8-2,-11 1,0 0,-1 1,1-1,-1 0,1-1,-1 1,1 0,-1-1,0 1,0-1,-1 1,1-1,0 0,-1 0,0 0,1 0,-1 0,0 0,-1 0,1-1,0-3,24-232,-12 79,-11 153,-2 0,1 0,-1 0,0 0,0 0,-1 0,-3-11,4 16,-1 0,0 0,0 1,0-1,0 0,0 1,0-1,0 1,-1-1,1 1,-1 0,1-1,-1 1,1 0,-1 0,0 0,1 0,-1 0,0 0,0 1,0-1,1 1,-1-1,0 1,0 0,0 0,0-1,0 1,0 1,-3-1,5 0,-1 0,1 0,0 0,0 0,0 0,0 0,0 0,0 0,-1 0,1 0,0 0,0 0,0 0,0 0,0 0,0 0,0 0,-1 0,1 0,0 0,0 0,0 1,0-1,0 0,0 0,0 0,0 0,-1 0,1 0,0 0,0 0,0 0,0 1,0-1,0 0,0 0,0 0,0 0,0 0,0 0,0 0,0 1,0-1,0 0,0 0,0 0,0 0,0 0,0 0,0 1,0-1,0 0,0 0,0 0,0 0,0 0,0 0,8 10,14 6,120 67,146 94,-248-148,-1 2,-1 1,-2 2,58 70,-84-89,-1 0,0 0,-1 1,0 0,-1 0,-1 1,-1-1,0 2,-1-1,2 23,-5-31,0 0,-1 0,0 0,0 0,-1 0,0 0,0 0,-1 0,0 0,-1-1,0 1,0-1,-1 0,0 0,0 0,-1 0,0-1,0 1,-1-1,0-1,-12 11,13-13,0-1,0 0,0 0,0-1,0 1,-1-1,1 0,-1-1,0 1,1-1,-1 0,0-1,0 1,0-1,-8-1,4-1,0 0,0 0,0-1,0 0,0-1,1 0,-16-9,0-2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8:00.4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8 537,'4'-2,"0"1,0-1,0 0,-1-1,1 1,-1 0,1-1,-1 0,0 0,0 0,-1 0,1 0,4-7,0 2,32-37,-2-2,-1-1,-3-1,-2-2,47-107,-77 155,1 0,-1 0,0-1,0 1,0 0,0-1,-1 1,0 0,1-1,-1 1,0-1,-1 1,1-1,-1 1,1 0,-1-1,-1-3,0 5,0 0,0 0,0 0,0 1,0-1,0 0,0 1,-1-1,1 1,0 0,-1 0,1 0,-1 0,1 0,-1 0,0 1,1 0,-1-1,0 1,1 0,-1 0,-3 1,-15-1,0 1,0 1,1 1,-22 5,32-5,0 0,1 0,-1 1,1 0,0 0,0 1,0 0,1 1,0 0,-10 9,14-10,0 0,1 0,0 1,0-1,1 1,-1 0,1 0,0 0,1 0,0 0,-1 0,2 0,-1 0,1 0,0 0,0 1,1-1,2 11,0 0,1 0,1 0,0-1,2 1,12 23,-8-22,1-1,0 0,1 0,1-1,1-1,20 16,106 74,-123-92,-1-1,0-1,0-1,1 0,26 9,-39-17,-1 0,0-1,1 0,-1 0,1 0,-1 0,1-1,0 1,-1-1,1-1,-1 1,1 0,-1-1,1 0,-1 0,1-1,-1 1,0-1,1 0,-1 0,0 0,0-1,-1 1,1-1,5-5,16-23,-2-1,-1-1,34-66,-30 50,-10 19,-4 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8:43.8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1582 329,'0'-2,"-1"1,1 0,-1 0,1 0,-1 0,0 0,1 0,-1 0,0 0,0 0,0 0,1 0,-1 0,0 1,0-1,0 0,0 1,-1-1,1 1,0-1,0 1,0-1,0 1,-1 0,1-1,0 1,0 0,-2 0,-42-4,40 3,-54 1,0 2,-89 15,-117 35,176-31,0 5,2 3,1 4,1 3,2 4,-110 73,172-99,0 1,1 2,1 0,0 1,-28 36,36-38,1 0,0 0,1 1,1 0,1 1,0 0,1 0,-5 28,-5 48,5 0,3 1,10 184,8-190,4 0,3-1,5 0,3-2,4-1,4-1,3-2,4-1,3-2,4-2,3-2,63 71,-91-120,1-1,2-1,0-1,1-1,2-1,0-2,1-1,1-1,0-1,1-2,1-1,57 15,76 13,1-8,2-7,299 7,-453-33,414-14,-364 8,0-3,-1-4,-1-1,100-39,184-102,173-64,-377 174,-1-6,164-85,-262 112,-1-2,-1-2,-1-1,55-55,-79 68,0-1,-1 0,-1-1,-1-1,-1 0,0-1,-1 0,-2-1,0 0,-1 0,-1-1,5-23,-8 10,-1-1,-1 1,-2 0,-1-1,-10-56,-52-170,14 76,28 82,-19-80,31 154,-1 0,-1 0,-27-50,24 59,0 0,-2 1,0 0,-30-27,-83-61,120 101,-71-55,-4 4,-2 3,-2 4,-3 5,-1 3,-2 4,-2 4,-104-23,133 42,-2 3,0 3,0 3,0 3,-108 7,-425 20,523-20,0 3,-111 22,147-21,31-6,1 0,-1 1,1 1,0-1,0 2,0-1,1 2,-1-1,1 2,0-1,-12 9,-139 133,95-93,34-28,-37 36,64-57,2-4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8:46.7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2565 430,'-1'-2,"0"0,0-1,0 1,0 0,0 0,0 0,-1 0,1 0,-1 0,1 0,-4-2,-2-4,-20-21,0 0,-2 2,-1 1,-1 2,-1 0,-49-25,6 9,-155-57,194 85,-2 2,1 2,-1 1,-52-3,-155 8,139 3,21 0,1 4,-151 28,191-23,0 1,0 3,2 2,0 1,1 3,-74 46,79-36,1 1,1 1,2 2,2 2,-33 49,14-16,4 1,2 3,4 1,3 2,-48 146,66-152,-16 132,11 75,19-223,3-38,-5 71,6 105,2-164,2 0,0 0,2 0,1-1,1 0,1 0,24 46,15 11,4-2,3-3,3-2,4-3,127 118,-165-172,1-2,1-1,0-1,1-1,1-2,0 0,1-2,48 12,12-3,148 13,-2-15,1-11,0-10,355-51,-455 33,-2-6,0-6,-3-5,-1-7,-2-5,228-125,-145 47,337-273,-480 345,-2-4,-3-2,-3-3,-3-2,69-107,-118 162,-1 0,-1-1,0 0,-1 0,0 0,-1 0,0-1,-1 0,-1 1,0-1,-1 0,-1 0,0 0,-1 0,0 0,-1 0,0 0,-2 0,1 1,-2-1,0 1,0 0,-1 1,-1-1,-13-18,-23-31,-2 2,-3 2,-83-77,-183-136,310 268,-93-75,-210-130,258 181,-1 2,-1 2,-1 3,-1 1,-1 3,-101-16,-49 15,-308 15,265 6,-221 23,17-1,435-26,-64 5,75-4,0 0,-1 0,1 0,1 1,-1 0,0 0,0 0,1 1,-1 0,1 0,0 0,-8 6,2 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8:50.6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1,'48'662,"-9"-257,-24-208,11 293,-32-453,0-25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8:53.7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1010 176,'245'-12,"301"-52,-126 10,980 8,-1 126,-755-32,571 25,-558-14,-5 38,-27-2,-503-79,393 39,-315-45,663 10,-829-21,1-2,-1-2,0-1,35-11,-64 17,-1-1,1 1,0 0,-1 0,1 0,0 1,-1-1,1 1,-1 0,1 1,-1-1,1 1,-1 0,0 0,0 0,0 1,5 3,12 9,36 34,-35-30,71 61,35 28,119 132,-240-233,0 1,-1 0,0 0,9 16,-15-23,1 0,0 1,-1-1,1 0,-1 0,1 1,-1-1,0 0,0 0,1 1,-1-1,0 0,0 1,0-1,0 0,-1 1,1-1,0 0,-1 1,1-1,0 0,-1 0,1 1,-1-1,0 0,1 0,-1 0,0 0,0 0,0 0,0 0,0 0,0 0,0 0,0-1,0 1,0 0,0-1,-1 1,1-1,0 1,0-1,-1 1,1-1,-3 0,-675 206,-945 216,1091-315,-651 44,131-105,11-59,384 3,-574 78,-382 14,1487-89,-1-5,1-5,-146-40,136 30,-204-14,261 33,22 2,0-3,1-2,0-3,1-2,-90-39,131 48,4 3,0-1,0-1,0 1,1-1,0-1,-12-10,19 15,1-1,0 0,0 0,0 0,0 0,0 0,1 0,-1 0,1-1,0 1,0-1,0 1,1-1,-1 1,1-1,0 1,-1-1,2 1,-1-1,0 1,1-1,0 1,-1-1,1 1,1-1,0-2,2-1,-1 0,1 0,0 0,0 0,0 1,1 0,0 0,1 0,-1 0,12-8,9-4,39-22,-19 12,-23 13,265-176,-197 125,88-84,-172 142,0 0,0 0,-1 0,0-1,0 0,-1 0,0-1,0 1,-1-1,-1 0,4-16,0-9,-2 1,0-42,-1 21,31-414,-31 444,2 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8:59.4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1172 478,'2'-89,"0"32,-3 0,-8-58,8 107,0 0,-1 1,0-1,0 1,-1 0,0-1,0 1,0 0,-1 1,0-1,-1 1,0 0,0 0,0 0,0 0,-1 1,0 0,0 0,0 1,-1 0,0 0,0 0,0 1,0 0,0 0,-1 1,1 0,-1 0,1 1,-1 0,0 0,1 1,-1 0,-11 1,-8 2,1 1,0 1,1 2,-1 0,1 2,1 0,0 2,0 1,-28 19,-7 8,2 2,-65 63,67-52,2 2,2 2,-47 70,69-83,2 1,1 1,3 1,2 1,-23 72,39-99,-1 1,2-1,1 1,1 0,0 0,2 0,0 0,1-1,1 1,2 0,7 28,-5-31,0-1,2-1,0 0,1 0,0 0,1-1,1 0,1-1,0-1,0 0,1 0,1-1,21 14,5-1,0-2,1-1,1-3,0-1,53 14,227 44,-301-72,523 89,-530-90,0 0,0 0,0 1,0 1,14 8,-25-12,0 1,0 0,0 0,0 0,0 0,0 1,-1-1,1 1,-1 0,0 0,0 0,0 0,0 0,0 0,-1 0,1 0,-1 1,0-1,0 1,0-1,-1 1,1-1,-1 1,0-1,0 5,-1 3,-1 0,0 0,-1 0,0 0,-1-1,0 1,0-1,-1 0,-8 11,-63 87,63-93,-66 88,-4-4,-5-4,-161 136,208-203,11-10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34.4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10,'0'-4,"0"-2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7:03.5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0 184,'13'0,"0"2,-1 0,1 0,-1 1,0 1,0 0,0 1,-1 0,1 1,18 12,9 9,53 48,-78-63,43 36,-15-14,-1 2,-2 1,37 47,-55-46,-18-31,-13-25,-9-18,2 0,2-2,1 1,1-2,3 0,1 0,2-1,2 1,-1-54,6 82,0 0,2 1,-1-1,1 0,0 1,1-1,1 1,0 0,5-11,-7 17,1 0,0-1,0 1,1 0,-1 1,1-1,-1 1,1-1,0 1,1 0,-1 0,0 1,1-1,0 1,-1 0,1 0,0 1,0 0,0-1,10 0,1 1,1 1,0 0,0 1,-1 1,1 0,-1 2,0-1,0 2,0 0,0 1,-1 1,0 0,0 1,-1 1,0 0,0 1,-1 0,-1 1,1 1,-2 0,0 0,0 1,9 17,35 61,21 30,7-5,-64-88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00.0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0,'5'2,"0"0,0 0,0 0,0 0,-1 1,1 0,-1 0,0 0,1 1,-1-1,-1 1,1 0,6 8,-5-6,36 42,-2 2,-3 1,40 73,73 177,-94-179,111 175,-158-284,0 0,1-1,1-1,0 0,1 0,17 14,-22-22,-1 1,1-1,-1 0,1-1,0 0,0 0,0 0,1 0,-1-1,0 0,0 0,1-1,-1 0,1 0,-1 0,0-1,12-3,43-14,-1-3,-1-2,-1-3,63-39,-21 13,-41 21,-14 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00.4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521 1,'-4'0,"-11"0,-6 0,-4 4,-6 2,-7 3,-5 6,-8 3,-5 4,-4 1,-6 3,4-5,13-4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01.1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1 591,'78'0,"22"-2,0 5,134 20,-206-18,0 1,0 1,-1 1,0 2,0 1,-1 1,0 1,-1 1,-1 1,0 1,-1 2,38 37,-44-34,-1 0,-1 2,-1 0,-1 0,-1 1,-1 1,-1 0,-2 1,0-1,-2 2,0-1,1 29,-12-8,-6-29,11-18,-1 0,0 0,1 0,-1 0,0 0,1 0,-1 0,0-1,1 1,-1 0,1 0,-1 0,0-1,1 1,-1 0,1-1,-1 1,1 0,-1-1,1 1,-1-1,1 1,-1-1,1 1,-1-1,1 1,0-1,-1 1,1-1,0 0,-1 0,-7-13,1 0,0-1,0 0,2 0,0-1,0 0,2 1,-3-18,-5-135,10 132,-2-573,4 462,-1 58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01.9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84,'-1'0,"0"0,1 1,-1-1,0 0,0 1,0-1,0 1,0-1,1 1,-1 0,0-1,0 1,1 0,-1-1,0 1,1 0,-1 0,1-1,-1 1,1 0,0 0,-1 0,1 0,0 0,-1 0,1 0,0 0,0 1,-5 32,5-29,-1 14,2-1,-1 1,2 0,1 0,0-1,1 0,1 0,1 0,1 0,0-1,1 0,1 0,0-1,2 0,0-1,0 0,1-1,23 21,-16-18,-1-2,2 0,0-1,1-2,0 0,1-1,0-1,0 0,1-2,1-1,-1-1,1-1,0-1,26 1,-45-5,0 0,0 0,0 0,0 0,0-1,1 0,-1 0,-1 0,1-1,0 0,0 0,0 0,5-4,-7 4,0-1,0 0,0 0,0 0,-1-1,1 1,-1-1,0 1,0-1,0 0,0 0,-1 0,0 0,1 0,-2 0,2-7,2-37,-1 0,-3 0,-2 0,-2 0,-2 0,-2 1,-2 0,-26-71,34 111,0 1,0-1,-1 1,0 0,0 0,-9-11,13 37,7 12,11 13,2-1,2-1,2-1,33 43,1-10,77 77,18-11,-115-110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02.4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0,'-5'1,"1"-1,-1 1,0 0,1 1,-1-1,1 1,0 0,-1 0,1 0,0 0,0 1,0 0,0 0,1 0,-1 0,1 1,-3 3,-9 11,1 1,-15 26,10-15,-20 27,-41 82,71-122,1 0,1 1,1-1,0 2,2-1,0 1,0 0,2-1,0 39,3-52,0 0,0 0,0 0,1 0,-1-1,1 1,1-1,-1 1,0-1,1 0,0 1,0-1,0-1,1 1,-1 0,1-1,0 0,0 0,0 0,0 0,1-1,-1 1,1-1,-1 0,8 1,12 5,0-2,0-1,46 4,-65-9,119 9,1-5,0-6,-1-6,148-27,-237 29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02.9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0,'1'18,"0"0,2 0,0 0,1-1,0 0,2 0,0 0,1 0,1-1,10 17,14 17,65 78,-70-95,272 309,-251-295,1-2,3-3,1-1,106 59,-143-91,0-1,1-1,0 0,0-2,1 0,0 0,0-2,30 3,-26-7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03.4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1 130,'4'0,"2"-4,3-1,6-1,3-2,8-5,3 0,2 2,4-1,-1-4,0 3,1-3,-4 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04.7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97,'4'1,"0"1,-1-1,1 1,-1 0,1 0,-1 0,0 1,0-1,0 1,0 0,-1 0,1 0,4 6,2 2,21 22,3-1,0-1,2-2,1-1,2-2,0-2,2-1,79 33,-62-34,2-3,-1-3,2-2,0-2,1-4,77 2,-132-10,0 0,0 0,0 0,0-1,0 0,0-1,0 1,0-1,0 0,-1 0,1-1,8-5,-11 5,0 1,-1-1,1 0,-1 0,1-1,-1 1,0 0,-1-1,1 1,0-1,-1 1,0-1,0 0,0 0,0 1,-1-1,1 0,-1 0,0 0,-1-7,-1-16,-2-1,-1 1,-1 0,-1 1,-1-1,-12-25,-3 2,-2 1,-32-47,46 79,15 21,19 19,95 72,93 88,-109-93,-87-76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05.4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0 201,'34'1,"0"2,0 1,0 1,-1 2,0 1,0 2,60 26,-4 4,-2 3,141 93,-222-132,-1 1,1-1,-1 1,1 0,-1 0,5 8,-10-12,1 0,0 0,0 1,0-1,-1 0,1 1,-1-1,1 1,-1-1,0 1,1-1,-1 1,0-1,0 1,0-1,0 1,0-1,-1 1,1-1,0 1,-1-1,1 1,-1-1,1 0,-1 1,0-1,0 0,1 1,-1-1,0 0,0 0,0 0,0 0,0 0,-3 2,4-2,-1-1,0 1,0 0,0 0,0-1,0 1,0 0,0-1,0 1,0-1,0 1,0-1,0 0,0 1,-1-1,1 0,0 0,0 0,0 0,0 0,-1 0,1 0,0 0,0-1,-2 1,1-2,1 1,-1 0,1 0,-1 0,1-1,0 1,-1-1,1 1,0-1,0 0,0 1,0-1,-1-3,-1-5,0 0,0-1,1 1,-1-18,-1-29,3 0,2 0,3 0,2 0,2 1,18-59,-12 72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06.4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384 533,'2'-6,"0"1,0-1,0 1,0 0,1 0,0 0,0 1,7-9,4-8,3-11,-1-1,-1 0,-2-1,-2-1,0 0,-3 0,-1-1,-1 0,0-51,-6 84,0 0,0 0,0 0,0 0,-1 0,0 1,1-1,-1 0,0 0,0 0,-1 1,1-1,0 0,-1 1,0-1,-2-2,2 4,0-1,1 1,-1 0,0 0,0 0,0 0,0 1,0-1,0 0,0 1,0 0,0-1,0 1,0 0,0 0,-1 0,-3 1,-2 0,0 2,-1-1,1 1,0 0,0 1,1 0,-1 0,1 1,-13 10,-26 24,2 3,2 2,1 1,3 2,2 2,-52 91,80-124,0 1,1 0,0 1,1 0,2 0,-1 0,2 1,-2 31,5-43,0 1,0-1,1 0,0 0,0 0,1 0,-1 0,1-1,1 1,0 0,0-1,0 1,0-1,1 0,0 0,1-1,-1 1,1-1,0 0,0 0,1-1,-1 1,1-1,0 0,11 5,11 2,1 0,0-2,0-1,1-2,0 0,35 1,187-5,-169-4,-77 2,0 0,0-1,0 1,0-1,0 0,0-1,0 1,0-1,-1-1,1 1,8-5,-12 5,0 0,-1 0,1 1,0-1,-1 0,1-1,-1 1,0 0,1 0,-1-1,0 1,0 0,-1-1,1 1,-1-1,1 1,-1-1,0 0,1 1,-1-1,-1 1,1-1,0 1,-1-1,1 0,-1 1,0 0,0-1,-1-3,-6-11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7:04.4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1 411,'5'-7,"0"-1,0 1,0-1,-1 0,-1 0,1-1,2-8,5-13,25-37,-19 36,18-41,-32 63,0 1,0-1,-1 0,0 1,0-1,-1 0,-1 0,1 0,-3-19,2 27,0 0,0-1,0 1,0 0,0 0,0-1,-1 1,1 0,-1-1,1 1,-1 0,1 0,-1 0,0 0,0 0,1 0,-1 0,0 0,0 0,0 0,0 0,0 0,0 0,0 1,-1-1,1 0,0 1,0-1,0 1,-1 0,1-1,0 1,-1 0,1 0,0 0,-1 0,1 0,0 0,0 0,-1 0,1 0,0 0,-1 1,1-1,0 1,-3 0,1 1,0-1,0 1,-1 0,1 0,0 0,0 1,1-1,-1 1,0-1,1 1,0 0,0 0,-1 0,2 0,-1 0,-2 5,3-5,1-1,-1 0,1 0,0 0,-1 0,1 1,0-1,0 0,1 0,-1 1,0-1,1 0,-1 0,1 0,0 0,0 0,-1 0,1 0,1 0,0 2,1 0,1 0,-1-1,1 0,-1 1,1-2,0 1,0 0,1-1,3 3,13 3,-1 0,2-2,27 6,-33-9,337 102,-350-105,0 1,0 0,0 0,0 0,0 1,0-1,0 1,-1-1,1 1,0 0,-1 0,1 0,-1 1,0-1,0 0,0 1,0-1,0 1,-1 0,1 0,1 3,-3-1,0-1,0 0,0 0,-1 0,1 0,-1 0,0 1,0-1,-1-1,1 1,-1 0,0 0,0 0,0-1,-5 7,-53 86,17-26,-72 90,100-143,1-2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09.9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1923,'234'-248,"-11"-11,260-391,-422 561,-5-2,-3-3,-5-2,39-110,-85 199,3-8,0 0,-1-1,4-30,-7 43,-1 0,0 1,0-1,0 0,0 0,0 0,0 0,-1 1,0-1,1 0,-1 0,0 1,0-1,0 0,-1 1,1-1,-1 1,1 0,-1-1,0 1,0 0,0 0,0 0,0 0,0 1,-1-1,1 1,-1-1,-2-1,-19-2,0 0,0 1,-1 2,1 0,0 2,-48 5,37-3,-31 4,0 2,0 4,1 2,1 3,0 3,2 3,-90 45,77-28,3 3,1 4,3 2,1 3,-89 92,124-111,2 2,1 1,2 1,1 2,2 0,2 1,2 2,-27 76,37-84,2 1,1 0,1 1,2 0,2-1,1 1,1 0,3 0,1 0,1-1,17 58,-13-64,2 0,1 0,1-1,1-1,2 0,1-1,0-1,23 23,-13-18,2-2,1-1,2-1,0-2,56 32,-28-25,2-2,1-3,1-3,0-3,2-3,0-2,79 6,-78-16,0-3,0-2,0-4,-1-3,0-3,0-2,-1-3,69-26,-21-2,-2-5,-2-5,156-102,-218 126,-1-2,-1-2,-2-2,-2-1,45-52,-70 65,-16 22,1 1,-1-1,1 0,-1 1,0-1,1 0,-1 1,0-1,1 0,-1 0,0 1,0-1,0 0,0 0,0 0,0 1,0-1,0 0,0 0,0 0,0 1,0-1,-1 0,1 0,0 1,0-1,-2-1,-3 3,5 11,4 12,14 7,1-2,1 0,2-1,1-1,40 38,-3-3,-8-4,-8-7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10.6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0,'0'12,"1"0,1-1,0 1,1 0,0-1,1 0,0 0,1 0,6 11,12 17,30 38,-21-31,995 1356,-988-1355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11.3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67 939,'-29'7,"27"-5,0-1,-1 0,1 0,-1-1,1 1,0 0,-1-1,1 0,-1 1,1-1,-1 0,0 0,-2-1,5-1,0 1,1-1,-1 0,1 1,-1-1,1 1,0-1,-1 1,1-1,0 1,0 0,0-1,0 1,0 0,0 0,2-2,-2 3,60-63,103-83,-66 64,553-462,-638 533,4-3,0 1,1 0,36-18,-31 22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12.1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176 381,'-2'0,"1"1,-1 0,0-1,1 1,-1 0,1-1,0 1,-1 0,1 0,0 0,-1 0,1 1,0-1,0 0,0 0,0 1,-1 1,-19 31,17-25,-15 27,2 2,2 0,1 1,2 0,2 1,-6 50,4 6,1 147,12-164,23 154,-16-189,3 1,1-1,2-1,36 76,-42-103,1 0,1-1,1-1,0 0,0 0,2-1,-1 0,2-1,0-1,0 0,1-1,25 13,-19-13,0-1,1-2,0 0,1-1,-1-1,1-1,0-1,0-1,26-2,-19-1,-1-1,1-2,-1-1,0-2,0 0,0-2,-1-1,-1-1,0-2,0 0,-1-2,-1-1,0-1,-2-1,35-34,-47 39,-1 0,0-1,-1-1,0 0,-2 0,1-1,-2 0,0 0,-1 0,-1-1,0 0,-1 1,-1-1,-1-1,0 1,-3-23,-2-11,-3 1,-1 0,-3 0,-22-61,3 29,-3 2,-4 1,-3 1,-3 3,-73-95,18 46,-5 4,-123-111,213 219,3 1,1 1,-2 1,0 0,0 0,0 1,-1 1,0 0,-24-10,35 16,-1 1,1-1,-1 1,1 0,0 0,-1 0,1 0,0 0,-1 0,1 0,-1 0,1 0,0 1,-1-1,1 1,0-1,-1 1,1-1,0 1,0 0,-1-1,1 1,-1 1,-7 10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46.0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1 126,'0'11,"2"-1,-1 1,1-1,1 0,0 0,0 0,1 0,10 18,52 75,-37-60,447 625,-327-468,58 72,-205-270,-1 0,1 0,-1 0,1 0,0-1,0 1,0 0,0-1,0 1,0-1,0 0,0 0,0 0,5 2,-5-4,-1 1,1 0,-1-1,1 1,-1-1,0 1,1-1,-1 0,0 0,1 1,-1-1,0 0,0 0,0 0,0 0,0 0,0-1,0 1,0 0,0 0,0-1,-1 1,1 0,-1-1,1-1,6-13,0 0,-2-1,0 1,-1-1,0 0,1-24,-1-113,-1 27,40-240,-19 195,3-255,-29 294,1 132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46.9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510 148,'-29'0,"0"1,0 2,-42 8,55-7,0 2,0-1,0 2,1 0,0 0,1 2,-21 15,16-9,0 1,1 1,0 0,2 1,0 2,1-1,-15 28,21-32,1 1,1 0,0 0,1 1,1-1,1 1,0 1,1-1,1 0,0 35,2-48,0 0,1 0,-1 0,1-1,0 1,0 0,0-1,0 1,1-1,-1 1,1-1,0 0,0 0,0 1,1-1,-1-1,1 1,-1 0,1-1,0 1,0-1,0 0,0 0,1 0,-1 0,1-1,-1 1,1-1,-1 0,8 1,8 1,1 0,0-2,1 0,34-5,-11 2,430-27,-463 29,-1-2,1 1,-1-1,0-1,1 0,-1 0,13-7,-20 8,0 0,0 0,0-1,0 1,-1-1,1 1,-1-1,1 0,-1 0,0 0,0 0,0 0,-1-1,1 1,-1 0,0-1,0 1,0-1,0 0,0 1,-1-1,0 0,0 1,0-5,-1-3,0 0,-1 0,0 1,-1-1,0 1,-1-1,-7-15,-44-70,31 58,-9-16,-4 1,-1 2,-79-82,113 128,0 1,0 0,0 0,-1 0,0 1,1-1,-1 1,0 0,0 1,-1-1,1 1,-1 0,-7-2,-3 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48.1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0,'3'36,"2"-1,1 0,2 0,1 0,20 48,-2-4,231 852,-250-900,6 30,3 0,2-1,42 89,-58-143,0 0,1 0,-1-1,1 1,1-1,-1 0,1 0,-1 0,2 0,-1-1,0 0,12 6,-9-7,0 0,1-1,-1 0,1 0,0-1,0 0,-1-1,1 0,12-1,102-3,106-9,-198 9,0-2,0-1,-1-1,0-2,38-18,-36 13,0-2,-2-2,33-24,-32 17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48.9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368 397,'-4'-1,"-1"1,1-1,0 0,-1 0,1 0,0-1,0 0,0 0,0 0,1 0,-1 0,0-1,1 1,-5-5,-44-50,34 36,-60-68,-67-101,137 180,6 13,9 21,29 53,51 78,-18-34,43 103,110 311,-217-518,2-1,-1 0,2 0,0-1,13 18,-17-28,0-1,0 0,0 0,0 0,1 0,0-1,0 0,0 0,0 0,0 0,0-1,1 0,-1 0,1 0,0-1,0 0,-1 0,1-1,7 1,91 9,-75-6,0-1,1-2,40-2,-40-3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49.3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1 190,'4'0,"14"-5,13-9,18-7,22-9,21-7,19-6,-8 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50.2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482 0,'-4'1,"0"1,0 0,0 0,0 0,0 0,0 0,1 1,-1 0,1 0,-4 4,-1 0,-33 30,2 2,2 2,1 1,3 1,1 3,2 0,3 2,1 1,3 1,2 0,2 2,2 1,3 0,2 1,-6 58,16-96,1 1,1 0,0-1,1 1,1-1,4 21,-4-32,0 0,0 1,0-1,0 0,1 0,0 0,0 0,0-1,0 1,1-1,0 0,0 0,0 0,0 0,1-1,0 1,-1-1,1 0,0-1,0 1,9 1,0 1,0-1,1-1,-1-1,1 0,0-1,0 0,28-3,-38 1,1 0,-1 0,1 0,-1-1,1 0,-1 0,0-1,0 1,0-1,6-4,-8 4,-1 1,1-1,-1 1,1-1,-1 0,0 0,0 0,-1 0,1 0,-1-1,1 1,-1 0,0-1,0 1,0-1,-1 1,1-7,-2-28,-1 0,-1 0,-10-38,2 10,-10-52,11 67,1-1,-3-97,12 148,0-1,0 0,-1 0,1 0,0 0,1 1,-1-1,0 0,0 0,1 0,-1 1,1-1,0 0,-1 0,1 1,0-1,0 1,0-1,0 1,0-1,3-2,-3 4,1 0,-1 0,0 1,1-1,-1 0,0 0,1 1,-1-1,0 1,0-1,0 1,1-1,-1 1,0 0,0-1,0 1,0 0,0 0,0 0,0 0,-1 0,2 1,9 12,0 0,-1 0,8 17,249 385,-195-311,-52-76,-4-9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7:06.7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1406 787,'-4'-7,"0"1,0 0,-1 0,0 0,-1 0,1 1,-1 0,0 0,0 1,-1 0,-7-4,-2-1,-1 1,0 1,-25-8,14 9,0 2,-1 0,1 2,-1 1,0 1,1 2,-1 0,1 2,0 1,0 2,-37 13,0 4,1 2,1 3,-91 58,105-55,1 2,1 2,2 1,2 3,1 2,3 1,1 2,2 2,-36 63,60-89,2 1,0 0,-9 33,17-50,1 0,0-1,-1 1,1 0,1 0,-1 0,1 0,0 0,0 0,0 0,1 0,0 0,0 0,0 0,0-1,1 1,0 0,0-1,0 1,1-1,-1 0,1 0,3 5,-1-6,0 0,0 0,0 0,0-1,1 0,-1 0,1 0,-1 0,1-1,0 0,-1 0,1-1,0 1,0-1,0 0,-1-1,1 0,0 0,-1 0,1 0,0-1,4-2,11-4,0 0,-1-2,0 0,25-19,204-158,-106 76,11-8,222-153,-375 271,0 0,0 1,0-1,0 1,1-1,-1 1,0 0,0-1,0 1,1 0,-1 0,0 0,0 0,1 0,-1 0,0 0,0 0,1 0,-1 1,0-1,0 0,0 1,0-1,1 1,-1-1,0 1,0 0,0 0,0-1,1 2,26 36,-10-12,23 14,3-1,1-2,2-3,55 32,-24-15,-16-8,2-2,3-3,115 48,-176-83,0-1,0 0,0-1,0 0,0 0,0 0,13-1,-17 0,0 0,0-1,0 1,0-1,0 0,0 1,0-1,0 0,0 0,0 0,0-1,0 1,-1 0,1-1,0 1,-1-1,1 0,-1 1,0-1,0 0,1 0,-1 0,0 0,-1 0,2-4,4-18,-1 0,-2 0,0 0,-2 0,-1-1,-3-29,2 0,0-51,-16-314,11 363,-2-1,-3 2,-3 0,-1 0,-31-68,38 105,0 0,-2 0,0 1,-1 0,-22-26,29 39,1 0,-1 1,0 0,0 0,0 0,0 0,0 1,0-1,-1 1,1 0,-1 0,0 1,0-1,0 1,1 0,-1 1,0-1,0 1,0 0,0 0,0 0,0 1,0 0,0 0,0 0,0 0,-8 4,11-4,0 1,0-1,0 0,-1 1,1-1,1 1,-1-1,0 1,0 0,1 0,-1 0,1 0,-1 0,1 0,0 0,0 1,0-1,0 0,0 1,1-1,-1 0,1 1,-1-1,1 1,0-1,0 1,0-1,0 1,1-1,-1 1,1-1,-1 0,1 1,0-1,1 3,4 11,0 0,1-1,18 28,-19-34,101 166,240 299,-225-326,122 135,-236-274,1-2,-1 1,1-1,1-1,-1 1,1-2,0 1,0-1,1-1,0 0,18 4,-24-7,0 0,1-1,-1 0,1 0,-1 0,1-1,-1 0,0 0,1 0,-1 0,0-1,0 0,0 0,0-1,0 1,0-1,-1 0,1-1,-1 1,0-1,0 1,0-1,-1 0,1-1,5-8,185-236,-163 213,-18 20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51.2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283 33,'-13'-1,"0"0,0-1,-19-6,-25-3,48 10,0 0,1 0,-1 2,0-1,0 1,1 0,-1 0,-9 4,14-3,1-1,-1 1,1 0,-1 1,1-1,0 1,0-1,0 1,1 0,-1 0,1 0,-1 1,1-1,0 0,0 1,1-1,-1 1,1 0,-1 0,0 4,-1 2,0 0,1 1,0-1,1 1,0-1,0 1,1 0,1-1,2 17,-2-23,0 1,1-1,-1 0,1 0,0 0,0 0,0-1,0 1,1 0,0-1,-1 1,1-1,0 0,1 0,-1 0,1-1,-1 1,1-1,0 0,0 0,0 0,0 0,0-1,0 0,5 2,5 0,0-1,0 0,0 0,0-1,20-2,-31 1,0 0,0 0,1-1,-1 1,0-1,0 1,0-1,0 0,-1-1,1 1,0 0,0-1,-1 1,1-1,-1 0,1 0,-1 0,0 0,1-1,-1 1,-1 0,1-1,0 0,0 1,-1-1,0 0,1 0,-1 0,1-5,1-22,-1 0,-2 0,-4-37,1 3,4 51,3 13,10 24,-8-13,821 1605,-759-1477,323 723,-383-840,3 2,-1 1,-2 0,-1 0,0 1,-2 0,-1 0,0 27,-4-50,0-1,-1 1,1-1,-1 1,1-1,-1 0,0 1,0-1,0 0,0 0,0 0,-1 0,1 0,-1 0,1 0,-1 0,0 0,0-1,0 1,0-1,0 1,0-1,0 0,0 0,0 0,-1 0,1 0,0 0,-1 0,1-1,-1 0,1 1,-1-1,1 0,-3 0,-12 0,0 0,0-2,0 0,-16-4,25 5,-35-9,1-2,0-1,1-3,0-1,1-2,1-2,1-1,-36-29,20 10,2-2,2-3,2-2,-65-82,77 80,1-2,3-1,2-2,3-1,2-1,3-1,2-1,3-1,2 0,3-1,3-1,2 0,3 0,3 0,3 0,2 0,3 0,20-82,1 47,5 1,4 2,4 1,4 2,4 2,79-108,-104 163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52.1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399 932,'13'-16,"-1"0,0-1,-2 0,0-1,10-24,-9 20,23-54,-3-2,-3-1,26-123,-50 184,0-1,-1 0,-2 0,0 0,-1 0,0 0,-5-24,3 35,0 0,0 0,-1 0,-1 0,1 0,-1 1,0-1,-1 1,0 0,0 0,0 1,-1 0,0-1,0 2,-1-1,1 1,-1 0,-10-5,7 4,0 1,-1 0,1 0,-1 1,0 1,0 0,-1 0,1 1,0 0,-1 1,1 1,-1 0,1 0,-1 1,1 0,0 1,-1 1,1 0,0 0,0 1,1 0,-1 1,1 0,0 1,0 0,1 0,-1 1,2 1,-1-1,1 2,0-1,1 1,-9 12,-2 7,0 1,2 1,2 1,1 0,-14 47,6-2,-13 97,25-114,2 0,2 0,4 1,8 93,-3-129,0-1,2 1,0-1,2 0,0-1,13 23,-14-31,2 0,0-1,1 1,0-2,1 1,0-2,1 1,0-2,26 18,-13-14,0-1,1-2,0 0,0-2,2-1,-1-1,1-1,-1-1,1-2,30 0,1-2,1-4,-1-2,99-20,-132 19,0-2,0 0,36-18,-53 22,0 0,0-1,0-1,-1 1,0-1,0-1,0 0,-1 0,0 0,0-1,-1 0,7-11,-5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54.6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332 1,'-13'-1,"-1"1,1 1,-1 0,1 1,0 0,0 1,0 0,0 1,0 1,1 0,-1 0,1 2,1-1,-1 1,1 1,1 0,-20 19,20-16,1 0,1 0,0 1,0 0,1 0,1 1,0 0,1 0,0 0,1 1,0 0,2 0,-1 0,1 0,1 0,1 0,0 0,1 0,0 0,1 1,1-2,0 1,1 0,0 0,1-1,1 0,0 0,1-1,0 0,1 0,10 13,31 27,3-3,1-1,113 75,-47-36,-96-70,21 16,-1 2,58 61,-89-83,-1 1,0 1,-1 0,0 0,-2 1,1 0,-2 0,0 1,-2 0,1 0,4 34,-8-25,-1 1,-1 0,-1 0,-2-1,-1 1,0-1,-2 0,-2 0,0-1,-1 0,-2 0,0-1,-2 0,0-1,-29 36,36-52,0 0,0 0,-1-1,0 0,0 0,-1-1,1 0,-1 0,0-1,0 0,-1 0,1-1,-1 0,0 0,0-1,0 0,0-1,0 0,0-1,-1 0,1 0,0 0,0-2,0 1,0-1,0 0,0-1,1 0,-1 0,1-1,-1 0,1 0,-12-10,-8-6,1-2,2 0,0-2,-26-32,7 2,-37-62,65 91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55.2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1,'2'19,"1"0,1 0,1 0,0 0,1-1,1 1,18 32,1 7,78 203,158 342,-259-596,4 9,1-2,0 1,1-1,0 0,1-1,0 0,2-1,13 13,-22-23,0-1,0 0,-1 0,1 0,0 0,0 0,0-1,0 0,0 1,0-1,0 0,0 0,0-1,0 1,0 0,0-1,-1 0,1 0,0 0,0 0,3-2,8-4,0-1,23-17,-20 13,94-79,-90 77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55.7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0 301,'5'-5,"5"0,5 0,9-4,9-4,7 0,14-2,19-7,15-4,9-2,9-5,4 4,-3 6,-13 3,-8 0,-15 4,-15 5,-18 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56.6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421 1,'-12'1,"0"0,0 1,0 1,0 0,1 1,-1 0,1 0,0 1,0 1,1 0,-1 0,1 1,1 0,-1 1,-8 9,-9 11,0 1,2 1,-29 46,47-66,-11 16,1 0,1 2,1-1,-11 32,25-57,0-1,1 1,-1 0,1 0,-1 0,1 0,0-1,0 1,-1 0,1 0,1 0,-1 0,0 0,0-1,1 1,-1 0,1 0,-1 0,1-1,0 1,0 0,0-1,0 1,0 0,0-1,0 1,0-1,0 0,1 1,-1-1,1 0,-1 0,1 0,0 0,-1 0,1 0,0-1,-1 1,1 0,0-1,0 1,0-1,-1 0,5 0,9 2,0-1,0-1,0 0,21-4,-29 3,12-1,0 0,0-2,0 0,-1-2,1 0,30-15,-42 18,-1-1,0 0,0 0,-1 0,1-1,-1 0,0 0,0 0,0-1,-1 0,0 0,0 0,0 0,-1 0,0-1,0 0,-1 1,0-1,0 0,2-14,-4-37,-1 47,1-1,0 1,1-1,2-12,-3 24,0-1,0 1,0-1,1 1,-1-1,0 1,0 0,0-1,1 1,-1 0,0-1,1 1,-1 0,0-1,1 1,-1 0,0-1,1 1,-1 0,0 0,1 0,-1-1,1 1,-1 0,1 0,-1 0,0 0,1 0,-1 0,1 0,-1 0,1 0,-1 0,1 0,-1 0,0 0,1 0,-1 0,1 0,-1 1,1-1,-1 0,0 0,1 1,-1-1,0 0,1 0,-1 1,0-1,1 0,-1 1,0-1,1 0,-1 1,0-1,0 1,1-1,24 29,-20-23,105 126,159 253,-253-360,-3-8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57.8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1,'1'2,"-1"0,1 0,0 0,0 0,0 0,0 0,1 0,-1 0,1 0,-1-1,4 4,3 4,517 635,-52-70,-460-554,-9-14,0 0,0-1,1 1,-1-1,1 0,0 0,9 6,-14-11,1 0,-1 0,1 0,-1-1,1 1,-1 0,0 0,1-1,-1 1,1 0,-1-1,0 1,1 0,-1-1,0 1,0 0,1-1,-1 1,0-1,0 1,1-1,-1 1,0-1,0 1,0-1,0 1,0-1,0 1,0-1,0 1,0-1,0 1,0 0,0-1,0 1,0-1,-1 0,2-25,-1 26,-13-150,7 106,2 0,2-1,2 1,8-63,-8 103,1-1,1 1,-1-1,0 1,1 0,0-1,0 1,0 0,1 0,-1 1,1-1,0 0,0 1,0 0,1-1,4-2,-2 2,1 0,-1 1,1 0,0 0,0 0,0 1,0 0,0 0,10 0,10 0,0 2,1 0,-1 2,36 7,-5 1,0 3,56 19,-85-22,-1 2,0 1,0 0,-1 3,41 29,-63-41,0 1,0-1,0 1,0 0,-1 0,0 0,0 1,0 0,0-1,-1 1,0 1,-1-1,1 0,-1 1,0-1,-1 1,1-1,-1 1,-1 0,1 0,-1-1,-1 1,1 0,-1 0,0-1,0 1,-1 0,0-1,0 1,-1-1,0 0,0 0,0 0,-1 0,1-1,-2 1,1-1,-7 7,-10 8,0 0,-1-2,-1-1,-1 0,-1-2,0-1,0-1,-47 17,33-17,1-2,-2-1,1-3,-2 0,-66 0,89-8,0 0,0-2,0 0,0-1,1-1,0 0,0-1,0-1,1-1,-1 0,2-2,-1 1,2-2,-24-20,22 15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58.2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0,'0'4,"0"6,4 6,6 4,1 3,7 6,6-2,-3-1,5-1,-2 0,-2-4,1-3,-5 2,-4-4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58.6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125 169,'-9'-5,"-6"-13,-6-9,1-3,0-2,-2 1,4 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59.4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25 133,'0'-14,"0"1,-1 0,-1-1,0 1,-1 0,0 0,-1 0,-6-13,183 325,-144-252,55 80,105 122,-168-224,33 30,-45-47,0 0,0-1,0-1,1 0,0 0,0-1,17 7,-21-11,1 0,-1 0,0-1,1 1,-1-2,0 1,0-1,1 1,-1-2,10-2,65-26,-62 21,228-80,-227 81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7:07.4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0 177,'5'0,"9"-4,7-2,8 1,13-4,11-4,10-4,16-4,2 2,1 0,-6 3,-6 5,-7-1,-10 2,-10 3,-7 2,-11 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49:59.8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1,'0'4,"8"6,7 10,11 5,3 3,3 1,-1 0,-1 0,-6-7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00.2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61 93,'-4'-4,"-2"-6,-4-6,-4-3,-1-4,4 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00.9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0,'6'5,"1"-1,-1 1,0 1,0-1,8 12,103 122,362 392,-453-506,-10-8,0-1,2-1,-1 0,2-2,0 0,26 13,-40-24,0 0,0-1,0 0,0 0,1 0,-1 0,0-1,0 0,1 0,-1 0,0-1,0 0,1 0,-1 0,6-3,-1 0,1-1,-1-1,0 1,-1-2,17-13,-14 10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01.4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0 254,'4'-4,"6"-2,6-4,4-4,2-4,7-4,3-2,0-1,3-1,0 0,-2 4,-2 2,-2 0,-6 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02.5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1 653,'0'2,"1"0,0-1,0 1,0-1,0 1,1-1,-1 1,0-1,0 0,1 1,-1-1,1 0,-1 0,1 0,0 0,-1 0,1 0,0-1,0 1,1 0,39 13,-39-13,0 0,-1-1,1 1,0-1,0 0,0 1,0-1,0-1,0 1,0 0,-1-1,1 1,0-1,0 0,0 0,-1 0,1 0,0-1,-1 1,4-3,-2 0,0 1,-1-1,0 0,0 0,0-1,0 1,0-1,-1 1,0-1,3-9,2-11,-2-1,0 0,1-46,-5 52,7-437,-6 462,1 1,0 0,0-1,1 0,0 0,0 0,5 5,-2-1,365 408,41 52,88 276,-488-725,0 0,-2 1,0 1,-2 0,0 0,-2 1,0 0,3 26,-9-47,-1 1,0 0,0 0,0 0,0 0,-1 0,1 0,-1-1,1 1,-1 0,0 0,0-1,-1 1,1-1,0 1,-1-1,1 1,-1-1,0 0,0 0,0 0,-3 3,0-2,0 0,0-1,0 0,0 0,0 0,0 0,-1-1,1 0,0 0,-1 0,-5-1,-12 0,1-1,0-1,-1-1,-37-10,1-5,1-3,1-2,-73-40,-147-113,221 136,2-3,2-1,2-3,1-2,-46-63,86 98,0 0,2 0,-1-1,2 0,0 0,1-1,0 1,1-1,1 0,1-1,0 1,1 0,1-1,0 1,1 0,1-1,1 1,5-19,1 2,2 0,1 1,2 0,0 1,3 1,0 1,36-46,-7 25,-31 35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15.2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636 1,'-21'1,"0"1,1 1,-1 1,1 1,-1 1,1 0,1 2,0 0,0 1,0 1,-21 16,-1 3,2 2,1 1,-54 60,74-73,1 0,1 1,1 0,1 2,1-1,1 2,1 0,0 0,2 1,1 0,1 0,-6 41,12-58,1-1,0 1,0-1,0 0,1 1,0-1,0 0,1 1,0-1,0 0,0 0,1 0,0 0,0-1,1 1,-1-1,1 0,0 0,1 0,-1 0,1-1,0 0,0 0,0 0,0-1,1 1,0-1,9 3,14 6,0-2,2-2,-1 0,50 5,-54-9,42 3,-45-5,0 1,1 0,21 8,-43-11,-1 0,1 0,-1 0,0 1,1-1,-1 1,0-1,1 1,-1-1,0 1,0 0,0 0,0-1,1 1,-1 0,0 0,0 0,-1 0,1 0,0 0,0 1,0-1,-1 0,1 0,-1 1,1-1,-1 0,1 1,-1-1,0 0,1 1,-1-1,0 0,0 1,0-1,0 1,-1-1,1 0,0 1,0-1,-1 0,1 1,-1-1,1 0,-1 1,0-1,1 0,-1 0,-1 2,-3 3,0 0,0 0,0 0,-1-1,0 0,0 0,-10 6,0-2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16.1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107 2,'-15'-1,"5"0,0 1,0 0,0 1,-10 1,19-1,-1-1,1 0,-1 0,1 1,0-1,-1 1,1-1,-1 1,1 0,0-1,0 1,-1 0,1 0,0 0,0 0,0 0,0 0,0 0,0 0,0 1,0-1,1 0,-1 1,0-1,1 0,-1 1,1-1,-1 1,1-1,0 0,0 1,-1-1,1 4,3 9,-1 0,1 0,1-1,1 1,9 19,2 8,66 157,141 244,-93-195,-95-173,-15-31,2-1,29 43,-49-81,0-1,1 0,0 0,-1 1,1-1,0-1,0 1,1 0,-1-1,0 0,1 1,0-1,-1-1,1 1,0-1,0 1,0-1,0 0,0 0,0-1,0 1,1-1,-1 0,0 0,0 0,4-2,2 0,0-2,0 1,-1-1,0-1,0 0,0 0,-1-1,1 0,10-10,81-77,-86 81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16.5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0 290,'0'-5,"5"0,5 0,5-4,5-4,2 0,7-2,7-3,6-7,4-3,3-1,-3-1,0 2,-4 0,-5 6,-9 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17.3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1 608,'4'-2,"1"1,-1-1,0 0,1 0,-1-1,0 1,0-1,-1 0,1 1,-1-2,6-5,7-5,29-20,-1-2,-2-3,-1-1,-3-2,-1-1,55-85,-80 108,-4 9,0 0,-2 0,1-1,-1 1,-1-2,0 1,-1 0,5-23,-9 33,0 1,0-1,1 0,-2 0,1 1,0-1,0 0,0 0,-1 0,1 1,-1-1,0 0,1 1,-1-1,0 1,0-1,0 1,0-1,0 1,0-1,-1 1,1 0,-3-2,1 1,0 1,1 0,-1 0,0 0,-1 0,1 1,0-1,0 1,0-1,0 1,0 0,-5 1,-3 1,0 0,0 0,1 1,-1 0,1 1,-17 9,5 1,1 1,0 0,1 2,1 0,0 2,-16 21,23-26,1 1,1 0,1 0,0 1,1 0,0 1,2 0,0 0,-6 28,11-39,0 1,0-1,1 1,0-1,0 1,0-1,1 1,0-1,1 0,-1 1,1-1,0 0,1 0,-1 0,6 8,-3-7,1 0,-1-1,1 0,1 0,-1 0,1-1,0 0,0 0,0-1,12 6,11 1,0-1,0-2,1 0,0-2,40 2,74 8,280-5,-394-15,-9-2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18.6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1 704,'34'1,"0"1,0 1,0 3,0 0,-1 2,0 2,-1 1,0 1,0 2,-1 1,44 30,-54-32,-8-6,0 1,-1 0,0 1,0 1,-1-1,0 2,13 16,-23-27,-1 1,1 0,-1 0,1-1,-1 1,1 0,-1 0,1 0,-1-1,0 1,1 0,-1 0,0 0,0 0,0 0,0 0,0 0,0 0,0 0,0-1,0 1,0 0,0 0,0 0,-1 0,1 0,0 0,-1 0,1-1,-1 1,1 0,-1 0,1-1,-2 2,1-2,0 1,0-1,1 0,-1 0,0 0,0 0,0 0,0 0,0 0,1 0,-1 0,0-1,0 1,0 0,0 0,1-1,-1 1,0-1,0 1,1 0,-1-1,0 1,1-1,-1 0,0 1,1-1,-1 0,1 1,-1-1,1 0,0 1,-1-1,1 0,-1 0,1 0,0-1,-10-24,2 0,0 0,2-1,1 0,-2-40,2 20,5 43,-16-172,15 155,1 0,2 0,0 1,1-1,1 0,10-28,-14 47,1-1,-1 1,1 0,0-1,0 1,0 0,0 0,0 0,0 0,1 0,-1 0,1 0,0 0,-1 0,1 1,0-1,0 1,0-1,0 1,0 0,0 0,0 0,1 0,-1 0,0 0,0 1,1-1,-1 1,1 0,-1-1,0 1,1 0,-1 0,1 1,-1-1,0 0,1 1,-1 0,0-1,1 1,1 1,10 5,-1 1,0 0,0 1,-1 0,15 15,-17-15,35 28,-3 2,-1 2,-2 1,40 57,-82-112,0-1,1 1,-1-22,3 28,-1-34,1 1,2-1,2 1,14-64,-1 36,47-118,-64 184,1-1,0 1,0 0,0 0,0 0,0-1,0 1,1 0,-1 0,1 1,-1-1,1 0,0 0,0 1,0-1,0 1,0 0,0-1,0 1,0 0,0 0,1 0,-1 1,0-1,1 0,-1 1,0 0,1-1,-1 1,1 0,-1 0,1 1,-1-1,0 0,1 1,-1-1,0 1,1 0,-1 0,0 0,0 0,0 0,0 1,4 2,10 6,-1 2,-1 0,0 0,19 22,-32-32,38 38,82 96,-110-118,-4-3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7:09.1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274 524,'-21'0,"0"1,0 1,0 1,-27 7,37-7,1 1,-1 0,1 0,0 1,0 1,1-1,-1 1,1 1,0 0,-8 8,14-11,0 1,1-1,-1 0,1 1,0 0,0-1,0 1,1 0,-1 0,1 0,0 0,1 0,-1 0,1 0,0 0,0 1,1-1,-1 0,1 0,0 0,1 0,-1 0,4 7,5 11,0 0,1 0,19 28,26 37,4-2,104 115,-148-184,2 0,0-1,32 22,-44-35,0 1,1-1,-1 0,1 0,0-1,0 0,10 2,-14-3,0-1,1 0,-1 0,0 0,0 0,0 0,0-1,0 0,1 1,-1-1,0 0,0-1,-1 1,1 0,0-1,0 0,3-3,-2 2,-1-1,0 0,0 0,-1 0,1 0,-1 0,0-1,0 1,0-1,-1 0,1 1,-1-1,0 0,0 0,-1 0,0-8,0-10,-1-1,-4-25,4 41,-8-59,-3-1,-39-121,36 150,-1 0,-2 1,-1 1,-2 1,-50-65,32 52,-49-45,86 92,0 0,0 0,0 0,0 0,1 0,-1 0,0 0,1-1,-1 1,1-1,0 1,-1-4,2 4,0 1,0 0,1 0,-1 0,0 0,1 0,-1 0,0 0,1 0,-1 0,1 0,0 0,-1 0,1 0,0 1,0-1,-1 0,1 0,0 1,0-1,0 0,0 1,0-1,0 1,0-1,0 1,0 0,0-1,0 1,0 0,0 0,2 0,14-5,-1 0,1 2,0 0,0 1,0 0,0 2,0 0,0 1,0 1,0 0,0 1,0 1,-1 0,0 2,20 8,54 31,-2 3,87 64,-107-67,2 0,-3 4,-1 3,-3 3,95 107,-155-160,-1 1,0-1,0 1,0 0,0 0,0-1,0 1,-1 0,0 0,1 1,-1-1,0 0,-1 0,2 6,-3-7,1 0,-1 0,0 0,0 0,0 0,0-1,0 1,0 0,-1-1,1 1,0-1,-1 1,1-1,-1 1,0-1,1 0,-1 0,0 0,0 0,0 0,0-1,0 1,-3 1,1 0,0-1,-1 1,1 0,-1-1,1 0,-1 0,1 0,-1-1,0 1,1-1,-1 0,0-1,1 1,-1-1,1 0,-1 0,-7-3,7 1,0 0,0-1,0 0,1 0,-1 0,1-1,0 0,0 0,1 0,-1 0,1 0,-5-12,-12-25,1-1,3-1,1 0,2-1,2-1,3 1,1-2,-1-59,8 91,1 1,0 0,1 0,0 0,2 0,-1 1,2-1,10-23,-4 17,0 2,1-1,1 2,1-1,16-14,-6 2,-1-1,-1-1,-2-1,23-49,-43 82,13-26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03.9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1 654,'0'-1,"0"0,1 0,-1 0,0 0,1 0,-1 0,1 0,-1 0,1 0,0 1,-1-1,1 0,0 0,0 0,0 1,0-1,-1 0,1 1,0-1,0 1,0-1,2 0,26-9,-29 10,32-6,-1 0,1 3,0 0,32 3,-15-1,895 6,3 34,44 0,1141-56,-500-126,-113 7,-262 72,0 81,-339 83,-12 50,-410-65,-278-48,875 115,-924-141,-1-6,1-8,-1-8,253-48,173-99,-11-38,-19 6,-420 149,268-40,154 33,-420 36,170-37,-133 17,-143 26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05.4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20394 1,'-54'29,"-67"49,-25 16,25-36,-1-4,-3-6,-1-5,-171 34,-537 50,-154-42,538-50,-2045 205,1749-154,-532 58,-4-33,-797-6,6-88,1281-54,45 2,572 36,-203 27,-170 52,-301 26,-1957-46,2317-60,465-2,0-1,0-1,0-2,1 0,0-2,0 0,0-2,-32-18,49 25,-17-8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18.9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0 222,'416'-36,"-264"17,213-25,252-26,-600 69,0-1,-1-1,1 0,-1-2,0 0,0 0,16-9,-13 6,-1 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20.0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0 410,'190'3,"227"33,18 24,-433-60,1 0,0 0,-1 0,1 1,0-1,-1 1,1 0,0 0,-1 0,1 0,-1 0,0 1,1-1,-1 1,0-1,0 1,0 0,3 3,-5-3,0 0,0 0,0 1,0-1,0 0,0 0,0 0,-1 0,1 1,-1-1,1 0,-1 0,0 0,0 0,0 0,0 0,0-1,-1 1,1 0,0-1,-1 1,1 0,-3 1,-72 93,-121 206,-27 124,209-397,-176 318,190-345,-1 1,1-1,-1 1,0-1,1 0,-1 1,0-1,-1 0,1 0,0-1,0 1,-6 3,8-5,-1 0,1 0,-1 0,1 0,0 0,-1 0,1 0,-1 0,1-1,0 1,-1 0,1 0,-1 0,1 0,0 0,-1-1,1 1,0 0,-1 0,1-1,0 1,-1 0,1 0,0-1,0 1,-1 0,1-1,0 1,0 0,-1-1,-4-26,7-39,1 1,16-76,0-5,27-266,-11 134,-1-316,-40 538,0 36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21.1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1,'0'10,"1"0,1 1,0-1,0 0,1 0,0 0,1 0,0-1,1 1,8 13,8 8,39 45,-38-50,38 45,3-3,2-2,130 99,-191-162,0 0,0 0,0-1,1 1,-1-1,1 0,0 0,7 1,-11-3,0 0,0 0,1 0,-1 0,0 0,0 0,1-1,-1 1,0-1,0 1,0-1,1 1,-1-1,0 0,0 1,0-1,0 0,0 0,0 0,0 0,-1 0,1 0,0 0,0 0,-1 0,1 0,-1 0,1 0,-1 0,1-1,-1 1,0 0,1 0,-1-1,0 1,0 0,0-2,2-19,-2 1,0 0,-1 0,-1 0,-1 0,-10-37,-1-8,2-30,8 57,-1 0,-20-70,47 158,1 0,57 84,-2-2,-49-77,173 306,-191-344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21.8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20,'11'7,"-1"0,-1 1,1 0,-1 1,-1 0,1 0,12 21,9 7,86 99,130 199,-113-98,-66-112,-49-94,-27-51,-52-91,5-2,6-3,4-1,6-3,-37-182,76 298,-1-6,0 0,1 0,0 0,0 0,3-19,-2 28,0 0,0 0,1-1,-1 1,1 0,-1 0,1-1,-1 1,1 0,0 0,0 0,-1 0,1 0,0 0,0 0,0 0,0 0,0 0,0 1,2-2,0 1,-1 1,0-1,1 1,-1 0,1 0,-1 0,0 0,1 0,-1 0,1 1,-1-1,0 1,1 0,-1 0,3 1,32 16,-1 1,0 1,60 48,-47-32,14 8,-1 4,-2 2,-3 3,-2 2,-3 2,47 67,-84-101,-7-6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22.4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498 120,'0'-5,"0"1,-1-1,1 0,-1 0,0 0,0 1,0-1,-1 1,0-1,0 1,0-1,0 1,0 0,-1 0,0 0,0 0,0 1,0-1,-1 1,0 0,1 0,-1 0,0 0,0 0,-1 1,1 0,0 0,-1 0,-8-2,5 2,-1 1,0-1,0 1,0 1,0 0,0 0,0 0,0 1,0 1,0 0,0 0,1 0,-1 1,1 1,-9 3,0 4,1 0,0 0,0 2,1 0,1 1,0 0,1 1,1 0,0 1,-14 26,11-14,1 0,1 2,2 0,1 0,-11 54,18-71,1 1,1 0,0-1,1 1,0 0,1 0,0-1,1 1,1-1,0 1,1-1,0 0,1 0,1 0,0-1,1 0,0 0,0-1,1 0,1 0,0-1,1 0,0 0,0-1,1 0,0-1,0 0,1-1,0-1,15 7,55 19,1-3,148 30,-127-36,122 46,-214-65,0 0,-1 1,0 1,0 0,20 15,-29-19,0 0,0 0,0 0,0 0,0 0,-1 0,1 1,-1-1,0 1,0-1,0 1,0-1,0 1,0-1,0 1,-1 0,0 0,1-1,-1 1,0 0,0 0,-1-1,1 1,-1 0,1-1,-1 1,0 0,0-1,0 1,0-1,0 1,-3 3,-20 31,-2-1,-2-1,-47 47,2-3,-4 19,-26 29,100-124,1-1,-1 1,1 0,-1-1,0 0,0 0,0 1,0-2,-1 1,1 0,0-1,-1 1,1-1,-1 0,0 0,1-1,-1 1,0-1,1 0,-1 0,0 0,1 0,-1 0,0-1,-6-1,-3-5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22.9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0,'2'24,"2"0,0 0,2-1,0 1,2-2,0 1,2-1,13 24,2 7,134 311,244 517,-401-875,1-1,-1 1,1-1,1 0,-1 0,1-1,0 1,0-1,0 1,0-1,9 6,-10-9,1 0,-1 0,0 0,0-1,1 0,-1 1,0-1,0 0,1 0,-1-1,0 1,1-1,-1 1,0-1,0 0,0 0,0-1,0 1,0-1,0 1,4-4,4-2,0 0,0-1,-1 0,0 0,-1-1,10-11,-9 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23.3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1 414,'0'-5,"8"-5,16-9,13-2,8-2,13-5,24-7,26-5,26-5,37-8,23 2,9 4,-30 11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24.1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556 36,'-4'0,"0"-1,1 0,-1 0,1 0,0-1,-1 1,1-1,0 1,0-1,-4-3,-25-12,27 16,0 1,0 0,1-1,-1 2,0-1,0 0,1 1,-1 0,0 0,1 0,-1 1,1 0,-1 0,1 0,0 0,0 0,0 1,0 0,0 0,1 0,-1 0,1 1,-4 3,-7 11,0 0,1 0,-17 32,-34 76,5 3,6 2,-52 198,98-305,3-14,1 0,0 0,1 0,0 1,1-1,0 1,0-1,1 1,1 10,-1-20,0 0,1 0,-1 1,0-1,0 0,1 0,-1 0,1 1,-1-1,1 0,-1 0,1 0,0 0,0 0,-1 0,1 0,0 0,0 0,0-1,0 1,0 0,0 0,0-1,0 1,0-1,0 1,1-1,-1 1,0-1,0 0,0 0,1 0,-1 1,0-1,0 0,1 0,-1-1,0 1,0 0,1 0,-1 0,0-1,0 1,0-1,0 1,2-2,2 0,0-1,0 0,0 0,0-1,-1 1,1-1,-1 0,6-7,-4 2,-1 1,0-1,-1-1,0 1,0 0,-1-1,0 0,1-10,10-88,-10 61,11-117,11-85,-25 242,0 1,0-1,1 1,-1 0,1-1,1 1,-1 0,1 0,4-6,-6 11,0 0,-1 0,1 0,0 1,0-1,0 0,0 1,0-1,0 0,0 1,0-1,0 1,0-1,0 1,0 0,1 0,-1-1,0 1,0 0,0 0,2 0,0 1,0 0,0 0,0 0,-1 0,1 0,0 0,-1 1,1 0,-1-1,1 1,-1 0,3 3,22 25,0 1,-2 1,-2 1,22 40,13 18,43 49,-37-54,58 101,-108-159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7:10.4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92,'0'-1,"0"0,1 0,-1 0,1 0,-1 0,1 0,-1 0,1 0,0 1,-1-1,1 0,0 0,-1 1,1-1,0 0,0 1,0-1,0 1,0-1,0 1,0-1,0 1,0 0,0-1,0 1,0 0,0 0,2 0,36-4,-32 4,582-6,-108 4,-401 1,0-4,0-3,133-33,-193 34,-29 7,-9 4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25.0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1,'27'49,"67"91,-43-69,106 153,372 586,-501-759,-2 1,-2 1,26 91,-52-159,0-1,1 0,1 1,1-1,0 1,1-1,0 1,1 0,1-1,10-25,-2 10,1 1,1 0,1 2,34-49,-45 70,1 1,1 0,-1 1,1-1,0 1,0 0,0 1,1-1,0 1,0 1,0-1,0 1,0 0,1 1,10-3,-8 4,0 0,0 0,0 1,0 1,0-1,1 2,-1-1,0 1,-1 1,19 7,-13-4,1 2,-2 0,1 0,-1 2,0 0,-1 0,0 1,-1 1,0 0,-1 1,0 0,-1 0,0 1,8 18,-9-10,-1 0,-1 1,-1-1,-1 1,-1 0,-1 1,0 37,-3-24,-2 0,-1 0,-3 0,-9 38,13-66,-1 0,0-1,0 1,0-1,-1 0,-1 0,1 0,-1 0,-8 9,9-13,0-1,0 1,0-1,-1 0,1 0,-1 0,0-1,1 0,-1 0,0 0,0 0,-1-1,1 0,0 0,0 0,-1-1,-7 0,-13-1,0-2,1 0,-1-2,1-1,0-1,0-1,1-1,-41-21,24 7,1-1,2-2,0-1,-34-34,45 34,1 0,1-2,2-1,0-1,2-1,2-1,1 0,1-1,2-1,2-1,-11-43,22 72,1 1,0 0,1 0,-1 0,1-11,1 15,-1 0,0 1,1-1,-1 0,1 0,-1 1,1-1,0 1,0-1,0 0,-1 1,2-1,-1 1,0 0,0-1,0 1,1 0,-1 0,0 0,1 0,-1 0,1 0,2-1,13-3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25.4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 0,'-4'0,"-2"0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26.3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53 199,'0'-4,"-4"-2,-2-4,1-4,-4-5,0-2,2-3,1-1,3-1,1 0,1 8,5 12,2 11,0 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26.7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27.4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1,'38'44,"-2"3,54 88,-34-46,711 1139,-759-1214,17 32,2-2,2-1,43 51,-69-92,-1 1,1-1,-1 0,1 1,0-1,0 0,0-1,0 1,0-1,0 1,1-1,-1 0,0 0,1 0,-1 0,1-1,-1 0,1 1,-1-1,1 0,-1-1,1 1,-1-1,1 1,-1-1,1 0,-1 0,5-3,0 0,0-1,-1 1,0-1,0-1,0 1,-1-1,0 0,0-1,0 0,6-10,4-8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27.8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0,'0'4,"4"6,6 1,1 4,3 6,4 5,6 7,1 1,3 4,2 4,-5-1,-2-3,0 1,-5-3,-5-2,-4-4,-5-6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28.7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1,'4'1,"1"1,-1-1,0 1,0 0,0 1,0-1,0 1,0-1,0 1,-1 0,1 1,4 5,7 5,126 112,134 152,100 167,-368-436,0 0,1 0,0-1,0 0,1 0,0-1,1 0,10 5,-15-10,-1 0,1 0,0-1,0 0,0 0,0 0,0 0,0-1,0 0,1 0,-1 0,0 0,0-1,0 0,0 0,0-1,0 1,-1-1,1 0,6-4,45-28,-53 32,0 0,-1 0,0 0,1 0,-1-1,0 1,0 0,0-1,0 0,-1 0,1 1,-1-1,1 0,-1 0,0 0,0 0,0-6,-1 8,0-1,0 1,0 0,0 0,-1 0,1 0,0 0,-1 0,1 0,-1 0,1 0,-1 0,0 0,1 0,-1 0,0 0,0 0,1 0,-1 1,0-1,0 0,0 0,0 1,-2-1,-12-6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29.9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0 488,'102'-6,"-1"-4,-1-5,118-32,-66 13,-95 23,-25 6,0-1,-1-1,0-2,0-1,51-26,-81 36,0 0,0 0,0-1,-1 1,1 0,0 0,0 0,0 0,-1 0,1 0,0 0,0 0,0 1,0-1,-1 0,1 0,0 1,0-1,-1 1,1-1,0 0,-1 1,1-1,0 1,-1-1,1 1,-1 0,1-1,-1 1,1 0,0 0,22 34,-5-8,-9-18,0-1,1-1,-1 0,2 0,-1-1,1-1,-1 1,1-2,1 1,-1-2,1 0,0 0,-1-1,22 2,17-1,-1-2,57-6,-99 5,0 0,0-1,1 1,-1-2,0 1,0-1,0 0,-1-1,1 1,0-1,-1-1,0 1,0-1,0 0,0-1,-1 1,1-1,-1 0,0 0,-1-1,1 0,-1 1,0-2,-1 1,1 0,-1-1,0 1,-1-1,0 0,0 0,0 0,-1 0,1-11,2-16,-1 1,-1-1,-3 0,0 1,-2-1,-8-34,5 55,3 14,3 25,6-4,0 0,2-1,1 0,1 0,0-1,24 34,94 107,-91-119,76 90,157 191,-195-224,85 145,-136-200,-2 1,-2 0,-2 2,12 49,-24-72,0 1,-2-1,-1 1,0 0,-2 1,-1-1,-2 0,0 0,-10 44,11-61,-2-1,1 0,-1 1,0-1,0 0,-1 0,0-1,0 1,-1-1,0 0,0 0,0-1,-1 1,1-1,-1 0,-1-1,1 1,-1-1,1 0,-1-1,0 0,-1 0,1 0,0-1,-1 0,1-1,-1 0,-12 1,3-2,0-1,0 0,0-1,0-1,1-1,-1 0,1-1,0-1,0-1,1 0,0-1,-16-11,-8-8,2-3,2-1,0-1,3-2,-36-46,2-9,-58-104,77 112,-68-163,100 203,1 0,2-1,2 0,2-1,2 0,-1-59,7 90,0-1,1 1,0 0,1 0,1 0,0 0,8-22,-9 30,0 1,0-1,1 0,-1 0,1 1,0 0,-1-1,2 1,-1 0,0 1,0-1,1 0,0 1,-1 0,1 0,0 0,0 0,0 1,1 0,-1-1,0 2,0-1,1 0,6 1,11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31.3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35,'11'1,"-1"1,0-1,1 1,-1 1,0 0,0 1,-1-1,1 2,-1-1,0 2,0-1,10 9,15 13,49 52,-55-51,-2-1,-1 1,-1 2,-2 0,-1 1,-2 1,-1 1,24 61,-39-156,-6 2,0-88,3 130,2 0,0 0,2 0,-1 0,13-33,-14 46,0 0,1 1,-1-1,1 0,0 1,0-1,0 1,1 0,0 0,-1 0,1 0,1 1,-1 0,0 0,1 0,0 0,0 1,-1-1,1 1,1 1,-1-1,0 1,0-1,1 2,-1-1,0 0,1 1,-1 0,1 1,8 1,1 0,0 2,0 0,-1 1,1 0,-1 1,0 1,-1 0,0 1,20 16,4 4,-2 2,-1 1,47 58,-80-87,0-1,0 0,0 1,0-1,0 0,1 1,-1-1,0 0,1 0,-1 0,1 0,-1 0,1 0,-1-1,1 1,3 0,-5-1,1 0,0 0,0 0,-1 0,1-1,0 1,-1 0,1-1,0 1,-1-1,1 1,0-1,-1 1,1-1,-1 1,1-1,-1 1,1-1,-1 0,0 1,1-1,-1 0,0 1,1-1,-1 0,0 0,3-10,0 0,-1 0,-1 0,1-13,0 4,0 1,0 0,0 1,1-1,1 0,1 1,14-35,-17 50,0 0,1 0,0 0,-1 1,1-1,0 1,1-1,-1 1,0 0,1 0,-1 1,1-1,-1 1,1-1,0 1,-1 0,1 0,0 1,0-1,0 1,0 0,0 0,4 1,14 0,-1 1,40 10,-54-10,198 48,-153-35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32.2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683 25,'-91'-10,"20"1,30 5,0 3,0 1,1 2,-1 2,-44 9,73-10,0 0,0 1,0 1,1 0,-1 0,1 1,0 1,1-1,0 2,0 0,0 0,1 0,0 1,1 1,0-1,0 2,1-1,0 1,1 0,-8 20,9-21,1 1,1-1,0 1,1-1,0 1,0 0,1 0,1 0,-1 0,2 0,2 19,-1-23,0-1,1 1,-1-1,1 0,0 1,1-1,0-1,0 1,0 0,0-1,1 0,0 0,0 0,0-1,1 0,-1 0,1 0,0 0,10 3,2 0,1-1,-1-1,1-1,0-1,0 0,0-1,0-2,0 0,1 0,23-5,-38 4,-1 0,1 0,-1-1,0 1,0-1,0 0,0 0,0-1,0 1,-1-1,1 0,-1 0,1 0,-1 0,0 0,-1-1,1 1,0-1,1-4,7-11,-2 0,13-40,-2 7,8-13,-15 31,2 2,22-36,-36 66,-1 0,1 1,0 0,1-1,-1 1,0 0,0 0,0-1,1 1,-1 0,1 0,-1 0,1 1,-1-1,1 0,-1 0,1 1,0-1,-1 1,1 0,0-1,-1 1,1 0,0 0,0 0,-1 0,1 0,0 1,-1-1,1 0,0 1,-1-1,1 1,0 0,-1-1,1 1,-1 0,1 0,-1 0,0 0,1 0,-1 1,2 1,8 7,0 1,-2 1,1 0,8 13,-9-12,14 16,1-1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7:24.3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 1,'-1'0,"0"0,1 0,-1 0,1 0,-1 0,0 0,1 1,-1-1,1 0,-1 0,1 1,-1-1,0 0,1 1,-1-1,1 1,0-1,-1 0,1 1,-1-1,1 1,0-1,-1 1,1 0,0-1,-1 1,1-1,0 1,0-1,0 1,0 0,0-1,-1 1,1 0,0-1,0 1,0-1,1 1,-1 0,0-1,0 1,0-1,0 1,1 1,10 30,-10-30,134 262,-39-85,60 132,-145-286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33.0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1,'3'21,"0"1,2-1,0 0,1 0,2-1,0 0,19 34,-22-42,178 321,-41-79,-105-188,25 49,-57-103,0 1,0-1,-1 1,-1 0,0 0,0 1,-1 14,-2-23,-1 1,0-1,0 1,0-1,-1 0,0 0,0 0,0 0,-1 0,0 0,0 0,0-1,0 1,-1-1,1 0,-9 7,-8 6,-1 0,-29 17,20-14,26-17,0 0,0 0,0-1,0 0,-1 1,1-1,-1-1,1 1,-1-1,0 0,0 0,0 0,0-1,1 1,-1-1,0-1,0 1,0 0,0-1,-5-2,2 0,1 0,-1-1,1 0,-1-1,1 0,0 0,1 0,0-1,0 0,-11-13,-8-14,-25-43,42 64,-17-30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33.3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34.7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190 1,'-3'0,"-1"1,1 0,0 0,-1 0,1 0,0 0,0 1,0 0,0-1,0 1,0 0,1 0,-1 1,0-1,1 0,0 1,-1 0,-2 5,-34 60,36-62,-13 30,1 0,3 1,1 0,1 1,-4 39,7-20,2 0,5 101,4-115,1 0,2-1,1 0,20 55,-19-72,1 0,2-1,0 0,1-1,1 0,2-1,0-1,21 21,-31-36,1-1,-1 0,1 0,0-1,0 1,1-2,-1 1,1-1,0 0,0-1,0 0,0 0,0-1,0 0,1 0,-1-1,0 0,0 0,1-1,-1 0,0-1,0 0,12-4,-18 5,0 0,0-1,0 1,0-1,0 0,0 0,-1 0,1 0,0 0,-1 0,0 0,1 0,-1 0,0-1,0 1,0-1,0 1,-1-1,1 1,-1-1,0 1,1-1,-1 1,0-1,0 1,-1-1,1 0,-1 1,1-1,-1 1,-1-4,-3-10,0 1,-1 0,-14-24,19 36,-159-254,104 173,33 49,0 2,1-1,2 0,2-2,-17-43,32 69,0 0,0 0,1 0,0 0,1-1,0 1,0 0,1-1,1 1,0-1,0 1,1 0,0-1,1 1,0 0,1 1,0-1,0 0,1 1,0 0,8-9,4-4,1 2,0 0,2 1,42-31,-56 47,0 0,0 0,0 0,0 1,1 0,-1 0,1 0,-1 1,1 0,0 1,-1 0,1 0,0 0,11 2,8 3,0 0,33 13,-48-15,72 30,-1 3,-2 3,106 70,-122-70,679 477,-732-508,95 82,-94-79,-1 1,0 0,-1 0,-1 1,0 1,9 18,-16-29,0 0,-1 0,0 0,0 0,0 1,0-1,0 0,0 1,-1-1,0 0,0 1,0-1,0 1,0-1,-1 1,1-1,-1 0,0 1,0-1,0 0,-2 4,0-4,0 1,0-1,0 0,0 1,0-1,0-1,-1 1,0 0,1-1,-1 0,0 0,0 0,0 0,-7 1,3 0,-1-1,1 0,-1-1,0 0,1 0,-1-1,0 0,0 0,0-1,1 0,-1-1,0 0,1 0,-1-1,1 0,-9-5,7 1,0-1,0 0,1-1,1 0,0 0,0-1,-12-19,-38-83,44 84,-4-13,1 0,3-2,1 0,2 0,2-1,-4-52,10 61,2 1,1 0,1-1,2 1,2 0,1 0,2 1,19-55,-21 72,-2 5,0-1,0 1,1 0,1 1,0-1,0 1,1 0,0 1,9-10,-7 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40.3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1,'3'0,"0"1,0-1,0 1,-1 0,1 0,0 0,-1 1,1-1,-1 1,1-1,-1 1,0 0,4 3,27 30,-33-35,172 223,-41-50,-124-163,60 71,-3 3,97 173,-142-220,-3-6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41.2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0,'29'33,"45"67,-18-21,233 282,29 38,-318-399,0 1,0-1,1 1,-1-1,0 0,0 1,0-1,1 1,-1-1,0 0,0 1,1-1,-1 0,0 0,1 1,-1-1,0 0,1 1,-1-1,0 0,1 0,-1 0,1 0,-1 1,0-1,1 0,-1 0,1 0,-1 0,1 0,-1 0,1 0,-1 0,0 0,1 0,-1 0,1 0,-1-1,1 1,4-21,-7-47,0 51,1-23,-1 13,1 1,1-1,1 1,2 0,5-27,-6 45,0 1,1 0,0 0,0 0,0 0,1 1,0-1,1 1,-1 0,1 0,0 0,1 1,-1 0,1 0,0 0,1 1,-1 0,1 0,-1 0,1 1,0 0,9-2,10-2,1 1,-1 1,1 2,0 0,1 2,-1 1,0 1,0 1,0 1,0 2,0 1,-1 1,0 1,0 1,-1 1,30 18,-21-7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41.7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635 0,'-5'2,"-1"0,1 0,0 0,0 1,0 0,0 0,1 0,-1 1,1-1,0 1,0 0,0 0,0 1,-4 6,-13 13,-170 145,-59 56,176-153,48-49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42.6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1 403,'12'-5,"1"0,0 1,0 0,0 1,0 0,0 1,22 0,1 2,58 6,-56 1,0 1,0 1,-1 3,-1 1,63 31,162 109,-213-123,-1 1,-2 3,-2 2,63 64,-104-98,-1 0,1 0,-1 0,1 1,-1-1,0 0,0 1,0-1,0 1,0-1,-1 1,1-1,-1 1,0 0,0-1,0 1,0-1,0 4,0-5,-1 0,1 0,0-1,0 1,-1 0,1-1,-1 1,1 0,0 0,-1-1,1 1,-1-1,0 1,1-1,-1 1,1-1,-1 1,0-1,1 1,-1-1,0 0,0 1,0-1,-1 1,0-1,0 0,0 0,1 0,-1 0,0-1,0 1,0 0,0-1,0 1,1-1,-1 0,0 1,-2-2,-5-4,1 1,-1-1,1 0,0-1,1 0,-1 0,1-1,1 0,-11-16,-4-10,-19-44,23 45,-8-17,3-1,1-2,3 0,2-1,2 0,3-1,3 0,-4-104,12 157,4-51,-3 50,-1 1,1-1,0 1,-1-1,1 1,0-1,1 1,-1 0,0-1,1 1,-1 0,1 0,0 0,0 0,-1 0,1 1,3-3,11-2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43.6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0 513,'35'-1,"0"-2,0-2,-1-1,0-1,0-2,50-20,-40 10,-1-1,0-3,-2-1,47-36,-73 48,0-1,-1 0,-1-1,0 0,-1-1,16-26,-24 35,-1 0,0 0,-1 0,1-1,-1 1,0-1,-1 0,1 1,-1-12,-1 13,0 1,0 0,-1 0,0 0,0 0,0 0,0 0,-1 0,1 0,-1 1,0-1,0 0,-1 1,1 0,-1-1,0 1,-3-3,0 1,0 1,0 0,0 0,-1 1,1 0,-1 0,0 0,0 1,0 0,0 0,0 1,-1 0,1 0,0 1,-1 0,1 0,0 1,0-1,-1 2,-6 1,-2 0,1 1,0 1,1 1,-1 0,1 0,0 1,0 1,-17 14,11-5,1 2,1 0,1 1,0 1,2 0,-21 38,16-22,2 1,1 1,-15 56,22-57,2 0,2 1,-3 50,8-69,1 0,1 0,1 0,0-1,2 1,0-1,1 1,10 22,-13-36,0-1,1 0,0 0,0 0,0 0,1 0,0-1,0 1,0-1,0 0,0 0,1-1,0 0,0 1,0-1,8 3,-6-4,0 0,-1-1,1 0,0 0,0 0,0-1,0 0,0-1,0 0,0 0,-1 0,1-1,12-4,43-17,-1-3,101-60,99-85,-190 122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44.9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325 989,'-5'1,"-1"0,1 0,-1 1,1 0,-1 0,1 0,0 1,0 0,0 0,0 0,1 0,-1 1,1 0,0 0,-6 8,-10 10,-25 41,41-58,-22 36,1 1,3 1,1 1,2 1,2 1,-19 86,35-126,-1 1,2-1,-1 1,1-1,0 1,0-1,0 1,1-1,2 10,-2-15,0 1,-1 0,1 0,0-1,0 1,0-1,0 1,1-1,-1 1,0-1,1 0,-1 1,0-1,1 0,0 0,-1 0,1 0,0-1,-1 1,1 0,0-1,0 1,-1-1,1 1,0-1,0 0,0 0,0 0,0 0,-1 0,1 0,0 0,0-1,0 1,0-1,2-1,4 0,-1 0,1-1,-1 0,0 0,0-1,0 1,-1-2,1 1,-1-1,0 0,0 0,-1-1,0 1,0-1,0 0,0-1,-1 1,0-1,-1 0,1 0,2-10,3-11,-2-1,-1 0,-1 0,1-37,-4 43,-2 21,0 0,1 0,-1 0,0 0,1 0,-1 0,1 0,-1 0,1 0,0 0,0 1,0-1,0 0,0 0,1 1,-1-1,2-1,-2 3,0-1,0 0,1 1,-1-1,0 1,0 0,1-1,-1 1,0 0,1 0,-1 0,0 0,1 0,-1 0,1 0,-1 0,0 0,1 1,1 0,7 3,-1 0,1 1,-1 1,0 0,11 8,-10-6,132 97,92 64,-180-135,1-2,89 38,-136-66,0-1,1 0,-1 0,1-1,15 2,-21-4,-1 0,0 0,1 0,-1 0,0-1,0 1,1-1,-1 0,0 1,0-1,0 0,0 0,0-1,0 1,0 0,0-1,0 1,0-1,-1 1,1-1,-1 0,1 0,-1 1,0-1,0 0,0 0,1-3,7-19,-2 0,0-1,-2 0,-1 0,-1-1,0-38,0 13,13-173,-21-367,-3 503,-25-111,27 170,-2 0,-1 1,-2 0,0 0,-2 1,-1 1,-28-41,36 59,0 1,-1 1,0-1,0 1,0 0,-1 1,0-1,0 2,0-1,-11-3,17 6,-1 1,0 0,0 0,0 0,0 1,-1-1,1 1,0 0,0 0,0 0,0 0,0 0,-1 1,1-1,0 1,0 0,0 0,0 0,0 0,1 1,-1-1,0 1,0-1,1 1,-1 0,1 0,0 0,0 1,-1-1,1 1,1-1,-1 1,-2 3,-1 4,1 1,0 0,0 0,1 0,1 0,0 0,0 0,1 1,1-1,0 1,0-1,4 17,3 16,22 75,-29-117,11 37,2 0,2 0,1-1,1-1,3-1,1 0,1-2,53 62,-64-86,0-1,0 0,1-1,0-1,1 0,23 10,82 24,-95-35,0 0,0-2,34 3,-46-6,0-1,-1 0,1-1,0 0,-1-1,1 0,-1-1,0 0,19-8,-11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45.5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0 208,'5'0,"5"0,5 0,9 0,13-4,9-6,10-5,7-5,6-3,1 3,-9 0,-5-1,-4-1,-6 3,-11 1,-12 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7:25.2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1 740,'71'-31,"104"-30,4-1,95-57,-207 86,-2-3,61-45,-116 75,0 1,0 0,0 0,1 1,-1 1,1 0,0 0,13-1,27-7,464-176,-442 154,32-12,-96 42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46.7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22,'0'-1,"-1"0,1 1,0-1,0 0,0 1,0-1,-1 0,1 1,0-1,0 0,0 1,0-1,1 0,-1 1,0-1,0 0,0 1,0-1,1 0,-1 1,0-1,1 1,-1-1,0 1,1-1,-1 0,1 1,-1-1,1 1,-1 0,1-1,-1 1,1-1,-1 1,2-1,17 20,15 42,73 190,52 104,-153-343,1-1,0 1,0-1,1 0,1-1,13 14,-17-20,0 0,1 0,-1-1,1 0,0 0,-1 0,1-1,0 0,1 0,-1 0,0-1,1 0,-1 0,0-1,10 0,80-7,-1-4,159-40,-164 31,385-87,-438 97,-18 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47.1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75,'4'-5,"6"0,6-1,3 2,4 1,2-3,1-1,4-3,6 0,10 1,10 3,-5 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47.9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296 104,'0'10,"-2"0,0 0,0 0,0 0,-2 0,-4 10,-10 38,13-23,0-1,2 65,3-84,1 0,0-1,2 1,0-1,0 1,1-1,1 0,0 0,11 19,-12-28,-1-1,1 1,0-1,0 0,1 0,-1-1,1 1,0-1,0 0,0 0,0-1,1 1,-1-1,0 0,1-1,0 1,9 0,7 1,-1-1,1-1,31-3,4-5,-1-2,0-2,0-2,99-40,201-111,-327 149,155-87,-167 91,0-1,-1 0,0-1,-1-1,-1-1,0 0,23-33,-36 47,-1 0,1 0,0 0,-1 0,1 1,0-1,-1 0,1 0,-1 0,0 0,1 0,-1 0,0 0,1 0,-1-1,0 1,0 0,0 0,0 0,0 0,0 0,0 0,-1 0,1 0,0 0,-1 0,1 0,0 0,-1 0,1 0,-1 0,0 0,1 0,-1 0,0 0,1 1,-1-1,0 0,0 1,0-1,0 0,0 1,0-1,0 1,1-1,-2 1,1 0,0-1,0 1,-1 0,-9-2,0 0,0 1,0 0,-15 1,-2 0,-148-31,105 17,-107-8,135 20,-1 1,1 3,0 1,-1 2,2 2,-1 2,1 2,0 2,-78 35,-213 106,308-143,0-1,0-1,-1-2,0 0,-33 3,27-7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49.3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1,'15'0,"0"0,0 1,1 1,-1 1,-1 0,1 1,0 0,-1 1,0 1,0 0,0 1,-1 0,0 1,-1 1,1 0,-2 1,16 14,9 14,-1 2,-2 1,-1 1,-3 2,-1 1,-2 1,-3 1,-1 1,21 71,-40-106,0 0,0 0,-1 0,0 21,-6-33,-4-10,-5-13,0-15,1-2,1 1,3-1,-6-58,8 54,-3-13,-1-8,-3-84,13 145,0 0,0 0,0 0,0 0,0 0,1 0,0 0,-1 0,1 1,0-1,0 0,0 0,1 1,-1-1,1 1,-1-1,1 1,0 0,0-1,3-1,-3 2,1 1,-1 0,1 0,0 1,-1-1,1 1,-1-1,1 1,0 0,-1 0,1 0,0 0,0 0,-1 1,1-1,-1 1,1 0,0-1,-1 1,0 1,1-1,3 2,68 38,-2 2,122 97,112 130,-165-141,-82-78,1 1,86 95,-199-275,-40-110,81 198,1 0,2-1,1-1,-1-44,8 80,1 0,0 0,0 0,1 0,-1 0,1 0,1 0,-1 1,1-1,0 0,0 1,1-1,-1 1,1 0,1 0,-1 0,7-8,-5 9,0 0,0 1,0 0,1 0,-1 0,1 0,0 1,-1 0,1 0,0 0,0 1,1 0,-1 0,0 1,0 0,11 0,-14 1,1-1,-1 0,0 1,1 0,-1 0,0 0,0 0,0 0,0 1,0-1,0 1,0 0,0 0,0 0,-1 0,1 0,-1 1,3 2,8 12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50.27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681 86,'-5'1,"0"1,0 0,0 0,0 0,1 0,-1 1,1 0,-7 5,-4 2,-51 33,1 2,3 3,2 3,2 3,3 2,2 2,2 3,-43 69,86-119,1 0,1 1,-1 0,2 0,0 0,0 0,-3 19,7-28,1-1,0 1,-1 0,1 0,1 0,-1 0,0 0,1 0,-1 0,1 0,0 0,0 0,0-1,0 1,1 0,-1-1,1 1,-1-1,1 1,0-1,0 0,0 0,0 0,1 0,-1 0,0 0,1 0,-1-1,1 1,0-1,-1 0,1 0,0 0,0 0,0-1,0 1,5 0,38 5,1-2,0-1,-1-3,75-9,-116 9,1 0,-1 0,1-1,-1 0,0 0,0 0,1-1,-1 1,0-1,0-1,-1 1,1 0,0-1,-1 0,1 0,-1-1,0 1,0-1,-1 0,1 0,-1 0,1-1,-1 1,-1-1,1 1,-1-1,0 0,0 0,0 0,1-8,13-44,-3 0,-2-1,5-98,-14-178,-4 241,2 82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51.8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268 577,'-5'0,"0"1,0 0,0 1,1-1,-1 1,0 0,1 0,-1 0,1 1,0-1,0 1,0 0,0 0,0 1,1-1,0 1,-1 0,1 0,1 0,-1 0,0 0,1 1,-3 8,-6 12,1 1,-12 52,20-71,-7 35,1 0,2 0,2 0,2 1,2-1,1 1,11 64,-8-83,2 0,0-1,1 0,1 0,2 0,0-1,1-1,1 1,1-2,1 0,1-1,1 0,0-1,31 26,-37-37,0 0,0 0,0-1,1-1,0 0,0 0,15 4,-20-8,0 1,0-1,0 0,0-1,0 1,0-1,0 0,0-1,0 1,0-1,0-1,0 1,0-1,0 0,-1 0,7-4,-9 4,0 0,0-1,0 0,-1 0,0 1,1-1,-1-1,0 1,0 0,-1 0,1-1,-1 1,1-1,-1 1,0-1,-1 0,1 1,0-6,0-77,-2 60,-17-428,10 383,-3 1,-2 0,-4 1,-35-91,43 137,-1 0,-1 0,-23-33,29 49,0 0,0 0,-1 1,0 0,-1 0,1 0,-1 1,0 0,-1 0,1 1,-1 0,0 0,0 1,-9-3,3 1,1 0,0-1,1-1,-1 0,1 0,0-1,1 0,-20-20,13 11,1-2,0 0,2-1,-16-25,27 38,1-1,-1 1,1-1,0 0,1 0,-2-9,3 16,1 0,0-1,-1 1,1 0,0 0,0 0,0 0,0 0,0 0,0-1,0 1,0 0,1 0,-1 0,0 0,1 0,-1 0,1 0,-1 0,1 0,-1 0,1 0,0 0,-1 0,1 0,0 0,0 1,0-1,0 0,0 0,-1 1,1-1,0 1,1-1,-1 1,0-1,0 1,0 0,0 0,0-1,0 1,0 0,0 0,1 0,-1 0,0 0,0 0,0 1,0-1,0 0,0 0,1 1,-1-1,0 1,1 0,12 3,-1 1,1 1,-1 0,-1 1,1 0,-1 1,14 12,76 71,-93-83,84 81,-9-12,135 163,-203-217,0 1,-2 1,-1 0,17 48,22 110,-44-147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53.2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230 746,'1'-5,"2"0,-1 0,1 0,-1 0,1 0,1 0,-1 1,1 0,-1 0,9-7,2-5,22-27,-6 8,0-1,-3-1,-1-2,32-63,-58 102,1-1,-1-1,1 1,-1 0,0 0,1 0,-1 0,0 0,0 0,0 0,0 0,0 0,0-1,0 1,0 0,0 0,0 0,-1 0,1 0,0 0,-1 0,1 0,-1 0,1 0,-2-2,0 2,1-1,-1 1,0 0,0 0,0 0,0 0,1 0,-1 0,0 1,-1-1,1 1,-4-1,-7-1,-1 2,0 0,-19 2,25-1,-5 1,-1 0,1 2,0-1,0 2,0 0,1 0,0 1,0 1,0 0,1 1,0 0,0 0,1 1,0 1,-9 11,-5 7,1 1,2 2,1 0,-22 45,33-58,1-1,1 1,1 1,0-1,-4 30,9-41,0 0,0 1,1-1,0 1,1-1,0 0,0 1,0-1,1 0,0 0,0 0,1 0,0 0,0-1,1 1,0-1,6 9,6 1,-1-1,2-1,0-1,1 0,0-1,0-1,2-1,-1 0,1-2,0 0,1-1,26 5,34 4,148 12,-213-27,474 13,-473-14,0-2,0 0,-1 0,20-7,-31 8,0-1,0 0,-1 0,1 0,0-1,-1 1,0-1,0 0,0-1,0 1,0-1,-1 1,1-1,-1 0,0 0,0-1,-1 1,4-6,3-16,-1-1,-1 1,-1-1,-2 0,0-1,-1-29,-9-168,0 148,-24-121,22 163,-2 0,-1 1,-2 0,-1 1,-30-53,39 81,1-1,-1 1,1-1,-1 1,-1 1,1-1,-1 1,0 0,0 0,0 1,0-1,-1 1,1 1,-1-1,0 1,-8-2,12 4,0-1,0 1,0 0,0 0,0 0,0 0,0 0,0 0,0 1,0-1,0 1,0 0,0 0,1 0,-1 1,0-1,1 0,-1 1,1 0,-1 0,1 0,0 0,0 0,0 0,0 0,0 1,0-1,0 1,1-1,0 1,-1 0,1-1,0 1,0 0,0 0,1 0,-1 0,1 0,-1 4,0 4,1 0,0 0,0-1,1 1,1 0,0 0,0 0,1-1,0 1,1-1,0 0,0 0,1 0,1-1,0 1,0-1,0-1,16 16,7 4,1-2,2 0,61 36,13 0,149 62,-156-79,-89-40,-1 0,1 1,-1 0,-1 1,1-1,-1 2,0-1,-1 1,9 12,2 6,26 53,-36-62,0-1,1 1,1-1,0-1,1 0,1 0,0-1,28 23,1-16,-21-15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0:54.1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0 330,'4'1,"0"0,0-1,0 1,-1 1,1-1,-1 0,1 1,-1 0,1 0,-1 0,0 0,6 5,37 38,-31-30,45 48,-3 3,95 142,-140-180,-19-50,-48-275,50 246,3 0,1 0,13-98,-11 139,1-1,0 0,1 1,0 0,0 0,1-1,1 2,0-1,7-10,-9 16,1 0,-1 0,1 1,0-1,0 1,0 0,0 0,1 1,-1-1,1 1,-1 0,1 0,0 0,0 1,0 0,0 0,0 0,0 1,0-1,0 1,7 1,5 1,-1 0,0 1,1 1,-1 1,0 0,-1 1,1 0,-1 2,-1 0,17 11,21 18,62 58,-68-55,44 33,94 88,-180-157,-1 0,1 0,-1 0,0 1,0-1,-1 1,4 8,0 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03.4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43,'0'-1,"0"1,1-1,-1 0,0 0,0 1,1-1,-1 0,0 1,1-1,-1 0,0 1,1-1,-1 1,1-1,-1 1,1-1,-1 1,1-1,0 1,-1-1,1 1,0 0,-1-1,1 1,0 0,-1-1,1 1,0 0,0 0,-1 0,1 0,0 0,-1 0,1 0,0 0,0 0,-1 0,1 0,0 0,0 1,-1-1,1 0,0 1,-1-1,1 0,0 1,0 0,38 16,-37-16,43 27,-1 2,-2 2,53 52,-61-54,190 183,342 423,-536-600,-5-6,-1 1,30 50,-54-81,1 1,-1-1,0 1,1-1,-1 1,0-1,1 1,-1-1,0 1,0-1,1 1,-1-1,0 1,0 0,0-1,0 1,0-1,0 1,0 0,0-1,0 1,0-1,0 1,0 0,0-1,-1 1,1-1,0 1,-1 0,-15-4,-22-19,-43-41,-123-129,106 96,-218-228,247 243,4-2,-70-118,132 196,0 0,0-1,0 1,1-1,0 0,0 0,0 0,1 0,0 0,-1-8,2 11,1 0,-1 0,1 0,0 0,-1 0,1 0,1 0,-1 0,0 0,1 1,-1-1,1 1,0-1,0 1,0-1,0 1,0 0,1 0,-1 0,0 0,1 1,4-3,43-22,76-30,-125 56,8-4,0 1,0 0,1 0,-1 1,1 0,0 1,0 0,0 0,-1 1,21 3,-26-2,0 0,0 0,0 0,0 1,0 0,0 0,0 0,-1 0,1 1,-1-1,0 1,1 0,-1 0,0 0,-1 0,1 1,-1-1,1 1,-1-1,0 1,0 0,-1 0,1 0,-1 0,0 0,0 1,1 5,1 8,-1 0,0 0,-2 1,0-1,-1 0,0 0,-2 1,0-2,-1 1,-1 0,0-1,-2 1,0-2,0 1,-2-1,0 0,-17 21,-12 12,-1-3,-3-1,-70 59,87-87,4-5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04.3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340 73,'-31'-1,"17"0,-1 1,1 0,0 1,-1 1,1 0,-15 4,26-5,-1 1,1-1,0 1,-1 0,1 0,0 0,0 0,0 1,1-1,-1 1,1 0,-1-1,1 1,0 0,0 1,0-1,0 0,1 0,-1 1,1-1,0 1,0-1,0 1,0 0,1-1,0 1,-1 0,2 6,-1-1,0-1,1 1,0-1,1 1,0-1,0 1,0-1,1 0,1 0,-1 0,1-1,1 1,-1-1,1 0,0 0,1 0,0-1,0 0,0 0,1-1,0 1,14 7,-6-5,1 0,-1-1,1-1,0-1,1 0,-1-1,1-1,0-1,0 0,30-1,-7-3,-1-1,1-2,-1-1,0-3,-1-1,0-1,61-29,-93 37,0 0,0-1,0 1,-1-1,1 0,-1-1,0 1,-1-1,7-7,-10 10,0 0,0 0,0 0,0 0,0 0,0-1,-1 1,1 0,-1 0,0-1,1 1,-1 0,0-1,0 1,-1 0,1 0,0-1,-1 1,1 0,-1 0,0-1,0 1,0 0,0 0,0 0,0 0,0 0,-1 0,-2-2,-8-10,-2 1,1 1,-1 0,-1 1,0 1,-1 0,0 1,-24-10,-12-2,-79-22,102 36,0 1,0 1,-1 2,1 1,-1 1,1 1,-1 2,1 1,-1 1,1 1,1 2,-1 1,1 2,-35 15,16 7,30-19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7:27.8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134 22,'0'-1,"0"0,0 0,1 0,-1 0,0 0,0 0,-1-1,1 1,0 0,0 0,-1 0,1 0,0 0,-1 0,1 0,-1 0,1 0,-1 0,0-1,0 2,0 0,1 0,-1 0,1 1,-1-1,0 0,1 0,-1 0,1 0,-1 1,1-1,-1 0,1 0,-1 1,1-1,-1 0,1 1,-1-1,1 1,0-1,-1 1,1-1,0 1,-1 0,-24 41,7 4,1 0,2 1,3 1,-9 62,17-85,2 1,1-1,1 0,0 0,2 1,2-1,0 0,1 0,1-1,12 28,-12-39,1 0,0-1,0 0,1 0,1-1,0 0,1-1,0 0,0-1,19 14,-11-11,0-2,1 0,0-1,0 0,1-2,33 8,-19-8,0-1,0-2,0-2,1-1,-1-2,1-1,-1-1,53-14,-23 0,0-3,83-39,-112 43,-1-2,-1-2,-1-1,-1-1,43-40,-47 33,-9 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05.5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22 365,'-1'0,"0"1,-1-1,1 1,0-1,0 1,0 0,0-1,0 1,0 0,0 0,0 0,0 0,0 0,1 0,-1 0,0 0,0 0,1 0,-1 0,1 0,-1 0,1 1,0-1,-1 0,1 0,0 1,0-1,0 0,0 0,0 3,1 42,4-29,0 0,1 0,0 0,2-1,0 0,0-1,2 1,0-2,17 20,16 16,58 49,-11-20,-77-69,1 0,0 0,0-2,32 15,-45-23,1 1,-1-1,1 1,-1-1,1 0,-1 0,1 0,-1 1,1-1,-1-1,1 1,-1 0,1 0,-1-1,1 1,-1 0,0-1,1 1,-1-1,1 0,-1 0,0 1,0-1,1 0,-1 0,0 0,0 0,0 0,0-1,0 1,0 0,-1 0,1-1,0 1,0 0,-1-1,1 1,-1-1,0 1,1-1,-1 1,0-1,0 1,0-3,2-12,0 1,-2-1,-1-23,0 21,1-3,-17-336,10 306,-1-1,-3 1,-1 1,-37-91,46 135,1 0,-1 0,0 1,0-1,-1 1,0 0,-5-6,44 56,15-1,2-2,77 48,125 59,-200-119,-41-23,1 0,0-1,0-1,1 0,-1-1,1-1,0 0,0-1,25 0,4-3,0-3,43-8,-81 11,15-2,-10 2,0-1,0 0,0 0,0-1,16-7,-25 9,1 0,-1-1,0 1,0 0,0-1,0 0,-1 1,1-1,0 0,-1 0,1 0,-1 0,0 0,1 0,-1 0,0 0,0-1,0 1,-1 0,1-1,-1 1,1-1,-1 1,0-1,0 1,0 0,0-1,0 1,0-1,-2-4,-7-24,-1 1,-2 0,-1 0,-19-32,17 35,-2-5,0 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07.9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35 811,'4'-2,"0"0,0 0,-1 0,1 0,0-1,-1 0,1 1,-1-1,4-5,6-4,28-21,-1-2,-2-2,-2-2,-1 0,48-75,-68 90,-2 0,0-1,-1 0,-2-1,-1 0,0-1,-2 0,-2 0,0 0,-2-1,0 0,-3-42,0 66,0 0,-1 0,1 0,-1 0,0 0,0 0,0 0,-1 1,1-1,-1 1,0-1,0 1,0-1,0 1,-1 0,1 0,-1 0,0 0,0 0,-4-3,2 4,1 0,-1 1,1-1,-1 1,1 0,-1 0,0 0,1 1,-1-1,0 1,0 0,1 1,-1-1,0 1,1 0,-1 0,-4 2,-3 1,1 1,0 1,1 0,-1 0,1 1,0 0,0 0,1 1,0 1,1 0,0 0,-7 10,-6 10,1 1,-28 59,27-42,3 0,1 1,3 0,2 2,-6 55,9-26,4 1,7 123,-1-187,0 0,1-1,1 1,1-1,0 0,1 0,1 0,12 23,-12-29,-1 0,1-1,1 0,0 0,0-1,1 1,0-2,0 1,0-1,1 0,0-1,0 0,0 0,13 3,3 0,0-1,1-2,0 0,0-2,0-1,1-1,-1-1,50-7,-40 1,0-1,0-2,-1-1,-1-2,65-32,-84 35,-2 0,1-1,-2 0,1-2,-1 1,-1-1,0-1,-1 0,0 0,-1-1,0-1,-1 1,-1-1,-1 0,7-22,5-25,-3 0,12-103,-22 122,3-8,9-66,2-141,-19 248,0 0,-1-1,0 1,-1 0,0 0,0 0,-1 0,0 0,-1 1,-9-18,11 24,-1 0,1 0,-1 0,0 0,1 0,-1 1,0-1,-1 1,1 0,0 0,-1 0,1 0,-1 1,0-1,1 1,-1 0,0 0,0 0,0 1,0-1,1 1,-1 0,0 0,0 0,0 1,0 0,0-1,0 1,1 0,-8 4,5-3,1 1,0 0,0 0,0 0,1 0,-1 1,1 0,0 0,0 0,0 0,1 1,-1 0,1-1,0 1,0 0,1 1,-1-1,1 0,1 1,-1-1,1 1,0 0,0-1,0 1,1 9,-1 0,1-1,0 1,2 0,-1-1,2 1,0-1,1 0,0 0,7 14,-1-9,1 0,1-2,1 1,1-1,0-1,1-1,1 0,0-1,1 0,0-2,1 0,25 12,28 11,143 50,-183-74,51 17,129 52,-207-78,0 0,1 0,-1 0,0 1,0-1,-1 1,1 0,0 0,-1 0,0 1,0-1,0 1,4 7,-5-8,-1 0,-1 1,1-1,0 1,-1 0,1-1,-1 1,0-1,0 1,-1 0,1-1,-1 1,0-1,0 1,0-1,0 0,0 1,-3 3,-97 186,29-60,-146 319,167-332,-65 233,113-342,1-1,0 1,0-1,1 1,1 17,0-26,0-1,0 1,1-1,-1 1,0 0,1-1,-1 1,1-1,-1 1,1-1,0 0,0 1,0-1,0 0,0 1,0-1,0 0,0 0,0 0,0 0,1 0,-1 0,0 0,1 0,-1 0,1-1,-1 1,1-1,-1 1,1-1,-1 0,1 1,0-1,-1 0,1 0,-1 0,1 0,0 0,-1 0,1-1,-1 1,1-1,-1 1,2-1,24-8,-1-1,0-2,-1 0,0-1,42-32,-12 9,86-57,-4-6,-5-6,-4-6,-5-5,212-261,-280 303,55-95,-86 125,-1-2,-3 0,26-81,-28 48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10.9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586 0,'-28'2,"0"0,0 2,0 0,1 2,0 2,0 0,0 1,-38 21,33-16,-100 51,117-56,0 0,1 1,0 0,0 1,1 1,-12 14,22-23,1 0,-1 0,1 1,0-1,-1 0,2 1,-1-1,0 1,1 0,0 0,-1-1,2 1,-1 0,0 0,1 0,0 0,0 0,0 0,0 0,1 5,1-4,0 0,0 0,1 0,-1 0,1-1,0 1,0-1,1 1,-1-1,1 0,0 0,9 6,5 2,1 0,0-2,0 0,1-1,1-1,22 6,24 3,85 8,42 10,-190-34,0 0,0 0,0 0,-1 0,1 1,0-1,-1 1,1 0,-1 0,1 1,-1-1,0 1,0-1,0 1,0 0,-1 0,1 0,-1 1,4 5,-4-3,-1 1,1-1,-1 1,-1-1,1 1,-1-1,0 1,0-1,-1 1,0-1,-2 10,-15 55,-3 0,-3-2,-63 126,15-65,55-103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12.0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0 410,'5'1,"0"0,0 1,0 0,0 0,-1 0,1 0,0 0,-1 1,0 0,0 0,7 7,13 7,37 21,106 60,-144-86,0-2,1-1,0 0,0-2,39 6,-61-12,1-1,-1 0,0 0,1 1,-1-2,0 1,1 0,-1 0,0-1,0 1,1-1,-1 0,0 1,0-1,0 0,0 0,0-1,0 1,0 0,0-1,3-2,-3 1,0 0,0-1,0 1,0 0,-1-1,0 1,1-1,-1 0,0 0,-1 1,1-1,0-4,-1-11,-1 1,0 0,-1-1,-7-26,-15-51,-5 2,-58-132,61 174,22 48,6 10,9 14,293 340,24 32,-239-278,-6 4,98 184,-170-280,-2 1,9 25,-16-43,-1 1,1-1,-1 0,0 0,-1 1,1-1,-1 0,0 1,0-1,-1 0,1 1,-1-1,-1 0,1 0,-1 0,-2 6,3-9,-1 0,0 0,0 0,-1 0,1 0,0-1,-1 1,1-1,-1 1,1-1,-1 0,1 0,-1 0,0 0,0-1,1 1,-1-1,0 0,-3 1,-58-4,57 3,-12-3,-1-1,1-1,0 0,0-2,1 0,0-1,0-1,1 0,0-2,0 0,1-1,1 0,0-1,-14-16,12 11,1-1,1 0,0-1,2-1,0 0,2-1,0 0,1-1,1 0,-10-46,16 51,1-1,1 1,1 0,0-1,2 1,0-1,1 1,0 0,2 0,0 0,1 1,1 0,1 0,0 0,1 1,1 1,0-1,16-17,21-20,3 2,1 2,83-60,-68 56,288-265,-350 313,0 0,-1 0,0 0,1-1,-2 1,4-7,-5 8,6-11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23.9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1 680,'14'-7,"16"-8,1 0,0 2,66-17,94-9,583-146,-773 184,10-2,0 0,-1-1,0 0,17-11,-26 15,-1 0,0 0,1 0,-1 0,0-1,1 1,-1 0,0 0,1 0,-1 0,0-1,0 1,1 0,-1 0,0-1,0 1,0 0,1-1,-1 1,0 0,0-1,0 1,0 0,0-1,1 1,-1 0,0-1,0 1,0 0,0-1,0 1,0 0,0-1,0 1,0 0,-1-1,1 1,0 0,0-1,0 1,0 0,0-1,-1 1,1 0,0-1,0 1,0 0,-1 0,1-1,0 1,0 0,-1 0,1 0,0-1,-1 1,1 0,0 0,-1 0,1 0,0 0,-1 0,1-1,-30-6,20 4,-481-164,490 166,-8-1,1-1,-1-1,1 0,-11-7,18 11,1-1,-1 1,1-1,-1 1,0-1,1 1,-1-1,1 1,-1-1,1 0,-1 1,1-1,0 0,-1 0,1 1,0-1,-1 0,1 0,0 1,0-1,0 0,0 0,0-1,0 1,1-1,0 1,0 0,0-1,0 1,0 0,0 0,0 0,0 0,0 0,0 0,1 0,-1 0,0 0,1 1,-1-1,0 1,3-1,37-14,1 3,1 2,0 1,0 2,53-1,-47 3,124-11,258 6,-429 10,0 0,1 0,-1 0,0 0,1 0,-1 1,0-1,1 1,-1-1,0 1,0 0,1 0,-1 0,0 0,0 0,0 1,0-1,-1 1,1-1,0 1,0-1,-1 1,1 0,-1 0,0 0,1 0,-1 0,0 0,1 3,-2 1,1-1,-1 0,0 1,-1-1,1 0,-1 0,0 1,0-1,-1 0,0 0,0 0,-3 6,-226 635,157-360,26-88,46-186,3-9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25.1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1 565,'20'-2,"0"0,0-1,37-11,-45 10,1 0,-1 1,1 0,0 1,-1 0,1 1,0 1,0 0,0 1,0 0,13 4,-24-5,0 1,0-1,0 1,0 0,0 0,0 0,0 0,0 0,-1 0,1 0,0 1,-1-1,1 1,-1-1,1 1,-1-1,0 1,0 0,0 0,0 0,0 0,0 0,0 0,-1 0,1 0,0 4,-12-43,-3-128,13 142,2 0,0 1,1-1,2 1,8-31,-9 44,0 1,1 0,0 0,1 0,0 0,0 1,0-1,1 1,0 1,1-1,-1 1,1 0,1 1,-1-1,1 1,0 1,0 0,0 0,0 0,1 1,-1 0,1 1,0 0,0 0,18 0,-5 1,1 0,-1 2,1 1,-1 0,0 2,0 0,0 2,0 0,28 13,-15-2,-2 2,0 0,-1 3,-1 0,-2 2,43 43,-37-29,-1 1,-3 2,-1 1,33 62,-65-118,0-1,1 1,1-20,0-2,-3-28,-2 4,4 1,11-115,-10 170,1 0,0 0,0 0,0 0,0 0,1 0,-1 0,1 1,0-1,0 0,0 1,1 0,-1-1,1 1,0 0,0 1,0-1,0 0,1 1,-1-1,1 1,-1 0,1 0,0 1,6-3,2 2,0 0,0 1,0 0,0 1,-1 0,1 1,22 4,-4 2,-1 0,-1 2,1 1,-2 2,39 20,124 87,82 88,-217-161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25.8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274 14,'-40'-7,"36"5,-1 1,0 0,1 0,-1 0,0 1,0-1,0 1,0 0,-8 2,5 0,1 1,0 0,0 0,0 1,0 0,0 0,1 1,-1-1,1 1,1 1,-1-1,1 1,0 0,0 0,0 1,-4 8,-2 6,0 0,2 0,0 1,-7 27,13-40,0 1,1 0,0 0,1 0,0 0,1 0,0 17,1-24,-1-1,1 1,0 0,0-1,0 1,0-1,0 1,1-1,-1 0,1 1,-1-1,1 0,0 0,0 0,0 0,0-1,0 1,0 0,1-1,-1 1,0-1,1 0,-1 0,1 0,-1 0,1 0,0-1,-1 1,1-1,0 0,0 0,4 0,11 0,0-2,0 0,0-1,0-1,0 0,-1-1,0-1,0-1,0 0,-1-2,0 0,0 0,-1-1,22-20,-33 27,0 1,0 0,0 0,0 0,0 0,1 1,-1 0,1 0,-1 0,1 0,0 1,-1 0,1 0,-1 0,1 0,0 1,-1 0,1 0,-1 0,1 0,3 2,11 4,-1 1,-1 1,26 16,67 44,116 96,-209-150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26.6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0 207,'5'2,"1"-1,-1 1,-1 0,1 0,0 1,0-1,-1 1,1 0,4 4,3 2,8 7,-1 0,0 1,-2 1,0 1,-1 1,0 0,-2 1,16 30,3 2,-33-53,0 1,0-1,0 0,1 0,-1 0,0 1,0-1,0 0,0 0,0 1,0-1,0 0,1 0,-1 0,0 0,0 1,0-1,0 0,1 0,-1 0,0 0,0 0,0 0,1 0,-1 1,0-1,0 0,0 0,1 0,-1 0,0 0,0 0,1 0,-1 0,0 0,0 0,1 0,-1 0,0 0,0 0,0-1,1 1,-1 0,5-13,-3-27,-1 32,9-99,28-119,-37 217,1 0,1 0,-1 0,1 1,1-1,8-14,-11 21,0 0,1 0,-1 0,1 0,0 0,0 1,0-1,0 0,0 1,0 0,0-1,0 1,1 0,-1 0,0 0,1 0,-1 1,1-1,-1 1,1-1,-1 1,1 0,-1 0,1 0,-1 0,1 1,-1-1,1 1,-1-1,4 2,19 9,0 1,-1 0,0 2,-1 1,24 21,11 5,-53-38,58 38,-1 3,-2 2,62 62,-101-82,-6-5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27.5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1,'1'5,"-1"1,2 0,-1-1,1 1,0-1,0 1,0-1,1 0,-1 0,1 0,1 0,-1 0,1-1,0 0,0 1,6 3,10 10,1-1,27 15,-38-25,37 22,0-3,2-2,0-1,53 14,-98-35,0-1,-1 0,1 1,0-2,0 1,0 0,0-1,0 0,-1 0,1 0,0 0,0-1,0 0,7-2,-9 2,0 0,0-1,0 1,0-1,0 0,-1 0,1 0,-1 1,1-2,-1 1,0 0,1 0,-1 0,0-1,-1 1,1 0,0-1,-1 1,1 0,-1-1,0 1,1-1,-1 1,-1-5,0-11,0-1,-2 0,0 1,-1 0,0-1,-2 1,0 1,-1 0,-1 0,-1 0,-17-26,19 38,11 16,12 22,107 175,162 285,-255-438,208 398,-39 18,-198-468,1 1,-1 0,0 0,0 0,0 0,-1 0,1 0,-1 0,0 0,0 0,0 0,-1 0,0 0,1-1,-1 1,0 0,-1 0,-2 6,2-7,-1-1,1 0,-1 0,1 1,-1-1,0-1,1 1,-1 0,0-1,0 1,0-1,0 0,-1 0,1 0,0-1,0 1,-1-1,1 1,0-1,-1 0,1-1,-6 0,1 0,-1-1,1 0,0 0,0-1,1 0,-1-1,0 1,1-1,0-1,-11-8,-64-60,73 63,-36-36,1-1,3-3,2-2,3-1,1-1,4-2,-29-68,56 114,1 1,-1-2,2 1,-1 0,2 0,-1-1,1 1,1-15,0 20,1 1,0-1,0 0,0 1,0-1,1 1,-1 0,1 0,0-1,1 1,-1 0,1 0,0 1,0-1,0 1,0-1,0 1,1 0,0 0,6-4,7-3,-3 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28.3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119 0,'-2'0,"0"1,0-1,0 1,0 0,0 0,0-1,0 1,0 0,1 0,-1 1,0-1,1 0,-1 1,1-1,0 1,-1-1,1 1,0-1,-1 3,-21 37,23-40,-10 23,1 1,1 0,1 1,-5 45,-2 109,12-137,3 1,1-1,2 0,2-1,2 1,2-1,1-1,3 0,22 49,-24-65,2-1,0 0,1-1,1-1,2 0,0-1,1-1,1 0,0-2,2-1,0 0,1-2,1 0,0-2,38 16,-26-16,0-2,1-2,1-1,-1-2,1-1,0-3,70-3,-102 1,1-1,-1 1,1-2,-1 1,0-1,1 0,-1 0,0-1,0 0,0 0,-1 0,1-1,-1 1,9-10,-7 6,-1-1,0 0,-1-1,1 1,-2-1,1 0,-1 0,5-19,-1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7:29.2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64 685,'30'53,"62"80,-41-61,307 425,-348-485,-6-8,-1 0,1 0,-1 0,0 1,0-1,-1 1,1 0,-1 0,0 0,0 0,-1 0,2 7,-3-12,0 0,0 1,0-1,0 1,0-1,-1 0,1 1,0-1,0 0,0 1,-1-1,1 0,0 1,0-1,-1 0,1 0,0 1,0-1,-1 0,1 0,0 1,-1-1,1 0,0 0,-1 0,1 0,-1 0,1 1,0-1,-1 0,1 0,0 0,-1 0,1 0,-1 0,1 0,0 0,-1-1,1 1,-1 0,1 0,0 0,-1 0,1 0,0-1,-1 1,1 0,0 0,-1 0,1-1,-20-11,-37-38,3-2,2-2,-53-72,67 79,-1 0,2-3,3 0,1-3,3 0,2-2,-20-59,37 82,1 0,1-1,2 0,2 0,1-1,1 1,2-1,2 0,0 1,3-1,0 1,16-53,-16 71,2 1,0 0,0 0,1 0,1 0,0 1,1 1,1-1,0 1,0 1,1 0,0 1,1 0,18-12,-12 11,1 1,0 1,1 0,0 2,0 0,0 1,1 1,0 1,38-2,-6 3,93 6,-144-3,1 0,0 1,-1-1,1 1,0 0,-1 0,1 0,-1 0,0 0,1 0,-1 1,0-1,0 1,1 0,-1 0,-1 0,1 0,0 0,1 2,0 1,-1 0,1-1,-2 1,1 0,0 0,-1 0,0 0,0 0,0 8,-1 11,-1-1,-1 1,-8 36,8-46,-15 57,-3 0,-3-2,-3 0,-2-2,-70 116,50-104,-62 79,110-158,-1 0,1 0,0 0,0 0,0 0,0 0,0 1,-1-1,1 0,0 0,0 0,0 1,0-1,0 0,0 0,0 0,0 0,0 1,0-1,-1 0,1 0,0 1,0-1,0 0,0 0,0 0,1 1,-1-1,0 0,0 0,0 0,0 1,0-1,0 0,0 0,0 0,0 0,0 1,1-1,-1 0,0 0,0 0,0 0,0 1,1-1,-1 0,0 0,0 0,0 0,0 0,1 0,-1 0,0 0,0 0,0 0,1 0,-1 0,0 0,0 0,1 0,-1 0,0 0,28-1,53-17,-50 10,37-4,0 3,0 3,1 3,0 2,96 13,-58 3,-2 5,180 58,-190-39,-67-26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29.0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49 0,'-1'0,"-1"0,1 1,-1-1,1 0,-1 1,1-1,0 1,-1-1,1 1,-1-1,1 1,0 0,0 0,-1 0,1 0,0 0,0 0,0 0,0 0,-1 2,-1 1,1 0,0 1,0-1,0 0,1 0,0 1,-1 4,-1 6,1 1,1 0,1 20,3-8,0-1,2 1,1-1,1 0,1 0,2-1,0 0,2-1,1 0,1-1,1-1,24 31,-16-27,0-1,2-1,1-1,2-1,0-1,0-1,2-2,1-1,45 19,-62-31,0 0,0-1,0 0,0-2,1 1,-1-2,1 0,0-1,0 0,21-2,-33 0,-1 0,1-1,0 1,0-1,-1 0,1 1,-1-1,0 0,1 0,-1-1,0 1,0 0,-1-1,1 1,0-1,-1 0,1 0,-1 1,0-1,0 0,0 0,0 0,-1 0,1 0,-1 0,0 0,0 0,0-6,0-11,-1 0,0 0,-5-20,5 35,-3-19,-1 0,-2 0,0 1,-1 0,-2 0,0 1,-1 0,-22-30,22 36,0 2,-2 0,0 0,0 2,-1-1,-1 2,0 0,0 0,-1 2,0 0,-32-13,35 16,-1 1,0 0,0 1,-1 0,1 1,-1 1,1 0,-1 1,0 1,-29 3,23 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29.9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0,'2'7,"0"0,1 0,0 0,0 0,0 0,1-1,0 1,0-1,1 0,0-1,6 7,1 2,19 22,2-1,2-1,1-2,2-2,1-1,74 41,-103-64,0-1,0 0,1-1,-1 0,1-1,15 4,-24-7,0 0,0 0,0 1,1-1,-1 0,0-1,0 1,0 0,0-1,0 1,0-1,0 0,1 0,-2 0,1 0,0 0,0 0,0 0,0 0,-1-1,1 1,-1-1,1 1,-1-1,1 0,-1 1,0-1,0 0,0 0,0 0,0 0,0 0,-1 0,1 0,-1 0,1 0,-1-1,0 1,0-2,2-16,-1 0,-1 0,-3-20,0-33,3 72,0-1,0 1,0 0,0-1,0 1,0 0,0-1,0 1,1 0,-1-1,1 1,-1 0,1 0,-1-1,1 1,0 0,-1 0,1 0,0 0,0 0,0 0,0 0,0 0,2-1,-1 2,-1-1,1 1,-1 0,1 0,0 0,-1 1,1-1,-1 0,1 0,-1 1,1-1,-1 1,1 0,-1-1,1 1,-1 0,2 1,9 7,0 0,-1 1,14 15,-22-21,385 465,-360-426,-22-26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30.7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1 364,'13'1,"1"0,-1 1,1 1,-1 0,0 0,0 2,19 8,85 51,-85-45,90 52,-3 6,195 166,-301-231,34 34,-44-43,-1 1,1-1,-1 1,1 0,-1 0,0 0,-1 0,1 0,-1 0,1 0,0 8,-2-12,0 1,1-1,-1 1,0 0,0-1,1 1,-1-1,0 1,0 0,0-1,0 1,0 0,0-1,0 1,0 0,0-1,-1 1,1-1,0 1,0 0,0-1,-1 1,1-1,0 1,-1-1,1 1,0 0,-1-1,1 0,-1 1,1-1,-1 1,1-1,-1 1,1-1,-1 0,1 0,-1 1,0-1,1 0,-1 0,1 1,-1-1,0 0,1 0,-1 0,0 0,1 0,-1 0,0 0,-2-1,1 0,-1 0,1 0,0-1,0 1,0 0,0-1,0 1,0-1,0 0,-3-3,-5-10,0-1,1 1,1-1,0-1,1 0,1 0,1 0,0-1,-3-26,0-22,0-80,8 134,-1-24,3-201,1 212,0 1,1 0,1 0,2 0,0 0,2 1,16-32,-23 50,1 0,0 0,0 1,1-1,-1 1,1 0,0 0,0 1,0-1,1 1,-1 0,1 0,0 0,0 0,0 1,0 0,0 0,0 1,1-1,-1 1,1 0,-1 0,1 1,-1 0,1 0,-1 0,1 1,-1-1,1 1,8 3,7 3,0 1,-1 0,0 1,-1 1,0 1,27 21,24 25,109 112,-147-137,17 20,-2 3,65 98,-80-103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31.3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15,'0'-4,"0"-7,0 14,6 27,7 2,1 0,2 0,2-2,20 29,-11-18,369 541,-371-551,1-1,1-1,1-2,50 38,-64-55,1 0,0-1,0-1,0-1,1 0,1-1,-1-1,1 0,0-1,0-1,0 0,32-1,-37-2,-7 1,1-1,-1 0,0 0,0-1,0 1,0-1,1 0,-1 0,0-1,-1 0,1 0,0 0,0 0,4-4,2-5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31.8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1 101,'0'-5,"4"-5,6-1,5 1,5-1,3 0,2 3,5 2,6 3,2-4,2 1,-1 1,-3 1,-8 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32.4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1 122,'9'2,"0"0,1 1,-1 0,0 1,-1 0,1 0,-1 1,1 0,-1 0,-1 1,11 9,1 0,29 19,-3 2,-1 2,55 60,-86-83,-1 1,0 0,-2 0,1 1,-2 1,0-1,-2 2,0-1,0 1,-2 0,0 0,-2 0,3 37,-9 20,3-72,0 0,-1 0,0 0,0 0,0 0,0-1,-1 1,1-1,-1 1,0-1,0 1,0-1,-1 0,1 0,-1 0,-5 5,8-8,-1 0,1 0,-1 1,1-1,-1 0,1 0,0 0,-1 0,1 0,-1 0,1 0,-1 0,1 0,-1 0,1 0,-1 0,1 0,-1 0,1 0,-1 0,1 0,0-1,-1 1,1 0,-1 0,1 0,0-1,-1 1,1 0,-1-1,1 1,0 0,-1-1,1 1,0-1,0 1,-1 0,1-1,0 1,0-1,0 1,0-1,-1 1,1-1,0 1,0 0,0-2,-5-28,4 25,-15-143,7-1,11-155,-1 277,3 0,0 0,12-38,-6 32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32.9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1,'0'4,"0"10,0 7,5 8,0 4,5 9,4 2,5 1,3 3,-3-4,1-4,0-5,-2-5,-6-6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33.2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34.5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239 970,'3'3,"0"-1,0 0,1 0,-1 0,0 0,1 0,0-1,-1 0,1 1,0-1,-1-1,1 1,0 0,0-1,0 0,0 0,-1 0,1 0,0-1,0 0,0 1,-1-1,1-1,0 1,-1 0,1-1,-1 0,6-3,6-4,0-1,0 0,-1-1,22-23,-21 18,0-2,-2 0,0 0,-1-1,-1 0,-1-1,0-1,-2 0,0 0,-1 0,5-34,-9 40,-2-1,1 1,-2 0,0-1,-1 1,-1-1,-5-26,4 32,-1 0,1 0,-2 0,1 1,-1-1,-1 1,1 0,-2 1,1-1,-1 1,0 1,-9-8,6 7,0 1,0 0,0 0,-1 1,0 1,-1 0,1 0,-1 1,-18-4,24 7,1 0,0 0,-1 1,1 0,-1 0,1 0,-1 0,1 1,-1 0,1 0,0 0,0 1,-1-1,1 2,0-1,0 0,1 1,-1 0,1 0,-1 0,1 1,0-1,-6 7,-16 25,2 2,1 0,2 1,-28 74,21-37,-29 134,53-191,0 0,2 1,0-1,1 0,1 1,0-1,6 30,-5-42,0 0,1 0,0-1,0 1,1-1,-1 1,1-1,0 0,0 0,1 0,0-1,0 1,0-1,0 0,0 0,1 0,0-1,0 0,0 1,0-2,0 1,1-1,-1 1,1-2,0 1,-1 0,8 0,26 3,0-1,1-2,78-7,-43-4,85-21,-122 20,-1-1,-1-1,0-3,-1-1,0-1,62-43,-59 31,-1-1,-2-2,-1-2,-1-1,35-50,-6-2,-4-2,-4-3,71-166,-117 237,24-66,-30 81,0 0,0-1,-1 1,0-1,-1 1,1 0,-1-1,-1 0,1 1,-3-11,2 14,-1 1,1-1,-1 1,0 0,0 0,1 0,-1 0,-1 0,1 0,0 0,0 1,-1-1,1 1,-1-1,1 1,-1 0,0 0,1 1,-1-1,0 0,0 1,0-1,1 1,-1 0,0 0,0 0,0 1,-4 0,0-1,1 1,-1 0,0 0,1 1,0 0,-1 0,1 0,0 1,0 0,0 0,-7 6,11-7,0 0,0 0,0 1,0-1,0 1,1 0,-1-1,1 1,0 0,0 0,0 0,0 0,1 0,-1 0,1 0,-1 0,1 0,0 0,0 0,1 0,-1 0,0 0,1 0,0 0,0 0,0 0,0 0,0 0,4 4,3 9,2-1,0-1,23 27,-25-33,152 165,50 62,-166-180,73 99,-101-130,-1 1,-1 0,-2 1,16 43,-25-62,-1 1,-1-1,1 0,-1 1,0-1,-1 1,1 0,-2-1,1 1,-1-1,0 1,-1-1,0 1,0-1,0 0,-1 0,0 0,-4 7,-1-3,1-1,-2 0,1-1,-1 0,-1 0,0-1,0 0,0-1,-23 12,-36 16,-123 44,174-73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38.4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1314,'4'-1,"-1"-1,1 0,0 0,-1 0,0 0,1 0,-1-1,0 0,0 1,0-1,-1 0,1 0,3-6,-1 3,373-502,-351 466,-1-1,-3-1,28-74,-45 102,0 0,-1-1,-1 1,-1-1,0 0,-2 0,0 0,0-1,-2 1,0 0,-1 0,0 0,-2 0,-5-17,2 20,0 0,-1 0,0 1,-1 0,-1 1,0 0,-1 1,0 0,0 0,-2 1,1 1,-1 0,0 1,-1 0,-24-10,12 7,-1 1,1 2,-2 0,1 2,-1 1,0 1,-52 0,74 4,0 0,1 0,-1 1,1 0,-1 0,1 0,0 0,-1 1,1 0,0 0,0 1,-9 5,12-6,0 0,0 1,-1 0,1-1,1 1,-1 0,0 0,1 0,-1 0,1 0,0 0,0 0,0 1,1-1,-1 0,1 0,0 1,-1-1,2 1,-1-1,0 0,2 7,7 30,2 0,2 0,1-1,35 65,-14-28,84 188,243 555,-306-682,58 127,-112-259,1 1,0-1,0 0,1 0,-1 0,1 0,0-1,5 5,6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35.1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434 1,'-13'1,"1"0,-1 1,1 1,-1 0,1 1,0 0,0 1,1 0,-22 13,-9 9,-43 38,72-55,-1 2,1 0,0 1,2 0,-1 1,1 0,1 1,1 0,0 1,1 0,1 0,0 1,1 0,1 0,1 0,0 1,-2 33,5-39,0-1,2 1,-1 0,1-1,1 1,0 0,1-1,0 0,1 1,0-1,1-1,0 1,0-1,1 0,1 0,0 0,0-1,1 0,0 0,0-1,1 0,0-1,1 0,-1 0,1-1,18 8,-2-4,1 0,0-2,1-1,0-1,0-2,30 2,2-4,111-9,-164 7,0-1,0 0,1 0,-1-1,0 0,0 0,-1-1,1 0,0 0,-1 0,0-1,0 0,0 0,0-1,-1 1,1-1,-1-1,0 1,-1-1,1 0,-1 0,0 0,4-11,44-66,-42 70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7:30.9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575 47,'-1'-2,"1"0,-1 0,1 0,-1 0,0 0,0 0,0 0,0 0,0 1,0-1,-1 0,1 0,0 1,-1-1,1 1,-1 0,0-1,1 1,-1 0,0 0,0 0,0 0,0 0,0 0,0 1,0-1,0 1,0-1,0 1,-3 0,-6-2,0 0,0 1,-1 1,-12 0,-8 2,1 2,-1 0,1 3,-1 0,2 2,-32 13,50-17,0 1,0 1,1 0,0 0,0 1,1 0,0 1,0 0,1 1,1 0,-1 0,1 1,1 0,0 0,1 1,0 0,-5 16,2 1,1 0,1 0,2 0,1 0,1 1,1 0,2-1,1 1,2 0,0-1,12 44,-8-48,1 0,2 0,0-1,1-1,2 1,0-2,1 0,2-1,0 0,1-1,1-1,1-1,29 22,-8-13,1-1,1-3,1-1,2-3,0-1,0-2,2-3,58 11,8-6,1-5,152-2,-195-14,-47 1,-1 1,1 2,27 3,-50-4,0 0,-1 0,1 0,0 0,-1 0,1 1,0-1,-1 0,1 0,0 1,-1-1,1 0,0 1,-1-1,1 1,-1-1,1 0,-1 1,1-1,-1 1,1 0,-1-1,1 1,-1-1,0 1,1 0,-1-1,0 1,0 0,0-1,1 1,-1 0,0 0,0-1,0 1,0 0,0-1,0 1,0 0,0 0,-1-1,1 1,0 0,0-1,-1 1,1 0,0-1,-1 1,1-1,0 1,-1 0,1-1,-1 1,0 0,-32 37,29-34,-15 15,-55 60,-3-4,-149 110,221-181,-1 0,1 0,-1-1,0 0,1-1,-1 1,-1-1,1 0,0 0,-1-1,1 0,0 0,-10 0,9-2,1-1,-1 1,1-1,-1-1,1 1,0-1,0 0,0 0,0 0,0-1,1 0,-9-9,-25-22,3-2,1-2,2-1,1-2,-50-88,25 20,-60-159,91 200,3-1,-24-123,42 157,0 0,3 0,1-1,1 1,3 0,0-1,13-49,-4 27,1 94,13 117,13 282,-32-305,10 486,-17-590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38.8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1 263,'0'-5,"4"-5,6-5,9-1,7-1,6-2,8 1,4 1,4 2,2-4,-3 1,3 3,-2 1,-6-3,0 3,-5 2,-7 1,-9 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39.7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889 0,'-18'2,"0"1,0 1,0 0,0 2,0 0,1 0,0 2,1 0,-23 15,2-3,-248 151,236-136,2 2,2 2,-64 71,93-91,1 1,1 0,1 1,-19 41,26-49,1-1,1 1,0 0,1 1,0-1,1 0,0 1,2 0,-1-1,3 18,-2-29,1 1,0 0,0-1,0 1,0-1,0 1,0-1,1 1,0-1,-1 0,1 1,0-1,0 0,0 0,0-1,0 1,0 0,1-1,-1 1,1-1,-1 0,1 0,-1 0,1 0,0 0,-1 0,1-1,0 1,0-1,-1 0,1 0,0 0,3-1,13 1,-1-2,0 0,31-8,-47 9,54-15,-1-2,0-3,-2-2,86-50,-124 64,0-1,-1 0,-1-1,0-1,-1 0,0 0,0-1,15-24,-14 15,-1-1,-1 0,0 0,-2-1,7-29,-15 49,8-35,2 2,2-1,1 2,1 0,30-48,-45 83,1-1,0 1,0 0,0-1,1 1,-1 0,0 0,0 0,1 0,-1 0,1 0,-1 0,1 0,-1 0,1 1,-1-1,1 1,0-1,-1 1,1 0,0-1,-1 1,1 0,0 0,-1 0,4 1,-2 0,1 0,0 1,0 0,-1 0,1 0,-1 0,0 0,1 1,-1-1,5 7,5 5,-2 1,1 0,15 30,46 81,-63-105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42.1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200 17,'0'-1,"0"1,1-1,-1 0,0 1,0-1,0 1,0-1,0 1,-1-1,1 1,0-1,0 0,0 1,0-1,-1 1,1-1,0 1,0-1,-1 1,1 0,0-1,-1 1,1-1,-1 1,1 0,0-1,-1 1,1 0,-1-1,1 1,-1 0,1 0,-1-1,0 1,-20 7,-15 23,17-2,1 1,2 0,1 1,1 1,1 1,2 0,2 0,-6 35,14-62,0 0,0 0,0 1,1-1,0 0,0 0,1 1,-1-1,1 0,0 0,1 1,-1-1,3 5,-3-8,1 0,0 0,-1 0,1-1,0 1,0 0,0-1,0 1,0-1,0 0,0 0,0 0,1 0,-1 0,0 0,1 0,-1-1,1 1,-1-1,1 0,-1 0,1 0,-1 0,1 0,-1 0,0-1,1 1,-1-1,5-1,10-3,1-2,-1 0,-1 0,1-2,-1 0,-1 0,17-15,7-4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43.3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351 401,'-13'-1,"14"-10,2-4,3-39,-2 0,-5-100,1 149,0 0,-1 1,0-1,0 1,0-1,0 1,-1 0,0-1,0 1,0 0,0 0,0 0,-1 0,0 1,0-1,0 1,-5-5,5 6,0 0,1 1,-1-1,0 1,0 0,0 0,0 0,0 0,0 1,0-1,-1 1,1 0,0 0,0 0,0 0,0 0,-1 1,1-1,0 1,0 0,0 0,0 0,0 0,1 1,-1-1,-4 4,-5 3,1 1,0 0,0 1,1 0,0 1,1 0,0 0,1 1,-9 16,-6 15,-23 62,35-81,2 2,1-1,1 1,1 0,-4 50,10-67,-1 0,1-1,1 1,0-1,0 1,1-1,0 1,0-1,1 0,0 0,0 0,1 0,0 0,0-1,1 0,0 0,1 0,-1-1,1 1,0-1,1-1,7 7,4-2,1 0,0-1,0-1,0 0,1-2,0 0,1-2,-1 0,25 1,25 0,95-7,-157 2,125-11,-122 9,1 0,0-1,-1 0,1-1,-1-1,0 1,0-2,18-11,-25 13,0 0,0 0,-1 0,1 0,-1-1,0 1,0-1,0 0,-1 0,0 0,0 0,0 0,-1-1,1 1,-1-1,-1 1,1 0,-1-1,0 0,0 1,-1-6,-2-16,-1 1,-2 0,-9-29,6 26,-20-75,-59-137,86 235,0 1,0-1,-1 1,0-1,0 1,0 0,-1 0,0 1,0-1,0 1,0-1,-1 1,0 1,-5-5,10 8,0 0,0 0,-1-1,1 1,0 0,0 0,-1 0,1 0,0-1,0 1,-1 0,1 0,0 0,-1 0,1 0,0 0,-1 0,1 0,0 0,-1 0,1 0,0 0,0 0,-1 0,1 0,0 0,-1 0,1 0,0 1,0-1,-1 0,1 0,0 0,-1 0,1 1,0-1,0 0,0 0,-1 0,1 1,3 13,14 16,6-7,2 0,45 32,-10-9,-49-37,214 192,-203-179,-1 2,-1 0,-1 2,-2 0,0 1,-2 0,19 45,-30-59,0 0,-1 1,0-1,-1 0,0 1,-1 0,-1-1,0 1,-1 0,-1-1,0 1,0-1,-1 0,-1 0,-6 16,-3-2,-1-1,-1 0,-1-1,-1-1,-38 41,24-31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44.2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 5,'0'0,"0"0,0-1,0 1,0 0,0 0,-1-1,1 1,0 0,0 0,-1-1,1 1,0 0,0 0,-1 0,1-1,0 1,0 0,-1 0,1 0,0 0,-1 0,1 0,0 0,-1 0,1 0,0 0,-1 0,1 0,0 0,-1 0,1 0,0 0,-1 0,1 0,0 0,0 0,-1 0,1 1,0-1,-1 0,1 0,0 0,0 1,-1-1,1 0,0 0,0 0,0 1,-1-1,1 0,0 1,0-1,0 0,0 0,0 1,0-1,-1 0,1 1,0-1,0 0,0 1,0-1,0 0,0 1,0-1,0 1,1 27,7-2,1 1,1-1,1-1,1 0,2-1,17 25,-3-2,901 1570,-847-1458,-87-242,2 30,1-1,3 1,3-1,1 1,3 1,3-1,1 1,3 1,2 0,2 1,3 1,1 1,3 1,1 2,3 0,59-68,-50 69,77-67,-102 99,0 1,1 0,1 1,0 1,0 0,1 2,0 0,0 0,34-7,-44 13,0 1,0 0,0 1,0-1,0 1,0 0,0 1,-1 0,1 0,0 0,-1 1,1 0,-1 0,0 1,0 0,-1 0,1 0,-1 0,0 1,0 0,0 0,0 1,-1-1,4 7,6 9,-1 1,-1 0,-1 1,-1 0,10 34,-9-18,-2-1,-1 1,-2 1,-2-1,-2 1,-1 0,-6 53,2-69,-1 1,0-1,-2 0,-1 0,-1-1,-1 0,0 0,-2-1,-1 0,-1-1,-1-1,-32 38,31-44,-1-1,-1 0,0-1,-33 16,-17 12,53-31,1 0,-1-1,-1 0,0-2,0 0,0 0,0-1,-1-1,-26 4,34-8,1 0,-1 0,1 0,0 0,-1-1,1-1,0 1,0-1,0 0,0-1,0 0,0 0,1 0,-1-1,1 0,0 0,0-1,0 0,1 0,0 0,0 0,0-1,-5-7,-4-9,1 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44.7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1,'1'7,"0"1,0 0,0 0,1 0,1-1,-1 1,1-1,0 0,1 0,0 0,5 8,10 11,32 33,-27-31,120 126,197 164,47 47,-377-353,0 0,0 1,12 21,-11-11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45.6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1005 1,'-12'0,"1"2,-1 0,0 0,1 1,0 0,-1 1,1 1,1-1,-19 12,-10 9,-41 33,51-36,-74 61,4 4,3 5,5 3,4 5,-86 127,159-207,-31 49,42-65,1 0,0 1,0-1,0 1,0 0,1 0,0-1,0 1,0 0,1 0,-1 0,1 0,1 5,0-8,0 0,0 1,0-1,0 0,0 0,0 0,1 0,0 0,-1 0,1 0,0 0,-1-1,1 1,0-1,0 1,1-1,-1 0,0 0,0 0,1 0,-1 0,0 0,1-1,-1 1,3 0,10 1,0 0,29-1,-34 0,29 0,-16 0,0 0,0-1,0-1,0-1,0-2,31-8,-49 10,0 0,-1-1,1 0,-1 0,0-1,0 1,0-1,-1 1,1-1,-1-1,0 1,0 0,3-7,31-70,-25 52,242-658,-254 686,0-1,1 0,-1 1,1-1,0 0,-1 1,1-1,0 1,0-1,0 1,0 0,0-1,0 1,1 0,-1 0,0 0,3-2,-2 3,-1-1,0 1,0 0,0 0,0 0,0 0,1 0,-1 0,0 0,0 0,0 0,0 1,0-1,0 0,1 1,-1-1,0 1,0-1,0 1,1 1,6 4,0 1,-1 1,1 0,10 15,-6-8,89 109,-5 4,79 141,-159-238,-4-8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46.2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572 1,'-4'0,"1"1,0-1,0 1,0 0,0 0,0 1,0-1,0 1,0-1,1 1,-1 0,-4 4,-30 30,33-32,-31 36,2 1,2 2,-34 62,-65 147,110-211,-18 37,4 2,3 1,-35 144,65-219,-1 1,2-1,-1 1,0-1,1 1,0 0,1-1,1 10,-1-14,-1 0,1 0,0-1,0 1,0 0,0 0,0-1,1 1,-1-1,0 1,1-1,-1 1,1-1,-1 0,1 0,0 0,-1 0,1 0,0 0,0 0,0-1,0 1,0-1,0 1,0-1,0 0,0 1,0-1,3-1,12 0,0-1,0-1,0 0,0-2,-1 0,29-12,0 0,39-14,142-71,-181 77,-1-2,-1-2,-2-1,57-55,-72 58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46.6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1,'1'25,"1"0,1-1,2 1,0-1,2 1,0-2,18 37,91 152,-87-163,400 581,-401-591,-9-11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47.5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595 1,'-4'0,"0"1,0-1,0 1,0 0,0 0,1 0,-1 1,0 0,1-1,-1 1,1 0,-5 5,-39 36,21-17,-51 50,3 3,-70 99,12-14,130-162,-1 2,1-1,-2 1,1-1,0 0,-1 0,1 0,-1 0,-5 3,4-8,9-7,8-9,13-8,0 2,2 1,1 1,45-27,-65 45,0 1,0 0,0 0,1 1,-1 0,1 1,-1-1,1 2,0-1,-1 1,1 1,0-1,-1 1,1 1,0 0,-1 0,0 0,14 7,11 6,-2 2,0 1,36 27,-53-35,552 342,-423-271,-115-66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7:33.2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259 322,'-55'-67,"25"27,-27-34,22 27,-46-47,90 106,-1 0,-1 1,10 21,3 5,296 599,-100-240,-205-380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48.9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338 158,'-155'137,"-4"5,157-141,0 1,0 0,0 0,1 0,-1 0,0 0,1 0,0 0,-1 0,1 1,0-1,0 1,0-1,1 0,-1 1,0 0,1-1,0 1,0-1,0 6,1-6,0 0,0 0,1 0,-1-1,1 1,-1-1,1 1,0-1,0 1,0-1,-1 0,1 0,0 0,0 0,1 0,-1 0,0-1,0 1,0-1,0 1,1-1,-1 0,0 0,0 0,3 0,51 0,0-3,108-18,-141 18,47-8,0-2,117-40,-182 51,0 0,0 0,0 0,0-1,-1 0,1 0,-1 0,0 0,0-1,0 1,0-1,0 0,-1 0,0-1,0 1,0-1,0 1,-1-1,0 0,0 0,2-9,-2 6,-2-1,1 1,-1-1,-1 1,0-1,0 1,0 0,-1-1,0 1,-1 0,0 0,0 0,-5-8,-3-7,-2 0,0 1,-1 0,-31-36,40 53,-1 0,1 0,-1 0,1 1,-1 0,0 0,-1 1,1-1,-13-3,14 6,0 0,1 0,-1 0,1 1,-1 0,0 0,1 0,-1 1,0 0,1-1,-1 2,1-1,-1 0,1 1,-1 0,-6 4,-95 64,71-46,-61 34,52-31,36-18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51.4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1170,'1'5,"0"0,1-1,0 1,0 0,1-1,-1 1,1-1,0 1,0-1,5 5,3 4,11 19,2-1,1-2,2-1,0-1,2-1,48 34,-72-57,-1 0,1-1,0 1,-1-1,1 0,0-1,1 1,-1-1,0 0,0 0,8 0,-11-1,0 0,0-1,-1 1,1-1,0 1,0-1,0 0,0 0,-1 0,1 0,0 0,-1 0,1 0,-1-1,1 1,-1 0,0-1,0 0,1 1,-1-1,0 1,0-1,-1 0,1 0,0 0,-1 1,1-1,-1 0,1 0,-1 0,0 0,0-4,3-22,-2 0,-4-41,1-27,2 94,1 0,-1 1,0-1,1 0,-1 0,1 1,-1-1,1 0,0 1,0-1,0 1,0-1,0 1,0-1,0 1,0 0,0 0,1-1,-1 1,1 0,-1 0,1 0,-1 1,1-1,-1 0,1 0,0 1,-1-1,1 1,0 0,0-1,-1 1,1 0,0 0,0 0,0 0,-1 0,1 1,2-1,11 3,0-1,-1 2,26 8,-22-6,105 38,-95-32,2-1,-1-1,1-1,1-1,0-2,53 3,-80-9,0-1,0 1,0-1,0 0,0 0,0-1,-1 1,1-1,0 0,-1 0,1 0,-1 0,0-1,0 0,0 1,0-1,0 0,0 0,-1 0,0-1,1 1,-1-1,0 1,2-7,4-9,-1 0,-1 0,6-32,-11 43,22-130,-7 0,-5-1,-12-220,0 324,-1-1,-2 1,-1 0,-2 0,-1 0,-25-65,30 95,0 1,0-1,0 0,0 1,-1 0,1 0,-1 0,0 0,-1 1,1 0,-1-1,-8-3,12 6,-1 1,1-1,-1 0,1 1,-1 0,0-1,1 1,-1 0,0 0,1 0,-1 0,0 0,1 0,-1 0,0 1,1-1,-1 0,1 1,-1 0,0-1,1 1,0 0,-1 0,1 0,-1 0,1 0,0 0,0 0,-1 0,1 0,0 1,0-1,0 1,0-1,1 0,-1 1,0-1,1 1,-1 0,1-1,-1 1,1 0,0-1,-1 3,-1 10,-1-1,2 1,0 0,1 0,0 0,1 0,3 17,3 10,15 45,-6-41,1 0,2-2,2 0,1-1,55 72,-30-53,3-2,108 97,-107-113,3-2,2-3,1-2,1-3,2-2,1-3,2-3,0-2,79 16,-138-37,0-1,0 0,1 0,-1-1,0 1,0-1,1 0,-1 0,0-1,1 1,-1-1,0 0,0 0,6-2,-8 1,0 0,0 0,0 0,0 0,0 0,-1 0,1-1,-1 1,1 0,-1-1,0 0,0 1,0-1,0 1,-1-1,1 0,-1 0,0 1,1-1,-1 0,0 0,-1 0,0-3,1-30,-2 0,-2 0,-12-56,13 83,1-1,-1 1,-1 0,0 0,0 0,0 1,-1-1,-1 1,0 0,0 0,0 1,-1 0,0 0,0 0,-1 1,1 0,-1 1,-12-7,5 7,26 12,26 14,429 145,-446-158,0 2,33 21,-145-167,-97-190,148 251,34 61,0-1,1-1,1 1,0-1,1 0,1 0,0 0,0-25,3 5,1 0,11-62,-12 96,1 0,-1 0,0 0,0 0,0 0,0 0,0 0,0 0,0 0,-1 0,1 0,-1 0,1 0,-1 0,0 0,0 0,-1-2,1 3,0 0,0 0,0 0,0 0,-1 1,1-1,0 0,0 1,-1-1,1 1,0-1,-1 1,1-1,-1 1,1 0,0 0,-1 0,-2 0,-2 0,1 1,-1 0,1 1,-1-1,1 1,0 0,0 0,0 1,0 0,0 0,-5 3,-4 7,1 0,-1 0,2 1,0 1,1 0,0 1,-13 26,6-4,0 2,-13 49,23-64,1 1,1 0,1 0,2 1,0-1,2 30,1-45,1 1,1-1,0 0,0 0,1 0,1 0,0-1,0 1,1-1,0 0,1 0,0 0,0-1,1 0,1 0,14 13,4-1,1-1,1-2,1-1,1 0,0-3,58 20,201 43,-272-73,126 22,56 14,-176-33,-1 1,37 18,-52-23,-1 1,1 0,-1 0,0 0,0 1,-1-1,1 2,-1-1,0 0,0 1,-1 0,6 10,-9-14,0 1,0-1,-1 0,1 0,-1 1,0-1,0 0,1 1,-2-1,1 0,0 1,0-1,-1 0,1 1,-1-1,0 0,0 0,0 0,0 1,0-1,0 0,0-1,-1 1,1 0,-1 0,1 0,-5 2,-4 5,0-1,-1 0,-22 11,15-9,-51 29,-2-4,-1-2,-2-4,-1-3,-91 20,77-21,49-12,0-3,-77 11,94-21,0-1,1-2,-1 0,1-1,0-1,0-2,-37-15,1 2,13 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52.1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198 639,'-1'-1,"1"-1,-1 0,0 1,1-1,-1 1,0-1,0 1,0-1,0 1,0 0,-1-1,1 1,0 0,-1 0,1 0,0 0,-1 0,0 0,-1-1,-39-18,29 15,3-1,-1 1,1-2,0 1,0-1,1-1,0 0,0 0,-12-16,19 21,0 0,0 1,0-1,0 0,1 0,-1 0,1 0,0-1,0 1,0 0,0 0,1-1,-1 1,1-1,0 1,0 0,0-1,0 1,1 0,0-1,-1 1,1 0,0-1,0 1,1 0,-1 0,1 0,0 0,-1 0,1 0,0 1,1-1,-1 1,4-4,22-19,2 0,1 2,0 1,37-18,143-63,-165 82,213-99,-218 103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52.9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29 403,'-24'7,"20"-3,15-6,22-10,-2 0,1-2,-2-2,50-33,-33 20,316-197,-286 184,-49 31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56.9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881 930,'-9'-7,"0"0,-1 0,0 1,0 0,-1 1,1 0,-1 0,0 1,-1 1,-19-4,-2 2,-1 1,-49 0,59 4,0 1,0 1,1 1,-1 1,1 1,0 1,0 1,1 1,0 1,0 1,1 1,0 0,1 2,1 1,0 0,-25 25,18-14,2 2,1 1,-38 59,51-72,2 0,0 1,1 0,1 0,0 1,1-1,1 1,0 1,1-1,0 21,3-31,0 0,1-1,0 1,0 0,1-1,-1 1,2-1,-1 0,1 0,-1 0,2 0,-1 0,1 0,0-1,7 9,-3-6,1 0,1-1,-1 0,1 0,0-1,0 0,1-1,14 5,14 3,2-2,0-2,81 7,9-5,1-6,136-12,-258 6,7 0,0-1,-1 0,30-9,-42 10,0 0,0-1,-1 1,1-1,-1 0,1 0,-1 0,1-1,-1 1,0-1,0 0,-1 0,1 0,0 0,-1 0,0-1,0 1,0-1,0 0,0 1,1-6,-1-6,1 1,-2-1,0 0,0 1,-2-1,0 0,0 1,-5-17,-35-123,25 101,-152-457,106 356,-100-180,148 308,-40-64,51 84,-1 1,0 0,0 0,-1 0,1 1,-1-1,0 1,0 1,-1-1,1 1,-1-1,-10-3,15 7,-1 0,1-1,-1 1,1 0,-1 0,1 0,-1 0,1 1,-1-1,1 0,-1 1,1-1,-1 1,1-1,-1 1,1 0,0-1,-1 1,1 0,0 0,0 0,0 0,0 0,0 0,0 1,0-1,0 0,0 0,0 1,0-1,1 0,-1 1,1-1,-1 1,1-1,-1 1,1-1,0 3,-2 7,0 0,0 0,1 0,1 15,3 24,3 0,21 90,43 99,-22-105,5-2,5-3,7-2,5-4,169 226,-124-219,-97-112,1-1,1-1,1 0,32 18,-50-32,0 0,0-1,0 1,0-1,0 0,0 1,0-1,0-1,1 1,-1 0,0-1,1 1,-1-1,1 0,-1 0,0-1,1 1,-1-1,0 0,7-2,-6 1,-1-1,1 0,-1-1,0 1,0 0,0-1,0 0,-1 0,1 0,-1 0,0 0,0 0,0-1,-1 1,2-6,16-56,20-135,-11-74,-21 190,5-43,18-421,-28 564,0 0,1 0,0 0,1-1,1 1,1-1,0 0,12 21,76 107,-85-130,46 62,4-2,110 104,-127-138,3-1,1-2,2-2,1-2,76 35,-117-63,1 1,-1-1,1 0,0-1,0 0,12 2,-19-4,0 0,0 0,0 0,0 0,0-1,0 1,0-1,0 1,0-1,0 1,0-1,-1 0,1 0,0 0,0 0,-1 0,1 0,-1-1,1 1,-1-1,0 1,1-1,-1 1,0-1,0 0,0 1,0-1,0 0,0 0,-1 0,1 0,-1 1,1-5,1-7,0 0,-1 0,-1 0,0-1,-1 1,0 0,-1 0,-6-21,-40-105,27 87,3 2,-133-319,149 363,0 2,0 0,0 0,0 0,0 1,-1-1,0 0,1 1,-1 0,-5-5,8 9,0-1,-1 1,1-1,0 0,-1 1,1-1,0 1,0-1,0 1,-1-1,1 1,0-1,0 1,0-1,0 1,0-1,0 1,0-1,0 1,0-1,0 1,0-1,0 1,1-1,-1 1,0-1,0 1,0-1,1 1,-1-1,0 1,1-1,-1 0,1 1,8 25,15 12,1-2,53 59,72 57,-120-123,91 86,97 99,-208-202,0 0,0 0,-1 1,9 17,-5-1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57.8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322 512,'12'-10,"0"0,0 1,1 1,26-13,-9 4,-7 4,43-25,77-58,-126 82,0 0,0-1,-2-1,0 0,0-1,-2-1,0 0,-1-1,10-20,-21 36,1 1,-1-1,0 1,0-1,0 1,0-1,0 0,-1 0,1 1,-1-1,0 0,1 0,-1 0,-1 0,1 1,0-1,-1 0,1 0,-1 1,0-1,0 0,0 1,0-1,0 1,-1-1,1 1,-3-3,0 2,0 0,0 0,0 1,-1-1,1 1,0 0,-1 1,0-1,1 1,-1 0,0 0,0 0,0 1,-9 0,-21-1,-1 1,1 2,-70 13,84-9,-1 0,1 2,0 0,0 1,1 2,0 0,-25 19,10-4,1 1,2 2,1 2,1 0,2 2,1 1,2 2,1 0,-35 74,55-101,1 0,0-1,0 1,1 1,0-1,1 0,0 0,1 1,0 13,1-19,-1 0,1 0,0 0,0-1,0 1,1 0,-1-1,1 1,0-1,0 0,0 0,1 1,-1-2,1 1,-1 0,1 0,0-1,0 1,0-1,1 0,-1 0,0 0,1 0,-1-1,7 2,16 3,0-2,1 0,0-2,-1-1,1-1,39-6,-16 3,42-4,181-39,82-55,-309 84,86-48,-109 53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58.6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0,'0'9,"5"11,9 10,7 14,9 8,7 7,2 2,2 5,0-2,-4-6,-4-10,-7-8,-4-7,-5-9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58.9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26,'0'-5,"0"-5,0-1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1:59.9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1 311,'0'356,"0"-406,1 0,3 1,2 0,2 0,2 1,2 0,3 0,35-80,-43 114,0 1,0 0,1 0,1 0,0 1,19-19,-23 26,0 1,0 1,1-1,-1 1,1 0,0 0,0 0,0 1,0 0,0 0,0 1,1-1,-1 1,1 1,-1-1,1 1,-1 1,10 0,5 3,-1 0,0 1,0 1,0 1,-1 1,0 1,-1 0,0 1,0 1,-1 1,0 0,-1 2,-1-1,20 24,-11-8,-2 0,-1 1,-1 1,-1 0,-2 2,-2 0,15 45,2 12,-26-70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00.7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403 148,'1'-7,"-1"-1,-1 1,0 0,0-1,0 1,-1 0,0-1,0 1,-1 0,0 1,-5-10,5 11,0 1,-1 0,0 1,1-1,-1 0,0 1,-1 0,1 0,-1 1,1-1,-1 1,0 0,0 0,0 0,0 1,0-1,-6 1,4 0,0 0,1 0,-1 1,0 0,0 1,0-1,1 1,-1 1,0-1,1 1,-1 0,1 1,-11 5,7-2,0 1,0 0,1 0,0 1,0 1,0-1,-8 13,3-1,0 0,2 1,0 0,1 1,2 0,0 1,-7 27,13-37,0 0,1 0,0 0,1 1,0-1,1 0,1 1,0-1,4 21,-3-27,1 0,0 0,0-1,0 1,1-1,-1 0,2 0,-1 0,1 0,-1-1,2 1,-1-2,0 1,1 0,0-1,0 0,1 0,-1-1,8 3,166 60,-131-50,0 1,-1 2,83 48,-125-63,-1 0,1 0,-1 0,0 1,0 0,-1 0,0 0,0 1,0 0,0-1,-1 1,0 0,0 1,0-1,-1 0,0 1,-1 0,1-1,-1 1,0 9,-1-12,0 1,-1 0,1-1,-1 1,0-1,-1 1,1-1,-1 1,0-1,0 0,0 0,0 0,-1 0,0 0,1 0,-2-1,1 1,0-1,-1 0,1 0,-1 0,0-1,0 1,0-1,0 0,0 0,-1 0,1-1,-1 1,-5 0,-44 5,28-6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7:34.0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0 879,'1'-5,"-1"1,1 0,0-1,0 1,1 0,-1 0,1 0,0 0,0 0,0 0,1 1,-1-1,1 1,0-1,0 1,0 0,0 0,5-2,10-9,0 2,28-14,-32 17,748-344,-402 199,-195 76,171-68,-300 136,-14 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01.3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62 2,'-3'-1,"0"1,1 0,-1 0,0 0,1 0,-1 1,1-1,-1 1,0-1,1 1,-1 0,1 0,0 0,-1 0,1 1,0-1,0 1,-1-1,1 1,0 0,-2 3,3-2,0 0,0 0,0 0,0 0,1 0,0 0,-1 0,1 0,1 0,-1 0,0 0,1 0,-1 1,1-1,0 0,0 0,0-1,2 6,23 50,1-1,62 93,88 92,-167-229,0 0,1-1,0-1,1 0,1 0,0-1,14 8,-21-15,-1 0,0 0,0-1,1 0,-1 0,1 0,0-1,0 0,-1 0,1 0,0-1,0 0,0 0,0-1,0 1,0-1,-1 0,1-1,0 1,-1-1,1 0,6-4,8-6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01.6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1 155,'4'0,"6"-5,10-5,5-1,17-3,17 1,20-2,23 2,19-1,10-3,1 2,-10 3,-12 4,-17 3,-16 3,-20 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02.4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483 0,'-12'1,"-1"1,0 0,0 1,1 1,0 0,-1 0,1 1,1 1,-1 0,1 0,0 1,1 0,-1 1,1 1,1 0,-15 17,-6 8,2 2,2 1,-30 55,27-40,-29 73,48-99,1 1,1 1,2-1,-6 54,11-75,0 0,1-1,0 1,0-1,1 1,0-1,0 1,0-1,0 1,1-1,0 0,0 1,1-1,-1 0,1 0,0-1,6 8,-4-8,0 0,0 0,0-1,0 1,1-2,-1 1,1 0,0-1,0 0,0 0,0-1,0 0,0 0,1 0,8-1,-7 1,0-1,0 0,1 0,-1-1,0 0,0 0,0-1,0 0,0-1,10-4,-13 4,-1 0,1 0,-1-1,0 0,0 0,0 0,0 0,-1-1,1 1,-1-1,-1 0,1 0,0 0,-1 0,3-11,10-37,8-60,-14 64,23-75,-31 121,0 0,0 1,0-1,0 0,0 1,1-1,-1 1,1-1,0 1,0 0,0-1,0 1,0 0,0 0,0 0,1 1,-1-1,1 1,-1-1,1 1,4-2,-4 3,1-1,0 1,0 0,0 0,0 0,0 1,-1-1,1 1,0 0,0 0,-1 0,1 1,-1-1,5 4,4 2,0 0,-1 1,0 1,-1 0,0 0,0 1,-1 1,10 12,8 21,25 56,-7-12,17 26,-48-88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03.6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0,'2'18,"1"-1,1 1,1-1,0 0,2 0,0-1,0 0,19 28,-14-21,95 157,136 170,-14-22,-162-212,-67-115,1 0,-1 0,0 0,1 0,-1-1,1 1,-1 0,1-1,-1 1,1 0,-1-1,1 1,0 0,-1-1,1 1,0-1,-1 1,1-1,0 0,0 1,0-1,-1 0,1 1,0-1,0 0,0 0,0 0,0 0,-1 0,1 0,0 0,0 0,0 0,0 0,0 0,-1-1,1 1,0 0,0-1,0 1,-1 0,1-1,0 1,0-1,-1 1,1-1,0 0,-1 1,1-1,0 0,29-46,-22 32,26-39,2 1,2 2,3 1,85-80,-99 107,0 0,2 2,0 0,1 3,1 0,1 2,0 1,1 2,1 1,45-10,-59 19,0 1,0 0,1 1,-1 2,1 0,-1 1,0 1,0 1,0 0,0 2,27 11,-34-11,0 0,-1 1,0 0,0 0,-1 2,0-1,0 1,-1 1,0 0,-1 0,0 1,-1 0,0 1,-1 0,0 0,-1 0,9 25,-13-28,0 1,-1 0,0-1,0 1,-1 0,0 0,-1 0,0-1,-1 1,0 0,0-1,-1 1,0-1,-1 0,0 0,0 0,-1 0,0-1,-1 0,0 0,-9 10,-6 4,0 0,-1-2,-1 0,-1-1,-46 26,56-38,0 0,0-1,0 0,-1-1,0-1,0 0,0-2,0 1,0-2,-1 0,-22-1,17-2,0-1,1 0,-1-2,1 0,0-1,0-1,-35-19,-41-27,-98-48,169 90,0 2,-1 0,0 2,-1 1,1 1,-30-1,22 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04.1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1,'0'4,"0"6,0 5,0 5,0 7,0 4,4 0,1 8,5 2,4-3,1 2,1-2,-2-3,1-4,-2-2,-3-6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04.4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06.7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486 2288,'33'10,"-30"-8,0-1,1 1,-1-1,0 0,1 0,-1 0,1 0,-1 0,8-1,-9 0,0-1,1 0,-1 1,0-1,1 0,-1 0,0-1,0 1,0 0,0-1,0 1,0-1,-1 0,1 0,0 1,-1-1,1 0,-1 0,0-1,0 1,0 0,0 0,0-1,0 1,0 0,-1-1,1 1,-1-1,0 1,0-5,2-11,-2 0,0 0,-3-20,2 26,-7-65,-5 0,-28-97,-59-144,-47-64,107 294,-4 3,-68-99,105 175,4 3,0 1,0 0,-1 0,1 0,-1 0,0 1,-1 0,1 0,-1 0,0 0,-10-5,14 8,0 1,0 0,1 0,-1 0,0 0,0 0,1 0,-1 0,0 0,1 1,-1-1,0 0,0 0,1 1,-1-1,0 0,1 1,-1-1,0 0,1 1,-1-1,1 1,-1-1,1 1,-1 0,1-1,-1 1,1-1,-1 1,1 0,0-1,-1 1,1 0,0 0,-7 30,6-31,-1 28,1-1,1 1,1-1,2 1,0-1,2 0,11 35,8 14,42 90,-28-81,4-2,3-2,74 99,-82-133,1-2,2-1,2-2,2-2,1-2,68 43,-53-44,124 54,-147-76,1-1,0-3,0-1,78 10,-112-19,1-1,0 1,0-1,0 0,-1 0,1-1,0 0,0 0,-1 0,1 0,0 0,6-4,-9 3,1 0,-1 0,0-1,0 1,0 0,-1-1,1 1,-1-1,1 1,-1-1,0 0,0 0,0 0,0 0,0 1,-1-1,1 0,-1 0,0 0,0 0,0-4,-5-168,-47-309,51 472,0 2,-1 0,0 0,0 0,-1 0,0 1,-5-12,8 34,8 14,10 8,1 0,2-2,2 0,1-2,1 0,1-2,43 37,-4-11,3-3,100 60,-145-98,80 45,-91-53,0-1,1 0,-1 0,1-2,-1 1,20 1,-30-5,-1 0,1 0,0 0,0 0,-1 0,1 0,0-1,-1 1,1-1,0 1,-1-1,1 1,-1-1,1 0,-1 0,1 0,-1 0,1 0,-1 0,0 0,0-1,0 1,0 0,0-1,0 1,0-1,0 1,0-1,0 1,-1-1,1 1,-1-1,1 0,-1 0,0 1,0-1,0 0,0 1,0-1,0 0,0 0,-1-2,0-10,-1-1,0 0,-9-26,9 35,-49-158,-115-247,-114-135,179 364,-212-286,301 453,5 4,-1 0,0 1,-1 0,0 1,-1-1,1 2,-2-1,1 1,-17-8,26 15,0 1,0-1,0 1,-1-1,1 1,0 0,0 0,0-1,0 1,-1 0,1 0,0 0,0 0,0 1,0-1,0 0,-1 0,1 1,0-1,0 1,0-1,0 1,0-1,0 1,0 0,0-1,0 1,0 0,0 0,-1 1,1 1,-1 0,1 0,0 0,-1 0,1 0,1 0,-1 0,0 0,1 1,-1 4,1 9,1 1,0 0,1-1,1 1,9 30,38 88,-41-115,40 94,5-2,5-3,5-3,146 186,-148-219,3-3,3-3,3-3,3-3,3-3,162 93,-226-145,30 16,46 18,-78-37,1 0,0 0,0-1,0 0,0-1,1-1,-1 0,0 0,17-3,-26 2,0-1,-1 0,1 0,-1-1,1 1,-1-1,1 1,-1-1,0 0,0 1,0-1,0-1,0 1,0 0,-1 0,1 0,-1-1,1 1,-1-1,0 0,0 1,0-1,0 0,0 1,0-5,2-11,0-1,2-32,-4 29,8-66,-1 13,-2-74,-6 146,0 0,1 0,-1 0,-1 0,1-1,0 1,-1 1,1-1,-1 0,0 0,0 0,0 0,-1 0,1 1,-1-1,1 1,-1-1,0 1,0-1,-4-3,35 19,-13-9,2-2,-1 0,0-1,0-1,1 0,-1-1,18-4,-32 4,1 0,0 0,-1 0,1 0,-1-1,0 1,1-1,-1 0,0 0,0 0,0 0,0 0,0-1,-1 0,1 1,-1-1,0 0,1 0,-1 0,-1 0,1-1,0 1,-1-1,0 1,0-1,0 1,0-1,0 1,-1-1,1 0,-1 0,0 1,0-1,-1 0,1 1,-1-1,0 0,-2-6,1-9,6 15,16 24,-5-2,-4-7,290 321,-247-265,-3 3,-3 2,46 94,-39-56,-4 2,-6 2,49 190,-94-303,4 16,-1-1,0 1,0 30,-3-43,-1 0,1 0,-1 0,1 0,-1 0,0 0,0 0,-1 0,1 0,-1-1,0 1,0-1,0 1,0-1,-1 0,1 0,-1 0,0 0,0 0,0 0,-6 3,-9 3,1-1,-2 0,1-2,-1 0,-1-1,1 0,0-2,-1 0,0-2,0 0,-26-2,-2-3,0-3,1-1,-71-22,88 21,1-2,1-1,0-1,0-1,1-1,1-2,1-1,0 0,-38-40,45 39,2 0,0-2,1 0,1-1,0 0,2-1,1-1,1 0,1 0,1-1,-9-49,12 27,1 0,3-1,2 1,2 0,2 0,13-56,-14 79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07.2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835 0,'-14'2,"-1"0,1 1,0 1,1 0,-1 1,1 0,-1 1,-13 10,-17 4,-63 25,-1-6,-3-4,-128 23,175-49,41-8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07.7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 1,'-4'0,"-2"0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16.67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0 554,'6'-4,"0"0,0 1,0 0,1 0,-1 1,1 0,-1 0,1 0,0 1,0 0,-1 0,1 1,8 0,14-2,424-25,-82 8,-144-3,367-84,-550 95,-1-2,0-1,-1-3,80-43,-119 58,0 1,0-2,0 1,-1 0,1-1,0 1,-1-1,0 0,1 0,-1 0,2-4,-4 6,1 0,-1 1,0-1,0 1,0-1,0 0,0 1,0-1,0 0,0 1,0-1,0 1,0-1,0 0,0 1,0-1,-1 0,1 1,0-1,-1 1,1-1,0 1,-1-1,1 1,-1-1,-1-1,1 1,-1 0,0 0,1 0,-1 0,0 1,0-1,0 0,0 1,0 0,0-1,-2 1,-166-10,-1 0,-115-39,-7 0,253 44,8 2,0-1,-47-14,78 18,0 0,0 0,0-1,0 1,1 0,-1 0,0-1,0 1,0 0,0-1,0 1,1-1,-1 1,0-1,0 1,1-1,-1 0,0 1,1-1,-1 0,1 1,-1-1,0-1,17-6,40 2,496 27,-252-1,-86-15,206 16,-415-20,1 0,0 0,-1 0,1 1,-1 0,0 0,0 0,10 6,-14-7,0 0,0 0,0 0,0 0,0 0,0 0,0 0,0 1,0-1,-1 0,1 0,0 1,-1-1,0 1,1-1,-1 0,1 1,-1-1,0 1,0-1,0 1,0-1,0 1,0-1,-1 0,1 1,0-1,-1 1,1-1,-1 0,1 1,-1-1,0 0,1 1,-1-1,0 0,0 0,-1 1,-45 65,-51 81,64-88,-18 30,-72 95,105-162,3-8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7:34.9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850 55,'-5'-4,"0"1,-1 0,0 0,1 0,-1 1,0 0,0 0,0 0,-1 1,1 0,-8 0,-3-2,-47-7,-2 2,1 4,0 2,-85 9,126-4,1 1,-1 1,1 1,0 1,-41 19,49-18,0 0,1 0,0 2,1 0,-1 0,2 1,0 1,0 0,-11 17,20-26,1 0,0 0,0 0,0 1,1-1,-1 1,1-1,0 1,0 0,0-1,0 1,1 0,0 0,-1 0,2-1,-1 1,0 0,1 0,-1 0,1-1,0 1,0 0,0-1,1 1,0-1,-1 1,1-1,0 0,1 0,-1 0,0 0,1 0,4 3,9 9,1-1,1 0,0-1,32 16,-30-18,109 58,3-6,199 65,-250-104,1-5,100 12,-21-4,-157-26,0-1,0 1,-1 0,1 0,0 0,-1 0,1 1,-1-1,1 1,-1 0,0 0,1 1,-1-1,0 0,-1 1,1 0,0 0,-1 0,0 0,1 0,-1 0,0 0,-1 1,1-1,-1 1,1 0,-1-1,0 1,1 6,-2-1,0 1,-1-1,0 1,0-1,-1 1,0-1,-1 0,0 0,0 0,-1 0,-5 8,-11 21,-1 0,-2-2,-2 0,-1-2,-54 55,67-78,-1 0,-1-2,0 0,0 0,-1-2,0 0,0 0,0-2,-1 0,0-1,0 0,-1-2,-21 2,-26-3,1-2,-79-11,97 7,6 2,-92-13,114 13,0-1,1 0,-1-2,1 0,-17-8,18 2,9 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18.2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309 969,'1'-3,"1"0,-1 0,0 0,0 0,-1 0,1 0,-1 0,1 0,-1 0,0 0,0 0,0 0,-2-5,2 7,0 0,0 1,0-1,-1 0,1 1,0-1,-1 1,1-1,0 0,-1 1,1-1,-1 1,1 0,-1-1,1 1,-1-1,0 1,1 0,-1-1,1 1,-1 0,0-1,1 1,-2 0,1 0,-1 0,0 0,0 0,1 0,-1 1,0-1,1 1,-1-1,1 1,-1 0,0-1,1 1,-1 0,-1 2,-7 4,0 2,0-1,1 2,0-1,0 1,1 0,-7 12,-46 85,50-86,-9 17,2 2,1 0,2 1,1 1,3 0,1 1,3 0,1 0,0 46,6-80,0 0,1 0,0 0,0 0,1 0,1-1,-1 1,1-1,1 1,-1-1,2 0,-1 0,1-1,9 12,-5-9,0-1,1-1,0 0,1 0,-1-1,1 0,1-1,-1 0,16 5,8 0,1-1,0-2,1-2,-1-1,1-2,44-2,-37-2,0-2,0-2,0-2,-1-1,0-3,80-31,-100 32,-1-1,0-1,-1-1,-1-1,0-1,18-17,-26 20,-1 0,0-1,-1 0,0 0,-1-1,-1 0,0-1,-1 0,10-28,-12 22,-1-1,-1 0,0 0,-2 0,-1 0,0 0,-2 0,0 1,-8-29,-9-27,-34-89,43 137,-191-458,145 377,-4 2,-97-128,150 226,5 7,0-1,-1 1,1 0,-1-1,0 1,0 0,0 1,0-1,-1 0,1 1,-4-2,7 4,-1-1,1 1,0 0,0 0,0 0,-1 0,1 0,0 0,0 0,-1 0,1 0,0 0,0 0,0 0,-1 0,1 0,0 1,0-1,0 0,-1 0,1 0,0 0,0 0,0 0,0 0,-1 1,1-1,0 0,0 0,0 0,0 0,0 0,-1 1,1-1,0 0,0 0,0 0,0 1,0-1,0 0,0 0,0 0,0 1,0 14,9 16,94 233,13-4,201 333,-28-145,-266-409,-2 1,-2 1,-1 0,14 52,-15-44,-17-47,1 1,-1-1,1 0,0 0,0 0,0 0,0 0,0 0,1 0,-1 0,1-1,2 3,-4-4,0 0,1 0,-1 1,1-1,-1 0,0-1,1 1,-1 0,1 0,-1 0,0 0,1 0,-1 0,1 0,-1-1,0 1,1 0,-1 0,0 0,1-1,-1 1,0 0,1-1,-1 1,0 0,0-1,1 1,-1 0,0-1,0 1,0 0,0-1,1 1,-1-1,0 1,0 0,0-1,2-8,1 1,-2 0,1-1,-1 1,-1-13,-21-245,2 81,14 116,-1-5,4 0,8-106,-5 175,-1 0,1 0,0 0,0 1,1-1,0 0,-1 1,2-1,-1 1,0-1,1 1,0 0,6-7,-7 9,0 1,1-1,-1 1,0 0,1 0,-1 0,1 0,-1 0,1 0,0 1,-1-1,1 1,0 0,-1 0,1 0,0 0,-1 0,1 1,0-1,-1 1,1-1,0 1,-1 0,1 0,-1 0,5 3,20 12,-1 2,-1 0,0 2,41 43,-17-17,879 897,-924-939,19 22,-23-25,1-1,-1 1,1 0,-1-1,1 1,-1-1,0 1,1 0,-1-1,0 1,1 0,-1-1,0 1,0 0,0-1,1 1,-1 0,0 0,0-1,0 1,0 0,0 0,-1-1,1 1,0 0,0 0,0-1,-1 1,1 0,0-1,0 1,-1 0,0 0,-9 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19.4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334 21,'0'-1,"0"0,-1-1,1 1,-1 0,0 0,1 0,-1 0,0 0,0 0,1 0,-1 0,0 0,0 1,0-1,0 0,0 0,0 1,0-1,-1 1,1-1,0 1,0-1,0 1,0 0,-1-1,1 1,0 0,0 0,-1 0,0 0,-40 1,35 1,0 1,0 0,1 0,-1 1,1-1,0 1,0 1,0-1,1 1,-1 0,1 0,1 1,-5 5,-9 13,-24 46,40-66,-17 32,2 1,1 1,2 1,-13 55,20-64,2 0,1 1,1 0,2 0,1 0,6 47,-4-67,0 0,1 0,1 0,-1 0,2-1,-1 0,1 0,1 0,0 0,0-1,1 0,0 0,1-1,0 0,0 0,1-1,-1 0,2 0,-1-1,1 0,0-1,0 0,18 6,0-3,-1-1,1-1,0-1,1-1,-1-2,1-1,-1-1,37-5,-58 4,0-1,-1 1,1-1,-1 0,0-1,0 0,0 0,0 0,0-1,0 1,-1-1,0-1,0 1,0-1,0 0,-1 0,0 0,0-1,0 1,-1-1,0 0,0 0,0 0,-1-1,3-9,4-15,-2 0,-2 0,-1 0,1-34,0-144,-5 208,0-1,0 1,0-1,0 1,0-1,0 1,0-1,0 1,1-1,-1 1,1 0,-1-1,1 1,0-1,0 1,-1 0,1 0,0-1,0 1,1-1,-1 2,0 0,0 0,0 0,0 0,0 0,0 0,0 0,0 1,-1-1,1 0,0 0,0 1,0-1,0 1,-1-1,1 1,0-1,0 1,-1 0,1-1,-1 1,1 0,0 1,40 59,-36-54,19 35,5 10,2-2,2-1,2-1,49 50,-75-90,1 0,1 0,0-1,0 0,0-1,1 0,-1-1,2 0,11 3,-7-4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19.9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1,'5'4,"0"10,9 12,6 13,12 18,14 16,12 17,5 14,3 7,5 6,-2-4,-8-8,-6-19,-13-18,-13-13,-7-16,-7-10,-7-10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20.4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0,'164'146,"-37"-23,-5 5,-6 6,169 254,-271-365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22.0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155 941,'25'-22,"0"1,2 1,34-19,-28 19,54-44,-85 62,0 1,0-1,0 1,-1-1,1 0,0 1,-1-1,0 0,1 0,-1 0,0 0,0 0,0 0,0-1,0 1,-1 0,1 0,-1-1,1 1,-1 0,0-5,-1 5,0 1,0-1,0 1,0-1,-1 1,1 0,0-1,-1 1,1 0,-1 0,1 0,-1 0,0 0,1 0,-1 1,0-1,1 0,-1 1,0 0,0-1,0 1,0 0,1 0,-1 0,0 0,0 0,0 0,-3 1,-4 0,0 1,-1 0,1 0,0 1,0 0,0 1,0 0,0 0,1 1,0 0,0 0,0 1,1 0,-8 8,-9 10,2 0,-34 48,37-46,1 0,2 1,0 0,2 2,1 0,1 0,2 1,1 1,1-1,-7 61,15-85,-1 0,2 0,-1 0,1 0,-1 0,2 0,-1 0,1 0,0-1,0 1,0 0,1-1,0 0,0 1,0-1,1 0,-1-1,1 1,9 7,-5-6,0 0,0-1,1 0,0-1,0 0,0 0,0-1,1 0,-1 0,1-1,15 1,8-1,-1-1,1-2,-1-1,1-1,-1-2,0-2,-1 0,1-2,-2-2,1-1,-1-1,-1-1,-1-2,0-1,-1-1,0-1,-2-1,0-2,-2 0,0-2,37-51,-45 54,17-23,39-75,-63 102,0-1,-2 1,0-2,0 1,-2-1,0 1,-1-1,0-22,-4 21,1-26,0 44,0 0,0 1,0-1,0 0,1 1,-1-1,1 0,-1 1,1-1,-1 1,1-1,0 1,0-1,0 1,0-1,0 1,0 0,0-1,2 0,-1 1,-1 1,1 0,0 0,-1 0,1 0,0 0,-1 0,1 0,0 0,-1 0,1 1,-1-1,1 1,0-1,-1 1,1 0,-1 0,1 0,-1 0,0-1,2 3,35 28,-27-21,266 237,-238-206,-1 1,-2 2,-2 1,43 76,-75-117,33 71,-33-70,0 1,0-1,0 1,-1 0,0-1,0 1,-1 0,1 0,-1 0,-1 0,0 6,-2-12,-3-11,-3-15,-16-78,6-1,3 0,5-1,5-1,5 1,4-1,5 1,23-114,-28 203,4-18,1 0,16-42,-22 70,1 0,0 1,0-1,0 1,1-1,0 1,0 0,0 0,1 1,0 0,0-1,0 2,1-1,0 0,-1 1,2 0,10-5,-13 8,0 1,1-1,-1 1,0 0,1 0,-1 0,0 1,0-1,1 1,-1 0,0 0,0 1,0-1,0 1,0 0,0 0,3 3,13 7,-2 1,18 17,-11-10,303 253,-271-219,-3 2,-2 3,64 92,-98-122,27 57,-36-63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23.1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251 54,'-6'-1,"-1"0,1 0,0-1,0 0,0 0,-11-6,-11-4,10 6,-1 1,1 1,-29-2,43 5,0 1,0 0,0 0,0 1,0-1,1 1,-1 0,0 0,0 0,-6 3,9-3,-1 0,1 0,0 0,0 0,0 0,0 1,0-1,0 0,0 0,0 1,0-1,0 0,1 1,-1-1,1 1,-1-1,1 1,0-1,-1 1,1 0,0-1,0 1,0-1,0 1,0-1,0 1,1 2,0-1,0 0,-1 0,1 0,1 0,-1 0,0 0,1 0,-1 0,1-1,0 1,0-1,0 1,0-1,0 0,1 1,4 2,-1-1,0 0,1-1,-1 0,1 0,0 0,0-1,8 2,3-1,0-1,-1 0,1-1,0-1,25-3,-40 2,1 1,-1-1,1 0,-1 0,1 0,-1-1,1 1,-1-1,0 0,0 0,0 0,0 0,0-1,0 1,3-6,1 0,-1-1,-1 0,9-19,6-9,-19 36,0 0,0 0,0 0,0 0,0 0,0 0,0 1,1-1,-1 1,0-1,0 1,1-1,-1 1,1 0,-1-1,0 1,1 0,-1 0,0 0,1 0,-1 0,1 1,-1-1,0 0,1 1,-1-1,0 0,1 1,-1 0,0-1,0 1,0 0,2 1,46 32,-43-30,112 94,-4 4,146 170,-192-190,-4 3,-3 3,-5 2,64 136,-103-185,25 82,-36-102,-2 1,0 0,-2-1,0 1,-3 42,1-61,0 0,-1 1,0-1,1 0,-1 0,0 0,-1 0,1 0,0 0,-1 0,0 0,1 0,-1-1,0 1,0-1,-1 1,1-1,-6 4,4-3,-1-1,1 0,-1 0,0 0,0 0,0-1,0 0,0 0,-1 0,-9 0,-1-2,-1 0,1-1,0-1,-1 0,2-1,-29-11,10-1,0-1,2-2,0-1,-40-34,-105-108,140 123,2-2,-39-57,56 71,2-1,0-1,2 0,1-1,-10-35,21 53,0-1,0 1,1-1,0 0,2 0,-1 1,1-1,1 0,1 1,-1-1,2 1,0 0,0 0,11-21,9-10,2 0,46-57,-39 55,46-55,-70 90,1 0,0 1,0 0,1 1,0 0,0 1,16-8,-9 8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24.8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0,'4'0,"6"0,10 0,5 0,4 0,0 0,4 0,1 5,-1 9,6 7,1 8,-1 5,0-1,-2 3,-3 5,-7-6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25.2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20,'0'-4,"4"-2,6 1,1 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25.9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1,'14'0,"-1"2,1-1,0 2,-1 0,0 1,1 0,-2 1,15 7,97 60,-68-37,46 26,313 205,-399-254,-10-8,0 0,0 1,0-1,-1 1,0 0,0 1,0-1,5 9,-56-66,-66-125,97 150,1-1,1-1,1 0,-12-50,23 76,0-1,0 1,1-1,-1 1,1-1,0 1,0-1,0 1,0-1,1 1,0 0,-1-1,1 1,0-1,0 1,1 0,-1 0,1-1,2-2,-1 4,0-1,0 1,0-1,0 1,0 0,1 0,-1 1,1-1,-1 1,1 0,0 0,0 0,-1 0,1 0,0 1,0 0,4 0,5 0,0 1,0 1,0 0,0 0,0 1,0 1,0 0,-1 1,23 12,10 9,50 38,-52-33,310 239,-293-226,-37-32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27.0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562 1,'-148'6,"129"-4,0 2,0 0,1 1,0 1,-30 13,22-5,0 1,0 0,2 2,-40 36,53-44,1 1,1 0,0 1,0 0,1 0,0 1,1 0,0 0,1 1,1 0,0 0,-5 18,10-29,-1 0,1 1,-1-1,1 0,0 1,0-1,0 1,0-1,0 1,1-1,-1 0,1 1,0-1,-1 0,1 1,0-1,0 0,1 0,-1 0,0 0,3 4,-1-4,0-1,-1 1,1-1,0 1,0-1,0 0,0 0,0 0,0 0,0 0,0-1,0 1,0-1,6 0,4-1,1 0,-1-2,1 1,-1-1,0-1,22-9,-24 9,0-1,0 0,-1 0,0-1,0-1,0 1,-1-2,0 1,0-1,-1-1,0 1,-1-1,0-1,0 1,-1-1,0 0,5-14,-2 3,-4 7,1 0,0 0,1 1,0 0,17-21,-22 32,0 0,0 0,0 1,0-1,0 0,0 1,0-1,1 1,-1 0,1 0,-1 0,1 0,-1 0,1 1,4-1,-3 1,-1 0,1 0,-1 1,0 0,1 0,-1 0,0 0,0 0,0 1,1-1,-1 1,-1 0,1 0,0 0,3 4,33 32,-2 2,-2 1,55 84,-47-63,2 1,356 546,-391-591,-3-6,0 1,-1-1,0 1,4 16,-9-26,0 0,-1 1,1-1,-1 0,0 0,0 1,0-1,0 0,0 1,-1-1,0 0,1 0,-1 1,0-1,-1 0,1 0,0 0,-1 0,0-1,0 1,0 0,-4 4,-23 19,-2-2,-1-1,-60 33,4-2,-4 11,48-31,-86 48,128-81,0 0,0 1,0-2,1 1,-1 0,0 0,0 0,0-1,0 1,0-1,0 0,0 1,-1-1,1 0,0 0,0-1,0 1,0 0,0-1,0 1,0-1,0 1,0-1,0 0,0 0,1 0,-1 0,0 0,0-1,1 1,-1 0,1-1,-1 1,1-1,0 1,-1-1,1 0,0 0,0 1,0-1,-1-4,-3-8,1 1,1-2,0 1,-2-28,3 26,-11-114,5-1,14-188,3 221,4 1,5 0,56-178,-68 255,18-43,-23 59,1 1,-1-1,1 1,0 0,1 0,-1-1,0 1,1 1,-1-1,1 0,0 1,0-1,4-1,3 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7:35.6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412 1,'-7'12,"-1"0,0 0,-1-1,0 0,-20 18,-11 13,-10 18,3 2,-63 107,96-142,0-1,2 2,1-1,1 2,1-1,2 1,1 1,1-1,-1 60,6-80,0 0,1-1,1 1,-1 0,1-1,1 1,0-1,0 0,0 0,1 0,0 0,1-1,0 0,0 1,11 10,-7-10,0 0,1-1,0 0,0-1,0 0,1 0,0-1,0-1,0 0,24 6,-9-6,-1-1,1-1,0-1,0-1,0-1,-1-2,40-8,172-57,-227 65,490-197,-227 84,-245 105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28.2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1,'528'563,"-485"-516,2-2,92 69,-121-102,1-1,0-1,1-1,0 0,1-1,-1-1,2-1,-1-1,1-1,-1 0,1-1,0-1,21-1,-20-2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28.6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73,'4'0,"6"0,6 0,8 0,9 0,11 0,12-5,8 0,7-1,8-3,8 1,-3 0,-2-1,-7-1,-7 3,-16 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29.9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311 208,'-9'1,"-1"0,1 1,-1 0,1 1,0 0,0 0,0 1,0 0,1 1,-1 0,1 0,1 1,-1 0,1 0,-8 8,-1 3,0 1,1 0,1 0,0 2,-11 23,13-19,2 1,1 0,0 1,2 0,1 0,1 1,2-1,0 1,2 0,1 0,1 0,6 38,-6-58,1-1,0 0,1 0,-1 1,1-2,0 1,0 0,1 0,0-1,0 0,0 0,1 0,5 5,-7-7,0-1,1 0,-1 0,0 0,0 0,1-1,-1 1,1-1,0 0,-1 0,1 0,0 0,0-1,-1 0,1 1,0-1,0-1,0 1,-1 0,1-1,0 0,0 0,-1 0,5-2,-5 2,-1-1,0 1,0-1,0 1,0-1,0 0,0 1,0-1,0 0,-1-1,1 1,-1 0,1 0,-1 0,0-1,0 1,0-1,0 1,0-1,0-2,3-60,-2 23,6-40,-6 49,11-52,-13 83,0 0,1 0,-1 0,1 0,0-1,0 1,0 0,0 0,0 0,0 0,0 1,0-1,1 0,-1 0,1 1,-1-1,1 1,0-1,0 1,0 0,0 0,-1 0,1 0,1 0,-1 0,0 0,0 1,0-1,0 1,0-1,1 1,-1 0,0 0,3 0,7 2,-1 0,1 1,-1 0,0 1,17 8,11 3,-24-11,266 76,-213-64,1-4,83 5,-146-16,1-1,-1 0,1 0,-1-1,0 0,0 0,1 0,-1-1,0 0,0 0,9-5,-11 4,-1 1,1-1,-1 0,0 0,0 0,0-1,0 1,0-1,-1 1,0-1,1 0,-1 0,-1 0,1 0,-1-1,1 1,0-7,3-15,-2 0,0 0,-2 0,-1-1,-1 1,-1 0,-2 0,0 0,-2 0,0 1,-2 0,-13-28,15 39,0 1,-1 0,-1 0,0 1,-1 0,0 0,-1 1,0 0,-1 1,0 0,0 1,-1 0,-1 1,1 0,-1 1,-1 0,1 1,-1 1,0 0,0 1,-1 0,-27-3,-17 8,58-1,0 0,0 0,0 0,0 0,0 0,0 0,-1 0,1 1,0-1,0 0,0 1,0-1,0 1,0-1,0 1,1 0,-1-1,0 1,0 0,0 0,1-1,-1 1,0 0,1 0,-1 0,1 0,-1 0,1 0,-1 0,1 0,0 0,-1 0,1 0,0 0,0 0,0 0,0 1,0-1,0 0,0 0,0 0,0 0,0 0,1 0,-1 0,0 0,1 0,-1 0,2 2,5 7,1 1,0-1,1 0,0 0,1-1,0 0,0-1,1 0,0-1,16 8,-8-3,270 160,-157-97,-3 5,148 119,-274-196,16 14,33 34,-48-47,-1 0,0 0,1 1,-1 0,-1-1,1 1,-1 0,0 0,0 0,0 0,0 1,-1-1,0 0,0 11,-1-14,-1 1,1-1,-1 1,0-1,0 1,0-1,0 0,-1 1,1-1,0 0,-1 0,0 0,1 0,-1 0,0-1,0 1,-3 2,-45 26,28-19,-14 11,-189 104,198-114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30.4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 15,'-17'-15,"22"27,26 32,439 612,-445-617,55 82,64 136,-131-227,-5-7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31.4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444 0,'0'4,"-1"-1,0 0,0 0,0 0,0 0,0 0,-1 0,1 0,-1 0,0 0,0 0,0-1,-2 3,-36 35,29-30,10-9,-69 65,-118 87,181-148,0 0,-1 0,0-1,1 0,-2-1,1 0,0 0,0 0,-1-1,0-1,-16 2,34-3,-1 1,1 0,-1 1,1-1,-1 2,0-1,0 1,0 0,0 1,-1 0,1 0,12 10,-9-6,39 30,1-2,2-2,2-2,67 28,-30-21,98 56,-61-31,146 49,-147-63,-106-42,-13-5,0 1,0-1,0 1,0 1,-1 0,9 6,-22-15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38.2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0,'4'0,"2"0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39.1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1 438,'133'225,"-43"-82,76 142,-164-280,1-1,-1 0,1 1,0-1,0 0,1 0,-1-1,1 1,-1-1,1 1,0-1,5 3,-6-5,0 0,0 0,-1-1,1 1,0-1,0 1,0-1,0 0,0 0,-1 0,1 0,0-1,0 1,0-1,0 0,-1 0,1 0,0 0,-1 0,1 0,-1-1,5-2,35-27,-1-1,37-39,0 1,947-731,-921 723,-52 37,-49 33,-8 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39.9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 1060,'-1'1,"0"-1,0 0,0 1,0-1,0 1,0 0,0-1,0 1,0 0,0 0,0-1,0 1,1 0,-1 0,0 0,0 0,1 0,-1 0,1 0,-1 0,1 0,-1 1,1-1,0 0,0 0,-1 0,1 3,-4 38,3-38,2 28,1-1,1 1,2-1,1 1,2-2,0 1,3-1,0 0,2-1,1-1,1 0,24 33,-36-57,-1 0,1 0,0 0,0-1,1 0,-1 0,0 1,1-2,0 1,0 0,0-1,0 0,0 0,9 3,-10-5,1 1,-1-1,0 0,1-1,-1 1,0-1,1 1,-1-1,0 0,0 0,1 0,-1-1,0 1,0-1,-1 0,1 0,0 0,0 0,-1 0,1 0,1-4,54-55,66-93,-60 70,443-489,-30 38,-383 406,-70 88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55.1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175 118,'-7'-6,"0"1,0 0,-1 1,0 0,-14-6,-20-12,32 16,0 0,0-1,0-1,0 0,-9-10,19 18,0 0,0 0,-1 0,1 0,0 0,0 0,0 0,0 0,-1 0,1-1,0 1,0 0,0 0,0 0,-1 0,1 0,0 0,0-1,0 1,0 0,0 0,0 0,-1 0,1-1,0 1,0 0,0 0,0 0,0 0,0-1,0 1,0 0,0 0,0 0,0-1,0 1,0 0,0 0,0 0,0 0,0-1,0 1,0 0,0 0,0 0,1-1,-1 1,0 0,0 0,0 0,0 0,0 0,0-1,1 1,-1 0,14 4,19 14,21 29,-2 1,-2 3,71 94,-116-138,414 530,-231-294,-164-213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55.6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0 522,'36'-3,"1"-1,-1-2,-1-2,1-1,62-25,-49 18,529-195,-107 37,-327 127,-124 38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7:57.2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 0,'-9'20,"1"1,0 0,2 0,0 1,1 0,1 0,1 0,2 0,0 0,2 28,3-11,1-1,2 0,2-1,1 1,17 37,-24-67,0 0,1 0,0 0,0 0,1 0,0-1,0 0,0 0,1-1,0 1,1-1,12 9,-10-10,0-1,0 0,0 0,0-1,1 0,-1-1,1 0,-1-1,1 0,0 0,14-2,17 1,208-9,-247 9,0 0,1 0,-1 0,0 0,0 0,0-1,0 1,0-1,0 1,0-1,0 0,0 0,0 0,0 0,0 0,-1 0,1 0,0-1,-1 1,1-1,-1 1,1-1,-1 0,0 1,0-1,0 0,0 0,0 0,0 0,0 0,-1 0,1 0,-1 0,1 0,-1 0,0-1,0 1,0 0,0 0,0 0,0 0,-1 0,1 0,-1 0,1 0,-2-3,-2-5,1 0,-2 0,0 0,0 1,-1 0,0 0,-12-14,2 5,0 1,-1 1,-1 0,-1 2,0 0,-1 1,-1 1,-34-16,2 5,37 14,0 2,0 0,-1 1,0 0,0 2,0 0,-19-2,36 6,-5 1,1-1,-1 0,0 0,1-1,-1 0,1 1,-1-1,1-1,0 1,0-1,-1 1,1-1,0-1,0 1,1 0,-1-1,-6-6,-1-6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56.4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1 552,'1'-10,"0"0,2 1,-1-1,1 1,0-1,1 1,0 0,0 0,1 1,1-1,-1 1,1 0,0 1,1-1,9-7,16-15,0 2,38-24,15-7,153-79,-122 74,-63 32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57.4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1 338,'35'0,"0"1,0 2,0 2,0 1,0 2,54 19,-40-9,121 49,-141-53,-1 0,0 2,42 33,-69-49,1 1,-1 0,0 0,0 0,1 0,-1 0,0 0,0 0,0 0,0 1,0-1,0 0,-1 1,1-1,0 0,-1 1,1-1,-1 1,1-1,-1 1,0-1,0 1,1-1,-1 1,0 0,-1 2,0-3,0 0,0 0,0 0,0-1,0 1,-1 0,1 0,0-1,0 1,-1-1,1 0,0 1,-1-1,1 0,-1 1,1-1,0 0,-1 0,1 0,-1-1,1 1,0 0,-1 0,1-1,0 1,-1-1,1 1,0-1,0 1,-2-2,-8-3,0 0,1-1,0 0,0 0,0-2,1 1,-16-16,-56-70,50 54,6 10,-93-121,107 134,1-1,0 0,1 0,1-1,1 0,0 0,-5-29,11 46,1-1,-1 0,1 0,0 0,0 0,0 0,0 0,0 0,1 0,-1 0,0 0,1 0,0 1,-1-1,1 0,0 0,0 1,0-1,0 0,0 1,0-1,1 1,-1-1,2-1,1 1,-1 0,1 0,0 0,-1 1,1-1,0 1,0 0,0 0,0 1,0-1,5 1,11-1,0 2,-1 1,35 7,-16 0,0 2,-1 2,0 1,-1 2,-1 2,47 30,-41-21,-2 3,-1 1,-2 1,57 66,-86-91,-1 1,0 0,0 0,-1 1,0-1,-1 1,5 11,-3 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58.0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0,'1'5,"1"-1,0 1,0-1,1 1,-1-1,1 0,0 0,0 0,0 0,6 4,-1 2,115 127,252 218,-340-324,3-1,72 43,-96-65,1 0,0-2,0 0,1-1,0 0,-1-1,1-1,1 0,-1-2,0 0,30-1,-36-1,-5 1,0-1,0 1,0-1,-1 0,1 0,0 0,0-1,-1 1,8-5,3-6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58.5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230 1,'-4'0,"-6"0,-6 0,0 4,-5 2,-8 8,-4 2,0 2,-3 2,5-1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2:59.4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0 655,'6'-1,"0"-1,0 0,-1 0,1 0,-1-1,1 0,-1 0,8-6,7-4,14-3,1 1,0 2,1 2,0 1,1 1,0 2,0 2,1 1,0 3,-1 0,61 8,-18 4,-2 2,0 5,0 2,107 45,541 284,-718-345,0 1,-1 0,0 0,10 9,-17-14,1 1,-1-1,1 0,-1 1,0-1,1 0,-1 1,0-1,1 1,-1-1,0 1,0-1,1 1,-1-1,0 1,0-1,0 1,0-1,0 1,0 0,0-1,0 1,0-1,0 1,0-1,0 1,0-1,0 1,-1 0,0 0,0 0,-1 0,1 0,-1 0,1-1,-1 1,1-1,-1 1,1-1,-1 1,0-1,1 0,-1 0,1 0,-4 0,-8 0,0 0,0-2,0 1,1-2,-1 1,1-2,-1 0,1 0,0-1,-21-12,-7-8,-60-49,75 55,-20-16,2-1,2-2,1-3,-37-48,58 64,2-1,0-1,2-1,1 0,1-1,1 0,2-1,-12-58,16 55,1-1,3 1,0-41,2 64,1 0,0 0,0-1,1 1,0 0,1 0,0 1,1-1,0 1,0-1,1 1,0 1,1-1,11-14,-15 21,0 0,0 0,1 1,-1-1,0 0,1 1,-1-1,1 1,-1 0,1 0,0 0,-1 0,1 1,5-2,8 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00.0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326 299,'-63'-19,"56"17,0 1,0 0,0 1,0-1,0 1,0 1,0-1,0 1,0 1,0-1,0 1,0 0,0 1,1-1,-1 1,1 1,0-1,0 1,0 0,0 1,1-1,0 1,0 0,0 1,0-1,1 1,0 0,-5 8,-3 7,1 1,1 0,0 1,2 0,1 0,0 1,2 0,1 0,1 0,1 0,1 34,1-54,1 1,-1 0,1-1,0 1,0 0,1-1,-1 1,1-1,0 0,0 1,1-1,-1 0,1 0,0 0,0-1,0 1,0-1,6 5,-4-5,0 0,1 0,-1-1,1 1,0-1,0 0,0-1,0 0,0 0,0 0,0 0,10-1,1-1,-1-1,1-1,-1 0,0-1,0-1,0 0,-1-1,0-1,26-15,-17 5,-1-2,-1 0,-1-1,0-2,-2 0,-1-1,0-1,22-40,-15 18,-3 0,-1-2,-3 0,14-54,-29 90,1 0,0 0,-1-1,-1 1,0-1,0 1,-2-1,1 0,-1 1,-4-22,3 32,0 0,0 0,0 0,0 0,-1 0,1 1,-1-1,0 0,1 1,-1-1,0 1,0 0,0 0,0-1,0 1,0 0,0 1,0-1,0 0,-4 0,-51-8,37 7,-18-1,-1 2,1 1,-76 11,77-7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01.8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866 695,'-19'0,"0"1,0 0,0 2,1 0,-1 1,1 1,0 1,0 0,0 2,1 0,0 0,-20 15,-14 12,2 3,1 1,2 3,2 1,2 2,2 3,2 0,2 3,2 1,3 1,2 2,2 1,3 1,-27 96,50-149,-4 14,1 0,0 1,2 0,-1 35,3-51,0 0,0 0,0 0,1 0,-1 0,1 0,0 0,-1-1,1 1,1 0,-1 0,0-1,1 1,-1 0,1-1,0 0,0 1,0-1,0 0,0 0,1 0,-1 0,0-1,1 1,-1 0,1-1,0 0,0 0,-1 0,1 0,0 0,0 0,0-1,0 1,0-1,0 0,0 0,5-1,4 0,-1-1,0 0,0-1,0 0,0 0,0-2,-1 1,0-1,0-1,0 0,0 0,-1-1,0 0,-1 0,12-13,6-9,-2-1,-1 0,26-46,-21 26,-1-1,-2-1,-3-2,-2 0,-3-1,-2-1,14-107,-25 124,-1 0,-2 0,-2 0,-2 0,-1 1,-2-1,-1 1,-3 0,-1 0,-1 1,-2 1,-31-56,-68-81,97 151,-2 1,0 1,-1 1,-1 0,-33-23,50 40,-1-1,0 1,0-1,0 1,0 0,0 1,0-1,-1 1,1 0,-1 0,-5-1,9 2,1 0,0 0,0 0,-1 0,1 0,0 0,-1 0,1 0,0 1,0-1,-1 0,1 0,0 0,0 0,-1 0,1 1,0-1,0 0,-1 0,1 0,0 1,0-1,0 0,0 0,-1 1,1-1,0 0,0 0,0 1,0-1,0 0,0 0,0 1,0-1,0 0,0 1,0-1,0 0,0 1,0-1,0 0,0 0,0 1,9 18,17 17,37 26,132 104,-124-109,-5-3,316 241,-375-291,2 3,2 0,-1 0,1-1,0-1,13 5,-22-9,0-1,-1 1,1-1,0 0,0 0,-1 1,1-1,0 0,-1-1,1 1,0 0,0 0,-1-1,1 1,0-1,-1 1,1-1,1-1,-1 1,-1-1,1 0,-1 1,0-1,0 0,1 0,-1 0,0 0,0 0,-1 0,1 0,0 0,-1 0,1 0,-1 0,0 0,1-1,-1-1,2-78,-8-93,-1 30,8 49,-5-78,4 175,0-1,-1 0,1 1,0-1,0 0,-1 1,1-1,0 0,-1 1,1-1,0 0,-1 0,1 0,0 1,-1-1,1 0,-1 0,1 0,-1 0,1 0,0 0,-1 0,1 0,-1 0,1 0,-1 0,1 0,0 0,-1 0,1 0,-1 0,1 0,0 0,-1-1,1 1,-1 0,1 0,0 0,-1-1,1 1,0 0,-1-1,1 1,0 0,0-1,-1 1,1 0,0-1,0 1,0 0,-1-1,1 1,0-1,0 1,0 0,0-1,0 1,0-1,0 1,0-1,0 1,0 0,0-1,0 1,0-1,0 1,0-1,1 1,-3 1,1 1,-1 0,1 0,0 0,0 0,0 0,0 0,0 0,0 0,1 0,-1 1,1-1,-1 3,3 4,0-1,0 1,1-1,0 0,0 1,1-2,0 1,0 0,1-1,0 0,1 0,-1 0,9 7,14 13,52 39,-51-44,8 9,114 82,-149-111,0 0,0-1,0 1,0-1,1 0,-1 0,1 0,-1 0,1 0,-1 0,1-1,-1 1,1-1,-1 1,1-1,0 0,-1 0,1-1,0 1,-1 0,4-2,-4 1,0-1,0 0,-1 0,1 0,0 0,-1 0,1 0,-1-1,0 1,0 0,0-1,0 1,0-1,0 1,-1-1,1 1,-1-1,0 0,0 1,0-1,0-4,2-55,-3 0,-2 0,-3 0,-3 1,-31-114,39 174,1 1,0-1,-1 1,1-1,0 1,0-1,0 1,-1-1,1 1,0-1,0 1,0-1,0 1,0-1,0 1,0-1,0 1,0-1,0 1,0-1,0 1,1-1,-1 1,0-1,0 1,0-1,1 1,-1-1,14 7,27 32,-28-25,266 230,-264-229,-3-1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02.6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 1,'-1'77,"-1"-19,3-1,13 97,-11-138,0 1,2-2,0 1,0 0,1-1,1 0,1-1,0 1,1-1,0-1,1 0,1 0,0-1,12 11,-6-10,0-1,0 0,1-1,1-1,0 0,0-2,0 0,1-2,1 0,-1-1,1-1,-1 0,1-2,0-1,30-1,-48 0,1-1,0 1,0-1,-1 0,1 0,-1-1,1 1,-1-1,1 1,-1-1,0 0,0 0,0-1,0 1,0-1,0 1,-1-1,1 0,-1 0,4-6,1-5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03.2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1,'157'168,"28"28,-147-160,1-2,2-2,51 31,-84-58,0-1,1 0,-1 0,1-1,0 0,0-1,0 0,0 0,0-1,10 0,-13-1,-1 0,1 0,0-1,-1 0,1 0,-1 0,1-1,-1 0,0 0,1 0,-1-1,0 0,-1 0,1 0,0 0,-1-1,5-5,4-5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03.6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136 100,'-4'0,"-6"0,-6 0,-3 0,-4 0,-2 0,3-4,10-1,7-5,9 0,7-3,7 1,4-2,3-2,-3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8:19.8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0,'1'8,"1"0,-1-1,2 1,-1-1,1 1,0-1,0 0,6 9,46 71,-25-41,17 39,72 178,7 103,-111-312,10 82,4 14,41 145,-59-211,-10-69,0 0,1 0,0 0,2 0,-1 0,10 21,72 136,-81-160,-1 0,0 0,-1 0,0 0,0 15,-2-17,1 0,0 0,0 0,1-1,1 1,-1 0,2-1,6 14,50 95,-45-89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04.1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0,'9'5,"2"5,4 1,4 7,2 6,3-3,1 1,-4 0,-5-4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04.47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94 69,'-8'0,"-4"-4,-3-1,-3-5,0-4,5-5,3 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05.8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0 712,'1'10,"1"0,0 0,0 0,1 0,0 0,0-1,1 1,1-1,0 0,0 0,0-1,1 1,13 12,8 8,1-1,35 27,-51-46,34 31,3-3,55 32,-99-66,-1-1,1 0,0 0,1 0,-1-1,0 0,0 0,0 0,1 0,-1-1,1 0,-1 0,0-1,1 1,-1-1,0 0,0-1,0 1,0-1,0 0,0 0,0-1,0 1,-1-1,1 0,-1-1,0 1,0-1,6-7,10-10,-2-2,0 0,-2 0,17-34,-23 41,-3 4,0 0,-1-1,0 1,-1-2,4-14,-8 25,0 0,-1 0,1 1,-1-1,0 0,0 0,0 0,0 1,0-1,0 0,-1 0,0 0,1 1,-1-1,0 0,0 1,0-1,-1 1,1-1,-1 1,1 0,-1-1,0 1,0 0,0 0,0 0,0 1,0-1,-1 0,1 1,-1-1,-2 0,-25-9,-1 1,0 1,-1 2,-52-6,1 0,-34-5,-49-11,126 13,39 16,1 0,-1-1,1 1,-1 0,1-1,-1 1,1-1,-1 1,1-1,-1 1,1-1,0 1,-1-1,1 1,0-1,-1 0,1 1,0-1,0 0,0 1,-1-1,1 0,0 1,0-1,0 0,0 1,0-1,0 0,1 1,-1-1,0 0,0 1,0-1,0 1,1-1,-1 0,0 1,1-1,-1 1,1-1,-1 1,0-1,1 1,-1-1,1 1,-1-1,1 1,-1 0,1-1,0 1,-1 0,1-1,-1 1,1 0,0 0,-1 0,2-1,16-7,1 1,0 0,0 2,0 0,0 1,1 1,0 1,26 0,20-4,126-26,-124 18,0 3,0 3,133 1,-184 9,1 0,0 2,-1 0,0 1,30 12,-40-14,0 1,0-1,0 1,0 0,0 1,-1-1,0 2,0-1,-1 0,1 1,-1 0,0 0,-1 1,1-1,3 10,-7-15,-1 0,1 0,0 0,-1 0,0 0,1 0,-1 0,1 0,-1 0,0 1,0-1,0 0,0 0,0 0,0 0,0 1,0-1,0 0,-1 0,1 0,0 0,-1 0,1 0,-1 0,1 0,-1 0,1 0,-1 0,0 0,1 0,-1 0,0 0,0-1,0 1,0 0,0 0,-1 0,0 0,0-1,0 0,0 0,0 0,0 0,0 0,0 0,1 0,-1 0,0-1,0 1,0-1,0 1,0-1,1 0,-1 0,0 0,1 0,-1 0,0 0,-2-3,-2-3,-1 0,1-1,1 0,-1 0,1 0,1-1,-1 0,2 0,-6-17,-1-9,-6-44,11 43,1-1,1 0,4-42,-1 64,1 0,1 0,1 0,0 1,1-1,0 1,1 0,1 0,0 1,13-21,-15 29,-1 1,1 0,0 0,0 0,0 0,1 1,-1-1,1 1,0 0,0 1,0-1,0 1,0 0,1 0,-1 1,1 0,-1 0,1 0,-1 0,1 1,9 0,-7 1,0 0,0 1,0 0,0 0,0 0,-1 1,1 0,-1 1,1 0,-1 0,-1 0,1 1,0 0,7 8,7 10,-1 1,-2 1,0 1,-1 1,-2 0,-1 1,11 31,32 46,-43-79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25.7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 77,'-3'-8,"0"-1,-1 1,0 1,0-1,-1 0,-7-8,5 4,29 36,227 275,-153-179,546 752,-611-818,-24-40,0 0,1-1,0 0,1-1,1 0,19 20,-29-32,1 1,-1 0,1-1,-1 0,1 1,0-1,-1 1,1-1,0 0,-1 1,1-1,0 0,-1 0,1 1,0-1,0 0,-1 0,1 0,0 0,0 0,-1 0,1 0,0 0,0 0,-1-1,1 1,0 0,-1 0,1-1,0 1,-1 0,1-1,0 1,-1-1,1 1,-1-1,1 1,0-1,-1 1,0-1,1 1,-1-1,1 0,-1 1,0-1,1 0,-1 1,0-1,0 0,1 0,-1 1,0-1,0 0,0 0,0 1,0-1,0-1,4-50,-4 47,-4-308,5-153,0 447,1 0,1 1,1-1,1 1,0-1,1 1,1 1,15-28,-8 17,-2-2,-2 1,0-2,-2 1,-1-1,5-59,-11 82,0-1,0 1,1 0,0 0,5-11,4-1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26.6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591 1,'-47'0,"0"2,0 2,1 2,-51 13,79-14,1 0,-1 1,1 1,1 1,0 0,0 1,0 1,1 0,1 1,-1 1,2 0,0 1,-18 23,21-22,1 1,1-1,0 2,2-1,-1 1,2 0,-5 20,7-24,1 1,0-1,1 0,1 1,0 0,0-1,1 1,1-1,0 0,5 18,-5-24,0-1,0 0,1 1,0-1,0 0,0 0,0-1,1 1,0-1,0 1,0-1,0-1,1 1,-1 0,1-1,0 0,0 0,0-1,1 1,-1-1,1 0,-1-1,1 1,-1-1,1 0,0 0,10-1,-2 0,0-1,-1-1,1 0,0-1,-1 0,1-1,-1-1,0 0,-1-1,20-11,17-15,-1-2,-1-2,-2-2,-2-3,52-60,-90 95,0 0,0-1,0 1,-1-1,0 0,0-1,0 1,-1 0,-1-1,1 0,-1 0,0 0,1-10,-5-1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27.2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1,'-1'147,"6"0,31 190,-3-182,7-3,92 234,-131-383,0 0,1 0,-1 0,1 0,0 0,0 0,0 0,0-1,0 1,5 4,5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27.8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0,'3'47,"2"0,3 0,1-1,23 65,-11-37,28 91,127 289,-167-433,2 0,0 0,23 31,-30-47,0 0,1-1,-1 1,1-1,0 0,0 0,0 0,0-1,1 0,-1 0,1 0,0 0,0-1,0 0,0-1,1 1,-1-1,8 0,8-1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28.2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1 209,'4'0,"6"-4,5-2,5-4,3 0,6 2,15-3,13-3,19-8,17-5,14-5,11-3,-16 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29.2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333 1,'-10'1,"0"0,1 1,-1 0,1 1,0-1,0 2,0 0,0 0,0 0,1 1,0 1,0-1,0 1,1 0,0 1,0 0,0 0,1 1,-8 12,-4 6,2 1,0 1,2 0,-18 53,16-32,2 1,-12 80,22-97,1 0,2 1,1-1,2 1,6 34,-6-60,0-1,0 1,1-1,0 0,0 0,0 0,1 0,0-1,1 1,0-1,0 0,10 10,-13-15,0 1,0-1,0 1,0-1,0 0,0 0,0 0,0 0,0 0,0 0,1-1,-1 1,0-1,1 1,-1-1,0 0,1 0,-1 0,1 0,-1-1,0 1,1 0,-1-1,0 0,0 0,1 1,-1-1,0-1,0 1,0 0,0 0,0-1,0 1,-1-1,1 1,0-1,-1 0,1 0,-1 0,0 0,1 0,-1 0,1-4,8-16,0-1,-2 0,-1 0,-1 0,-1-1,0 0,0-34,1 13,-3 18,56-300,-59 326,1-1,-1 1,1-1,-1 1,1-1,-1 1,1 0,0-1,0 1,0 0,0 0,0 0,0 0,0 0,0 0,0 0,0 0,0 0,1 0,-1 0,0 1,1-1,1 0,0 0,0 1,0 0,1 0,-1 0,0 0,0 0,0 0,0 1,0 0,0-1,3 3,10 3,-1 1,0 1,20 14,-26-16,53 33,152 103,-198-129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30.3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286 74,'-11'-9,"0"1,-1 0,0 1,-1 0,0 1,0 1,0 0,0 0,-1 2,0-1,1 2,-24-2,34 4,0-1,-1 1,1 0,-1 0,1 1,0-1,-1 1,1 0,0-1,-1 2,1-1,0 0,0 1,0-1,0 1,0 0,0 0,1 0,-4 3,3-2,0 2,0-1,0 0,1 0,-1 1,1 0,0-1,1 1,-1 0,1 0,-2 8,1 5,1-1,1 1,1 0,0-1,1 1,6 25,-5-35,-1-1,1 0,1 0,-1-1,1 1,0-1,1 0,-1 0,1 0,0 0,1-1,0 0,-1 0,2 0,-1-1,0 0,1 0,0-1,0 0,0 0,0 0,0-1,1 0,-1 0,1-1,-1 0,1-1,-1 1,1-2,0 1,9-2,-14 2,0-1,-1 1,1-1,0 1,-1-1,1 0,-1 0,1 0,-1 0,0-1,1 1,-1-1,0 1,0-1,0 0,0 1,0-1,0 0,1-3,0-1,0 0,0 0,-1 0,0 0,3-13,-4 15,0-1,0 1,0-1,0 1,1-1,0 1,0 0,0 0,1 0,-1 0,1 0,6-6,-9 9,1 1,0-1,0 0,0 1,0-1,-1 1,1 0,0-1,0 1,0 0,0-1,0 1,0 0,0 0,0 0,0 0,0 0,0 0,0 0,0 0,0 0,0 0,0 1,0-1,0 0,0 1,0-1,0 1,0-1,0 1,1 0,24 30,33 70,74 178,-70-139,311 702,-73 27,-290-829,29 123,-37-144,0 0,-2 0,0 0,-1 0,-1 0,-4 26,3-37,0 0,0 0,-1 0,0 0,-1-1,0 1,0-1,0 0,-1 0,0 0,0-1,-1 0,0 0,-8 7,4-6,-1 1,0-2,-1 0,1 0,-1-1,0 0,0-1,-21 4,9-4,0 0,0-2,0-1,0-1,-1-1,1-2,0 0,0-1,-36-12,35 7,-1-2,2-1,-1-1,2-1,0-1,1-1,0-1,1-1,1-1,1-1,1 0,-23-33,23 26,0-2,2 0,1-1,2 0,0-1,3-1,0 0,2 0,-7-65,11 37,3 0,3-1,2 1,3 0,2 1,30-103,-6 66,3 2,4 2,65-108,126-189,-227 382,-2 3,0 0,0 0,0 0,1 1,-1-1,1 1,5-5,-1 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9:58.4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3506 21,'-1001'-20,"107"28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31.3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392 1166,'0'-4,"1"-1,-1 1,1 0,0-1,1 1,-1 0,1 0,0-1,0 2,0-1,0 0,0 0,7-6,46-43,-36 37,184-165,234-268,-395 401,65-84,-94 115,-2-1,0-1,-1 1,-1-2,12-35,-20 53,-1 0,1 0,0 0,-1 0,0-1,1 1,-1 0,0 0,0-1,0 1,-1 0,1 0,0-1,-1 1,0 0,1 0,-1 0,0 0,0 0,0 0,0 0,-1 0,1 0,0 0,-1 1,1-1,-1 0,0 1,1 0,-1-1,0 1,0 0,0 0,0 0,0 0,0 0,0 0,-1 1,1-1,0 1,0-1,-3 1,-11-2,0 0,0 1,0 1,-26 3,2 3,0 1,0 1,-75 28,-106 63,140-55,2 3,3 4,1 3,3 3,3 3,-105 118,159-160,0 1,2 1,0 0,1 0,1 1,1 1,-13 41,20-53,1-1,0 1,0 0,1 0,0 0,1-1,0 1,1 0,0 0,0 0,1 0,1-1,-1 1,1-1,1 0,0 0,0 0,1 0,0-1,0 1,9 9,11 7,0-1,1-1,2-1,48 30,130 61,-168-94,70 38,-31-14,1-4,2-3,101 31,-168-64,0 0,1 0,-1-1,1-1,0 0,16-2,-23 0,-1 0,0 0,1 0,-1-1,0 0,0 0,0-1,0 0,0 0,-1 0,1-1,-1 0,0 0,0 0,4-5,47-58,57-87,-13 15,-78 112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32.4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639 1,'-8'0,"0"1,1 1,-1 0,1 0,-1 0,1 1,0 0,0 0,0 1,0 0,1 0,-11 9,-9 8,-36 40,50-48,-32 34,3 2,2 1,-56 97,73-107,2 0,2 1,1 1,3 0,1 1,-8 53,19-83,0 1,0-1,2 0,-1 1,2-1,0 0,0 1,1-1,1 0,0 0,1 0,0-1,1 1,1-1,0 0,0-1,1 1,0-1,1 0,1-1,0 0,0 0,1-1,0 0,0-1,1 0,0-1,1 0,16 7,39 15,134 35,31 13,-230-76,1 0,-1 0,0 0,1 1,-1-1,0 1,0 0,0-1,0 1,0 0,0 0,-1 0,1 0,-1 0,1 1,-1-1,0 0,0 1,0-1,1 5,-1-2,0 0,-1 0,0 0,0 0,0 0,-1 0,0 0,0 0,0 0,-3 6,-2 6,-2 0,0-1,-1 0,0 0,-15 17,12-20,0 0,0-1,-1 0,-1-1,0-1,0 0,-1-1,0 0,-1-2,1 1,-2-2,1 0,-1-1,0-1,0 0,-28 1,-21-1,0-2,-1-4,-67-10,49 4,50 5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33.0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0,'2'49,"2"-1,19 95,41 92,-22-88,-15-42,0 3,70 183,-92-280,0 0,1 1,1-2,0 1,0-1,1 0,14 14,-18-20,1 0,0 0,0-1,0 0,0 0,1 0,-1-1,1 1,0-1,-1-1,1 1,0-1,0 0,0 0,0-1,0 0,11-1,22-4,0-3,-1-1,0-1,54-24,139-78,-48 9,-146 85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33.5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36,'4'-4,"6"-2,6 1,3 0,4 2,11-3,-1-1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34.4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642 1,'-27'-1,"0"1,1 2,-1 0,0 2,0 0,1 2,0 1,0 1,1 2,-30 15,9 0,-84 63,114-75,-1 0,2 2,0 0,1 0,0 2,1 0,-19 32,31-46,-1 0,1 0,0 0,0 0,0 1,0-1,0 0,1 0,-1 0,1 1,0-1,0 0,0 1,1 5,0-7,0 0,0 1,0-1,0 0,0 0,1 0,-1-1,0 1,1 0,-1 0,1-1,0 1,0-1,0 1,0-1,3 2,2 0,1 0,-1-1,1 0,0 0,0 0,0-1,0-1,0 1,0-1,14-2,-17 1,0 0,0 0,0-1,0 0,0 0,-1 0,1-1,-1 0,1 0,-1 0,0 0,0 0,0-1,-1 0,1 0,-1 0,5-8,5-9,-1 0,14-36,-14 30,22-63,-25 63,1 0,1 1,17-30,-27 55,-1 1,0-1,1 1,-1-1,0 1,1-1,-1 1,1-1,-1 1,0-1,1 1,-1 0,1-1,-1 1,1 0,-1 0,1-1,0 1,-1 0,1 0,-1 0,1 0,-1 0,1-1,0 1,-1 0,1 0,-1 1,1-1,0 0,17 13,10 32,-24-38,48 93,65 175,-109-254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35.9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 35,'-2'-1,"-1"0,1 0,0 0,0-1,-1 1,1 0,0-1,0 1,0-1,0 0,1 0,-1 0,0 0,1 0,-3-3,-2-2,11 27,75 202,131 256,-122-288,116 264,-205-453,0-1,0 0,0 0,1 0,-1 0,0 0,0 0,0 1,0-1,0 0,0 0,0 0,0 0,1 0,-1 0,0 0,0 0,0 0,0 1,0-1,0 0,1 0,-1 0,0 0,0 0,0 0,0 0,0 0,1 0,-1 0,0 0,0 0,0 0,0 0,0 0,1 0,-1 0,0 0,0-1,0 1,0 0,0 0,1 0,-1 0,0 0,0 0,0 0,0 0,0 0,0-1,0 1,0 0,1 0,-1 0,0 0,0 0,0 0,0-1,0 1,0 0,0 0,0 0,0-1,8-18,8-41,-11 39,2-2,0-1,2 1,0 0,2 1,0 0,1 0,2 1,0 1,1 1,1 0,1 0,0 2,1 0,1 1,1 1,42-24,-33 23,1 2,0 1,1 2,1 0,61-10,-79 19,-1 1,0 0,1 1,-1 1,1 0,-1 0,22 7,-27-6,0 1,-1 1,1-1,0 1,-1 0,0 1,0 0,0 0,-1 0,0 1,0 0,0 0,5 8,-9-10,0-1,0 1,-1-1,1 1,-1-1,0 1,0 0,0 0,-1-1,1 1,-1 0,0 0,0 0,-1 0,1-1,-1 1,1 0,-1 0,0-1,-1 1,1 0,-1-1,0 1,-2 3,-7 11,0 1,-2-2,-17 19,15-17,11-14,-149 174,130-156,-1-1,0-1,-2-1,0-1,-37 19,62-37,-1 0,0 0,0 0,1 0,-1 0,0 0,0-1,0 1,0-1,0 1,0-1,0 0,0 0,0 0,0 0,0 0,0 0,0-1,0 1,0-1,0 1,0-1,0 0,0 1,0-1,0 0,1 0,-1-1,0 1,1 0,-1-1,1 1,-1 0,1-1,0 0,-1 1,1-1,0 0,0 0,0 1,1-1,-1 0,0 0,0-4,-6-13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36.7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0,'4'0,"2"4,-1 6,-1 6,4-1,4 6,0 9,2-2,0-1,0 4,3-4,-1-2,-4-1,0 0,-1-1,-3-3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37.1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26,'0'-4,"0"-6,0-1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39.5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1683,'-3'-2,"0"0,1 0,-1 0,1-1,0 1,-1-1,1 0,0 1,1-1,-1 0,0 0,-1-5,-2-1,-33-63,4-1,-42-129,53 138,-196-638,86 257,129 431,-8-26,11 39,1-1,-1 1,1-1,-1 1,0-1,1 1,-1 0,0-1,0 1,0 0,0-1,0 1,0 0,-1 0,1 0,0 0,-2-1,2 3,0-1,1 1,-1-1,0 1,1 0,-1-1,0 1,1 0,-1-1,1 1,-1 0,1 0,-1-1,1 1,0 0,-1 0,1 0,0 0,0 0,-1 0,1-1,0 1,0 0,0 0,0 0,1 1,-4 32,3-32,0 136,6 0,7-1,5 0,58 220,-56-284,44 107,-52-153,0-1,2 0,1 0,1-2,2 0,38 43,-49-61,0-1,0 1,0-1,0-1,1 1,0-1,0-1,0 1,0-2,1 1,14 2,-8-3,1-1,0 0,-1-1,1-1,-1 0,17-4,7-4,-1-2,0-1,-1-2,44-24,-65 30,-1 0,-1-1,0-1,0 0,-1-1,0-1,-1 0,-1 0,0-1,0-1,-1 0,10-20,-15 25,0-1,-1-1,0 1,-1 0,0-1,-1 0,0 0,-1 0,0 0,-1 1,0-1,0 0,-1 0,-1 0,0 0,0 0,-1 1,0-1,-1 1,-6-12,8 18,0 1,0-1,0 1,0 0,-1 0,1 0,-1 0,0 0,0 0,0 1,0-1,0 1,0 0,-1 0,1 0,-1 1,1-1,-1 1,0 0,-4-1,8 2,0 0,-1 0,1 0,-1 0,1 0,0 0,-1 0,1 1,0-1,-1 0,1 0,0 1,-1-1,1 0,0 0,-1 1,1-1,0 0,0 0,-1 1,1-1,0 0,0 1,0-1,0 1,-1-1,1 0,0 1,0-1,0 0,0 1,0-1,0 1,0-1,0 0,0 1,0-1,0 1,0-1,0 0,1 1,-1-1,0 0,0 1,0-1,0 1,1-1,-1 0,0 0,0 1,1-1,10 24,-11-23,18 28,1-1,2-1,40 43,83 65,103 47,-244-180,2 2,1-1,0 1,0-1,0 0,9 3,-14-6,0 1,0-1,0 0,0 0,0 1,0-1,0 0,1 0,-1 0,0-1,0 1,0 0,0 0,0 0,0-1,0 1,0-1,0 1,0-1,0 1,0-1,0 1,0-1,0 0,-1 0,1 1,0-1,0 0,-1 0,1 0,0 0,-1 0,1 0,-1 0,1 0,-1 0,0 0,1 0,-1 0,0-2,3-19,-1-1,-1 1,-1-1,-1 1,-7-44,2 22,-11-86,-6 1,-5 1,-6 2,-6 1,-83-181,118 296,-3-10,-1 0,-1 1,-1 1,-1 0,0 0,-21-21,33 38,-1 0,1 1,-1-1,1 1,-1-1,0 0,1 1,-1-1,0 1,1 0,-1-1,0 1,0-1,0 1,1 0,-1 0,0 0,0-1,0 1,0 0,1 0,-1 0,0 0,0 0,0 0,0 1,1-1,-2 0,1 1,0 0,0 0,0 0,1 0,-1 0,0 0,1 0,-1 1,1-1,-1 0,1 0,-1 0,1 1,0-1,0 0,-1 2,2 52,4-27,1 1,1-2,2 1,1-1,24 48,84 125,-96-166,85 130,196 230,-302-393,62 65,-57-60,1 0,0-1,0 0,0-1,0 1,1-1,-1-1,11 4,-17-7,0 0,1 1,-1-1,0 0,0-1,1 1,-1 0,0 0,0 0,1-1,-1 1,0-1,0 1,0-1,0 1,0-1,1 0,-1 1,0-1,-1 0,1 0,0 0,0 0,0 0,0 0,-1 0,1 0,0 0,-1 0,1 0,-1 0,1-1,-1 1,0-1,13-50,-12 45,28-228,-3 9,-6 113,32-270,-52 381,4-34,1 29,5 19,2 17,1-2,1 0,1 0,1-2,2 0,1 0,0-2,2-1,36 32,-44-45,0 1,1-2,0 0,1 0,-1-2,1 0,1 0,27 5,-36-9,0-1,0 0,0 0,-1-1,1 0,0 0,0-1,0 0,0 0,0 0,-1-1,1 0,-1-1,1 1,-1-1,0 0,0-1,0 0,0 1,-1-2,1 1,-1-1,5-5,9-16,-1 0,-1 0,-2-2,17-37,39-124,-56 146,-10 30,13-43,-17 53,0 0,-1 0,1 0,-1 0,0 1,1-1,-1 0,0 0,-1 0,1 0,-1 0,1 0,-1 1,0-1,-1-3,-2 6,1 11,0 12,12 43,2-1,3 0,44 123,-27-93,193 667,-52 12,-166-744,1 4,-1 1,-2-1,-1 1,-2 0,-1 0,-6 37,5-67,0 0,0 0,-1 0,0 0,0 0,-1-1,1 1,-1 0,0-1,0 0,-1 0,1 0,-1 0,0 0,0-1,0 0,0 0,-1 0,1 0,-1-1,0 1,0-1,0 0,0-1,0 1,0-1,0 0,0 0,-1-1,-4 0,-15 1,0-1,0-2,1 0,-49-13,33 6,1-2,0-1,0-3,2-1,0-1,-57-38,71 39,1-1,1 0,0-2,2-1,0 0,1-1,1-1,1-1,1 0,-20-43,25 43,2-1,0 1,1-1,1-1,2 1,0-1,2 0,1 0,3-50,6 20,2 0,2 0,26-68,4-7,-26 78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40.2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780 125,'-9'0,"-2"-4,-4-2,-12 1,-6 1,-6-4,-5-4,-7 0,-9 2,-1 2,-5-1,-3 1,2 1,7-2,6 1,8 1,7 2,10 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9:47.5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3732 906,'-908'0,"861"-1,21 0,0 2,-48 5,-468 108,107-19,-9 6,195-65,119-19,24-8,-212-8,267-2,-5-1,-1-3,2-1,-1-3,-67-21,123 30,-1 0,0-1,0 1,1 0,-1 0,0-1,0 1,0 0,1 0,-1 0,0 0,0 0,0 0,1 0,-1 1,0-1,0 0,0 0,1 1,-1-1,0 0,1 1,-1-1,0 0,1 1,-1-1,0 1,0 1,0-1,0 1,0 0,1 0,-1-1,0 1,1 0,0 0,-1 0,1 0,0 0,0 0,0 2,12 64,-9-55,21 174,2 9,16 67,-18-94,-10-91,3-1,36 102,-30-108,15 84,-24-65,-11-61,1-1,14 46,-12-58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40.7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42.6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1283,'11'-1,"0"-1,-1 0,1-1,-1 0,0 0,1-1,12-8,9-2,151-55,307-72,203 1,-622 127,209-39,677-116,-942 165,-9 3,0 0,-1-1,1 0,0 0,-1 0,1-1,-1 0,0 0,1 0,5-4,-59-1,8 0,1-2,0-1,0-3,1 0,-37-21,-11-1,-651-232,336 125,367 131,21 8,0-1,1-1,-1 0,1 0,0-1,1-1,-1 0,-13-12,24 19,1 0,-1-1,1 1,0 0,-1-1,1 1,0-1,-1 1,1-1,0 1,0-1,-1 1,1-1,0 1,0-1,0 1,0-1,0 1,0-1,0 1,0-1,0 1,0-1,0 0,0 1,0-1,0 1,0-1,1 1,-1-1,0 1,0-1,0 1,1-1,-1 1,0 0,1-1,-1 1,1-1,-1 1,0 0,1-1,-1 1,1 0,-1-1,1 1,-1 0,1 0,-1 0,1-1,-1 1,1 0,-1 0,1 0,-1 0,1 0,-1 0,1 0,0 0,38-4,30 9,0 3,118 29,-119-23,1028 271,-1091-284,0 0,0 1,0-1,0 2,0-1,-1 0,1 1,-1 0,0 0,0 0,0 0,0 1,0-1,-1 1,4 4,-4-1,1 0,-1 0,-1 0,0 1,0-1,0 0,-1 1,0-1,0 14,0 43,-2-1,-4 1,-20 103,-62 188,78-324,-165 520,23-83,146-448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46.0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1057,'2'-218,"-2"-172,-5 287,-31-176,18 227,17 51,1 0,-1 0,1 0,-1 0,0 0,1 0,-1 0,0 0,0 1,1-1,-1 0,0 1,0-1,0 0,0 1,0-1,-1 0,1 1,0 1,1-1,-1 0,0 0,0 1,1-1,-1 1,0-1,1 0,-1 1,0-1,1 1,-1-1,1 1,-1 0,0-1,1 1,0 0,-1-1,1 1,-1 0,1 0,0-1,0 1,-1 0,1 0,0 1,-5 13,1 0,1 0,0 0,1 1,1-1,0 1,2 15,13 113,-12-129,27 150,57 191,-74-316,1 1,2-2,1 0,2 0,41 62,-51-90,1 1,-1-1,2-1,0 1,0-2,0 1,1-1,1-1,0 0,0-1,0 0,1-1,0 0,0-1,0-1,1 0,0 0,0-2,0 1,28-1,-26-2,1-1,-1-1,1 0,-1-1,0-1,0 0,0-2,-1 0,24-12,-33 15,1-1,-1-1,0 1,0-1,0 0,-1-1,0 1,0-1,0 0,-1 0,0-1,0 1,0-1,-1 0,0 0,0 0,-1 0,0 0,0-1,-1 1,0-1,0 1,-1-9,1-11,0 16,0 1,-1-1,0 0,-1 1,0-1,-1 0,0 1,0-1,-7-16,7 27,4 9,8 14,8 4,0-2,2 0,1-2,1 0,41 33,139 90,-164-120,73 47,2-5,3-5,3-5,2-5,136 39,-250-90,0 0,0 0,0-1,0 0,0-1,12 1,-17-1,0-1,0 1,-1 0,1-1,0 1,0-1,-1 0,1 1,-1-1,1 0,-1 0,1 0,-1 0,1 0,-1 0,0-1,0 1,0 0,1-1,-1 1,-1-1,1 1,0-1,0 1,0-1,-1 0,1 1,-1-1,1 0,-1 0,0-2,1-7,-1 0,-1 0,1 0,-2 0,0 1,0-1,-1 0,0 1,-1 0,-5-12,-10-16,-25-40,8 25,-1 3,-3 1,-2 2,-2 2,-2 1,-68-48,102 83,0 0,0 1,-1 1,0 0,0 1,-1 0,-15-4,21 8,0 1,0-1,0 2,0-1,0 1,0 0,0 0,0 1,1 0,-1 1,0 0,0 0,1 1,-13 5,-6 3,-49 15,54-21,1 2,0 0,1 2,-1 0,-17 11,-128 75,148-84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46.9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1,'-10'1,"0"0,0 1,0 1,0 0,0 0,1 1,-1 0,1 1,0 0,1 0,-1 1,1 0,0 0,0 1,1 0,0 0,0 1,-6 10,-1 0,1 0,2 1,-1 1,2-1,1 2,0-1,-7 31,12-36,0 1,1 0,1 0,1 0,0 1,3 28,-1-40,0 0,0 0,0 0,1 0,-1 0,1 0,0-1,1 1,-1-1,1 0,0 1,0-1,0 0,0-1,1 1,0-1,0 1,0-1,0 0,0-1,0 1,1-1,-1 1,1-1,5 1,2 1,-1 0,0 0,1-1,0-1,17 2,-27-4,0 1,0-1,1 0,-1-1,0 1,0 0,0-1,1 1,-1-1,0 1,0-1,0 0,0 0,0 0,0 0,0 0,-1-1,1 1,0-1,-1 1,1-1,-1 1,1-1,-1 0,0 0,1 0,-1 0,0 0,0 0,0-2,4-17,-2 0,0 0,-1 0,-2 0,0 0,-4-31,1-7,1 29,0-39,3 64,-1 1,0-1,1 0,0 1,0-1,0 1,1-1,-1 1,1 0,4-8,-5 11,0 0,0 0,0 1,0-1,0 0,0 1,0-1,0 1,0-1,0 1,0-1,1 1,-1 0,0-1,0 1,0 0,0 0,1 0,-1 0,0 0,0 0,0 1,0-1,1 0,-1 0,0 1,0-1,0 1,0-1,0 1,1 0,33 23,-34-23,102 88,-4 4,153 188,-242-268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48.0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428 480,'-5'0,"-21"0,-50 5,67-3,-1 0,1 1,-1 0,1 1,0-1,1 2,-1-1,-12 9,0 4,1 0,0 1,1 1,1 0,1 2,0 0,-15 27,23-34,1 1,0 0,1 0,1 1,1 0,0 0,0 0,2 1,0-1,1 1,1 0,1 25,1-34,1 0,0 0,1 0,0 0,0-1,1 0,0 1,0-1,1 0,0-1,0 1,0-1,1 0,0 0,0-1,0 0,1 0,0 0,0-1,0 0,12 5,16 6,1-1,0-2,46 9,-76-20,70 16,0-5,1-2,0-4,128-6,-200 0,1 0,-1-1,0 0,0 0,1 0,-1 0,0-1,0 0,0 0,-1 0,1-1,0 1,-1-1,0 0,0-1,1 1,-2-1,5-4,-2 0,-2 0,1-1,-1 1,0-1,-1 0,0 0,0 0,-1 0,1-12,11-72,2-101,-14 141,-4 1,-1-1,-15-76,13 107,-1 0,-2 0,0 1,-1 0,0 0,-2 1,-1 0,0 1,-2 1,0 0,-27-27,3 11,-2 2,-1 1,-1 2,-50-24,82 47,-20-12,25 18,16 13,84 81,135 173,57 127,-250-342,253 375,-279-413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53.1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1286 17,'-1'-1,"1"0,0 0,-1 0,1 0,-1 0,0 0,1 0,-1 1,0-1,0 0,1 0,-1 1,0-1,0 0,0 1,0-1,0 1,0-1,0 1,0-1,0 1,0 0,0-1,0 1,0 0,0 0,0 0,-1 0,1 0,0 0,0 0,0 1,0-1,0 0,-1 1,-46 7,47-8,-74 21,1 2,1 5,1 2,1 3,2 4,2 2,-118 92,154-105,1 1,2 1,1 2,1 1,1 1,2 1,2 1,1 1,1 1,2 0,2 2,1-1,2 2,-13 75,22-96,1 0,1 1,1-1,1 0,0 0,1 0,1 0,1 0,0 0,2-1,0 0,16 33,-9-29,0-1,1 0,1-1,1 0,1-1,0-1,2-1,0-1,23 15,8 0,1-3,2-2,74 25,-82-33,-41-16,-1 0,1 0,-1 1,1-1,-1 1,0 0,0 0,0 0,0 0,0 1,0-1,-1 1,1 0,-1 0,1 0,-1 0,2 5,-3-5,0 0,-1 0,0 0,0 1,0-1,0 0,0 0,-1 0,1 0,-1 1,0-1,0 0,0 0,0 0,-1-1,1 1,-1 0,0 0,0-1,-3 5,-1 1,0-1,-1 0,1 0,-1 0,-1-1,1 0,-1 0,0-1,0 0,-14 6,-2-2,1-2,-46 9,48-12,-32 7,-32 8,-2-3,0-4,-139 1,218-14,9 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53.8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1,'2'49,"2"1,2-1,3 0,14 50,74 184,-1-51,-78-194,2-2,1 0,2-2,29 34,-45-61,0-1,1 1,-1-1,2 0,-1-1,0 0,1 0,0-1,0 0,1-1,-1 0,1 0,-1-1,1 0,0-1,0 0,0 0,0-1,0-1,0 0,0 0,9-3,4 0,0-2,-1-1,1 0,-2-2,1 0,-1-2,-1 0,26-20,-23 12,-7 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54.2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1 196,'4'0,"2"-4,8-6,6-5,12-5,10-3,14-6,7-7,5 3,-9 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55.2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916 1,'-5'0,"-1"1,0 0,1 0,-1 1,1-1,0 1,-1 1,1-1,0 1,-7 4,-52 42,28-21,-64 49,4 3,4 4,3 5,4 3,-125 178,206-265,-50 85,51-84,0-1,0 2,1-1,0 0,0 0,0 1,1-1,0 1,1 0,-1-1,1 1,1 10,0-15,0 1,0-1,0 0,0 0,1 0,-1-1,0 1,1 0,-1 0,1-1,0 1,0-1,-1 1,1-1,0 0,0 0,0 0,0 0,1 0,-1 0,0 0,0-1,0 1,1-1,-1 0,5 1,8 0,1-1,28-2,-28 1,-4 1,0-1,0-1,-1 0,1 0,-1-1,19-8,-26 9,0 0,1 0,-1-1,0 1,0-1,-1 0,1-1,-1 1,1 0,-1-1,0 0,0 0,0 0,-1 0,0 0,0-1,0 1,0-1,1-5,40-231,-12 48,25-79,-56 270,0-1,1 1,-1-1,0 1,1-1,0 1,-1 0,1-1,0 1,0 0,0 0,1-1,-1 1,1 0,-1 0,1 1,-1-1,1 0,0 0,0 1,2-2,-2 3,1 0,-1 0,0 0,0 0,1 0,-1 1,0-1,0 1,0 0,1-1,-1 1,0 0,0 0,0 1,-1-1,1 0,0 0,0 1,-1 0,1-1,0 1,-1 0,2 2,131 160,-11-11,95 56,-206-197,-3-1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56.3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0,'1'8,"1"-1,0 1,1-1,-1 0,1 0,1 0,-1 0,1-1,9 12,0 3,489 739,-478-725,216 314,-240-348,1 1,0-1,0 1,0-1,0 0,0 1,0-1,0 0,1 0,-1 0,0 0,1 0,-1 0,2 1,-2-2,-1 0,0-1,1 1,-1 0,1 0,-1 0,0-1,1 1,-1 0,0 0,1-1,-1 1,0 0,1-1,-1 1,0 0,0-1,1 1,-1 0,0-1,0 1,0-1,0 1,1 0,-1-1,0 1,0-1,0 1,0-1,0 1,0 0,0-2,-2-56,0 42,0-26,-1-8,6-99,-2 136,1 0,0 0,1 0,0 0,1 0,1 1,0 0,1 0,0 0,0 1,2-1,12-15,-16 23,-1 0,1 1,0-1,0 1,0 0,0 0,0 0,1 1,-1 0,1-1,0 2,0-1,-1 0,1 1,0 0,0 0,1 1,4-1,-2 2,-1 0,0 0,0 1,0 0,0 0,0 1,0-1,-1 2,1-1,-1 1,8 5,10 11,-1 1,-1 1,-1 0,29 41,-24-29,-2 0,-1 2,34 74,-50-96,-2 0,0 0,0 1,-2 0,0-1,0 1,-1 0,-1 1,-1-1,0 0,-1 0,0 0,-2 0,-5 21,6-31,0 0,0 0,-1-1,0 1,0-1,0 1,-1-1,1 0,-1-1,0 1,0 0,0-1,-1 0,1 0,-1-1,1 1,-1-1,0 0,0 0,0 0,0-1,-1 0,-10 1,-11 1,0-1,0-1,-42-6,37 3,-41-4,0-3,1-4,0-2,-135-49,201 61,-1 1,1-1,0 0,0-1,0 0,0 0,-5-5,-3-6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8:59.1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0,'1'15,"0"-1,2 0,-1 0,2 0,0 0,1 0,0 0,8 13,13 38,-20-43,-1 0,-2 0,2 34,4 21,2-26,34 94,-34-113,2 13,-3-1,9 82,-3-15,-14-101,6 42,3 0,2 0,33 83,16 34,-51-136,0 0,9 57,-18-76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56.9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1,'5'0,"5"0,5 4,5 2,-2 3,6 6,2 3,1 4,5 2,-4 5,3 2,-5 1,-1-6,-2-3,-4-1,-2-4,-2-1,-5-3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57.2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57.8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 63,'-1'-7,"0"0,-1 0,0 1,0-1,-5-11,2 8,8 24,7 14,91 126,184 214,-279-360,1 0,1-1,-1 0,1 0,0 0,1-1,0 0,18 9,-20-13,0 0,0 0,0-1,0 0,0 0,1 0,-1-1,0 0,0-1,0 1,0-1,0-1,13-3,315-110,-294 99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58.2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1,'0'4,"4"6,6 5,6 5,4 3,7 2,3 9,6 4,-4-1,1-3,0-1,-2-4,-6-2,-3 0,-6-7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58.6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 36,'-4'-5,"-2"-5,-3-1,-1 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59.2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1,'0'13,"1"-1,1 1,1 0,-1-1,2 0,0 0,0 0,8 14,56 90,-28-52,-1 4,10 21,4-3,75 92,-124-174,0-1,0 1,0-1,0 0,1 0,-1-1,1 1,0-1,0 0,0 0,0-1,0 1,0-1,0 0,0 0,7-1,12 1,0-1,32-5,-17 1,35-6,0-2,-2-4,74-27,-103 30,-21 8,-15 3,0 1,0-1,0 0,0-1,0 0,-1 0,10-6,-14 5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3:59.7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1 462,'0'-4,"8"-6,4-6,3 1,4-2,2-3,7-1,7-2,6-6,9-2,13-8,4-2,0 1,-4 0,-3 6,-13 0,-9 7,-11 7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00.9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1 295,'0'4,"1"-1,0 0,0-1,0 1,0 0,0 0,1 0,-1-1,1 1,0 0,-1-1,1 0,0 1,1-1,-1 0,0 0,1 0,-1 0,1-1,5 3,63 29,-60-29,-1 0,118 41,-117-42,1 0,0 0,-1-2,1 1,0-2,0 1,0-2,23-2,-30 1,-1 0,0 0,1 0,-1-1,0 1,0-1,-1 0,1 0,-1 0,1-1,-1 1,0-1,0 0,-1 1,1-1,-1-1,0 1,0 0,0-1,0 1,1-8,2-7,-1 1,0-2,1-35,18-196,-22 261,0-1,1 1,0-1,0 0,1 0,0 0,1 0,5 10,46 85,-51-98,194 302,-73-123,32 54,136 220,-239-362,-3 2,67 193,-112-274,18 67,-22-78,-1 0,0 0,-1 1,1-1,-1 0,-1 0,1 0,-1 0,-3 10,3-13,-1-1,0 0,0 0,-1 0,1 0,0 0,-1-1,0 1,0-1,0 1,0-1,0 0,0 0,0-1,-1 1,1 0,-1-1,1 0,-1 0,1 0,-1-1,0 1,1-1,-1 0,-6 0,-4 0,1 0,-1-1,1 0,-1-1,-24-8,11 0,1-2,1 0,0-2,1-1,0-1,-22-19,-122-122,90 75,4-3,3-3,-88-145,147 213,1 0,1-1,0 0,2-1,0 0,2 0,0-1,2 0,0 0,1 0,2 0,0-1,5-38,-3 57,0 1,0-1,0 1,1 0,-1-1,1 1,0 0,5-7,6-4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12.0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1,'6'190,"44"278,70 176,-105-570,193 763,-199-806,30 79,-36-101,2 0,-1 0,1-1,0 1,1-2,0 1,0 0,15 12,-16-17,-1 0,1-1,0 0,0 0,-1 0,2 0,-1-1,0 0,0 0,0 0,1-1,-1 0,10 0,78-14,-56 7,87-16,160-52,116-64,-146 49,-227 81,176-70,-164 60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12.7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614 436,'-28'0,"1"-1,1 2,-38 5,53-3,1-1,0 1,0 1,0 0,0 0,1 1,0 0,0 0,-12 10,-8 10,2 1,1 1,1 1,2 1,0 1,3 1,-35 67,32-48,2 1,2 1,2 1,-17 96,18-12,15-122,1 1,0-1,2 0,-1 1,2-1,8 26,-10-37,1 0,0-1,0 1,0-1,0 1,1-1,0 0,-1 0,1 0,0 0,1 0,-1-1,0 1,1-1,-1 0,1 0,0 0,0 0,0-1,0 0,5 2,10 0,-1 0,0-1,31-1,-28-1,96-3,-1-6,-1-4,0-5,0-5,-3-6,134-51,-231 75,11-4,-1 0,0-2,-1-1,33-20,-53 29,1 0,-1-1,0 1,1-1,-2 1,1-1,0-1,-1 1,0 0,0-1,0 1,0-1,-1 0,0 0,0 0,0 0,-1-1,1 1,-1 0,-1-1,1 1,-1 0,0-1,0 1,0-1,-1 1,0 0,-2-9,-3-2,0 1,-1-1,-1 2,0-1,-1 1,-19-23,-78-77,67 74,-165-165,-312-241,483 420,-74-52,96 71,-1 0,1 1,-1 1,0 0,0 0,-1 1,-19-3,7 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5:36.3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1377,'14'1,"0"1,0 1,0 0,0 1,-1 1,0 0,0 1,12 7,15 5,414 199,-67-30,-336-164,177 74,-174-77,0-2,73 13,-124-30,0-1,0 1,0-1,0 1,0-1,0 0,0 0,1-1,-1 1,0-1,0 1,0-1,0 0,0 0,0 0,-1-1,1 1,0 0,4-4,-5 2,1-1,-1 1,0 0,0-1,0 1,0-1,-1 0,1 0,-1 0,0 0,0 0,0 0,-1 0,1 0,-1-6,0-44,-1 0,-3 0,-13-66,-47-160,59 260,-279-1042,275 1026,-64-225,68 250,2 14,3 16,0-19,1 21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0:25.4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2535 69,'-511'-16,"-321"-20,733 27,82 6,0 1,-1 0,1 1,0 1,0 1,-1 0,-16 4,-330 78,362-83,-1 1,1-1,-1 1,1 0,0 0,-1 0,1 0,0 0,0 1,0-1,-3 3,5-3,-1 0,1 0,-1-1,1 1,0 0,-1 0,1 0,0 0,0 0,0-1,-1 1,1 0,0 0,0 0,0 0,1 0,-1 0,0 0,0 0,0-1,1 1,-1 0,0 0,1 0,-1 0,1-1,-1 1,1 0,-1 0,1-1,-1 1,2 0,-2 0,0-1,0 1,1 0,-1-1,0 1,0 0,0-1,0 1,0 0,0-1,-1 1,1-1,0 1,0 0,0-1,0 1,-1-1,1 1,0-1,-1 1,1 0,0-1,-1 1,1-1,-1 0,1 1,-1-1,1 1,-1-1,1 0,-1 1,1-1,-1 0,0 1,1-1,-1 0,1 0,-1 0,0 0,1 0,-1 0,-1 0,-30 10,-15-3,34-6,0 1,0 0,1 1,-1 1,-14 6,3 0,0 3,0-2,-1-1,0-1,0-1,-1-1,-44 6,67-14,-1 1,1 1,-1-1,1 0,0 1,-1 0,1-1,0 1,0 1,-1-1,1 0,0 1,0-1,1 1,-1 0,0 0,0 0,1 1,-3 2,3-1,-1 1,1-1,1 1,-1 0,0 0,1 0,0 0,1 0,-1 0,1 0,0 0,0 7,4 112,0-52,-8 89,-8-93,8-51,0 1,-1 29,4-22,1 0,-1 0,-1 0,-9 35,7-42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13.7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657 131,'-34'0,"0"2,0 1,0 1,-44 13,57-11,0 1,1 2,0 0,0 1,1 0,0 2,-29 24,23-15,1 1,1 1,2 2,0 0,2 1,0 1,2 0,1 1,2 1,0 1,2 0,-12 48,22-74,1 0,0 1,1-1,-1 1,1-1,0 1,0 0,0-1,1 1,-1-1,1 1,0-1,2 6,-1-7,0 0,0-1,0 1,0-1,1 1,-1-1,0 0,1 0,0 0,-1 0,1 0,0-1,0 1,0-1,0 0,0 0,0 0,1 0,3 0,43 7,-1-3,1-2,91-6,-46 0,-91 3,17 0,-1 0,1-2,-1 0,26-7,-40 7,0 0,0 0,0-1,0 0,-1 0,0 0,1-1,-1 1,0-1,-1-1,1 1,-1-1,0 1,0-1,0 0,-1-1,1 1,2-7,12-30,-1-1,-3 0,-1-1,13-85,-2-181,-18 266,3 31,-8 13,-1 0,1 0,0 0,0 1,0-1,-1 0,1 0,0 1,0-1,-1 1,1-1,0 1,-1-1,1 1,0-1,-1 1,1-1,-1 1,1 0,-1-1,1 1,-1 0,1 1,22 35,-2 2,31 77,-6-12,492 877,-468-860,-26-55,-29-50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14.7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610 770,'-17'1,"0"1,0 1,0 1,0 0,1 1,-1 1,1 0,1 1,-1 1,1 1,-19 14,-3 3,2 2,1 2,-34 39,37-34,1 1,1 2,-26 47,43-65,1 0,1 1,1 1,1 0,1 0,1 0,1 1,-3 32,8-53,0 1,0-1,0 1,0-1,0 0,0 1,1-1,-1 0,1 1,0-1,-1 0,1 0,0 0,1 0,-1 0,0 0,0 0,1 0,-1 0,1 0,0-1,2 3,-1-2,1 0,-1-1,1 1,0-1,-1 1,1-1,0 0,0 0,0-1,0 1,0-1,5 0,2-1,0 0,0 0,0-1,-1 0,1-1,-1-1,1 1,-1-2,10-5,0-4,0 0,-2-2,0 0,-1-1,0-1,-2 0,23-36,-19 24,-1 0,-2-2,-1 0,17-55,-20 37,-2-1,-2 0,-2 0,-3-1,-2 1,-2-1,-2 1,-3-1,-17-74,11 84,-2 0,-2 0,-2 1,-1 1,-2 1,-2 1,-1 1,-2 1,-51-55,70 85,0 0,0 0,-1 0,-11-6,18 11,-1 1,1-1,0 1,0-1,-1 1,1-1,0 1,-1 0,1-1,0 1,-1 0,1 0,0 0,-1 0,1 0,-2 1,2-1,0 1,0 0,1-1,-1 1,0 0,1 0,-1-1,1 1,-1 0,1 0,-1 0,1 0,0-1,-1 1,1 0,0 0,0 0,0 0,0 0,-1 0,1 0,1 0,-1 0,0 0,0 0,0 0,1 1,0 5,1 0,0 0,0 0,0-1,1 1,0-1,1 1,5 7,39 51,-31-44,102 125,106 148,-197-257,2-1,1-1,45 37,-40-38,-16-13,-6-3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17.3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1393 1304,'-11'-1,"0"0,0-1,0 0,-11-5,-20-4,-20 1,0 2,0 3,-1 3,1 3,-75 9,99-4,1 1,-1 1,2 3,-1 0,2 3,-1 1,2 1,0 2,-55 40,49-26,2 1,1 3,1 0,3 3,1 0,-50 82,63-89,2 1,1 1,2 0,1 1,2 0,1 1,2 1,1-1,3 1,-2 42,6-64,1-1,0 1,1-1,0 1,1-1,1 0,9 23,-10-30,1 0,0 0,0-1,0 1,1-1,0 0,1-1,-1 1,1-1,0 0,0 0,1-1,-1 0,1 0,13 5,9 2,1-3,0 0,0-2,1-1,41 2,158-8,-200 0,132-10,-143 9,1-2,-1 0,0-1,0-1,0-1,18-10,-31 13,-1 1,1-1,-1-1,1 1,-1-1,-1 0,1 0,-1-1,0 0,0 1,0-1,-1 0,0-1,0 1,-1 0,1-1,-2 0,3-11,0-11,-1 0,-1 0,-3-35,0 24,-57-731,-72 10,116 688,-39-170,40 196,-2 0,-41-88,54 133,1-1,0 0,-1 1,0-1,1 1,-1 0,0-1,0 1,-4-3,6 5,-1 0,1-1,-1 1,1 0,0 0,-1 0,1 0,0-1,-1 1,1 0,-1 0,1 0,-1 0,1 0,0 0,-1 0,1 0,-1 0,1 0,0 1,-1-1,1 0,-1 0,1 0,0 0,-1 1,1-1,0 0,-1 0,1 1,0-1,-1 0,1 0,0 1,0-1,-1 0,1 1,-2 3,1 0,-1 0,1 0,0 0,1 1,-1-1,1 0,0 0,0 1,0-1,0 0,2 5,8 54,4 0,38 107,68 114,-58-156,6-3,5-3,5-3,5-4,6-3,199 193,-282-300,10 11,1-1,0-1,1 0,1-2,0 0,28 13,-46-24,0 0,1-1,-1 1,1 0,-1-1,1 1,-1-1,1 1,-1-1,1 0,-1 0,1 1,-1-1,1 0,0 0,-1-1,1 1,-1 0,1-1,-1 1,1 0,-1-1,1 0,-1 1,1-1,-1 0,0 0,1 0,-1 0,0 0,0 0,0 0,0 0,0 0,0-1,0 1,0 0,0-1,0 1,0-4,2-3,-2-1,1-1,-1 1,-1 0,-1-18,1 16,-11-597,11 602,-8-89,7 87,0 0,-1 1,0-1,0 0,-1 1,0 0,0 0,-1 0,-7-10,10 15,0 1,0-1,-1 1,1 0,-1 0,1-1,-1 1,1 0,-1 0,0 0,1 1,-1-1,0 0,0 1,0-1,0 1,1 0,-1-1,0 1,-3 0,0 1,1 0,0-1,0 1,0 1,0-1,0 1,0 0,-7 4,-4 4,0 1,1 1,-17 18,30-29,-5 5,-85 91,82-87,1 1,0 1,0-1,1 1,1 1,0-1,-6 17,12-28,-1 0,1 0,0 0,-1-1,1 1,0 0,-1 0,1 0,0 0,0-1,0 1,0 0,0 0,0 0,0 0,0 0,0 0,0 0,0-1,0 1,1 0,-1 0,0 0,1 0,-1-1,1 1,-1 0,1 0,-1-1,1 1,-1 0,1-1,0 1,-1-1,1 1,0-1,-1 1,3 0,-2-1,1 0,0 0,-1-1,1 1,0-1,-1 1,1-1,-1 1,1-1,-1 0,1 0,-1 0,0 0,1 0,-1 0,0 0,0 0,1 0,0-3,4-4,0 0,-1 0,0-1,-1 0,0 0,-1 0,1 0,-2-1,1 1,-1-1,1-14,-1-14,-5-64,1 37,-2 11,2 45,1-1,0 1,0 0,1 0,1-1,0 1,0 0,0 0,1-1,1 2,4-12,5-4,1 1,2 0,18-22,-18 27,-2 0,0-1,-1-1,16-36,-27 54,-1 1,1-1,0 0,0 1,-1-1,0 0,1 0,-1 0,0 0,0 0,0 1,0-1,0 0,0 0,0 0,-1 0,1 0,-1 1,1-1,-1 0,0 0,1 1,-3-3,1 2,1 1,-1 0,0 0,0 0,0 0,0 0,0 0,0 0,0 1,0-1,0 1,-1-1,1 1,0 0,0 0,-4 0,-7 1,1 1,0 0,-1 1,1 0,-21 9,21-6,1-1,-1 2,1 0,0 0,1 1,0 0,0 1,0 0,-14 19,21-24,0 0,0 0,1 1,-1-1,1 1,0-1,1 1,-1 0,1 0,0 0,0 0,0 0,1 0,-1 0,1 0,1 0,-1 0,1 0,0 0,0 0,0 0,0 0,1 0,0-1,0 1,1 0,-1-1,4 5,4 4,1 0,1-1,-1 0,2-1,0 0,0-1,1-1,29 16,12 1,64 21,-87-35,80 22,-86-28,0 1,0 2,-1 0,0 2,0 0,35 24,-7 4,-3 3,88 93,-111-104,-1 1,-1 2,-3 0,0 1,31 72,-50-100,-1-1,0 1,0 0,0 0,-1 0,0 0,0 0,0 1,-1-1,0 0,-2 9,0-7,-1 0,0 0,-1 0,0 0,0-1,-1 0,-10 15,-4 7,2 1,1 0,1 2,2 0,1 0,2 1,1 1,-7 57,15-89,0 1,1 0,0-1,0 1,0 0,0-1,1 1,-1 0,1-1,0 1,0 0,0-1,1 1,-1-1,1 0,0 1,-1-1,2 0,-1 0,3 3,-1-4,0 1,0-1,0 0,0 0,0 0,0 0,1-1,-1 0,1 0,-1 0,1 0,0-1,-1 0,1 0,9-1,51-7,0-3,124-40,-182 49,19-5,2-1,0 0,40-20,-63 26,1-1,-1 1,0-1,0-1,-1 1,1-1,-1 0,1 0,-1 0,0 0,-1-1,1 1,-1-1,0 0,0 0,0 0,-1-1,3-8,-2-7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17.7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1,'5'0,"0"8,5 4,0 3,3 4,3 2,4 11,2 5,6 3,3 5,0 2,3 3,1 0,2-3,-5-6,-3-1,-3-3,-5-8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18.0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19.0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0 382,'1'-1,"0"1,0 0,-1-1,1 1,0 0,0 0,-1-1,1 1,0 0,0 0,0 0,-1 0,1 0,0 0,0 0,0 1,-1-1,1 0,0 0,0 1,-1-1,1 0,0 1,0-1,-1 1,1-1,-1 1,1-1,0 1,0 0,30 17,118 103,-44-33,-61-53,-23-16,2-1,1-1,0-1,1-1,39 17,-63-32,0 1,0-1,0 0,0 0,0 0,0 1,0-1,1 0,-1 0,0 0,0-1,0 1,0 0,0 0,0-1,1 1,-1 0,0-1,0 1,0-1,0 0,0 1,-1-1,1 0,0 1,0-1,0 0,0 0,-1 0,1 0,0 0,-1 0,1 0,-1 0,1 0,-1 0,0 0,1 0,-1-1,10-50,-10 48,5-102,-8-111,2-70,0 284,1-1,0 1,1-1,-1 1,1-1,-1 1,1-1,0 1,0 0,0-1,1 1,-1 0,1 0,0 0,0 0,0 0,0 0,0 1,1-1,-1 1,6-4,6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19.8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182 781,'8'-2,"0"0,0 0,-1 0,1-1,-1 0,0-1,0 0,0 0,11-8,6-4,57-32,-2-3,-2-4,125-116,-189 158,0-1,0-1,-2 0,1-1,-2 0,16-33,-22 39,0 0,-1 0,0-1,-1 1,0-1,0 1,-2-1,1 0,-1 0,-1 1,1-1,-2 0,-4-19,3 25,1 0,0 0,-1 1,0-1,0 1,0-1,-1 1,0 0,1 0,-1 1,-1-1,1 1,0 0,-1 0,0 0,0 1,0-1,-8-2,0 0,-1 1,0 0,0 1,0 1,-28-2,21 4,1 2,-1 1,0 0,0 2,1 0,0 1,0 1,1 1,-27 15,-3 5,3 2,-59 47,92-67,-26 21,-46 47,76-68,0 0,0 0,1 1,1 0,0 0,0 1,1 0,0 0,1 1,-3 13,7-19,0 1,1-1,0 1,1 0,0-1,0 1,0-1,1 0,0 1,1-1,-1 0,1 0,1 0,-1 0,1-1,1 1,5 7,12 13,2 0,34 31,-51-52,7 6,1 0,0 0,0-2,1 0,1 0,0-2,0 0,21 6,-10-6,0-1,1-1,-1-2,50 1,6-7,1-5,134-27,-214 33,127-27,-103 23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20.8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1 176,'12'1,"-1"0,1 1,-1 0,1 1,-1 0,0 1,0 0,19 10,7 7,36 28,-36-24,95 65,128 114,-249-195,-1 0,-1 1,15 19,-23-27,0-1,1 0,-1 0,0 1,0-1,0 1,-1-1,1 1,0 0,0-1,-1 1,1 0,-1-1,0 1,1 0,-1-1,0 1,0 0,0 0,0-1,0 1,-1 0,1 0,0-1,-1 1,1 0,-1-1,0 1,0 0,1-1,-1 1,0-1,0 1,0-1,-1 0,1 0,0 1,0-1,-3 2,3-3,0 1,0 0,-1-1,1 1,0-1,0 1,-1-1,1 1,0-1,-1 0,1 0,0 0,-1 0,1 0,-1 0,1 0,0 0,-1 0,1 0,0-1,-1 1,1-1,0 1,0-1,-3-1,1 0,0-1,1 1,-1-1,0 0,1 0,0 0,0 0,0 0,-3-5,-1-7,0 0,1 0,-5-22,2-5,2-1,2 0,2 0,5-85,-1 113,1 1,0-1,1 0,1 1,0 0,1 0,0 0,1 1,1 0,0 1,1-1,0 1,0 1,2 0,-1 0,1 1,1 1,0-1,0 2,1 0,0 0,0 1,1 1,0 0,0 1,0 1,1 0,0 1,-1 0,1 1,0 1,25 1,-12 3,0 1,0 1,-1 1,1 2,-1 1,-1 1,0 1,29 17,-19-7,-2 1,0 2,-2 1,0 1,30 34,-54-52,0 0,-1 1,0 0,-1 0,0 1,0-1,-1 1,0 1,-1-1,4 13,-4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22.1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232 962,'-29'-33,"-48"-68,16 19,-3 5,251 386,275 601,-453-892,8 19,0 0,19 71,-35-107,-1 0,1 1,-1-1,0 0,0 1,1-1,-1 0,0 1,0-1,0 0,0 1,0-1,-1 0,1 1,0-1,-1 0,1 1,-1-1,0 1,1-1,-1-1,0 0,1 0,-1 0,0 1,1-1,-1 0,0 0,1 0,-1 0,0 0,1 0,-1 0,0-1,1 1,-1 0,0 0,1 0,-1-1,0 1,1 0,-1-1,1 1,-1 0,0-1,-40-36,-8-25,2-1,-49-92,-60-147,92 172,1 5,-68-193,116 273,2 1,2-2,2 0,2 0,3 0,1-1,2 0,7-60,-2 83,1 0,1 0,1 0,1 1,1 0,1 1,1 0,1 0,1 1,0 1,30-33,-31 40,1 0,1 0,0 1,0 1,1 1,1 0,0 0,0 2,1 0,0 1,0 1,1 0,-1 1,1 1,1 1,19-1,-28 3,0 1,0 0,0 0,1 1,-1 0,-1 1,13 4,-17-4,-1 0,0 0,0 1,0-1,0 1,0 0,0 0,-1 0,1 1,-1 0,0-1,0 1,-1 0,1 0,-1 0,0 1,3 5,4 16,0 0,-2 0,-1 1,0 0,-3 1,2 30,-4-18,-2 0,-2-1,-12 66,10-81,-1-1,-2 1,0-1,-1-1,-2 0,0 0,-1-1,-1-1,-1 0,-1 0,-1-2,0 0,-1-1,-1 0,-1-1,0-2,-32 19,19-12,4-2,0-1,-1-2,-52 21,62-33,19-4,0 0,1 0,-1 0,0-1,0 1,0 0,1 0,-1 0,0 0,0 0,0 0,0 0,0-1,1 1,-1 0,0 0,0 0,0 0,0-1,0 1,0 0,0 0,1 0,-1-1,0 1,0 0,0 0,0 0,0-1,0 1,0 0,0 0,0 0,0-1,0 1,0 0,0 0,0 0,-1-1,1 1,0 0,0 0,0 0,0-1,0 1,0 0,0 0,-1 0,1 0,0 0,0-1,0 1,0 0,-1 0,1 0,0 0,0 0,0 0,0 0,-1 0,1 0,0 0,0-1,0 1,-1 0,1 0,10-10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22.8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1 154,'6'2,"1"-1,-1 1,0 0,0 0,0 1,0 0,0 0,0 0,8 7,9 5,-21-15,264 154,-200-111,115 96,-170-129,-1 0,0 1,-1 0,0 0,8 14,-16-23,1 0,-1 0,1 0,-1 0,0 0,0 0,0 0,-1 1,1-1,0 0,-1 1,1-1,-1 0,0 1,0-1,0 1,0-1,0 0,-1 1,1-1,-1 0,1 1,-1-1,0 0,0 1,0-1,0 0,0 0,0 0,-1 0,1 0,-1 0,0-1,1 1,-1 0,0-1,0 1,-2 1,2-2,1 0,-1 0,0-1,1 1,-1 0,0 0,1-1,-1 1,0-1,0 1,1-1,-1 0,0 0,0 0,0 0,1 0,-1 0,0 0,0-1,0 1,1-1,-1 1,-3-3,3 1,-1 0,1 0,-1 0,1 0,0-1,0 1,0-1,0 0,1 0,-1 1,1-1,-2-5,-3-10,1-1,1 0,-3-31,6 40,-6-43,3 0,1 0,7-63,-3 100,1 1,0 0,1 0,1 0,1 0,0 1,0-1,1 1,1 1,1-1,0 1,1 0,0 1,0 0,20-18,-24 26,0 0,0 1,1-1,0 1,10-4,3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0:35.0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 52,'-8'-43,"8"42,0 1,0 0,0-1,-1 1,1-1,0 1,0 0,0-1,-1 1,1 0,0-1,0 1,-1 0,1-1,0 1,-1 0,1 0,0-1,-1 1,1 0,-1 0,1 0,0-1,-1 1,1 0,-1 0,1 0,0 0,-1 0,0 0,0 1,0 0,-1-1,1 1,0 0,0 0,0 0,1 0,-1 0,0 1,0-1,0 0,1 0,-1 1,1-1,-1 2,-4 11,0-1,2 1,0 0,0 0,1 0,1 0,0 0,2 17,17 119,-13-116,22 163,63 338,-72-476,-12-41,0 1,4 26,-8-27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26.4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277 373,'-7'0,"0"-1,0 1,0 0,0 1,0 0,0 0,0 0,0 1,0 0,1 0,-1 1,1 0,0 0,-1 0,1 1,1 0,-1 0,1 0,-1 1,1 0,0 0,1 0,-5 7,-5 9,0 1,1 1,1 1,2 0,-9 25,14-33,1-1,0 1,1 0,1 0,0 0,2 1,-1-1,2 0,3 22,-2-30,0-1,0 0,1 0,0 0,0-1,1 1,0-1,0 1,0-1,1-1,0 1,0-1,0 1,1-1,0-1,0 1,0-1,0 0,1-1,-1 1,1-1,0 0,0-1,10 2,4 1,0-1,0-1,0-1,1 0,-1-2,1-1,26-4,-44 4,-1 0,1 0,-1 0,1-1,-1 0,0 1,1-1,-1 0,0-1,0 1,0 0,-1-1,1 0,-1 0,1 1,-1-1,0-1,0 1,0 0,-1 0,1-1,-1 1,1-1,-1 0,-1 1,2-5,0-4,0 0,0 0,-1 0,-1 0,0 0,-1 0,-2-14,-13-41,-2 2,-4 0,-2 2,-3 0,-2 2,-52-79,51 93,-2 2,-46-52,78 97,-26-24,25 23,0 0,0 0,-1 1,1-1,0 1,0-1,0 1,0-1,-1 1,1-1,0 1,0 0,-1 0,1 0,0 0,-1 0,1 0,0 0,0 0,-1 0,1 1,0-1,0 0,-2 1,-6 8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27.5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82 363,'1'6,"0"0,1 0,0 0,0 0,0-1,1 1,-1-1,1 1,7 7,2 7,219 362,1-1,-227-372,-2-5,-1 1,1-1,-1 0,1 1,-1-1,-1 1,1 0,-1 0,1 0,-1 0,-1 0,1 0,-1 0,0 6,0-11,-1 1,1-1,-1 0,1 1,-1-1,0 0,1 1,-1-1,1 0,-1 0,0 0,1 1,-1-1,0 0,1 0,-1 0,0 0,1 0,-1 0,0 0,1 0,-1-1,0 1,1 0,-1 0,1 0,-1-1,0 1,1 0,-1-1,1 1,-1 0,1-1,-1 1,1-1,-1 1,0-1,-23-19,-35-41,3-3,3-2,-63-101,64 82,-73-161,103 195,3 0,3-2,1 0,-13-101,25 132,2-1,0 1,5-44,-3 60,1 1,-1-1,1 0,0 1,0-1,0 1,1-1,6-9,-7 13,0-1,0 1,1 0,-1 0,1 0,-1 0,1 0,0 0,-1 1,1-1,0 1,0 0,0 0,0 0,0 0,1 0,4 0,28 0,1 0,-1 3,1 1,63 13,-42-2,-1 2,64 28,-110-40,0 1,0 1,0 0,-1 0,0 1,0 0,0 1,8 9,-16-14,0-1,0 0,-1 1,1-1,-1 1,1-1,-1 1,0 0,0 0,0 0,0-1,-1 1,1 0,-1 0,0 6,0-6,-1 1,0-1,0 1,0-1,0 0,-1 1,0-1,1 0,-1 0,0 0,0 0,-1 0,1-1,-1 1,1-1,-5 4,-21 15,-2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28.9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0 514,'5'-2,"-1"1,0-1,0 0,0 0,0 0,0 0,0-1,-1 0,5-3,5-4,17-10,-2 0,-1-2,0-1,-2-1,0-1,-2-1,-1-2,-1 0,17-32,-28 45,-5 8,0-1,-1 1,0-1,-1 1,6-15,-9 20,0 1,0 0,0-1,1 1,-1 0,0-1,-1 1,1-1,0 1,0 0,-1-1,1 1,0 0,-1-1,0 1,1 0,-1 0,0 0,1-1,-1 1,0 0,0 0,0 0,0 0,0 0,0 0,0 1,0-1,-1 0,1 0,0 1,0-1,-1 1,1-1,0 1,-1 0,1-1,0 1,-1 0,1 0,-3 0,-2-1,0 1,0-1,0 1,-1 0,1 1,0-1,0 1,0 0,0 1,0 0,0 0,0 0,-10 6,7-3,0 2,0-1,1 1,0 0,0 1,0 0,-7 11,-4 8,1 1,2 1,1 1,-13 35,21-47,0 1,1 0,0 0,2 0,-4 34,7-48,1 0,0 0,0 0,1 0,0 0,0 0,0 0,0 0,1 0,-1 0,1 0,1-1,-1 1,1-1,-1 1,1-1,0 0,1 0,-1-1,1 1,0 0,0-1,0 0,0 0,0 0,1-1,5 3,11 4,1-2,0-1,0 0,0-1,27 1,119 3,-136-8,-24-1,493-7,-492 7,0 0,-1-1,1 0,0-1,-1 0,1 0,-1-1,0 0,0-1,0 1,0-1,-1-1,1 0,-1 0,0 0,-1-1,1 0,-1 0,-1-1,1 1,-1-2,0 1,0 0,-1-1,6-15,1-1,-1 0,-1-1,-1-1,-2 1,-1-1,0 0,-2-1,-1 1,-1 0,-2-1,0 1,-2-1,-1 1,-11-41,12 60,0 0,0 0,0 0,-1 1,-1 0,1-1,-1 2,0-1,0 0,0 1,-1 0,0 0,0 1,-7-5,10 8,0-1,0 0,-1 1,1 0,0 0,-1 0,1 0,-1 0,0 1,1 0,-1 0,1 0,-1 0,0 0,1 1,-1-1,1 1,-1 0,1 0,-1 0,1 1,0-1,0 1,-1 0,1 0,0 0,1 0,-1 0,0 1,1-1,-3 4,3-4,1-1,0 1,-1 0,1 0,0 0,0 0,0 0,1 0,-1 1,0-1,1 0,-1 0,1 0,0 1,0-1,0 0,0 0,0 1,0-1,1 0,-1 0,1 1,0-1,-1 0,1 0,0 0,0 0,0 0,1 0,-1 0,0 0,1-1,-1 1,1 0,2 1,7 8,1 0,0-1,25 16,-32-23,66 42,50 34,-105-67,-1 1,0 0,-1 1,-1 1,14 18,-22-23,0-1,0 1,-1 0,0 0,-1 1,0-1,-1 1,0-1,0 1,-1 0,-1 0,0-1,-1 15,-4 15,-1 0,-13 44,-9 32,-16 132,44-245,-1-1,1 0,-1 1,1-1,0 0,0 1,0-1,0 0,1 1,-1-1,0 0,1 1,0-1,0 0,-1 0,1 0,1 1,-1-1,0 0,0 0,1-1,-1 1,1 0,0 0,-1-1,1 1,0-1,0 1,0-1,0 0,2 1,1-1,0 0,0 0,0 0,0-1,0 0,0 0,0-1,-1 1,1-1,0 0,0 0,0-1,-1 0,6-2,2 0,0-1,0 0,0-1,0 0,-1-1,0 0,-1-1,1-1,-2 1,1-1,8-11,-9 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29.5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1,'1'18,"1"1,0-1,2 0,0 0,1 0,1-1,1 1,0-2,14 23,5 6,3-2,36 42,-46-62,1-1,1-1,0-1,2 0,0-2,2-1,0-1,0-1,1-1,1-1,1-2,-1 0,2-2,-1-1,1-2,0 0,1-2,47 0,10-7,-1-4,0-3,-1-4,111-34,-172 41,45-19,-63 24,0-1,0 0,-1-1,0 1,1-1,-1 0,0-1,-1 1,1-1,-1 0,0 0,5-9,0-8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30.4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1 300,'8'1,"0"1,-1 0,1 1,-1 0,1 0,-1 0,0 1,0 0,11 8,14 8,31 12,1-3,2-3,0-3,2-2,122 20,-166-37,-12-2,0 0,1-1,-1 0,0-1,16-2,-25 2,0-1,0 1,0-1,0 0,0 0,-1 0,1-1,0 1,-1-1,1 1,-1-1,1 0,-1 0,0 0,0 0,0-1,0 1,0 0,-1-1,1 1,-1-1,1 0,-1 1,0-1,0 0,1-6,3-22,-2-1,-1 1,-2-1,-7-61,4 56,2 23,-10-88,10 93,-1 0,0 0,-1 0,0 0,0 1,-1-1,0 1,-9-13,12 20,0-1,0 1,0 0,0 0,0 0,0-1,0 1,0 0,-1 1,1-1,0 0,-1 0,1 0,-1 1,1-1,-1 1,-1-1,2 1,1 0,-1 0,0 0,0 1,1-1,-1 0,0 0,0 1,1-1,-1 0,0 1,1-1,-1 1,0-1,1 1,-1-1,1 1,-1-1,1 1,-1 0,1-1,-1 1,1 0,-1 0,0 3,-1-1,1 1,0 0,0 0,1 0,-1 0,1 0,-1-1,1 1,0 0,1 0,0 5,3 7,1-1,0 1,1-1,1 0,1-1,9 16,64 80,-29-42,77 104,-34-47,88 151,-159-235,-2 2,-2 0,-2 1,-2 1,-2 1,-2 0,-1 1,3 49,-13-73,0 0,-2 0,0 0,-2 0,0-1,-2 1,0-1,-1 0,-2 0,-12 25,7-21,-2-2,0 1,-2-2,0 0,-2-1,0-1,-39 32,-99 66,133-103,-2-1,0-2,0 0,-48 15,68-26,1-1,-1 1,1-1,-1-1,0 1,1-1,-1 0,0 0,0 0,1-1,-1 0,0 0,1 0,-1-1,1 0,0 0,-1 0,1-1,-5-3,2 0,0-1,1 0,0-1,0 0,0 0,1 0,0-1,1 0,-7-15,-22-51,3-2,3-1,4-1,4-1,3 0,3-2,4 0,1-146,9 214,1 0,1-1,0 1,7-27,3 12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31.3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98 71,'-14'-14,"0"0,-2 2,-22-16,38 28,0 0,-1 0,1-1,0 1,-1 0,1 0,0 0,-1-1,1 1,-1 0,1 0,0 0,-1 0,1 0,-1 0,1 0,0 0,-1 0,1 0,-1 0,1 0,0 0,-1 0,1 0,-1 0,1 0,0 1,-1-1,1 0,0 0,-1 0,1 1,0-1,-1 0,1 0,0 1,-1-1,1 0,0 1,0-1,-1 0,1 1,0-1,0 1,0-1,0 0,0 1,-1-1,1 0,0 1,0-1,0 1,0 0,1 25,13 38,2 1,4-2,28 62,-23-60,182 391,-138-316,-52-102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32.0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1,'-7'1,"0"0,0 0,0 1,0 0,0 0,1 1,-1 0,1 0,-1 1,1 0,0 0,1 0,-1 1,1-1,-1 1,1 1,1-1,-9 12,7-9,1 0,0 1,0-1,1 1,0 0,0 0,1 0,0 1,1-1,0 1,0 0,1-1,0 17,2-21,0 1,1-1,0 1,0-1,0 0,1 0,-1 0,1 0,0 0,1 0,-1-1,1 0,0 1,0-1,0-1,1 1,-1-1,7 4,13 7,0 0,39 15,-34-16,53 20,37 18,-106-45,0 2,0-1,-1 1,0 1,-1 1,15 14,-21-16,1-1,-1 2,0-1,-1 0,0 1,0 0,-1 0,0 0,-1 0,0 1,1 15,0 13,-2 59,-2-71,-2 55,-4 0,-3 0,-4-1,-3 0,-45 124,54-184,0 0,-20 32,8-23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32.7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1060 1,'-5'1,"0"1,1 0,-1 0,1 0,-1 0,1 1,0 0,0 0,0 0,0 0,1 1,-1-1,-5 9,-10 8,-336 318,-59 51,347-329,-58 47,110-96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33.0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 30,'-5'-4,"-5"-2,-1-3,1-1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34.4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1166 81,'-93'0,"0"5,-1 3,-121 28,169-25,-1 3,2 1,0 3,1 1,0 2,2 3,1 1,-48 38,68-45,0 0,2 2,0 0,2 2,0 0,1 0,1 2,-17 36,23-39,1 0,0 0,2 0,0 1,2 0,0 0,1 1,2-1,0 1,4 40,-1-51,0-1,0 0,1 0,1 0,0 0,0-1,1 0,1 1,-1-2,2 1,-1-1,13 14,-7-12,0 0,1 0,0-1,1-1,0 0,0-1,29 12,1-5,1-2,1-2,0-2,0-2,54 2,31-4,0-6,0-6,137-24,-82-3,274-87,-370 92,-1-3,-2-5,-1-3,-2-4,119-83,-165 98,-1-2,-1-2,-2-1,-2-2,35-48,-45 52,-1-2,-2 0,-2-1,-1-1,-2-1,-1 0,9-46,-20 78,-1-1,0 0,-1 0,1 1,-1-1,0 0,-2-9,2 14,0 0,-1-1,1 1,-1 0,1 0,-1 0,1 0,-1 0,0 0,1 1,-1-1,0 0,0 0,0 0,0 1,0-1,0 0,0 1,0-1,0 1,0-1,0 1,0 0,0-1,0 1,0 0,0 0,0-1,-1 1,1 0,0 0,0 1,0-1,0 0,0 0,-1 0,1 1,0-1,0 1,0-1,0 1,0-1,0 1,-1 0,-19 9,1 0,0 2,1 0,0 1,1 1,-19 17,2 3,-56 69,86-96,-1-1,1 1,1 0,0 0,0 1,0-1,1 1,0 0,0 0,1 0,0 0,0 1,1-1,0 0,1 1,-1-1,2 1,-1-1,1 0,1 1,-1-1,1 0,1 0,0 0,0 0,0 0,1-1,0 1,0-1,1 0,0 0,1-1,-1 0,1 0,0 0,1 0,7 4,13 9,1-1,1-2,0-1,1-2,1 0,63 16,-89-27,1 0,-1 0,0 1,-1 0,1 0,0 0,-1 0,0 1,1 0,-1 0,-1 0,1 0,-1 0,1 1,-1 0,-1 0,1 0,-1 0,2 5,6 15,-2-1,8 46,-13-55,15 65,-12-65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21.2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1 251,'3'3,"1"0,0-1,0 1,0-1,0 0,0 0,0-1,0 1,1-1,-1 0,1 0,-1 0,6 0,67 1,-53-2,1401-1,-1375 1,1-2,-1-2,0-2,0-3,62-19,-71 16,82-31,-57 20,1 3,1 3,121-15,-37 7,36-1,2 7,245 8,-414 11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35.0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0,'9'11,"-1"0,0 0,-1 0,11 25,1 3,630 1083,-270-497,-363-598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35.4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1,'1'16,"0"0,2 0,-1 0,2 0,10 29,40 77,-21-50,58 147,136 294,-198-462,2-1,2-2,2-1,2-2,49 46,-60-65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36.3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562 779,'2'-4,"0"0,0-1,1 1,-1 0,1 0,0 1,0-1,1 0,-1 1,7-5,2-3,31-31,97-72,-42 38,-94 72,26-19,-2-3,0 0,35-46,-57 65,0-1,0 0,-1-1,-1 1,1-1,-1 0,-1 0,0 0,0-1,-1 1,0-1,0 1,-1-1,-1 0,0 0,0 1,0-1,-2 0,-2-12,1 14,0 1,0-1,-1 1,0 0,0 0,-1 1,0-1,0 1,0 0,-1 1,0-1,0 1,-1 0,1 0,-1 1,0 0,0 0,-1 1,1 0,-1 0,-8-1,-5-2,0 1,0 0,-1 2,1 1,-1 1,-37 2,22 4,1 1,-1 1,1 3,0 0,1 3,1 1,0 1,-53 33,50-24,1 1,1 2,1 1,2 2,1 1,-53 69,68-75,2 0,1 1,0 1,2 0,2 1,0 0,2 0,1 0,1 1,1 0,2 0,1 1,1-1,4 31,-3-50,1 1,-1-1,1 1,1-1,0 0,1 0,0-1,0 1,1-1,0 0,0 0,12 14,-7-13,-1-1,2-1,-1 1,1-2,0 1,0-2,1 1,0-2,21 8,14 2,1-2,1-2,96 8,154-8,-229-11,-7 1,365-1,-3-35,-420 34,11-1,1 0,-1-1,0-1,0-1,-1 0,25-12,-22 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37.1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1109 1124,'-25'-1,"0"-2,-42-9,0-1,37 9,1 2,0 0,0 2,-1 1,1 2,-39 7,46-4,0 1,1 0,0 2,0 0,0 2,2 0,-1 1,-31 26,8 0,2 2,2 1,2 2,-33 48,21-18,-74 150,111-199,1 1,1 0,1 0,-5 27,13-46,-1-1,1 0,1 1,-1-1,1 1,0 0,0-1,1 1,-1-1,1 0,1 1,-1-1,1 0,0 1,0-1,0 0,1 0,-1-1,1 1,0 0,1-1,-1 0,1 0,0 0,0 0,6 4,6 1,0-1,1 0,-1-1,2-1,-1-1,1 0,-1-2,35 4,-11-4,0-2,76-8,-102 5,0 0,0-1,0-1,-1-1,1 0,-1 0,0-2,-1 1,0-2,0 0,0-1,-1 0,0 0,-1-2,0 1,-1-1,0-1,0 0,-1 0,-1-1,8-16,25-54,-4-1,-4-1,-4-3,-3 0,-4-1,19-174,-37 212,-1-1,-3 1,-2-1,-2 1,-3-1,-2 1,-2 1,-2 0,-2 1,-3 0,-1 1,-3 1,-2 1,-1 2,-3 0,-64-77,64 88,-1 2,-2 0,-1 3,-2 0,-50-32,81 59,0-1,0 0,0 1,0-1,0 1,0 0,-1 0,1 1,0-1,-1 0,1 1,-6 0,9 0,-1 0,1 0,0 0,-1 0,1 1,0-1,0 0,-1 0,1 0,0 1,0-1,-1 0,1 0,0 1,0-1,0 0,-1 0,1 1,0-1,0 0,0 1,0-1,0 0,0 1,0-1,0 0,0 1,0-1,0 0,0 1,0-1,0 0,0 1,0-1,0 0,0 0,0 1,0-1,17 25,115 106,-26-30,199 253,-246-272,-3 1,73 151,-119-210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38.3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0 481,'1'4,"0"-1,0 1,1 0,-1-1,1 1,-1-1,1 0,0 0,1 1,3 3,3 6,190 253,-128-176,726 803,-540-622,-237-248,-15-16,0-1,1 1,-1-1,2 0,-1-1,1 1,0-1,0-1,13 7,-19-10,0-1,0 0,0 0,0 1,0-1,0 0,0 0,0 0,0 0,0 0,0-1,0 1,0 0,0 0,0-1,-1 1,1 0,0-1,0 1,0-1,0 0,0 1,-1-1,1 1,0-1,-1 0,1 0,0 1,-1-1,1 0,-1 0,1 0,-1 0,1 0,-1 0,0 1,1-1,-1 0,0-2,7-46,-7 46,1-393,-3 204,-25-1237,25 1380,2 44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38.8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4:39.7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0,'-30'21,"1"1,0 1,2 1,1 1,1 2,1 1,1 0,2 2,-35 64,49-81,0 0,2 0,-1 1,2 0,0 1,0-1,2 1,0-1,0 1,1 0,2 24,1-27,0-1,1 1,0-1,1 0,0 0,1 0,0-1,0 1,1-1,1 0,-1-1,2 0,-1 0,1 0,11 8,3 0,0 0,1-2,1-1,0 0,0-2,44 15,165 38,-229-64,510 100,80 20,-478-90,-1 5,-2 4,110 58,-169-70,0 3,-2 2,-2 2,-1 3,-2 1,-1 3,52 63,-68-69,-2 2,-2 0,-2 2,-1 1,-2 1,-2 1,-2 1,-2 0,-1 1,8 56,-5 46,-16-132,-1 1,0 0,-2-1,0 1,0-1,-2 1,-5 16,7-28,1-1,-1 1,0-1,-1 0,1 0,0 0,-1 0,0 0,0 0,0 0,0-1,0 0,0 1,-1-1,1-1,-1 1,1 0,-1-1,0 0,0 1,1-2,-1 1,-5 0,-10 1,0-1,0-1,-32-4,14 1,-886-7,623 11,291-2,0 0,0-1,1 0,-1 0,0 0,1-2,-1 1,1-1,0 0,0 0,1-1,-1 0,1-1,0 1,1-1,-1-1,1 1,-5-9,-13-16,1-1,-33-63,45 74,-1-1,1 0,-8-23,11 21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13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1 254,'59'64,"-3"3,62 98,-73-100,265 408,34 47,-331-500,-10-15,-1 0,1-1,0 1,1 0,-1-1,1 0,0 0,0 0,0-1,0 1,8 4,-11-8,-1 0,1 0,0 0,-1 0,1 0,-1 0,1 0,-1-1,1 1,-1 0,1 0,-1 0,1-1,-1 1,1 0,-1-1,1 1,-1 0,0-1,1 1,-1-1,0 1,1 0,-1-1,0 1,1-1,-1 1,0-1,0 1,0-1,1 1,-1-1,0 1,0-1,0 0,0 1,0-1,0 0,3-29,-3 24,49-398,-13 134,15-29,-16 113,-28 154,21-59,-19 67,-1 0,-1-1,-1 1,3-32,-8 2,-2 42,0 0,1 0,1 0,0-1,1 1,0 1,1-1,0 0,7-16,-10 28,0 0,0-1,0 1,0 0,1-1,-1 1,0-1,0 1,0 0,0-1,1 1,-1 0,0 0,0-1,1 1,-1 0,0-1,1 1,-1 0,0 0,1 0,-1-1,0 1,1 0,-1 0,0 0,1 0,-1 0,0 0,1-1,-1 1,1 0,-1 0,0 0,1 0,-1 1,0-1,1 0,-1 0,1 0,-1 0,0 0,1 0,-1 0,0 1,1-1,-1 0,0 0,1 1,-1-1,0 0,0 0,1 1,-1-1,0 0,0 1,1-1,-1 0,0 1,0-1,0 0,0 1,0-1,1 1,5 15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14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345 1,'-24'0,"4"0,1 0,-1 1,-30 6,43-5,0 0,0 0,0 1,0 0,0 0,1 1,-1 0,1 0,0 1,0 0,1 0,-11 11,1 6,1 1,0 0,2 1,1 1,0 0,2 0,1 1,1 0,-5 38,10-52,1-1,0 0,0 1,2-1,-1 1,1-1,1 0,0 1,0-1,1 0,1 0,-1-1,2 1,0-1,0 0,1 0,0 0,1-1,0 0,0 0,1-1,0 0,0 0,1-1,0 0,0 0,16 7,-1-1,-1-2,2-1,-1-1,1-1,1-1,49 7,-33-9,0-3,0-1,65-7,-104 6,0-1,-1 1,1-1,0 0,-1 0,1 0,0 0,-1 0,1-1,-1 1,0-1,1 0,-1 1,0-1,0 0,0 0,0-1,-1 1,1 0,0 0,-1-1,0 1,0-1,1 0,-1 1,-1-1,1 0,0 1,-1-1,1-4,1-11,-1 1,-1-1,-1 1,-3-19,1-4,2 23,-1 0,0 0,-1 0,-1 0,0 1,-1-1,-8-15,9 23,-1 0,0 0,0 1,-1-1,0 1,0 1,-1-1,0 1,0 0,-1 0,0 1,0 0,-13-7,14 10,0 1,-1 0,1 0,-1 0,1 1,-1 0,0 0,1 1,-10 1,-37-5,38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15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37,'0'-3,"-1"1,1-1,-1 0,0 0,0 0,0 0,0 1,0-1,-1 1,-1-4,-5 2,8 24,13 38,2 1,3-2,43 94,-20-50,85 236,-105-251,-18-69,0 0,1-1,1 1,13 30,-16-43,1 1,0-1,0 0,0 0,0-1,0 1,1 0,0-1,-1 0,1 0,1 0,-1-1,0 1,1-1,-1 0,1 0,-1 0,1-1,0 0,0 0,7 1,170 12,-119-7,-36-5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37.1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0,'5'2,"0"1,0-1,0 1,-1-1,1 2,-1-1,0 0,0 1,0 0,0 0,-1 0,5 6,7 7,26 24,-3 3,-1 1,55 88,67 163,-127-233,-4 1,-2 2,-3 0,29 139,-43-134,-4-57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17.0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0,'2'23,"1"0,2-1,0 0,15 41,-11-36,234 596,-146-429,-85-174,1-1,0-1,2 0,0 0,1-1,0-1,26 19,-35-31,1 0,-1-1,1 1,0-1,0-1,0 0,0 0,0 0,0-1,14 0,1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17.6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1 236,'4'0,"6"0,6 0,3-4,9-2,6-4,12-4,10-4,13-8,7-4,4 4,-4-3,-5 0,-7 4,-14 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18.6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832 1,'-7'0,"-1"1,1 1,0-1,0 1,0 0,0 0,0 1,-9 5,-54 35,46-28,-59 40,3 2,2 5,3 2,4 4,2 3,-62 82,120-138,-36 50,45-61,-1 1,1-1,0 1,0 0,0-1,0 1,1 0,0 0,0 0,0 0,1 0,0 6,0-9,1 0,-1-1,1 1,0 0,0-1,-1 1,1-1,0 1,1-1,-1 0,0 1,0-1,0 0,1 0,-1 0,1 0,-1 0,1 0,-1 0,1-1,0 1,-1 0,1-1,0 1,-1-1,1 0,0 1,0-1,-1 0,3 0,62-2,-51 1,-10 0,1 1,-1-1,0 0,1-1,-1 1,0-1,0 0,0 0,0 0,0-1,-1 0,1 0,-1 0,1 0,-1-1,6-6,0-4,0 0,-1 0,0-1,6-16,2-2,41-74,4 2,78-98,-137 199,0 0,0 0,1 0,-1 1,1-1,0 1,0 0,0 0,1 0,-1 0,1 1,-1 0,7-3,-4 4,-1 1,1-1,0 1,-1 0,1 1,0 0,-1 0,1 0,11 4,3 1,-1 0,0 1,0 1,0 1,-1 1,0 0,-1 2,0 0,-1 1,0 0,23 26,-20-19,0-2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19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816 94,'0'-4,"0"0,0 1,-1-1,1 0,-1 0,1 1,-1-1,0 1,0-1,-1 1,1-1,-1 1,0 0,0 0,0-1,0 2,0-1,-1 0,1 0,-1 1,0-1,0 1,0 0,0 0,0 0,0 0,-1 0,1 1,-1 0,1-1,-1 1,1 1,-1-1,-4 0,-2 0,-1 0,1 1,0 1,0 0,-1 0,1 1,0 0,0 1,0 0,1 0,-14 7,-18 13,1 2,1 2,-46 41,-97 107,172-164,-108 122,106-117,0 1,1 0,1 1,0 0,1 1,-9 30,17-46,0-1,0 1,0-1,1 1,-1-1,1 1,0 0,0-1,0 1,0 0,0-1,0 1,1 0,-1-1,1 1,0-1,0 1,0-1,0 1,0-1,1 0,-1 1,1-1,-1 0,1 0,0 0,0 0,0 0,0-1,0 1,0 0,0-1,1 0,-1 0,0 1,1-1,-1 0,1-1,0 1,-1 0,5 0,13 1,-1 0,1 0,-1-2,33-3,-34 1,14 1,0-3,0 0,0-2,36-12,-58 15,0 0,-1-2,1 1,-1-1,0 0,0-1,-1 0,1 0,-1-1,-1 0,1-1,-1 1,-1-1,1-1,-1 1,9-19,22-65,-28 64,2 0,2 1,0 0,18-24,-30 49,0-1,0 1,1 1,-1-1,1 0,0 0,-1 0,1 1,0-1,0 1,0 0,0-1,0 1,0 0,0 0,1 0,-1 0,0 1,1-1,-1 1,0-1,5 1,-4 0,0 1,0 0,0 0,0 0,0 1,0-1,0 1,0-1,-1 1,1 0,-1 0,1 0,-1 0,4 5,6 8,-1 1,-1 0,0 1,11 26,120 326,-85-209,242 773,-296-922,8 20,-3 1,0 0,-2 1,-1-1,-2 1,-2 49,-1-79,1-1,0 1,-1 0,1 0,-1-1,0 1,0 0,0-1,0 1,0-1,-1 1,1-1,-1 1,1-1,-1 0,0 0,0 0,0 0,0 0,-1 0,1-1,-3 3,1-3,0 0,0 0,1-1,-1 1,0-1,0 1,0-1,0 0,0-1,0 1,0-1,0 0,1 0,-5-1,-7-4,0 0,0-1,0-1,1-1,1 1,-20-18,5 1,1 0,1-3,1 0,2-1,-36-58,46 61,0 0,1-1,2 0,1-1,1 0,1-1,1 0,-1-29,6 31,1 1,1-1,1 0,1 1,1-1,2 1,1 0,1 0,0 1,16-28,14-19,3 2,50-65,32-52,-118 179,0-1,-1 0,0 0,0-1,-1 1,0-1,2-13,-4 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20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306 631,'456'-251,"-445"244,1 1,-1-2,-1 0,1 0,-1-1,-1 0,1 0,11-17,-18 20,0 1,0-1,-1 0,1 0,-1 0,-1 0,1 0,-1 0,0 0,0-1,-1 1,0 0,0-1,0 1,-1 0,0 0,0-1,-1 1,-3-10,1 8,0 0,-1 0,1 0,-1 0,-1 1,0 0,0 0,0 0,-1 1,0 0,0 0,0 1,-1 0,-8-4,1 1,0 0,0 1,-1 1,0 0,-1 1,-26-4,27 7,0 1,0 1,0 0,-1 1,1 1,0 0,1 1,-1 1,0 0,1 2,-20 8,10-1,1 1,0 1,1 1,1 1,-35 35,21-16,2 2,-55 79,74-95,1 1,1 1,2 0,0 1,1 0,2 1,-6 31,12-49,2 0,-1 1,1-1,0 1,1-1,0 0,0 1,1-1,0 0,0 0,1 0,0 0,1-1,-1 1,2-1,-1 0,1 0,0 0,0-1,1 1,-1-1,2 0,9 7,13 8,2-1,0-1,1-1,38 13,-44-19,89 39,2-6,3-5,1-5,190 29,-287-61,-1-1,1-1,-1-2,1 0,-1-1,1-2,41-11,-41 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21.8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1141 1,'-35'1,"0"3,1 0,-1 3,1 0,0 3,1 0,0 2,-57 31,-11 14,-121 91,185-121,-6 3,-141 105,158-112,0 1,1 0,2 2,-30 41,48-60,1 0,0 0,0 0,0 0,1 0,0 1,1-1,0 1,0 0,0 0,1 0,0 0,1 0,0 11,1-13,1 0,-1 0,1-1,0 1,0-1,1 0,0 1,0-1,0 0,0-1,1 1,0 0,0-1,0 0,0 0,1 0,0-1,-1 0,1 1,7 2,65 32,3-4,103 31,-80-29,-26-9,331 129,-340-126,-1 4,-2 3,110 82,-167-113,0 2,0-1,-1 1,0 0,0 0,-1 1,0 0,0 0,-1 0,0 1,-1-1,0 1,-1 1,0-1,0 0,-1 1,-1-1,1 1,-2 0,0-1,0 1,-1 0,0-1,0 1,-1-1,-1 1,0-1,0 0,-1 0,-1 0,1-1,-2 1,-11 16,-22 25,-3-2,-2-1,-2-3,-2-1,-2-3,-2-2,-98 57,134-88,-1 0,1 0,-1-2,-1 0,1-1,-1-1,0-1,0 0,0-1,0-1,0-1,-1 0,1-2,0 0,0-1,0 0,1-2,-1 0,1-1,0-1,1 0,-1-2,1 1,-16-13,5 0,0-2,2 0,0-1,-21-29,33 35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22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222 635,'23'-1,"-1"-2,1 0,-1-2,38-12,-5 1,67-19,-1-6,122-58,-237 96,18-7,0-2,-1 0,-1-1,28-23,-44 32,-1-1,0 0,-1 0,1 0,-1 0,0-1,-1 1,1-1,-1 0,0-1,0 1,-1 0,0-1,0 1,-1-1,1 0,-1 1,-1-1,1 0,-1 0,-2-11,1 9,0 1,-1-1,0 0,-1 1,0 0,0-1,-1 1,0 1,0-1,-1 0,0 1,-1 0,1 0,-1 1,0-1,-1 1,0 1,0-1,0 1,0 0,-1 1,0 0,0 0,0 0,0 1,-1 1,1-1,-1 1,-13-1,-17 0,1 2,-1 1,1 2,0 2,0 1,0 2,0 2,1 1,1 2,0 1,0 2,2 2,0 1,1 1,0 2,2 2,1 0,1 2,1 2,-46 53,58-59,-68 92,74-97,1 0,0 0,1 1,0 0,-6 24,14-39,-1 0,1 1,-1-1,1 0,0 1,0-1,0 0,0 0,1 1,-1-1,1 0,-1 0,1 1,0-1,0 0,0 0,0 0,0 0,0 0,0 0,1 0,-1-1,1 1,0 0,-1-1,1 1,0-1,2 2,6 3,1 0,0-1,0-1,16 6,3 1,164 77,76 32,327 83,-576-197,132 30,-138-33,0-1,0-1,0 0,0-1,1-1,-1 0,0-1,15-5,-24 5,0 0,-1-1,0 0,1 0,-1-1,0 1,0-1,-1 0,1-1,-1 1,0-1,0 0,-1 0,1 0,-1 0,0-1,0 1,-1-1,0 1,2-8,2-10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23.9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1015 0,'-53'2,"1"2,0 2,-76 19,-143 62,202-60,-75 41,120-55,0 1,0 2,1 1,1 0,1 2,-24 26,38-37,1 0,-1 1,2 0,-1 0,1 0,0 1,1-1,0 1,1 1,0-1,1 0,-1 1,2-1,0 1,0 14,2-12,1-1,0 1,1-1,0 0,1 0,0 0,1 0,1 0,-1-1,2 0,0-1,13 17,36 36,2-3,3-3,2-2,3-4,2-2,123 67,-173-106,1-1,0 0,0-2,1 0,0-1,0-1,1-1,-1-1,1 0,0-2,29-1,6-4,0-2,-1-2,0-3,0-2,60-24,-86 26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24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0,'0'5,"4"5,11 5,2 9,11 13,5 9,10 10,6 11,3 4,2-2,-4-4,-7-9,-6-9,-5-9,-8-11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25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519 1,'5'0,"0"1,-1 0,0 0,1 0,-1 0,0 1,1 0,-1 0,0 0,0 0,0 1,5 4,44 42,-33-29,51 50,-2 3,-4 3,-4 3,76 125,-130-192,0 1,-1 0,0 0,-1 1,-1-1,4 19,-7-26,0-1,-1 0,0 0,0 0,0 1,0-1,-1 0,0 0,0 0,-1 0,1 0,-1 0,0 0,-1-1,1 1,-1 0,0-1,0 0,0 0,-5 5,-13 10,0-1,-1-2,-1 0,0-1,-2-1,1-1,-31 10,-10 1,-114 26,164-47,0-1,-1 0,1-1,0-1,-1-1,1 0,-28-5,-2-5,-54-22,17 6,58 21,-46-6,52 10,0 0,0-1,0-2,-32-11,34 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1:52.4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1 167,'-1'7,"1"0,1 0,0 1,0-1,0 0,0 0,1 0,5 11,-7-17,1 0,0 1,0-1,0 0,0 0,0 0,0 0,0 0,0 0,0 0,1 0,-1 0,0 0,1 0,-1-1,1 1,-1-1,2 1,0 0,0-1,0 0,-1 0,1 0,0-1,-1 1,1-1,0 1,-1-1,1 0,0 0,-1 0,5-3,17-7,0 1,1 0,0 2,1 1,-1 2,1 0,1 1,-1 2,0 1,34 2,-46-1,0-1,-1-1,1 0,0-1,-1 0,19-8,78-39,-9 3,-45 23,-41 16,0 1,0 1,1 0,0 1,0 1,0 0,26-2,-40 6,-1 0,1 1,0-1,0 1,-1-1,1 1,0 0,-1 0,1-1,0 1,-1 0,1 0,-1 1,1-1,-1 0,0 0,0 1,0-1,1 1,0 1,20 41,0-1,12-8,1-1,73 53,-4-3,-42-32,-39-35,-2 1,0 0,0 2,-2 0,-1 2,0 0,17 29,-34-47,1 0,-1 0,0 0,0 0,-1 1,1-1,-1 0,0 1,0-1,0 0,-1 0,1 1,-1-1,0 0,-2 6,1-5,1 1,-1 0,1-1,1 1,-1 0,1 0,1 8,3 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26.7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0 201,'28'-1,"-1"1,0 1,0 2,1 1,-2 1,1 1,-1 1,33 14,0 8,-2 3,0 3,-3 2,-1 2,-2 3,-2 2,-1 2,-3 2,-2 2,-2 1,-2 3,52 97,-78-128,-2 0,0 1,-2 0,0 0,-2 1,-1 0,-1 0,-1 1,-1 0,0 33,-3-55,-1-1,1 0,0 1,-1-1,0 0,0 0,0 0,0 1,0-1,-1 0,1 0,-1-1,0 1,0 0,0 0,-3 2,4-5,0 1,-1 0,1-1,-1 1,1-1,-1 1,1-1,-1 0,1 0,-1 0,0 0,1 0,-1 0,1 0,-1 0,1 0,-1-1,1 1,-1-1,1 1,-1-1,1 1,0-1,-1 0,1 0,0 0,-1 0,1 0,0 0,0 0,0 0,0 0,0-1,0 1,-1-2,-11-13,1-2,0 1,1-2,1 1,0-1,2-1,-9-25,-1-18,-11-69,19 79,3-1,2 1,3-1,2 0,2 0,11-58,-5 69,2 0,1 1,3 1,1 0,2 0,2 2,46-73,-63 108,0 1,0 0,0 0,0 0,0 0,1 0,-1 1,1-1,0 1,0 0,0-1,0 1,0 0,0 1,0-1,1 1,5-3,4 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27.3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0,'4'0,"6"5,5 0,5 5,7 9,0 5,2 7,-2 3,-2 0,3 2,-3 4,-1-4,-5-5,-6-3,-1-7,-2-2,-3-4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27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28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1,'0'16,"2"0,0 1,1-1,1 0,10 29,40 78,-34-82,209 373,-144-270,-82-140,0 1,0-1,0 0,0 0,1 0,0 0,0-1,0 1,0-1,0 0,1 0,0-1,-1 1,1-1,0 0,0 0,0-1,0 1,6 0,7 0,1-1,-1-1,0-1,23-3,-24 2,156-23,-151 24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28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36,'4'0,"6"0,10 0,5 0,8 0,6 0,9 0,10 0,8 0,5 0,3 0,3 0,0 0,-4-4,-1-6,-10-1,-14 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30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21 361,'-1'0,"0"1,0-1,0 0,0 1,0-1,0 1,0 0,0-1,0 1,0 0,0-1,0 1,0 0,1 0,-1 0,0 0,1 0,-1 0,1 0,-1 0,1 0,-1 0,1 0,0 0,-1 0,1 0,0 0,0 1,0-1,0 0,0 0,0 0,0 2,5 38,-1-32,1-1,-1 1,2-1,-1 0,1-1,0 1,1-1,0-1,0 1,0-1,1 0,0-1,0 0,1 0,-1 0,1-1,0-1,0 0,13 3,-15-3,1-1,-1-1,1 1,-1-1,1-1,-1 1,1-1,0-1,-1 1,1-1,-1 0,1-1,-1 0,0 0,0-1,0 0,0 0,0 0,0-1,-1 0,0-1,0 1,0-1,0 0,5-7,15-25,-1-1,-2-2,-1 0,17-49,49-175,-80 304,1 0,29 75,25 21,134 210,-177-312,129 192,13 20,-130-192,-3 1,36 96,-54-115,-1 0,-1 1,-2 0,3 56,-9-73,-1 1,-1-1,0 1,-1-1,-2 1,0-1,-1 0,-1 0,-14 32,16-44,-1 0,1-1,-1 0,-1 1,1-1,-1-1,-1 1,1-1,-1-1,0 1,-14 8,16-12,0 1,0-1,-1 0,1-1,-1 1,0-1,1 0,-1 0,0-1,0 0,1 0,-1 0,0 0,0-1,1 0,-1-1,0 1,1-1,-7-3,-6-3,1-1,0 0,0-2,1 0,0-1,1 0,1-2,0 1,0-2,2 0,-1 0,-11-22,4 2,2-1,2 0,1-1,2 0,-9-46,-4-33,-15-182,21-120,20 324,1 63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32.6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1317,'0'-4,"0"0,1 0,-1 1,1-1,0 1,0-1,0 0,0 1,1 0,0-1,-1 1,1 0,0 0,1 0,-1 0,4-3,-1 0,1 1,0 1,1-1,-1 1,1 0,0 1,11-5,0 2,1 0,1 1,-1 1,1 1,28 0,307-20,-17 2,347 10,-32 2,509-5,-80 3,144-19,-871 24,496-23,56-68,-177 42,1 58,128 41,-445-18,-108-8,631 23,1406-170,-893 2,-956 90,-308 15,-2-7,283-83,-8-4,5 19,606-47,959 71,-1637 84,-268-1,137 28,-219-30,0-2,1-2,-1-2,1-1,0-3,-1-1,1-2,-1-3,-1 0,70-25,141-39,-232 64,-1-1,1-1,-1 0,26-21,-30 20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5:35.3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23153 1,'-314'-1,"-894"14,7 99,852-50,91-14,-304 19,539-66,-73 3,-174 29,-864 178,677-132,161-33,-543 11,-868-116,1587 45,-24-3,-266 2,386 17,0 2,-1 0,2 2,-1 0,1 2,0 0,1 2,-1 0,-34 23,34-21,0-2,-1-1,0-1,0-1,-1-1,-38 5,18-3,-833 132,463-77,-1319 176,1532-213,-264 25,313-36,-934 21,867-26,-10 0,192-11,0-1,-1-2,2-2,-39-11,-5-7,21 5,-110-19,33 24,0 6,0 6,-196 22,-408 96,187 18,327-75,128-40,0-3,-1-6,-122-2,-303-29,314 7,-290-29,349 22,-187-52,-837-229,1007 265,-252-24,-230 38,603 23,1 2,0 3,0 1,1 3,-89 27,115-33,19-4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13.0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1 220,'5'2,"-1"0,1 0,-1 0,1 1,-1-1,0 1,0 0,0 0,0 0,4 5,1 0,117 108,-6 5,128 167,-139-130,-88-123,1 0,2-1,2-1,1-2,35 33,-61-63,0 0,0 0,-1 0,1-1,0 1,0-1,0 1,0 0,0-1,0 0,0 1,0-1,0 0,0 1,0-1,0 0,0 0,0 0,0 0,1 0,-1 0,0 0,0 0,0 0,0-1,2 0,-2 0,1 0,-1 0,1-1,-1 1,0 0,0-1,1 1,-1-1,0 0,-1 1,1-1,0 0,1-3,1-7,0 1,-1-1,2-20,1-397,-8 241,1 85,-1 47,3-1,2 1,17-102,-11 132,1 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13.8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502 1,'-7'0,"0"0,0 1,-1-1,1 2,0-1,0 1,0 0,0 0,0 1,1 0,-1 0,1 1,-1-1,1 1,1 1,-1-1,0 1,1 0,-6 8,-16 18,2 1,1 1,2 2,-26 52,-58 158,70-158,11-32,15-36,2 0,0 1,0-1,2 2,-6 29,12-48,0-1,0 1,0 0,0-1,0 1,0 0,1-1,-1 1,1 0,-1-1,1 1,-1-1,1 1,0-1,0 1,0-1,0 1,0-1,0 0,0 1,0-1,0 0,1 0,-1 0,1 0,-1 0,0 0,1-1,0 1,-1 0,4 0,4 2,0-1,1-1,-1 1,16-1,-6 0,239 13,-220-15,0-1,0-1,-1-2,67-19,-100 23,0-1,0 0,-1 0,1 0,0 0,-1-1,0 1,1-1,-1 0,0 0,0 0,-1 0,1-1,-1 1,1-1,-1 1,0-1,0 0,-1 0,1 0,-1 0,0 0,0 0,0 0,-1-1,1 1,-1-6,0-13,-1-1,-1 1,-9-44,5 34,-87-451,87 458,-1 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35.0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1113,'4'2,"1"-1,-1 1,0 0,0 1,0-1,-1 0,1 1,0 0,-1 0,0 0,4 4,7 6,31 29,-1 2,-1 2,46 66,9 11,-41-56,-13-14,93 87,-133-136,0-1,1 0,-1 1,1-1,0-1,0 1,0-1,0 0,1 0,-1 0,0-1,1 0,-1 0,1 0,0-1,-1 0,1 0,-1 0,12-3,0-2,0 0,0-2,-1 0,30-17,11-6,76-23,178-48,-165 58,498-128,-392 109,178-71,-238 70,-176 58,0 0,-1-1,1 0,-2-1,22-14,-31 18,-1-1,0 1,-1-1,1 0,-1 0,0 0,0 0,0-1,0 0,-1 1,1-1,-1 0,-1 0,1 0,-1 0,1 0,-2 0,1-1,0 1,-1-9,-1 0,0 1,-1 0,-1 0,0 0,0 0,-1 1,-11-22,-50-83,33 63,27 46,-268-442,262 432,0-1,2-1,-13-36,-9-20,23 60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14.5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1,'3'2,"0"1,-1 0,1-1,-1 1,1 0,-1 0,0 1,0-1,-1 0,1 1,-1-1,0 1,2 4,2 5,313 684,-207-444,-106-242,74 152,-67-141,2-1,0 0,1-1,36 37,-45-52,0-1,0 0,1 0,-1 0,11 4,-4-2,5 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15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0,'1'14,"0"0,1 0,1 0,0 0,1-1,0 1,1-1,1 0,0-1,1 1,11 16,12 12,64 67,-63-75,65 71,112 92,-159-155,2-3,2-1,2-3,94 44,-142-75,-1 0,1 0,0-1,0 0,0 0,0 0,0-1,0 0,0-1,11 0,3-4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15.5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58,'8'0,"8"-4,13-6,16-1,11 1,11-2,-8 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16.4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0,'-10'2,"1"0,-1 1,1 0,0 0,0 1,0 0,1 0,-16 12,8-6,-38 23,2 2,-79 69,107-82,2 0,0 2,1 0,1 2,2 0,0 1,-14 32,25-46,2 1,-1 1,2-1,0 0,-3 25,6-37,1 1,0-1,-1 1,1 0,0-1,0 1,1-1,-1 1,0 0,1-1,0 1,0-1,-1 1,1-1,1 0,-1 1,0-1,1 0,-1 0,1 0,-1 0,1 0,0 0,0 0,0 0,0-1,0 1,1-1,-1 0,0 1,1-1,-1 0,0 0,1-1,0 1,-1 0,1-1,4 1,68 2,137-13,-208 10,-1 0,0-1,0 1,0-1,0 1,0-1,0 0,0 0,0-1,0 1,-1-1,1 1,0-1,-1 0,1 0,-1 0,0 0,1 0,-1-1,0 1,-1-1,1 1,0-1,-1 0,1 0,-1 0,0 1,0-1,0 0,1-5,0-8,-1 0,-1 0,0 0,-1 0,-3-17,0-16,4 24,0 0,9-47,-8 62,1 1,0 0,1 0,0 0,1 0,0 0,0 0,1 1,0 0,10-14,-13 21,-1 0,1 0,0-1,-1 1,1 0,0 0,0 0,0 1,0-1,0 0,0 1,0-1,0 1,0 0,0-1,0 1,0 0,0 0,0 1,0-1,0 0,0 1,0-1,0 1,0-1,0 1,0 0,-1 0,1 0,0 0,0 0,-1 0,3 2,7 6,0 0,-1 1,16 18,-16-16,14 14,346 363,-362-381,0-1,1 0,16 10,-5-7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17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438 26,'-167'-13,"114"6,-81 1,130 6,0 0,1 0,-1 1,1-1,-1 1,0 0,1 0,-1 0,1 0,0 0,-1 1,1 0,0 0,0 0,0 0,0 0,0 0,1 1,-1-1,-3 5,4-3,1 0,-1 0,1-1,-1 1,1 1,0-1,1 0,-1 0,1 0,0 0,0 0,0 1,0-1,1 0,-1 0,1 0,2 6,1 1,1-1,0 0,0 0,1-1,0 0,1 0,0 0,0-1,1 0,0 0,1 0,-1-2,1 1,1-1,17 9,6 2,0-1,2-3,51 15,-71-25,0 0,30 1,6 1,-45-4,0 1,-1 0,1 0,0 0,-1 1,1 0,-1 0,0 0,0 0,5 6,46 46,-38-35,137 152,-8 7,-7 7,-9 5,108 211,-224-374,91 190,-95-192,-2-1,-1 1,-1 1,-2 0,0 0,1 47,-6-60,-1 0,0 0,-1-1,-1 1,0 0,-1-1,0 0,-1 0,-1 0,0-1,-1 0,0 0,0 0,-2-1,1 0,-1-1,-1 0,0 0,0-1,-17 11,7-7,-1-1,0-1,0-1,-1 0,-1-2,0-1,0 0,0-2,-1-1,0 0,-25-1,8-2,1-2,-1-2,0-1,1-3,0-1,-58-19,80 21,0-1,0 0,1-2,-1 0,2 0,0-2,0 0,1-1,0 0,1-1,0-1,1 0,1-1,0 0,-18-32,23 30,1 0,0-1,1 1,1-1,1 0,-2-23,3-111,3 111,2-134,8 0,8 1,46-190,-63 353,1 1,0 0,0 0,1 0,9-14,-12 21,1 1,0-1,0 1,1-1,-1 1,0 0,1 0,0 0,-1 0,1 1,0-1,0 1,0-1,0 1,0 0,0 0,0 0,0 1,1-1,-1 1,6 0,18-1,0 2,0 1,41 8,-46-4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18.3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282 711,'2'-7,"0"1,1 0,0-1,0 1,0 1,1-1,-1 0,1 1,1 0,-1 0,8-7,-5 5,167-209,-149 178,-1-1,-3 0,0-2,15-48,-33 81,0 0,-1 0,0-1,0 1,-1-1,0 1,-1-1,0 0,-1-14,0 20,0 0,0 0,0 0,0 0,0 0,-1 0,1 0,-1 0,0 0,0 1,0-1,0 1,0-1,-1 1,1 0,-1 0,1 0,-1 0,0 1,0-1,0 1,0-1,0 1,0 0,0 0,0 0,-1 1,-2-1,-14-2,-1 2,1 0,0 1,-1 1,1 1,0 0,0 2,0 0,0 2,1 0,0 1,0 0,1 2,0 1,0 0,-27 21,26-16,0 0,1 2,1 0,1 1,0 0,2 1,0 1,1 1,1 0,0 0,2 1,1 1,-10 36,14-40,1 1,1-1,1 0,0 1,2 0,2 23,-1-34,0-1,1 1,0-1,1 1,-1-1,2 0,-1 0,1 0,0-1,1 1,0-1,0 0,1 0,0-1,0 1,8 5,17 11,1-1,1-2,1-1,63 24,153 41,-207-71,-39-12,186 50,-163-46,1 0,0-2,-1-2,1 0,28-4,-32-1,-6-3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19.4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1015,'5'-1,"1"-1,-1-1,0 1,0-1,0 0,0 0,0 0,-1-1,1 1,-1-1,6-7,6-3,107-91,-5-6,-5-5,113-149,-133 133,-84 117,0 0,-2 0,0-1,-1 0,0-1,-1 1,3-21,-8 34,0 1,1-1,-1 1,-1-1,1 1,0 0,-1-1,1 1,-1-1,0 1,1 0,-1-1,0 1,-1 0,1 0,0 0,-1 0,1 0,-1 0,1 0,-1 0,0 1,0-1,0 1,0-1,0 1,0 0,0 0,0 0,-1 0,1 0,0 0,-4 0,-8-3,-1 1,0 1,1 0,-21 1,23 1,-24-2,-17-1,-1 2,1 2,-64 10,111-10,0 1,0-1,0 1,0 0,0 0,0 1,1 0,-1 0,1 0,-9 7,13-9,0 0,0 0,1 0,-1 0,0 0,0 1,0-1,1 0,-1 1,1-1,-1 0,1 1,0-1,-1 1,1-1,0 0,0 1,0-1,0 3,1-1,0-1,0 1,0 0,0 0,0-1,0 1,1-1,0 1,-1-1,1 0,0 1,0-1,3 2,28 24,1-2,2-1,0-2,55 26,-36-19,126 68,182 103,-262-139,137 110,-225-161,0 0,-1 0,0 1,-1 1,-1 0,0 1,12 20,-19-28,0 1,0 0,-1 0,0 0,0 0,-1 1,0-1,0 0,0 1,-1-1,-1 1,1-1,-1 0,0 1,-1-1,1 0,-1 0,-7 14,2-6,-2 0,0 0,0-1,-2 0,0 0,0-1,-1-1,-18 15,-17 10,-53 32,65-46,-116 64,110-65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21.2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184 463,'114'9,"-25"1,520-3,-431-8,-170 1,9 0,-1 0,1-1,-1-1,0 0,20-6,-33 7,1 0,-1 0,0 0,0-1,0 1,0-1,-1 0,1 0,0 0,-1 0,1-1,-1 1,0 0,1-1,-1 0,0 0,-1 1,1-1,-1 0,1 0,-1-1,0 1,0 0,0 0,0-1,-1 1,1 0,-1-1,0 1,0 0,-1-7,-2-10,-1 1,-1 0,0 0,-2 0,0 1,-1 0,-1 0,0 1,-1 0,-1 1,-1 0,0 1,-1 0,-1 1,0 0,-1 1,0 1,-34-20,28 21,-1 2,-1 1,0 1,0 1,0 0,-1 2,1 1,-1 1,-38 1,15 3,0 3,1 1,-88 23,81-11,1 1,1 3,1 1,2 3,0 3,2 1,1 2,1 2,-51 52,88-79,0 0,1 0,0 0,0 1,1 0,0 0,0 0,-4 13,8-18,0 0,0 0,1 0,-1 0,1 0,-1 0,1 0,0 0,1 0,-1 0,0 0,1 0,0 0,0 0,0 0,0 0,0 0,0-1,1 1,-1 0,1-1,0 1,0-1,0 0,0 1,0-1,0 0,1 0,2 1,22 14,0-1,1-2,1-1,59 18,-75-26,62 19,1-4,0-3,1-3,1-4,0-3,81-3,-41-4,114-4,-197-1,0-1,-1-1,55-20,-29 16,-2 1,21-18,-51 17,0 0,1 2,0 1,1 2,0 1,37-2,-52 6,1-1,0-1,23-6,-22 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22.3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1422 0,'11'0,"-6"0,-9 1,-17 3,-36 15,1 2,1 3,1 2,-61 39,58-33,-714 455,733-459,2 1,-44 46,70-64,0 0,1 1,0 0,1 0,0 1,1 0,0 1,1-1,1 1,0 0,-3 21,7-31,1 1,0 0,0 0,0-1,0 1,1 0,0-1,0 1,0 0,1-1,-1 1,1-1,0 0,0 0,1 1,-1-1,1-1,0 1,0 0,0-1,1 1,-1-1,1 0,0 0,0-1,5 4,11 5,1-1,0 0,0-2,25 7,-35-11,118 31,2-5,180 17,-278-43,6 1,58 1,-84-6,1-1,0-1,-1 0,1-1,-1 0,0-1,25-11,233-139,-217 119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22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1,'0'4,"4"6,1 6,9 3,2 4,6 10,5 5,1 3,0 4,1 2,2-1,-3-2,-2-2,-6-6,-6-7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22:39.3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4,'0'0,"0"0,0 0,0 0,-1 0,1 0,0-1,0 1,0 0,0 0,0 0,0 0,0 0,0 0,0 0,0-1,0 1,1 0,-1 0,0 0,0 0,0 0,0 0,0 0,0 0,0-1,0 1,0 0,0 0,0 0,0 0,0 0,1 0,-1 0,0 0,0 0,0 0,0 0,0 0,0 0,0 0,0 0,1 0,-1 0,0-1,0 1,0 0,0 0,0 0,0 1,0-1,1 0,-1 0,0 0,0 0,0 0,0 0,0 0,0 0,0 0,0 0,1 0,-1 0,9 9,7 13,58 165,-52-124,48 95,-38-73,-32-84,1-1,-1 0,0 1,1-1,-1 0,0 0,1 1,-1-1,0 0,1 0,-1 0,0 1,1-1,-1 0,1 0,-1 0,0 0,1 0,-1 0,1 0,-1 0,1 0,-1 0,0 0,1 0,-1 0,1 0,-1 0,0-1,1 1,-1 0,0 0,1 0,-1-1,1 1,-1 0,0 0,0-1,1 1,-1 0,0-1,1 1,17-18,-15 15,16-16,1 1,1 0,0 1,1 2,46-25,-60 35,0 2,0-1,0 1,0 0,0 1,1 0,-1 0,1 1,0 0,-1 0,1 1,0 0,0 1,-1 0,1 0,0 1,-1 0,0 0,1 1,-1 0,0 1,11 6,-15-7,-1 0,1 0,-1 1,1-1,-1 1,-1 0,1 0,0 0,-1 0,0 0,0 1,0-1,0 1,-1-1,0 1,0 0,0-1,0 1,-1 0,0 0,0 0,0-1,0 1,-1 0,-1 5,-3 14,-2 0,0-1,-17 38,19-48,-17 44,13-31,-1-1,-1 0,-1-1,-24 37,22-50,6-19,7 6,1-1,-1 0,1 1,0-1,0 0,0 1,0-1,1 0,-1 0,2-4,1 1,0 0,0 1,0-1,1 0,0 1,0 0,0 0,1 0,0 1,0 0,0-1,0 2,1-1,-1 1,1-1,0 2,0-1,0 1,0-1,1 2,7-2,-4 0,0 2,1-1,-1 2,0-1,0 1,1 1,-1 0,0 0,0 1,0 0,0 1,0 0,11 5,5 7,0 0,-1 2,-1 1,0 1,-2 0,0 2,-1 1,-1 1,32 47,-43-56,0 1,-1 0,0 0,-1 1,-1-1,0 2,-1-1,-1 0,-1 1,0 0,-1 0,-1 0,-1 0,0 0,-1 0,-1 0,0 0,-10 32,4-30,-1 0,-1-1,0 0,-2-1,0 0,0-1,-2 0,0-1,-1 0,0-1,-22 14,36-27,0 0,0 0,0 0,0-1,0 1,0 0,0-1,-1 1,1-1,0 0,0 1,-1-1,1 0,0 0,0 0,-1 1,1-1,0-1,-1 1,1 0,0 0,0 0,-1-1,1 1,0-1,0 1,-2-1,2-11,18-4,0 6,0 1,0 1,1 0,32-8,-39 13,-1 1,1 0,-1 0,1 1,0 1,0 0,-1 0,1 1,0 1,11 2,-19-3,0 0,0 0,-1 0,1 0,0 1,-1-1,1 1,-1-1,0 1,0 0,1 0,-1 0,-1 0,1 1,0-1,0 0,-1 1,1-1,1 5,-1-1,-1-1,0 1,0-1,0 1,0 0,-1 0,0-1,0 1,-2 8,-1 5,-2 0,0 0,-1-1,-15 33,-11 16,-3-1,-3-1,-2-2,-79 92,115-151,0 0,0 0,0 0,-1 0,0-1,-6 4,11-6,0 0,0 0,-1 0,1 0,0 1,0-1,1 0,-1 0,0 0,0 0,0 0,1 0,-1 0,0 0,1 0,-1-1,1 1,-1 0,1 0,0 0,-1 0,1 0,0-1,0 1,-1 0,1-1,0 1,2 0,3 7,25 37,-3 1,-2 1,25 61,49 160,-79-208,3 14,-16-46,1 1,1-2,2 0,1 0,20 32,48 81,19 35,-100-174,0-1,1 1,-1-1,0 1,0-1,1 1,-1-1,0 1,0-1,0 1,0-1,0 1,0-1,0 1,0-1,0 1,0-1,0 1,0-1,0 1,0-1,-1 1,1-1,0 1,0-1,-1 1,1-1,0 1,0-1,-1 1,1-1,0 0,-1 1,1-1,-1 0,1 1,-1-1,1 0,0 0,-1 1,1-1,-1 0,1 0,-1 0,1 0,-1 1,1-1,-1 0,0 0,1 0,-1 0,1 0,-1 0,1 0,-1-1,0 1,-49 1,26-1,20 0,-1 1,1-1,0 1,0 0,0 0,0 0,-1 1,2-1,-1 1,0 0,0 0,1 0,-1 1,1-1,-1 1,-4 5,5-3,0 0,0 0,1 1,0-1,0 0,0 1,1-1,0 1,0-1,0 1,0 0,1 6,-1 19,2-1,1 1,1-1,12 49,-11-62,1-1,0 0,1 0,1 0,1-1,0 0,1-1,0 0,21 24,-26-34,-1-1,1 0,-1 0,1 0,0 0,0-1,0 1,0-1,0 0,1 0,-1-1,1 1,-1-1,1 0,0 0,-1-1,1 1,0-1,-1 0,1-1,0 1,0-1,-1 1,6-3,8-3,-1-1,-1-1,0 0,0-1,15-12,24-12,-52 31,-1 0,1 1,0-1,-1 0,1 0,-1-1,0 1,0 0,0-1,0 1,0-1,0 0,-1 0,0 1,1-1,-1 0,0 0,0 0,0-1,-1 1,1 0,-1 0,0 0,0 0,0-1,0 1,0 0,-1 0,1 0,-1 0,0 0,0 0,-2-4,-4-12,-1 1,-1 0,0 1,-14-19,16 27,-21-32,-3 3,-1 0,-2 2,-1 1,-1 2,-3 2,-73-47,94 67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23.8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0,'4'2,"-1"0,1 0,-1 0,0 0,0 0,1 1,-1 0,-1-1,1 1,0 0,-1 0,4 7,0-3,44 60,62 109,-54-79,-21-40,-2-4,-2 2,-2 0,32 86,-61-136,0 0,0 0,-1 0,0 1,0-1,0 0,-1 1,1-1,-1 1,-1-1,1 1,-1-1,0 1,0-1,-1 0,1 0,-5 9,3-9,0-1,-1 0,1 0,-1 0,0-1,0 0,0 1,-1-1,1 0,-1-1,1 1,-1-1,0 0,0 0,0-1,0 0,0 1,-9-1,-18 4,-1-3,0 0,0-3,-61-7,-131-38,152 28,-150-17,18 34,178 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24.7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1 390,'14'-1,"0"2,1-1,-1 2,25 5,-33-5,0 1,-1-1,1 1,-1 0,0 0,0 0,0 1,0 0,-1 0,1 0,-1 0,0 1,6 9,26 37,55 110,-81-140,-1 0,-1 0,-1 1,-1 0,-1 0,-1 0,-1 1,1 40,-4-60,0 0,-1 0,1 1,-1-1,1 0,-1 0,0 0,-1 1,1-1,-3 5,3-7,0 0,0 0,0 0,1 0,-1 0,0 0,0 0,-1 0,1-1,0 1,0 0,0-1,0 1,-1-1,1 1,0-1,0 1,-1-1,-1 0,1 0,-1-1,1 1,-1-1,1 0,0 0,-1 0,1 0,0 0,0 0,0-1,0 1,0-1,0 1,0-1,0 0,1 0,-1 0,0 0,1 0,0 0,0 0,-1 0,1-1,0 1,1 0,-2-5,-5-17,1 0,2 0,0-1,1 1,1-26,10-124,2 103,2 1,3 1,4 0,2 1,58-123,-69 171,-2 9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25.2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1,'4'0,"6"0,10 4,5 6,4 10,4 5,2 8,2 2,-3-1,-1 3,0 3,-3-5,-5-4,-8-3,-6-6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25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20 119,'0'-4,"0"-6,0-5,-4-5,-2-3,1-2,0 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26.5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0,'5'2,"0"0,0 0,1 0,-2 1,1 0,0 0,-1 0,1 0,-1 0,0 1,0 0,0 0,-1 0,4 6,2-1,492 583,-438-497,-4 2,52 119,-106-209,-1 1,1-1,1 0,-1 0,1 0,0-1,1 0,-1 0,1-1,0 1,1-1,-1-1,1 0,0 0,0 0,1-1,-1 0,13 2,16 2,0-2,0-1,45-1,21 2,-69 0,27 4,-57-8,0-1,-1 0,1 0,0-1,0 1,0-1,-1 0,1 0,0 0,-1 0,1-1,3-1,5-7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26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0 259,'4'0,"6"0,6 0,8-5,9 0,11-5,12-4,12-1,17-5,7-4,4-6,8-3,3 0,-4 6,-10 3,-22 6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28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1,'1'7,"0"0,0 0,1-1,0 1,0 0,1-1,-1 1,1-1,1 0,-1 0,1 0,0-1,1 1,-1-1,1 0,0 0,0 0,1-1,-1 0,8 4,11 7,1-1,0-1,42 16,-41-20,53 13,-70-20,1 0,-1-1,1 0,-1-1,1 0,-1-1,0 0,1 0,12-4,-18 3,0 0,0-1,0 1,0-1,0 0,-1 0,0-1,1 1,-1-1,-1 1,1-1,0 0,-1 0,0-1,0 1,2-6,-2 5,1-1,-1 0,0 0,-1-1,0 1,0 0,0 0,-1-1,0 1,0 0,-1-10,21 62,1-2,53 80,-45-77,538 970,-530-947,117 244,-140-279,-1 1,-2 0,-2 1,-1 0,-2 1,-1-1,-1 40,-4-66,0 0,-1 0,0 0,-1-1,0 1,-1 0,0-1,-1 0,0 0,0 0,-1 0,-1 0,-9 12,10-16,-1 0,0-1,0 1,-1-1,1-1,-1 0,0 0,0 0,-1 0,1-1,-1-1,1 1,-1-1,0 0,0-1,0 0,0 0,-16-1,8-2,-1 0,0-1,1 0,0-2,0 0,0 0,1-2,-1 0,1 0,1-2,0 0,0 0,1-1,-24-24,-5-9,1-1,-60-89,71 88,2 0,3-1,1-2,2 0,-22-76,33 85,1-2,2 1,2-1,2 0,2-1,1 1,8-69,3 59,3 0,1 1,28-63,-21 60,-2-1,17-83,-35 131,1 1,-1-1,1 1,0 0,0 0,4-8,4-1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32.3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1 632,'1'-9,"1"0,0 0,1 1,0-1,1 1,4-9,-1 0,1-1,0 1,1-1,1 2,1-1,0 2,25-28,-28 35,0 1,1 0,-1 0,1 1,1 0,-1 1,1 0,0 0,0 1,1 1,-1-1,1 2,16-3,-4 3,0 0,0 2,0 1,0 1,0 1,0 1,-1 1,0 1,0 1,0 0,-1 2,24 13,-8 0,0 2,-2 1,0 2,-2 1,44 48,-74-71,112 126,-105-117,0 1,0-1,-2 1,0 1,0 0,-2 0,9 32,-14-44,0-1,-1 1,1-1,-1 1,0-1,-1 1,1-1,0 0,-1 1,0-1,0 1,0-1,0 0,0 0,-1 1,-1 2,2-5,1 0,-1-1,0 1,1 0,-1-1,0 1,1-1,-1 1,0-1,0 1,0-1,1 0,-1 1,0-1,0 0,0 0,0 1,0-1,0 0,1 0,-1 0,0 0,0 0,-1-1,0 1,-1-1,1 0,0 0,0 0,0-1,0 1,0 0,0-1,0 1,0-1,0 0,1 0,-2-2,-29-37,2-1,2-1,-41-87,-44-150,94 227,6 23,2 0,1-1,2 0,1-1,-4-34,11 64,0-1,0 0,1 0,-1 0,0 1,1-1,0 0,-1 0,1 1,0-1,1 1,-1-1,0 1,1-1,-1 1,1 0,0 0,0 0,0 0,0 0,0 0,0 0,0 0,1 1,-1-1,1 1,-1 0,1 0,-1 0,1 0,0 0,0 1,3-1,12-2,0 1,0 1,0 0,23 3,-8-1,56 2,1 4,-2 3,1 5,-2 3,0 4,-2 4,0 3,155 80,-222-100,0 2,-1 0,-1 2,0-1,17 18,-29-26,-1-1,1 1,-1 0,0 0,0 0,0 0,-1 0,0 1,1-1,-1 1,-1 0,1-1,-1 1,0 0,0 0,0 0,0 0,-1 0,0 0,0 0,-1 0,1 0,-1 0,0 0,0 0,-3 6,4-10,0-1,-1 1,1 0,0-1,0 1,0-1,-1 1,1 0,0-1,-1 1,1-1,-1 1,1-1,0 1,-1-1,1 1,-1-1,1 0,-1 1,0-1,1 0,-1 1,1-1,-1 0,0 0,1 1,-1-1,1 0,-1 0,0 0,1 0,-1 0,-1 0,-14-17,-4-34,11 15,1-1,2 0,1 0,2-1,1 1,7-69,-5 100,1 0,0 1,0-1,1 1,0 0,0-1,0 1,0 0,1 0,-1 0,1 1,1-1,-1 1,1-1,0 1,0 0,0 0,0 1,0-1,1 1,0 0,0 0,0 1,0 0,0-1,0 1,0 1,1-1,-1 1,1 0,-1 0,1 1,0 0,6 0,7 1,0 1,0 0,-1 2,0 0,1 1,-2 1,1 0,-1 2,19 10,11 9,0 2,-2 3,-1 1,-2 2,55 59,-27-24,-56-55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33.2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736 1007,'-5'1,"-1"-1,1 0,0 0,0-1,0 0,0 1,0-2,1 1,-1 0,0-1,0 0,1 0,-1 0,1-1,0 0,0 0,0 0,0 0,0 0,0-1,1 0,0 1,0-1,0-1,0 1,1 0,-1-1,1 1,0-1,1 0,-1 1,1-1,0 0,0 0,0 0,1 0,-1 0,1 0,1 0,-1 0,1 0,0 0,0 0,2-6,56-182,15-58,-68 221,-1 0,-1 0,-2-1,-1 1,-1-1,-7-41,6 65,0 0,-1 0,0 1,0-1,-1 1,0 0,0-1,0 1,-1 1,0-1,0 0,0 1,-1 0,-8-8,4 6,1 2,-1-1,0 1,0 0,-1 1,1 0,-1 0,0 1,-11-2,1 1,0 2,0 0,0 1,0 1,0 1,0 1,0 1,1 0,-37 12,34-6,0 1,1 1,0 1,1 1,1 1,0 0,0 2,2 0,0 1,1 0,0 2,2 0,0 0,-11 23,12-20,2 1,0 0,1 1,2 0,0 1,2-1,1 1,0 1,2-1,1 1,1-1,1 1,4 26,0-33,1 1,1-1,1 0,0 0,2-1,0 0,0 0,2-1,0-1,25 29,-5-12,2-1,0-1,65 44,-53-46,2-2,0-2,2-3,1-1,0-3,1-2,100 18,-64-21,1-4,1-4,175-12,-219 2,63-13,-90 13,1 0,-1-2,0 0,0 0,33-21,-46 24,0 0,0-1,-1 1,1-1,-1 0,0-1,-1 1,1-1,-1 0,0 1,0-1,-1-1,0 1,2-9,2-12,-1 0,1-31,-3 23,4-25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34.2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299 155,'-12'13,"-150"160,144-150,0 2,2-1,1 2,1 0,-21 54,33-76,1 0,-1 1,1-1,0 1,1-1,-1 1,1-1,0 1,0-1,0 1,1-1,-1 1,1-1,0 1,1-1,-1 1,3 4,0-3,0 0,0-1,0 0,0 0,1 0,0 0,0-1,1 0,-1 0,1 0,8 3,48 26,1-3,1-2,2-4,1-2,0-3,1-4,98 11,-165-26,9 1,-1 0,0-1,0 0,0 0,0-1,10-2,-17 2,0 1,0-1,0 0,0 0,0 0,0-1,0 1,0 0,0-1,0 1,-1-1,1 1,-1-1,1 0,-1 0,1 0,-1 0,0 0,0 0,0 0,0 0,-1 0,1-1,-1 1,1 0,-1 0,1-1,-1 1,0-3,-1-36,-1 0,-2-1,-9-39,6 37,-102-448,105 480,3 5,0 1,-1 0,1 0,-1 0,-1 1,1-1,-1 0,0 1,0 0,-1-1,-7-7,11 16,0 1,0-1,0 1,0-1,1 1,-1 0,1-1,0 0,2 6,20 43,3-1,37 57,74 90,-97-142,-31-43,11 17,2-2,0 0,29 25,-29-34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8:01.7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1639,'0'-1,"1"0,-1 0,0 0,1 0,0 0,-1 0,1 0,-1 0,1 0,0 0,0 0,0 1,-1-1,1 0,0 0,0 1,0-1,0 1,0-1,0 1,2-1,27-12,-23 11,48-16,0 3,94-13,118 1,-198 21,173-14,935-89,1620-144,-393 156,-2136 98,927 16,-996-11,0-9,0-9,304-58,168-44,8 64,-255 58,193-5,-277-21,376-68,93-14,-660 86,190-5,164-22,-433 31,-30 5,-1-2,56-16,-92 21,1 1,0-1,-1 0,1-1,-1 1,0 0,0-1,0 0,5-6,-5 6,0-1,1 1,-1 0,0 0,1 1,-1-1,1 1,0 0,5-3,13-2,-1 1,1 1,0 1,30-2,99 3,-87 2,436 8,0 22,923 175,-1161-148,319 53,-529-105,0-3,-1-1,60-9,152-34,-105 15,880-124,-826 133,0 9,222 18,532 96,-771-64,42 7,-195-42,0-1,0-3,76-6,262-69,-311 57,845-175,-591 127,-146 46,-24-3,434-57,-121 20,605-62,-903 112,-268 22,60-6,-65 4,-47-12,171 1,-1-1,1 0,29-7,-41 7,0-1,0-1,-1 1,1-1,-1 0,0-1,1 1,-1-1,-1-1,1 1,-1-1,9-9,39-32,-53 45,1 1,-1 0,0 0,0 0,0-1,0 1,1 0,-1 0,0-1,0 1,0 0,0 0,0-1,0 1,0 0,0-1,0 1,0 0,0 0,0-1,0 1,0 0,0 0,0-1,0 1,0 0,0-1,0 1,0 0,0 0,-1-1,1 1,0 0,0 0,0 0,0-1,-1 1,1 0,0 0,0 0,-1-1,1 1,-18-5,-23 2,40 3,-20 0,0-1,0 1,0 1,0 1,-32 7,49-8,1 0,-1 0,0 0,0 0,0 1,1 0,-1 0,0 0,1 0,0 1,0-1,-1 1,2 0,-1 0,0 0,0 0,1 0,0 1,0-1,0 1,0-1,0 1,1 0,-1 0,1 0,0 0,1 0,-1 0,0 7,1-9,0 0,0 0,0-1,0 1,1 0,-1 0,1 0,-1 0,1 0,0 0,-1 0,1-1,0 1,0 0,0-1,0 1,1-1,-1 1,0-1,1 1,-1-1,3 2,0-1,1 0,-1 0,0 0,0-1,1 1,-1-1,1 0,-1 0,8 0,2-1,0 0,-1-1,1-1,0 0,23-7,127-34,10-5,-145 40,-22 7,-1 0,0 0,0-1,-1 0,1 0,0 0,-1-1,1 0,-1 0,8-6,-13 9,0-1,1 1,-1 0,0-1,0 1,0-1,0 1,0 0,0-1,0 1,-1 0,1-1,0 1,0 0,0-1,0 1,0 0,-1-1,1 1,0 0,0-1,0 1,-1 0,1 0,0-1,0 1,-1 0,1 0,0-1,-1 1,1 0,0 0,-1 0,1 0,0 0,-1-1,1 1,0 0,-1 0,1 0,-1 0,1 0,0 0,-1 0,1 0,0 0,-1 1,-21-4,22 3,-94-6,-145 12,220-2,0 0,1 1,-1 1,1 1,0 1,-33 19,-11 4,32-18,2 2,-1 0,2 3,-32 24,58-42,0 1,1-1,-1 0,1 1,-1-1,0 0,1 1,-1-1,1 1,-1-1,1 1,-1-1,1 1,-1-1,1 1,0 0,-1-1,1 1,0 0,0-1,-1 1,1 0,0-1,0 1,0 0,0-1,0 1,0 0,0-1,0 1,0 0,0 0,0-1,0 1,1 0,-1-1,0 1,1 0,1 0,-1 1,1-1,0 0,0-1,0 1,1 0,-1 0,0-1,0 0,0 1,0-1,3 0,7 1,0-1,0 0,0-1,12-3,119-48,-6 2,-56 31,-59 16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35.4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1,'28'29,"-1"2,-2 1,-1 1,-2 1,-1 1,22 51,75 231,-97-253,-4 1,14 93,-31-154,1-1,-1 0,1 0,-1 0,1 0,-1-1,0 1,0 0,-1 0,1 0,-1 0,1 0,-1 0,0 0,0 0,0-1,-3 6,3-9,-1-1,1 1,-1 0,1 0,0-1,0 1,0-1,0 1,0-1,0 1,0-1,0 0,0 1,1-1,-1 0,1 0,-1-2,0 2,-6-21,1-2,1 1,1-1,-1-33,5-104,2 81,-2 64,0-31,8-67,-5 99,0-1,1 2,0-1,2 0,0 1,0 0,2 1,8-15,-4 12,0 0,0 1,2 0,0 1,1 0,32-24,-38 33,0 1,0 0,1 0,-1 1,1 0,0 0,1 1,-1 1,0 0,1 0,-1 1,1 0,0 1,-1 0,19 3,-3 1,0 2,-1 1,1 1,-1 0,0 3,-1 0,-1 1,1 1,-2 1,0 1,-1 1,0 1,-2 1,0 1,0 0,-2 2,-1 0,-1 0,0 2,12 26,166 389,-185-416,-3-5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36.3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0 887,'19'-21,"-2"0,0-2,23-42,-12 20,37-59,-5-4,-5-1,50-139,-101 237,0-1,-1 0,0 0,2-23,-4 33,-1 0,0-1,0 1,0 0,0 0,-1-1,1 1,-1 0,1 0,-1 0,0 0,1 0,-1-1,0 1,0 1,-1-1,1 0,0 0,-1 0,1 1,-1-1,0 1,1-1,-1 1,0-1,0 1,0 0,0 0,0 0,0 0,0 1,0-1,0 0,-3 0,-5 0,0 1,0 0,0 0,0 1,1 0,-1 1,0 0,1 1,-1 0,1 0,0 1,0 0,-13 8,1 0,0 2,1 0,0 2,-21 21,34-31,1 0,0 1,0 0,1 0,0 0,0 1,-6 13,11-19,-1 1,0-1,1 0,-1 0,1 1,0-1,0 0,0 1,0-1,0 0,0 1,1-1,-1 0,1 1,0-1,0 0,-1 0,1 0,1 0,-1 0,0 0,0 0,1 0,-1 0,1 0,0-1,-1 1,1-1,0 1,0-1,0 0,0 0,2 2,287 159,81 87,-317-208,-3 3,-1 3,-2 1,64 84,-103-119,0 1,-1 0,-1 0,0 1,6 15,-13-26,0 0,0 0,0-1,0 1,0 0,-1 0,0 0,1 0,-2 0,1 0,0 0,-1 0,0 0,1-1,-2 1,1 0,0 0,-1-1,0 1,1-1,-2 1,1-1,0 0,0 0,-1 0,-5 5,-7 4,0-1,0-1,-2 0,1-1,-21 8,-96 32,67-26,15-5,-283 97,252-91,0-4,-99 11,156-29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37.6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0,'3'1,"0"1,0-1,-1 1,1 0,0 0,-1 0,1 0,-1 0,0 1,0-1,0 1,0-1,0 1,3 6,1 0,73 106,77 146,45 139,-150-296,437 1088,-473-1155,-4-10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38.5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1,'0'14,"1"1,1 0,1 0,0-1,1 1,10 26,48 80,-51-101,294 486,-67-117,-15 21,-79-140,-128-247,-16-23,0 0,0 1,0-1,1 0,-1 0,0 0,0 0,0 0,0 0,0 1,0-1,1 0,-1 0,0 0,0 0,0 0,0 0,1 0,-1 0,0 0,0 0,0 0,1 0,-1 0,0 0,0 0,0 0,0 0,1 0,-1 0,0 0,0 0,0 0,0 0,1 0,-1 0,0-1,0 1,0 0,0 0,1 0,-1 0,0 0,0 0,0-1,0 1,0 0,0 0,0 0,0 0,0-1,1 1,-1 0,1-45,-1 38,-3-58,0-98,4 143,0 1,2 0,0 0,2 0,0 0,9-21,-10 32,0 1,1 0,-1 0,2 0,-1 0,1 1,0 0,0 0,1 1,0-1,0 2,0-1,0 1,1 0,-1 0,1 1,0 0,0 0,13-1,14-3,1 1,1 2,43 1,-54 3,3 0,0 2,0 0,0 2,0 2,0 0,-1 2,0 1,-1 1,0 2,0 0,-2 2,1 1,-2 1,0 1,29 26,-47-37,0 0,-1 1,1-1,-1 1,-1 0,1 1,-1-1,0 1,-1-1,0 1,0 0,-1 1,0-1,0 0,-1 1,0-1,0 1,-1 8,-1 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39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27 529,'4'-2,"0"0,0 1,0-2,-1 1,1 0,-1-1,0 1,1-1,-1 0,0 0,2-4,16-12,3 1,0 0,-1-2,0-1,-2 0,33-44,-46 55,0-1,-1-1,0 1,-1-1,0 0,-1-1,0 0,-1 1,0-1,-2 0,1-1,-1 1,-1 0,0-1,-2-16,0 25,0 0,-1 0,1 1,-1-1,0 0,0 1,-1-1,1 1,-1 0,0-1,0 1,0 1,-1-1,0 0,1 1,-1 0,0 0,-1 0,1 0,0 1,-1 0,0 0,1 0,-1 0,0 1,0-1,0 1,0 1,-5-1,4 0,1 0,-1 1,1 0,-1 0,1 1,-1-1,1 1,-1 0,1 1,0-1,0 1,0 0,0 1,0-1,0 1,0 0,1 0,-1 0,1 1,0-1,0 1,0 0,1 1,-1-1,1 0,-5 9,-5 23,1 1,2 0,-9 64,12-60,-3 17,-6 114,16-148,1 1,1 0,1-1,1 1,1-1,2 0,11 30,-12-42,1-1,0 0,1 0,0-1,1 0,0 0,0-1,1-1,0 1,0-1,1-1,0 0,1-1,-1 0,25 8,1 0,1-2,0-2,79 10,-52-12,84 8,-145-16,-1 0,0-1,0 1,0 0,0-1,0 0,0 0,0 0,0 0,-1 0,1 0,0-1,-1 1,1-1,0 0,-1 0,0 0,0 0,1 0,-1-1,0 1,-1 0,1-1,0 0,-1 1,0-1,1 0,-1 0,0 0,0 0,-1 0,2-3,1-12,-1 0,-1 0,0 0,-3-25,1 15,0-19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40.0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2261 1,'-1015'35,"415"47,287-35,232-39,-143-3,197-6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41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1511 253,'-5'-4,"-1"0,0 0,0 1,-1-1,1 1,-1 1,1-1,-1 1,-9-2,-7-3,-485-146,428 134,-2 4,1 3,-2 4,-118 3,170 7,0 0,0 3,0 0,1 2,0 1,-37 16,57-20,1 1,-1 0,1 1,0 0,1 0,-1 1,1 0,1 1,-12 12,15-14,0 0,1 1,-1-1,1 1,1 0,-1 0,1 0,0 0,1 0,-1 0,1 1,1-1,0 0,0 0,1 11,1-8,1 0,0 0,0 0,1 0,0-1,1 1,0-1,0 0,1-1,0 1,1-1,0 0,0-1,1 0,0 0,0 0,0-1,12 6,16 10,1-2,0-2,44 15,-74-29,1-1,-1 0,1-1,-1 1,1-2,0 1,0-1,0 0,0 0,0-1,0 0,0-1,0 0,0 0,-1-1,1 1,0-2,-1 1,1-1,-1 0,10-6,49-33,117-94,-48 32,102-61,-236 164,1 0,-1 0,1 1,0-1,-1 0,1 1,0-1,-1 1,1 0,0-1,0 1,-1 0,1 0,0 0,-1 0,1 1,0-1,0 0,-1 1,1-1,0 1,-1-1,1 1,-1 0,1 0,2 2,39 35,-25-19,256 185,-187-144,47 43,-120-92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42.4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0,'2'6,"0"-1,0 1,0-1,1 0,0 0,0 0,0 0,5 4,5 10,299 470,-153-245,-88-135,87 144,-158-252,0 0,1-1,-1 1,0 0,0 0,1-1,-1 1,1 0,-1-1,0 1,1 0,0-1,-1 1,1 0,-1-1,1 1,0-1,-1 1,1-1,0 0,-1 1,1-1,0 0,0 1,0-1,-1 0,1 0,0 0,0 0,0 1,-1-1,1 0,0-1,0 1,0 0,-1 0,1 0,0 0,0-1,0 1,-1 0,1-1,0 1,-1 0,1-1,0 1,-1-1,1 1,0-1,-1 1,1-1,-1 0,1 1,-1-1,1 0,-1 1,0-1,1 0,-1 0,1-1,6-10,-1-1,0 0,4-13,-1 3,2 3,1 1,0 0,1 1,1 1,1 0,0 1,2 1,-1 0,2 1,0 1,0 1,1 0,32-13,-26 13,1 2,1 1,-1 1,1 1,0 2,1 0,0 2,-1 1,1 1,44 5,-51-1,0 2,-1 0,0 1,0 1,-1 1,0 1,0 0,-1 2,27 19,-30-18,0 0,-1 1,0 0,-1 1,-1 0,0 1,-1 1,-1 0,0 0,13 32,-21-44,-1-1,1 1,-1-1,0 1,0 0,-1 0,1 0,-1-1,0 1,0 0,0 0,-1 0,1 0,-1-1,0 1,0 0,0-1,0 1,-1 0,1-1,-1 0,-4 7,1-5,-1 0,1 0,-1 0,1-1,-2 0,1 0,0-1,-1 1,1-1,-1-1,-9 3,-41 12,0-2,0-3,-1-3,0-2,-1-3,1-2,-1-3,-76-11,89 5,0-2,1-3,0-1,0-2,2-2,0-2,1-2,1-2,1-1,-68-56,61 39,10 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42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0,'0'4,"5"6,5 10,5 5,9 12,9 8,8 9,4 8,4-2,2-3,1 2,0-4,-9-9,-11-6,-8-11,-7-6,-6-7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43.2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210 253,'-9'-8,"-10"-12,-12-11,0-4,1-5,1 4,6 5,2 2,5 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8:04.7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1 353,'0'-1,"0"1,0 0,1 0,-1-1,0 1,0 0,1 0,-1-1,0 1,1 0,-1 0,0 0,1-1,-1 1,0 0,1 0,-1 0,0 0,1 0,-1 0,0 0,1 0,-1 0,0 0,1 0,-1 0,1 0,-1 0,0 0,1 0,-1 0,0 0,1 1,-1-1,0 0,1 0,-1 0,0 1,0-1,1 0,-1 0,0 1,1-1,-1 0,0 0,0 1,0-1,0 0,1 1,19 15,43 50,105 143,-96-115,127 175,71 86,-206-279,3-4,115 97,-179-166,7 5,0-1,0 0,18 10,-27-16,0-1,0 1,0 0,1 0,-1-1,0 1,0-1,1 1,-1-1,0 0,1 1,-1-1,1 0,-1 0,0 0,1 0,-1 0,0 0,1-1,-1 1,0 0,1-1,-1 1,0-1,1 1,-1-1,0 1,0-1,0 0,0 0,1 0,-1 0,0 0,-1 0,1 0,0 0,0 0,0 0,-1 0,1 0,0-1,-1 1,1-2,3-17,-1 0,-1-1,-1 1,-1-1,-1 1,-5-38,4 44,-65-406,21 153,-58-379,99 612,1-1,2-55,3 71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43.9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0 224,'2'-13,"0"0,1 1,0 0,1-1,0 1,11-21,-1-1,-11 27,0 0,0 0,0 0,1 0,0 1,0 0,0 0,9-9,-11 14,0-1,0 1,0-1,0 1,0 0,0 0,0 0,1 0,-1 0,0 1,1-1,-1 1,1-1,-1 1,0 0,1 0,-1 0,1 0,-1 1,1-1,-1 1,0-1,1 1,-1 0,0 0,0 0,1 0,-1 0,0 0,2 3,44 29,-1 3,43 42,-38-31,21 20,118 143,41 95,-93-116,-81-112,178 213,-207-258,1-3,2 0,1-2,2-1,0-2,60 31,-90-53,0 0,0 0,-1-1,1 1,0-1,0 0,1-1,-1 1,0-1,0 0,0 0,0 0,0-1,0 0,0 0,9-3,-6 1,-2-1,1 1,0-1,-1 0,0-1,0 0,0 0,0 0,-1-1,8-10,1-3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44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0,'1'9,"0"0,0-1,1 1,0-1,1 1,0-1,0 0,0 0,1 0,1-1,8 13,9 9,39 40,-26-32,30 37,146 127,-186-183,-4-6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44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523 662,'-17'-21,"-23"-20,-9-16,-5-11,-5-2,-2-7,1 1,7 5,7 7,8 13,10 12,10 12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45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0,'2'6,"-1"0,1-1,-1 0,1 1,1-1,-1 0,1 0,0 0,7 9,2 4,158 238,-141-219,2-2,1-1,1-1,61 44,-71-62,0-1,2-2,-1 0,2-2,-1 0,2-2,-1-1,1-1,0-2,44 3,24-5,161-16,-145 4,-99 9,69-4,116-23,-168 21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45.9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1 130,'0'-5,"4"0,10-5,12-4,9-5,12-3,10-6,-3 2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46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88,'0'0,"0"0,0 0,-1 0,1-1,0 1,0 0,-1 0,1 0,0 0,0 0,-1 0,1 0,0 0,0 0,-1 0,1 0,0 0,-1 0,1 0,0 0,0 0,-1 1,1-1,0 0,0 0,0 0,-1 0,1 0,0 1,0-1,0 0,-1 0,1 0,0 1,0-1,0 0,0 0,-1 1,1-1,0 0,0 0,0 1,0-1,0 0,0 0,0 1,0-1,0 0,0 0,0 1,0-1,0 0,0 0,0 1,0-1,0 0,0 0,0 1,1-1,-1 0,0 1,17 10,23-6,0-1,1-2,-1-2,1-2,66-11,-97 12,-1-1,1 0,-1 0,0-1,1 0,-1 0,13-8,-20 10,0-1,0 1,0-1,0 1,-1-1,1 0,0 0,-1 0,1 0,-1 0,0 0,1 0,-1 0,0-1,-1 1,1 0,0-1,0 1,-1-1,0 1,1-1,-1 1,0-1,0 1,0-1,-1 1,1-1,-1 1,1 0,-1-1,0 1,0 0,-1-4,9 15,1 0,0-1,1-1,12 10,25 24,98 114,170 239,-240-293,88 161,-136-212,-2 1,-2 1,-2 1,-3 1,18 92,-23-35,-12-100,0 0,0 0,-1 0,-1 0,1 0,-2-1,-6 22,6-28,0 0,0-1,0 1,0 0,0-1,-1 0,1 0,-1 0,0 0,0 0,0-1,-1 0,1 0,0 0,-1 0,1-1,-1 1,0-1,1 0,-1-1,0 1,0-1,-8 0,-1 0,0-1,0 0,0-1,0 0,0-1,-27-10,21 4,0-2,0 0,1-2,1 0,0-1,1 0,-16-19,2 1,2-2,-40-61,53 69,1-1,2 0,0-1,2 0,0-1,3-1,0 1,2-1,1 0,1-1,2 1,2-40,2-3,-1 47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47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51.7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80 589,'1'-14,"-1"-2,-6 26,-16 57,-16 81,33-123,1 1,1 0,1-1,2 1,1 0,5 41,-4-60,-1 0,1 0,1 1,-1-1,1-1,1 1,-1 0,1-1,0 1,0-1,1 0,0-1,10 10,-6-8,0 0,1-1,-1-1,1 0,0 0,0-1,0 0,17 4,9-2,1-1,0-1,0-3,55-3,-10-4,0-3,-1-5,-1-2,0-4,-1-4,89-39,-164 61,1 1,-1-1,0-1,0 1,0 0,0-1,-1 0,1 0,-1 0,5-6,-7 8,-1 0,0 1,1-1,-1 0,0 0,1 1,-1-1,0 0,0 0,0 0,0 1,0-1,0 0,0 0,0 0,0 0,0 1,0-1,0 0,-1 0,1 0,-1 0,0-1,0 0,-1 0,1 0,-1 1,0-1,1 0,-1 1,0 0,0-1,0 1,-3-2,-52-23,-2 2,-109-29,98 34,-101-44,169 63,0-1,1 1,-1-1,0 0,1 0,-1 1,1-1,0 0,-1 0,1 0,0 0,-1 0,1-1,0 1,0 0,0-1,0 1,0 0,0-1,1 1,-1-1,0 0,1 1,-1-1,1 0,-1 1,1-1,0 0,0 1,0-1,0 0,0 1,0-1,0 0,1 1,-1-1,1 0,-1 1,1-1,-1 1,1-1,0 1,0-1,1-1,5-7,1 1,0-1,0 2,1-1,11-7,-15 12,154-135,192-215,-341 344,-2-1,0 0,12-20,-19 29,1 0,-1 0,0-1,0 1,0 0,0-1,-1 1,1-1,-1 1,1-1,-1 0,0 1,0-1,0 1,0-1,-1 0,1 1,-1-1,1 1,-1-1,0 1,0 0,0-1,0 1,0 0,-2-3,2 5,1-1,0 0,-1 1,1-1,-1 1,1-1,0 1,-1 0,1-1,-1 1,1-1,-1 1,0 0,1-1,-1 1,1 0,-1 0,0-1,1 1,-1 0,1 0,-1 0,0 0,1 0,-1 0,0 0,1 0,-1 0,0 0,1 0,-1 0,0 0,0 1,-12 20,11-13,0-1,1 1,0 0,0 0,1 10,4 11,2-1,0 1,2-1,2-1,0 0,16 28,94 153,-90-159,346 523,-232-361,-138-201,18 24,-2 0,-1 2,-2 0,20 52,-38-83,0 1,-1-1,1 0,-1 0,0 0,-1 0,1 1,-1-1,0 0,0 0,-1 0,1 0,-1 0,0-1,0 1,-1 0,0-1,1 0,-2 1,1-1,-5 5,-10 10,-1-1,-41 31,45-37,-38 31,-5 4,-90 55,123-88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52.2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20,'4'0,"6"0,10 0,5 0,4 0,4-4,2-2,-2 1,-5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53.1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869 1,'-6'1,"0"0,0 0,0 1,0-1,0 2,0-1,1 1,-1-1,-8 7,-5 2,-53 26,2 3,2 3,2 4,2 2,2 2,-69 76,101-93,2 1,1 1,2 2,2 0,-24 54,34-59,1 0,1 1,2 0,1 0,2 1,1 0,1 52,3-72,1-2,0-1,0 1,1 0,1-1,5 22,-7-32,1 0,0 0,0 0,0 0,0 0,0 0,1 0,-1-1,1 1,-1 0,1-1,-1 1,1-1,0 0,0 1,0-1,-1 0,1 0,0 0,0-1,1 1,-1 0,0-1,0 1,0-1,0 0,1 0,-1 1,0-2,0 1,0 0,1 0,-1-1,0 1,0-1,0 1,0-1,4-2,0 0,0 0,0 0,-1 0,1-1,-1 0,1 0,-2-1,1 1,0-1,-1 0,0 0,0-1,0 1,-1-1,1 0,-1 0,-1 0,4-11,4-15,-1 0,7-50,-11 50,24-133,31-152,-57 303,0 0,0 1,1-1,0 1,9-19,-12 30,0 1,0-1,0 0,0 0,0 1,0-1,1 1,-1-1,1 1,-1-1,1 1,-1 0,1 0,-1 0,1 0,0 0,0 0,0 0,0 0,0 1,-1-1,1 1,0-1,0 1,0 0,0 0,0 0,0 0,0 0,0 0,0 1,0-1,0 1,0-1,0 1,0 0,2 1,8 4,0 2,0-1,-1 2,0-1,-1 1,10 11,56 68,-55-62,2 4,1-1,2-2,1-1,1-1,62 43,-71-57,-2 1,1 0,25 25,-29-21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18:05.8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140 23,'-6'-3,"0"0,0 0,0 0,-1 1,0 0,1 0,-1 1,0-1,0 2,0-1,1 1,-1 0,0 0,0 1,-8 1,14-2,0 1,-1-1,1 0,0 1,-1-1,1 1,0 0,0-1,0 1,0 0,0 0,0 0,0 0,0 0,0 0,0 0,0 0,0 0,1 0,-1 0,0 0,1 1,-1-1,1 0,-1 0,1 1,0 2,-1-1,2 1,-1 0,0 0,1 0,0 0,0 0,0-1,0 1,4 6,3 6,2 0,-1-1,15 16,15 17,1-2,49 42,-73-74,1-1,0 0,1-1,0-1,1-1,0-1,0 0,1-1,33 8,24 2,0 4,-2 3,74 36,-144-59,1 2,0-1,-1 1,0 0,0 0,0 0,0 0,0 1,-1 0,0 0,0 1,-1-1,4 7,-6-10,0-1,-1 1,1-1,-1 1,1-1,-1 1,0 0,1-1,-1 1,0 0,0-1,0 1,-1 0,1-1,0 1,-1-1,1 1,-1 0,1-1,-1 1,-1 1,1-1,-1 0,-1 0,1 0,0 0,0-1,-1 1,1-1,-1 1,1-1,-1 0,0 0,1 0,-1-1,0 1,0-1,-5 1,-38 3,-1-2,1-2,-1-3,1-1,0-2,0-3,0-1,2-2,-74-31,94 33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53.9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1,'-21'0,"0"0,0 1,1 2,-1 0,0 1,1 1,0 1,0 1,1 0,-1 2,2 0,-1 1,1 1,-32 26,31-20,1 0,0 2,2 0,0 1,1 0,1 1,1 1,1 1,1-1,1 2,0-1,2 1,-9 48,16-65,0 0,1 0,-1 0,2 0,-1 0,1-1,0 1,0 0,1 0,3 10,-3-13,0 0,0-1,1 1,-1 0,1-1,0 0,0 1,0-1,0-1,1 1,-1 0,1-1,-1 1,1-1,0 0,0 0,0-1,6 2,45 10,1-3,0-2,84 1,-52-4,18-1,-57-3,98 14,-145-15,-1 0,1 1,0-1,0 1,0-1,0 1,0-1,-1 1,1 0,0 0,-1 0,1 0,-1 0,1 1,-1-1,1 0,-1 1,0-1,2 4,-2-4,-1 1,1 0,-1-1,0 1,0 0,0-1,0 1,0 0,0-1,0 1,-1 0,1-1,0 1,-1 0,0-1,1 1,-1-1,-1 2,-5 9,-2-1,1 0,-1 0,-16 14,12-11,-81 91,43-46,-89 81,114-120,4-8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55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47 709,'-2'1,"0"0,1 0,-1 0,1 0,-1 0,1 0,-1 0,1 0,-1 1,1-1,0 0,0 1,0-1,0 1,0 0,0-1,0 1,1 0,-1-1,0 4,-13 37,12-39,1 0,0 0,1 0,-1 1,0-1,1 0,0 0,0 1,0-1,0 0,0 1,1-1,-1 0,1 0,0 0,0 1,0-1,1 0,-1 0,1 0,-1-1,1 1,4 4,-2-4,1 0,-1 0,1 0,0-1,0 1,1-1,-1 0,0-1,1 0,-1 0,1 0,-1 0,9-1,65 5,-1-4,112-13,-182 11,0 0,0-1,-1 1,1-2,-1 1,1-1,-1 0,0 0,0-1,0 0,-1 0,1-1,-1 0,9-10,-10 9,-1 0,1-1,-2 0,1 0,-1 0,0 0,-1 0,1-1,-1 1,-1-1,0 1,0-1,0 0,-1-15,-4-27,-3 1,-1 0,-3 0,-2 1,-1 1,-3 0,-40-78,51 113,0-1,-1 1,-12-14,31 51,29 44,147 192,76 113,-207-284,-4 2,52 124,-100-203,0 0,0 1,-2-1,1 1,-2 0,0 0,0 0,-1 14,-2-20,0 0,0-1,0 0,-1 1,0-1,-1 0,0 0,0 0,0 0,-1-1,0 1,0-1,0 0,-1 0,0 0,-7 5,3-2,0-1,-1 0,0 0,0-1,-21 10,31-17,0 0,0 0,0-1,0 1,0 0,0 0,0 0,0-1,0 1,0 0,0 0,-1 0,1-1,0 1,0 0,0 0,0 0,0 0,0-1,0 1,0 0,0 0,-1 0,1 0,0 0,0-1,0 1,0 0,-1 0,1 0,0 0,0 0,0 0,0 0,-1 0,1 0,0 0,0 0,0 0,-1 0,1 0,0 0,0 0,0 0,-1 0,1 0,0 0,15-18,-14 16,134-172,-56 65,12-10,-5-4,74-143,-151 246,0 0,-2-1,0 0,-1 0,-1 0,-1-1,-1 0,-1 0,-1 1,-2-35,-7-13,-31-133,38 196,-8-32,-1 1,-1 1,-3 0,0 0,-24-38,94 106,444 258,-25 37,-457-313,2 1,-1 1,21 23,-36-35,0 0,-1 0,0 0,0 0,0 0,-1 1,1 0,-1-1,0 1,0 0,-1 0,1 0,-1 0,0 1,-1-1,1 8,-1-10,-1 0,0 0,0 0,0 0,0 0,0 0,-1-1,1 1,-1 0,0-1,0 1,0-1,0 0,0 1,0-1,-1 0,-3 3,-54 28,24-14,-45 27,49-30,-39 28,53-30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56.1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0,'1'12,"0"1,1-1,0 0,1 0,1 0,0 0,0-1,1 0,12 21,9 9,39 45,-27-36,11 17,191 236,-233-295,1 0,0-1,0 0,1 0,0 0,0-2,0 1,13 5,-15-9,-1 0,1 0,-1-1,1 0,0 0,-1-1,1 1,0-2,-1 1,1-1,0 0,-1 0,1 0,7-4,23-5,-25 7,1-1,-1 0,0-1,11-5,-3-3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56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0 294,'0'-4,"4"-6,10-6,7-3,9-4,7-2,6-5,5-2,10-4,5 0,-4 2,-13 6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57.4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194 359,'85'-77,"-52"50,49-54,-75 73,41-54,-46 58,1 0,-1 0,0 0,0 0,-1 0,1 0,-1 0,0-1,0 1,0-1,0 1,-1-1,0 1,0-7,-1 9,0 0,0 0,0 0,0 0,0 0,0 1,0-1,-1 0,1 1,-1-1,1 1,-1-1,0 1,0 0,1-1,-1 1,0 0,0 0,0 0,0 1,0-1,0 1,-1-1,1 1,0-1,0 1,0 0,0 0,-3 0,-7 0,-1 0,1 1,-21 4,14 0,2 0,-1 1,1 1,0 1,0 0,1 1,0 1,1 0,-28 25,27-20,0 0,1 2,1-1,0 2,2 0,0 1,0 0,-8 21,16-30,1 1,0 0,0-1,1 1,1 0,-1 1,2-1,0 0,0 0,2 12,1-5,1 1,1-1,0-1,1 1,13 25,0-9,1 0,2-2,1 0,1-2,30 30,-38-44,1-1,0 0,0-1,2-1,0-1,33 17,-37-23,0 0,1-1,0-1,0 0,0-1,0-1,1 0,-1-2,29-1,-34 1,0-1,-1 1,1-2,-1 0,0 0,1-1,-1 0,0 0,-1-1,1-1,-1 0,0 0,0-1,13-10,1-5,-1-2,-1-1,-1 0,17-28,-6 8,-9 15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6:58.9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0 232,'8'1,"0"0,0 0,0 1,-1 0,1 0,0 1,-1 0,0 1,0-1,0 1,0 1,0-1,-1 1,0 0,10 12,9 9,-2 2,25 39,-16-23,12 30,-19-29,-25-45,0 0,0 1,0-1,0 0,0 0,0 0,1 0,-1 1,0-1,0 0,0 0,1 0,-1 0,0 0,0 0,0 1,1-1,-1 0,0 0,0 0,0 0,1 0,-1 0,0 0,0 0,1 0,-1 0,0 0,0 0,0 0,1 0,-1 0,0 0,0-1,1 1,-1 0,0 0,0 0,0 0,0 0,1 0,-1-1,0 1,11-13,3-16,-13 29,18-44,1 1,52-77,-62 107,0 1,1-1,1 2,0 0,17-13,-22 19,0 0,1 1,0-1,0 2,0-1,1 1,-1 1,1-1,0 1,14-1,-12 3,-1 1,0 0,0 0,0 1,0 1,-1-1,1 2,-1-1,1 1,-1 1,14 8,11 10,48 41,-62-48,306 298,-308-287,-14-13,-4-14,0 0,0 0,0 1,0-1,-1 0,1 0,0 0,0 0,0 1,0-1,0 0,0 0,-1 0,1 0,0 1,0-1,0 0,-1 0,1 0,0 0,0 0,0 0,-1 0,1 0,0 0,0 0,0 0,-1 0,1 0,0 0,0 0,-1 0,1 0,0 0,0 0,0 0,-1 0,1 0,0 0,0 0,0 0,-1 0,1-1,0 1,0 0,0 0,-1 0,0-1,-1 0,1-1,-1 1,1 0,0 0,-1-1,1 1,0 0,0-1,0 1,0-1,0 0,1 1,-1-1,0 0,1 1,-1-1,1 0,-1-2,-4-41,4 36,-3-44,3-1,1 1,12-78,-6 97,1 0,2 1,1 0,1 1,2 0,25-44,-36 72,1 0,-1 1,1-1,0 0,0 1,0 0,1 0,-1 0,1 0,-1 0,1 1,0-1,0 1,0 0,0 1,1-1,-1 1,0-1,1 1,-1 0,1 1,-1-1,1 1,0 0,-1 0,1 1,-1-1,1 1,7 2,11 4,-1 1,-1 0,0 2,32 19,-43-23,171 103,-154-90,0 2,-2 0,0 1,29 36,-48-51,0 1,-1 1,0-1,0 1,4 10,-1 6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05.1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1 103,'2'8,"0"0,1-1,0 1,0-1,1 0,0 0,0 0,1 0,0-1,0 0,10 9,-8-7,44 45,2-3,59 43,-65-57,-2 2,-2 2,-1 1,37 50,-63-61,-15-28,-9-20,-23-63,-27-103,46 136,1 7,1-1,2 0,2 0,1-1,2-43,3 84,0 0,0 0,1 0,-1 0,0 0,1 0,-1 0,1 0,0 0,0 0,-1 0,1 0,0 0,1 1,-1-1,0 0,0 1,1-1,-1 1,1-1,-1 1,1 0,0 0,0 0,-1 0,1 0,0 0,0 0,0 0,0 1,0-1,0 1,0-1,0 1,0 0,3 0,7 0,0 2,0-1,0 1,-1 1,15 4,-6-1,37 10,-1 3,-1 2,0 3,-2 1,-1 4,-1 1,-2 3,-1 1,69 66,-98-81,-1 0,-1 2,0 0,-2 1,-1 1,0 0,-2 1,0 0,-2 1,-1 0,-1 1,-1 0,-1 0,-2 0,3 47,-6-45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05.7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429 0,'-14'1,"-1"1,1 0,0 1,-1 0,1 1,1 1,-1 0,1 1,-1 0,2 1,-1 0,1 1,0 1,-12 11,-2 4,1 1,1 1,1 1,-31 50,45-64,1 0,1 1,0 0,1 0,0 1,1-1,1 1,0 0,1 1,1-1,0 1,1 17,2-23,0 0,0 0,1 0,1 0,0 0,0 0,1-1,0 1,0-1,1 0,1 0,-1-1,1 0,1 0,-1 0,2-1,-1 0,1 0,11 8,8 2,1 0,1-2,0-2,1 0,0-2,1-1,53 9,6-5,132 5,-215-18,4 0,0-1,1 0,-1 0,0-1,0-1,12-2,-21 3,1 0,-1 0,1 0,-1 0,1-1,-1 1,0-1,0 0,0 1,0-1,0 0,0 0,0-1,0 1,-1 0,1 0,-1-1,0 1,0-1,0 1,0-1,0 0,0 1,-1-1,1 0,-1 1,0-1,0 0,0 0,0-3,-1-28,-2-1,-2 1,0 0,-3 0,0 1,-3-1,0 2,-2 0,-19-33,18 40,-2-1,0 2,-2 0,-1 1,0 1,-2 0,-1 2,0 0,-1 2,-48-29,42 32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06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106 152,'-10'-12,"0"0,1-1,-16-28,18 29,0 0,-1 0,0 0,-14-13,77 104,292 300,-269-306,3-4,165 107,-231-167,0-1,1 0,0-1,0-1,0 0,1-1,0-1,0 0,21 0,-28-3,0-1,0 0,0-1,-1 0,1-1,0 0,0 0,-1-1,0-1,1 1,-1-1,-1-1,1 0,-1 0,1-1,-1 0,9-9,7-8,-3 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02:57:07.3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843 102,'11'-9,"0"0,0 1,1 1,24-12,5-2,6-2,-44 22,0 0,0 0,0 0,0 1,0-1,0 1,1 0,-1-1,0 2,0-1,0 0,0 0,6 2,-7 5,-12 2,-13 5,-19 4,-2-3,-81 20,-6 0,46-11,-149 21,62-14,132-23,1 1,-61 25,83-27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FA82-1DDA-4CFA-A115-947872F90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98C32-A1FB-4642-8ECB-676C4E837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9D71-0444-4CC1-A2CB-4BD8651B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F563-858F-4D40-A274-8F5B879598A2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7634E-3F58-4BED-AC0F-485BFFC0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2B097-993F-4C50-A6C2-53B67D8A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D0A-C695-46A6-8D57-F621D8EF02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186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69D6-D67D-480F-8AF8-541EAE09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64D37-2CFC-4AB2-85A2-2C2D3B98F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7FB68-325B-4495-9F4A-49C82A39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F563-858F-4D40-A274-8F5B879598A2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16D2-3C93-491F-9152-4C55BD0B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A8406-8154-4D06-87EF-A0CECAA4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D0A-C695-46A6-8D57-F621D8EF02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379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22053-209E-4D98-B98B-CA1BB246D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3CD67-ADAE-41F0-8900-4BB7926DA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C8AF3-8CF2-40F4-9D7A-626590B5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F563-858F-4D40-A274-8F5B879598A2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B0F7-F169-4420-9B4B-BE3C73CA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4A765-A500-4A4A-BB6F-4A63EC96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D0A-C695-46A6-8D57-F621D8EF02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857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3713-F9DD-4192-8DB4-6253BBFA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2BD4-C6FA-4D9F-AAA5-61A924C7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D019D-D02C-4C63-A2E3-1DBF79D2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F563-858F-4D40-A274-8F5B879598A2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9299-BB82-490F-BA3B-B279A22D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DF48-539B-426F-AA08-79F8DC6B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D0A-C695-46A6-8D57-F621D8EF02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221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1396-675C-4EF9-B46A-D4BF8E08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89F27-3029-4251-9A60-657DAF492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A230-F1D2-4706-BE55-B52F56EE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F563-858F-4D40-A274-8F5B879598A2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6DFFB-3B23-4EF7-AFAD-87B89F3C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D50B-F8E8-4861-AD5B-CCB2B3FC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D0A-C695-46A6-8D57-F621D8EF02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439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F616-F0BA-4105-BFE2-FC219EAE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62CF-A29D-4BF7-938C-8261E7D5A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CF77F-8CBF-4DCA-A55A-6EA780638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76F3-F9F3-43AF-B61E-DA200DE9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F563-858F-4D40-A274-8F5B879598A2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7E45A-4A0B-4D9B-9EF6-706EEEDF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2DCE0-FCAB-4E77-9AC1-0BAE9C05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D0A-C695-46A6-8D57-F621D8EF02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5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5636-53CD-4C57-9448-67D0CC8F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F2022-AA3F-4475-969E-57385D08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53EC3-E771-4CA3-8016-72856AC72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20EB8-B05C-4E84-BA8F-3571A2F11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67B23-AFEA-411B-9D4F-15D59ED71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88E9D-DA5C-410B-832F-B7E98407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F563-858F-4D40-A274-8F5B879598A2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F100D-BF56-4F5B-84A5-AC27719E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055FB-D7A8-48A8-B383-FAC7B098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D0A-C695-46A6-8D57-F621D8EF02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580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7238-9553-49C1-A22B-B3B09EB4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D9760-D178-42EE-897A-4D9AE1B6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F563-858F-4D40-A274-8F5B879598A2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839C4-7A5A-4DA5-A7EA-DB5865F6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24CAC-9942-40AD-9DFB-84432656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D0A-C695-46A6-8D57-F621D8EF02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53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BFF07-BC7B-46FC-B875-3C09C0D4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F563-858F-4D40-A274-8F5B879598A2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4507A-5DA5-488B-9477-BACD302A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2D6B4-264E-4466-9A51-D999DF11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D0A-C695-46A6-8D57-F621D8EF02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48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9701-3D62-444A-9611-74943E46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BD78-C3AA-489F-B822-241EADCD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9E49F-DDF1-4A02-B789-F5F903FB6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6F5B0-CC80-4B18-98F6-8D2721EC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F563-858F-4D40-A274-8F5B879598A2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93933-D224-490D-AC1B-9F6A4502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B9CE8-63F6-4DE4-8970-732717B2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D0A-C695-46A6-8D57-F621D8EF02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302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1216-1E36-433E-A4B1-7B03D2EE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2FF66-352C-4500-BD2E-CEBD17EDB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11CD8-8106-46B5-98BA-5FFDD1469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00FE0-97C3-4960-BAE3-3DD0DF53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F563-858F-4D40-A274-8F5B879598A2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68BA4-549B-4AE2-87D5-3C02B594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87445-FF94-44E4-A87A-3253DAF4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D0A-C695-46A6-8D57-F621D8EF02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501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1BD15-3CC0-4E66-8F7A-B3E893BA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97CE8-7EED-48C4-9E63-F5D067878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B36BE-1D36-43AD-B508-FEEEBEFAB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CF563-858F-4D40-A274-8F5B879598A2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88C0B-100A-4171-853E-A299C8A9A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7C0B-0A5A-405B-B1AF-029640F13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6AD0A-C695-46A6-8D57-F621D8EF024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711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72.xml"/><Relationship Id="rId21" Type="http://schemas.openxmlformats.org/officeDocument/2006/relationships/image" Target="../media/image713.png"/><Relationship Id="rId42" Type="http://schemas.openxmlformats.org/officeDocument/2006/relationships/customXml" Target="../ink/ink734.xml"/><Relationship Id="rId63" Type="http://schemas.openxmlformats.org/officeDocument/2006/relationships/image" Target="../media/image734.png"/><Relationship Id="rId84" Type="http://schemas.openxmlformats.org/officeDocument/2006/relationships/customXml" Target="../ink/ink755.xml"/><Relationship Id="rId138" Type="http://schemas.openxmlformats.org/officeDocument/2006/relationships/image" Target="../media/image769.png"/><Relationship Id="rId159" Type="http://schemas.openxmlformats.org/officeDocument/2006/relationships/customXml" Target="../ink/ink793.xml"/><Relationship Id="rId170" Type="http://schemas.openxmlformats.org/officeDocument/2006/relationships/customXml" Target="../ink/ink799.xml"/><Relationship Id="rId191" Type="http://schemas.openxmlformats.org/officeDocument/2006/relationships/image" Target="../media/image795.png"/><Relationship Id="rId205" Type="http://schemas.openxmlformats.org/officeDocument/2006/relationships/image" Target="../media/image802.png"/><Relationship Id="rId226" Type="http://schemas.openxmlformats.org/officeDocument/2006/relationships/image" Target="../media/image811.png"/><Relationship Id="rId247" Type="http://schemas.openxmlformats.org/officeDocument/2006/relationships/customXml" Target="../ink/ink838.xml"/><Relationship Id="rId107" Type="http://schemas.openxmlformats.org/officeDocument/2006/relationships/customXml" Target="../ink/ink767.xml"/><Relationship Id="rId268" Type="http://schemas.openxmlformats.org/officeDocument/2006/relationships/customXml" Target="../ink/ink849.xml"/><Relationship Id="rId289" Type="http://schemas.openxmlformats.org/officeDocument/2006/relationships/image" Target="../media/image841.png"/><Relationship Id="rId11" Type="http://schemas.openxmlformats.org/officeDocument/2006/relationships/image" Target="../media/image708.png"/><Relationship Id="rId32" Type="http://schemas.openxmlformats.org/officeDocument/2006/relationships/customXml" Target="../ink/ink729.xml"/><Relationship Id="rId53" Type="http://schemas.openxmlformats.org/officeDocument/2006/relationships/image" Target="../media/image729.png"/><Relationship Id="rId74" Type="http://schemas.openxmlformats.org/officeDocument/2006/relationships/customXml" Target="../ink/ink750.xml"/><Relationship Id="rId128" Type="http://schemas.openxmlformats.org/officeDocument/2006/relationships/image" Target="../media/image764.png"/><Relationship Id="rId149" Type="http://schemas.openxmlformats.org/officeDocument/2006/relationships/customXml" Target="../ink/ink788.xml"/><Relationship Id="rId5" Type="http://schemas.openxmlformats.org/officeDocument/2006/relationships/image" Target="../media/image705.png"/><Relationship Id="rId95" Type="http://schemas.openxmlformats.org/officeDocument/2006/relationships/image" Target="../media/image748.png"/><Relationship Id="rId160" Type="http://schemas.openxmlformats.org/officeDocument/2006/relationships/image" Target="../media/image780.png"/><Relationship Id="rId181" Type="http://schemas.openxmlformats.org/officeDocument/2006/relationships/image" Target="../media/image790.png"/><Relationship Id="rId216" Type="http://schemas.openxmlformats.org/officeDocument/2006/relationships/customXml" Target="../ink/ink822.xml"/><Relationship Id="rId237" Type="http://schemas.openxmlformats.org/officeDocument/2006/relationships/customXml" Target="../ink/ink833.xml"/><Relationship Id="rId258" Type="http://schemas.openxmlformats.org/officeDocument/2006/relationships/image" Target="../media/image826.png"/><Relationship Id="rId279" Type="http://schemas.openxmlformats.org/officeDocument/2006/relationships/image" Target="../media/image836.png"/><Relationship Id="rId22" Type="http://schemas.openxmlformats.org/officeDocument/2006/relationships/customXml" Target="../ink/ink724.xml"/><Relationship Id="rId43" Type="http://schemas.openxmlformats.org/officeDocument/2006/relationships/image" Target="../media/image724.png"/><Relationship Id="rId64" Type="http://schemas.openxmlformats.org/officeDocument/2006/relationships/customXml" Target="../ink/ink745.xml"/><Relationship Id="rId118" Type="http://schemas.openxmlformats.org/officeDocument/2006/relationships/image" Target="../media/image759.png"/><Relationship Id="rId139" Type="http://schemas.openxmlformats.org/officeDocument/2006/relationships/customXml" Target="../ink/ink783.xml"/><Relationship Id="rId290" Type="http://schemas.openxmlformats.org/officeDocument/2006/relationships/customXml" Target="../ink/ink860.xml"/><Relationship Id="rId85" Type="http://schemas.openxmlformats.org/officeDocument/2006/relationships/image" Target="../media/image743.png"/><Relationship Id="rId150" Type="http://schemas.openxmlformats.org/officeDocument/2006/relationships/image" Target="../media/image775.png"/><Relationship Id="rId171" Type="http://schemas.openxmlformats.org/officeDocument/2006/relationships/image" Target="../media/image785.png"/><Relationship Id="rId192" Type="http://schemas.openxmlformats.org/officeDocument/2006/relationships/customXml" Target="../ink/ink810.xml"/><Relationship Id="rId206" Type="http://schemas.openxmlformats.org/officeDocument/2006/relationships/customXml" Target="../ink/ink817.xml"/><Relationship Id="rId227" Type="http://schemas.openxmlformats.org/officeDocument/2006/relationships/customXml" Target="../ink/ink828.xml"/><Relationship Id="rId248" Type="http://schemas.openxmlformats.org/officeDocument/2006/relationships/image" Target="../media/image821.png"/><Relationship Id="rId269" Type="http://schemas.openxmlformats.org/officeDocument/2006/relationships/image" Target="../media/image831.png"/><Relationship Id="rId12" Type="http://schemas.openxmlformats.org/officeDocument/2006/relationships/customXml" Target="../ink/ink719.xml"/><Relationship Id="rId33" Type="http://schemas.openxmlformats.org/officeDocument/2006/relationships/image" Target="../media/image719.png"/><Relationship Id="rId108" Type="http://schemas.openxmlformats.org/officeDocument/2006/relationships/image" Target="../media/image754.png"/><Relationship Id="rId129" Type="http://schemas.openxmlformats.org/officeDocument/2006/relationships/customXml" Target="../ink/ink778.xml"/><Relationship Id="rId280" Type="http://schemas.openxmlformats.org/officeDocument/2006/relationships/customXml" Target="../ink/ink855.xml"/><Relationship Id="rId54" Type="http://schemas.openxmlformats.org/officeDocument/2006/relationships/customXml" Target="../ink/ink740.xml"/><Relationship Id="rId75" Type="http://schemas.openxmlformats.org/officeDocument/2006/relationships/image" Target="../media/image740.png"/><Relationship Id="rId96" Type="http://schemas.openxmlformats.org/officeDocument/2006/relationships/customXml" Target="../ink/ink761.xml"/><Relationship Id="rId140" Type="http://schemas.openxmlformats.org/officeDocument/2006/relationships/image" Target="../media/image770.png"/><Relationship Id="rId161" Type="http://schemas.openxmlformats.org/officeDocument/2006/relationships/customXml" Target="../ink/ink794.xml"/><Relationship Id="rId182" Type="http://schemas.openxmlformats.org/officeDocument/2006/relationships/customXml" Target="../ink/ink805.xml"/><Relationship Id="rId217" Type="http://schemas.openxmlformats.org/officeDocument/2006/relationships/image" Target="../media/image807.png"/><Relationship Id="rId6" Type="http://schemas.openxmlformats.org/officeDocument/2006/relationships/customXml" Target="../ink/ink716.xml"/><Relationship Id="rId238" Type="http://schemas.openxmlformats.org/officeDocument/2006/relationships/image" Target="../media/image816.png"/><Relationship Id="rId259" Type="http://schemas.openxmlformats.org/officeDocument/2006/relationships/customXml" Target="../ink/ink844.xml"/><Relationship Id="rId23" Type="http://schemas.openxmlformats.org/officeDocument/2006/relationships/image" Target="../media/image714.png"/><Relationship Id="rId119" Type="http://schemas.openxmlformats.org/officeDocument/2006/relationships/customXml" Target="../ink/ink773.xml"/><Relationship Id="rId270" Type="http://schemas.openxmlformats.org/officeDocument/2006/relationships/customXml" Target="../ink/ink850.xml"/><Relationship Id="rId291" Type="http://schemas.openxmlformats.org/officeDocument/2006/relationships/image" Target="../media/image842.png"/><Relationship Id="rId44" Type="http://schemas.openxmlformats.org/officeDocument/2006/relationships/customXml" Target="../ink/ink735.xml"/><Relationship Id="rId65" Type="http://schemas.openxmlformats.org/officeDocument/2006/relationships/image" Target="../media/image735.png"/><Relationship Id="rId86" Type="http://schemas.openxmlformats.org/officeDocument/2006/relationships/customXml" Target="../ink/ink756.xml"/><Relationship Id="rId130" Type="http://schemas.openxmlformats.org/officeDocument/2006/relationships/image" Target="../media/image765.png"/><Relationship Id="rId151" Type="http://schemas.openxmlformats.org/officeDocument/2006/relationships/customXml" Target="../ink/ink789.xml"/><Relationship Id="rId172" Type="http://schemas.openxmlformats.org/officeDocument/2006/relationships/customXml" Target="../ink/ink800.xml"/><Relationship Id="rId193" Type="http://schemas.openxmlformats.org/officeDocument/2006/relationships/image" Target="../media/image796.png"/><Relationship Id="rId207" Type="http://schemas.openxmlformats.org/officeDocument/2006/relationships/image" Target="../media/image433.png"/><Relationship Id="rId228" Type="http://schemas.openxmlformats.org/officeDocument/2006/relationships/image" Target="../media/image36.png"/><Relationship Id="rId249" Type="http://schemas.openxmlformats.org/officeDocument/2006/relationships/customXml" Target="../ink/ink839.xml"/><Relationship Id="rId13" Type="http://schemas.openxmlformats.org/officeDocument/2006/relationships/image" Target="../media/image709.png"/><Relationship Id="rId109" Type="http://schemas.openxmlformats.org/officeDocument/2006/relationships/customXml" Target="../ink/ink768.xml"/><Relationship Id="rId260" Type="http://schemas.openxmlformats.org/officeDocument/2006/relationships/image" Target="../media/image827.png"/><Relationship Id="rId281" Type="http://schemas.openxmlformats.org/officeDocument/2006/relationships/image" Target="../media/image837.png"/><Relationship Id="rId34" Type="http://schemas.openxmlformats.org/officeDocument/2006/relationships/customXml" Target="../ink/ink730.xml"/><Relationship Id="rId55" Type="http://schemas.openxmlformats.org/officeDocument/2006/relationships/image" Target="../media/image730.png"/><Relationship Id="rId76" Type="http://schemas.openxmlformats.org/officeDocument/2006/relationships/customXml" Target="../ink/ink751.xml"/><Relationship Id="rId97" Type="http://schemas.openxmlformats.org/officeDocument/2006/relationships/customXml" Target="../ink/ink762.xml"/><Relationship Id="rId120" Type="http://schemas.openxmlformats.org/officeDocument/2006/relationships/image" Target="../media/image760.png"/><Relationship Id="rId141" Type="http://schemas.openxmlformats.org/officeDocument/2006/relationships/customXml" Target="../ink/ink784.xml"/><Relationship Id="rId7" Type="http://schemas.openxmlformats.org/officeDocument/2006/relationships/image" Target="../media/image706.png"/><Relationship Id="rId71" Type="http://schemas.openxmlformats.org/officeDocument/2006/relationships/image" Target="../media/image738.png"/><Relationship Id="rId92" Type="http://schemas.openxmlformats.org/officeDocument/2006/relationships/customXml" Target="../ink/ink759.xml"/><Relationship Id="rId162" Type="http://schemas.openxmlformats.org/officeDocument/2006/relationships/image" Target="../media/image781.png"/><Relationship Id="rId183" Type="http://schemas.openxmlformats.org/officeDocument/2006/relationships/image" Target="../media/image791.png"/><Relationship Id="rId213" Type="http://schemas.openxmlformats.org/officeDocument/2006/relationships/image" Target="../media/image805.png"/><Relationship Id="rId218" Type="http://schemas.openxmlformats.org/officeDocument/2006/relationships/customXml" Target="../ink/ink823.xml"/><Relationship Id="rId234" Type="http://schemas.openxmlformats.org/officeDocument/2006/relationships/image" Target="../media/image814.png"/><Relationship Id="rId239" Type="http://schemas.openxmlformats.org/officeDocument/2006/relationships/customXml" Target="../ink/ink834.xml"/><Relationship Id="rId2" Type="http://schemas.openxmlformats.org/officeDocument/2006/relationships/customXml" Target="../ink/ink714.xml"/><Relationship Id="rId29" Type="http://schemas.openxmlformats.org/officeDocument/2006/relationships/image" Target="../media/image717.png"/><Relationship Id="rId250" Type="http://schemas.openxmlformats.org/officeDocument/2006/relationships/image" Target="../media/image822.png"/><Relationship Id="rId255" Type="http://schemas.openxmlformats.org/officeDocument/2006/relationships/customXml" Target="../ink/ink842.xml"/><Relationship Id="rId271" Type="http://schemas.openxmlformats.org/officeDocument/2006/relationships/image" Target="../media/image832.png"/><Relationship Id="rId276" Type="http://schemas.openxmlformats.org/officeDocument/2006/relationships/customXml" Target="../ink/ink853.xml"/><Relationship Id="rId292" Type="http://schemas.openxmlformats.org/officeDocument/2006/relationships/customXml" Target="../ink/ink861.xml"/><Relationship Id="rId24" Type="http://schemas.openxmlformats.org/officeDocument/2006/relationships/customXml" Target="../ink/ink725.xml"/><Relationship Id="rId40" Type="http://schemas.openxmlformats.org/officeDocument/2006/relationships/customXml" Target="../ink/ink733.xml"/><Relationship Id="rId45" Type="http://schemas.openxmlformats.org/officeDocument/2006/relationships/image" Target="../media/image725.png"/><Relationship Id="rId66" Type="http://schemas.openxmlformats.org/officeDocument/2006/relationships/customXml" Target="../ink/ink746.xml"/><Relationship Id="rId87" Type="http://schemas.openxmlformats.org/officeDocument/2006/relationships/image" Target="../media/image744.png"/><Relationship Id="rId110" Type="http://schemas.openxmlformats.org/officeDocument/2006/relationships/image" Target="../media/image755.png"/><Relationship Id="rId115" Type="http://schemas.openxmlformats.org/officeDocument/2006/relationships/customXml" Target="../ink/ink771.xml"/><Relationship Id="rId131" Type="http://schemas.openxmlformats.org/officeDocument/2006/relationships/customXml" Target="../ink/ink779.xml"/><Relationship Id="rId136" Type="http://schemas.openxmlformats.org/officeDocument/2006/relationships/image" Target="../media/image768.png"/><Relationship Id="rId157" Type="http://schemas.openxmlformats.org/officeDocument/2006/relationships/customXml" Target="../ink/ink792.xml"/><Relationship Id="rId178" Type="http://schemas.openxmlformats.org/officeDocument/2006/relationships/customXml" Target="../ink/ink803.xml"/><Relationship Id="rId61" Type="http://schemas.openxmlformats.org/officeDocument/2006/relationships/image" Target="../media/image733.png"/><Relationship Id="rId82" Type="http://schemas.openxmlformats.org/officeDocument/2006/relationships/customXml" Target="../ink/ink754.xml"/><Relationship Id="rId152" Type="http://schemas.openxmlformats.org/officeDocument/2006/relationships/image" Target="../media/image776.png"/><Relationship Id="rId173" Type="http://schemas.openxmlformats.org/officeDocument/2006/relationships/image" Target="../media/image786.png"/><Relationship Id="rId194" Type="http://schemas.openxmlformats.org/officeDocument/2006/relationships/customXml" Target="../ink/ink811.xml"/><Relationship Id="rId199" Type="http://schemas.openxmlformats.org/officeDocument/2006/relationships/image" Target="../media/image799.png"/><Relationship Id="rId203" Type="http://schemas.openxmlformats.org/officeDocument/2006/relationships/image" Target="../media/image801.png"/><Relationship Id="rId208" Type="http://schemas.openxmlformats.org/officeDocument/2006/relationships/customXml" Target="../ink/ink818.xml"/><Relationship Id="rId229" Type="http://schemas.openxmlformats.org/officeDocument/2006/relationships/customXml" Target="../ink/ink829.xml"/><Relationship Id="rId19" Type="http://schemas.openxmlformats.org/officeDocument/2006/relationships/image" Target="../media/image712.png"/><Relationship Id="rId224" Type="http://schemas.openxmlformats.org/officeDocument/2006/relationships/image" Target="../media/image810.png"/><Relationship Id="rId240" Type="http://schemas.openxmlformats.org/officeDocument/2006/relationships/image" Target="../media/image817.png"/><Relationship Id="rId245" Type="http://schemas.openxmlformats.org/officeDocument/2006/relationships/customXml" Target="../ink/ink837.xml"/><Relationship Id="rId261" Type="http://schemas.openxmlformats.org/officeDocument/2006/relationships/customXml" Target="../ink/ink845.xml"/><Relationship Id="rId266" Type="http://schemas.openxmlformats.org/officeDocument/2006/relationships/customXml" Target="../ink/ink848.xml"/><Relationship Id="rId287" Type="http://schemas.openxmlformats.org/officeDocument/2006/relationships/image" Target="../media/image840.png"/><Relationship Id="rId14" Type="http://schemas.openxmlformats.org/officeDocument/2006/relationships/customXml" Target="../ink/ink720.xml"/><Relationship Id="rId30" Type="http://schemas.openxmlformats.org/officeDocument/2006/relationships/customXml" Target="../ink/ink728.xml"/><Relationship Id="rId35" Type="http://schemas.openxmlformats.org/officeDocument/2006/relationships/image" Target="../media/image720.png"/><Relationship Id="rId56" Type="http://schemas.openxmlformats.org/officeDocument/2006/relationships/customXml" Target="../ink/ink741.xml"/><Relationship Id="rId77" Type="http://schemas.openxmlformats.org/officeDocument/2006/relationships/image" Target="../media/image653.png"/><Relationship Id="rId100" Type="http://schemas.openxmlformats.org/officeDocument/2006/relationships/image" Target="../media/image750.png"/><Relationship Id="rId105" Type="http://schemas.openxmlformats.org/officeDocument/2006/relationships/customXml" Target="../ink/ink766.xml"/><Relationship Id="rId126" Type="http://schemas.openxmlformats.org/officeDocument/2006/relationships/image" Target="../media/image763.png"/><Relationship Id="rId147" Type="http://schemas.openxmlformats.org/officeDocument/2006/relationships/customXml" Target="../ink/ink787.xml"/><Relationship Id="rId168" Type="http://schemas.openxmlformats.org/officeDocument/2006/relationships/customXml" Target="../ink/ink798.xml"/><Relationship Id="rId282" Type="http://schemas.openxmlformats.org/officeDocument/2006/relationships/customXml" Target="../ink/ink856.xml"/><Relationship Id="rId8" Type="http://schemas.openxmlformats.org/officeDocument/2006/relationships/customXml" Target="../ink/ink717.xml"/><Relationship Id="rId51" Type="http://schemas.openxmlformats.org/officeDocument/2006/relationships/image" Target="../media/image728.png"/><Relationship Id="rId72" Type="http://schemas.openxmlformats.org/officeDocument/2006/relationships/customXml" Target="../ink/ink749.xml"/><Relationship Id="rId93" Type="http://schemas.openxmlformats.org/officeDocument/2006/relationships/image" Target="../media/image747.png"/><Relationship Id="rId98" Type="http://schemas.openxmlformats.org/officeDocument/2006/relationships/image" Target="../media/image749.png"/><Relationship Id="rId121" Type="http://schemas.openxmlformats.org/officeDocument/2006/relationships/customXml" Target="../ink/ink774.xml"/><Relationship Id="rId142" Type="http://schemas.openxmlformats.org/officeDocument/2006/relationships/image" Target="../media/image771.png"/><Relationship Id="rId163" Type="http://schemas.openxmlformats.org/officeDocument/2006/relationships/customXml" Target="../ink/ink795.xml"/><Relationship Id="rId184" Type="http://schemas.openxmlformats.org/officeDocument/2006/relationships/customXml" Target="../ink/ink806.xml"/><Relationship Id="rId189" Type="http://schemas.openxmlformats.org/officeDocument/2006/relationships/image" Target="../media/image794.png"/><Relationship Id="rId219" Type="http://schemas.openxmlformats.org/officeDocument/2006/relationships/image" Target="../media/image808.png"/><Relationship Id="rId3" Type="http://schemas.openxmlformats.org/officeDocument/2006/relationships/image" Target="../media/image704.png"/><Relationship Id="rId214" Type="http://schemas.openxmlformats.org/officeDocument/2006/relationships/customXml" Target="../ink/ink821.xml"/><Relationship Id="rId230" Type="http://schemas.openxmlformats.org/officeDocument/2006/relationships/image" Target="../media/image812.png"/><Relationship Id="rId235" Type="http://schemas.openxmlformats.org/officeDocument/2006/relationships/customXml" Target="../ink/ink832.xml"/><Relationship Id="rId251" Type="http://schemas.openxmlformats.org/officeDocument/2006/relationships/customXml" Target="../ink/ink840.xml"/><Relationship Id="rId256" Type="http://schemas.openxmlformats.org/officeDocument/2006/relationships/image" Target="../media/image825.png"/><Relationship Id="rId277" Type="http://schemas.openxmlformats.org/officeDocument/2006/relationships/image" Target="../media/image835.png"/><Relationship Id="rId25" Type="http://schemas.openxmlformats.org/officeDocument/2006/relationships/image" Target="../media/image715.png"/><Relationship Id="rId46" Type="http://schemas.openxmlformats.org/officeDocument/2006/relationships/customXml" Target="../ink/ink736.xml"/><Relationship Id="rId67" Type="http://schemas.openxmlformats.org/officeDocument/2006/relationships/image" Target="../media/image736.png"/><Relationship Id="rId116" Type="http://schemas.openxmlformats.org/officeDocument/2006/relationships/image" Target="../media/image758.png"/><Relationship Id="rId137" Type="http://schemas.openxmlformats.org/officeDocument/2006/relationships/customXml" Target="../ink/ink782.xml"/><Relationship Id="rId158" Type="http://schemas.openxmlformats.org/officeDocument/2006/relationships/image" Target="../media/image779.png"/><Relationship Id="rId272" Type="http://schemas.openxmlformats.org/officeDocument/2006/relationships/customXml" Target="../ink/ink851.xml"/><Relationship Id="rId293" Type="http://schemas.openxmlformats.org/officeDocument/2006/relationships/image" Target="../media/image843.png"/><Relationship Id="rId20" Type="http://schemas.openxmlformats.org/officeDocument/2006/relationships/customXml" Target="../ink/ink723.xml"/><Relationship Id="rId41" Type="http://schemas.openxmlformats.org/officeDocument/2006/relationships/image" Target="../media/image723.png"/><Relationship Id="rId62" Type="http://schemas.openxmlformats.org/officeDocument/2006/relationships/customXml" Target="../ink/ink744.xml"/><Relationship Id="rId83" Type="http://schemas.openxmlformats.org/officeDocument/2006/relationships/image" Target="../media/image742.png"/><Relationship Id="rId88" Type="http://schemas.openxmlformats.org/officeDocument/2006/relationships/customXml" Target="../ink/ink757.xml"/><Relationship Id="rId111" Type="http://schemas.openxmlformats.org/officeDocument/2006/relationships/customXml" Target="../ink/ink769.xml"/><Relationship Id="rId132" Type="http://schemas.openxmlformats.org/officeDocument/2006/relationships/image" Target="../media/image766.png"/><Relationship Id="rId153" Type="http://schemas.openxmlformats.org/officeDocument/2006/relationships/customXml" Target="../ink/ink790.xml"/><Relationship Id="rId174" Type="http://schemas.openxmlformats.org/officeDocument/2006/relationships/customXml" Target="../ink/ink801.xml"/><Relationship Id="rId179" Type="http://schemas.openxmlformats.org/officeDocument/2006/relationships/image" Target="../media/image789.png"/><Relationship Id="rId195" Type="http://schemas.openxmlformats.org/officeDocument/2006/relationships/image" Target="../media/image797.png"/><Relationship Id="rId209" Type="http://schemas.openxmlformats.org/officeDocument/2006/relationships/image" Target="../media/image803.png"/><Relationship Id="rId190" Type="http://schemas.openxmlformats.org/officeDocument/2006/relationships/customXml" Target="../ink/ink809.xml"/><Relationship Id="rId204" Type="http://schemas.openxmlformats.org/officeDocument/2006/relationships/customXml" Target="../ink/ink816.xml"/><Relationship Id="rId220" Type="http://schemas.openxmlformats.org/officeDocument/2006/relationships/customXml" Target="../ink/ink824.xml"/><Relationship Id="rId225" Type="http://schemas.openxmlformats.org/officeDocument/2006/relationships/customXml" Target="../ink/ink827.xml"/><Relationship Id="rId241" Type="http://schemas.openxmlformats.org/officeDocument/2006/relationships/customXml" Target="../ink/ink835.xml"/><Relationship Id="rId246" Type="http://schemas.openxmlformats.org/officeDocument/2006/relationships/image" Target="../media/image820.png"/><Relationship Id="rId267" Type="http://schemas.openxmlformats.org/officeDocument/2006/relationships/image" Target="../media/image830.png"/><Relationship Id="rId288" Type="http://schemas.openxmlformats.org/officeDocument/2006/relationships/customXml" Target="../ink/ink859.xml"/><Relationship Id="rId15" Type="http://schemas.openxmlformats.org/officeDocument/2006/relationships/image" Target="../media/image710.png"/><Relationship Id="rId36" Type="http://schemas.openxmlformats.org/officeDocument/2006/relationships/customXml" Target="../ink/ink731.xml"/><Relationship Id="rId57" Type="http://schemas.openxmlformats.org/officeDocument/2006/relationships/image" Target="../media/image731.png"/><Relationship Id="rId106" Type="http://schemas.openxmlformats.org/officeDocument/2006/relationships/image" Target="../media/image753.png"/><Relationship Id="rId127" Type="http://schemas.openxmlformats.org/officeDocument/2006/relationships/customXml" Target="../ink/ink777.xml"/><Relationship Id="rId262" Type="http://schemas.openxmlformats.org/officeDocument/2006/relationships/customXml" Target="../ink/ink846.xml"/><Relationship Id="rId283" Type="http://schemas.openxmlformats.org/officeDocument/2006/relationships/image" Target="../media/image838.png"/><Relationship Id="rId10" Type="http://schemas.openxmlformats.org/officeDocument/2006/relationships/customXml" Target="../ink/ink718.xml"/><Relationship Id="rId31" Type="http://schemas.openxmlformats.org/officeDocument/2006/relationships/image" Target="../media/image718.png"/><Relationship Id="rId52" Type="http://schemas.openxmlformats.org/officeDocument/2006/relationships/customXml" Target="../ink/ink739.xml"/><Relationship Id="rId73" Type="http://schemas.openxmlformats.org/officeDocument/2006/relationships/image" Target="../media/image739.png"/><Relationship Id="rId78" Type="http://schemas.openxmlformats.org/officeDocument/2006/relationships/customXml" Target="../ink/ink752.xml"/><Relationship Id="rId94" Type="http://schemas.openxmlformats.org/officeDocument/2006/relationships/customXml" Target="../ink/ink760.xml"/><Relationship Id="rId99" Type="http://schemas.openxmlformats.org/officeDocument/2006/relationships/customXml" Target="../ink/ink763.xml"/><Relationship Id="rId101" Type="http://schemas.openxmlformats.org/officeDocument/2006/relationships/customXml" Target="../ink/ink764.xml"/><Relationship Id="rId122" Type="http://schemas.openxmlformats.org/officeDocument/2006/relationships/image" Target="../media/image761.png"/><Relationship Id="rId143" Type="http://schemas.openxmlformats.org/officeDocument/2006/relationships/customXml" Target="../ink/ink785.xml"/><Relationship Id="rId148" Type="http://schemas.openxmlformats.org/officeDocument/2006/relationships/image" Target="../media/image774.png"/><Relationship Id="rId164" Type="http://schemas.openxmlformats.org/officeDocument/2006/relationships/image" Target="../media/image782.png"/><Relationship Id="rId169" Type="http://schemas.openxmlformats.org/officeDocument/2006/relationships/image" Target="../media/image784.png"/><Relationship Id="rId185" Type="http://schemas.openxmlformats.org/officeDocument/2006/relationships/image" Target="../media/image792.png"/><Relationship Id="rId4" Type="http://schemas.openxmlformats.org/officeDocument/2006/relationships/customXml" Target="../ink/ink715.xml"/><Relationship Id="rId9" Type="http://schemas.openxmlformats.org/officeDocument/2006/relationships/image" Target="../media/image707.png"/><Relationship Id="rId180" Type="http://schemas.openxmlformats.org/officeDocument/2006/relationships/customXml" Target="../ink/ink804.xml"/><Relationship Id="rId210" Type="http://schemas.openxmlformats.org/officeDocument/2006/relationships/customXml" Target="../ink/ink819.xml"/><Relationship Id="rId215" Type="http://schemas.openxmlformats.org/officeDocument/2006/relationships/image" Target="../media/image806.png"/><Relationship Id="rId236" Type="http://schemas.openxmlformats.org/officeDocument/2006/relationships/image" Target="../media/image815.png"/><Relationship Id="rId257" Type="http://schemas.openxmlformats.org/officeDocument/2006/relationships/customXml" Target="../ink/ink843.xml"/><Relationship Id="rId278" Type="http://schemas.openxmlformats.org/officeDocument/2006/relationships/customXml" Target="../ink/ink854.xml"/><Relationship Id="rId26" Type="http://schemas.openxmlformats.org/officeDocument/2006/relationships/customXml" Target="../ink/ink726.xml"/><Relationship Id="rId231" Type="http://schemas.openxmlformats.org/officeDocument/2006/relationships/customXml" Target="../ink/ink830.xml"/><Relationship Id="rId252" Type="http://schemas.openxmlformats.org/officeDocument/2006/relationships/image" Target="../media/image823.png"/><Relationship Id="rId273" Type="http://schemas.openxmlformats.org/officeDocument/2006/relationships/image" Target="../media/image833.png"/><Relationship Id="rId294" Type="http://schemas.openxmlformats.org/officeDocument/2006/relationships/customXml" Target="../ink/ink862.xml"/><Relationship Id="rId47" Type="http://schemas.openxmlformats.org/officeDocument/2006/relationships/image" Target="../media/image726.png"/><Relationship Id="rId68" Type="http://schemas.openxmlformats.org/officeDocument/2006/relationships/customXml" Target="../ink/ink747.xml"/><Relationship Id="rId89" Type="http://schemas.openxmlformats.org/officeDocument/2006/relationships/image" Target="../media/image745.png"/><Relationship Id="rId112" Type="http://schemas.openxmlformats.org/officeDocument/2006/relationships/image" Target="../media/image756.png"/><Relationship Id="rId133" Type="http://schemas.openxmlformats.org/officeDocument/2006/relationships/customXml" Target="../ink/ink780.xml"/><Relationship Id="rId154" Type="http://schemas.openxmlformats.org/officeDocument/2006/relationships/image" Target="../media/image777.png"/><Relationship Id="rId175" Type="http://schemas.openxmlformats.org/officeDocument/2006/relationships/image" Target="../media/image787.png"/><Relationship Id="rId196" Type="http://schemas.openxmlformats.org/officeDocument/2006/relationships/customXml" Target="../ink/ink812.xml"/><Relationship Id="rId200" Type="http://schemas.openxmlformats.org/officeDocument/2006/relationships/customXml" Target="../ink/ink814.xml"/><Relationship Id="rId16" Type="http://schemas.openxmlformats.org/officeDocument/2006/relationships/customXml" Target="../ink/ink721.xml"/><Relationship Id="rId221" Type="http://schemas.openxmlformats.org/officeDocument/2006/relationships/image" Target="../media/image809.png"/><Relationship Id="rId242" Type="http://schemas.openxmlformats.org/officeDocument/2006/relationships/image" Target="../media/image818.png"/><Relationship Id="rId263" Type="http://schemas.openxmlformats.org/officeDocument/2006/relationships/image" Target="../media/image828.png"/><Relationship Id="rId284" Type="http://schemas.openxmlformats.org/officeDocument/2006/relationships/customXml" Target="../ink/ink857.xml"/><Relationship Id="rId37" Type="http://schemas.openxmlformats.org/officeDocument/2006/relationships/image" Target="../media/image721.png"/><Relationship Id="rId58" Type="http://schemas.openxmlformats.org/officeDocument/2006/relationships/customXml" Target="../ink/ink742.xml"/><Relationship Id="rId79" Type="http://schemas.openxmlformats.org/officeDocument/2006/relationships/image" Target="../media/image741.png"/><Relationship Id="rId102" Type="http://schemas.openxmlformats.org/officeDocument/2006/relationships/image" Target="../media/image751.png"/><Relationship Id="rId123" Type="http://schemas.openxmlformats.org/officeDocument/2006/relationships/customXml" Target="../ink/ink775.xml"/><Relationship Id="rId144" Type="http://schemas.openxmlformats.org/officeDocument/2006/relationships/image" Target="../media/image772.png"/><Relationship Id="rId90" Type="http://schemas.openxmlformats.org/officeDocument/2006/relationships/customXml" Target="../ink/ink758.xml"/><Relationship Id="rId165" Type="http://schemas.openxmlformats.org/officeDocument/2006/relationships/customXml" Target="../ink/ink796.xml"/><Relationship Id="rId186" Type="http://schemas.openxmlformats.org/officeDocument/2006/relationships/customXml" Target="../ink/ink807.xml"/><Relationship Id="rId211" Type="http://schemas.openxmlformats.org/officeDocument/2006/relationships/image" Target="../media/image804.png"/><Relationship Id="rId232" Type="http://schemas.openxmlformats.org/officeDocument/2006/relationships/image" Target="../media/image813.png"/><Relationship Id="rId253" Type="http://schemas.openxmlformats.org/officeDocument/2006/relationships/customXml" Target="../ink/ink841.xml"/><Relationship Id="rId274" Type="http://schemas.openxmlformats.org/officeDocument/2006/relationships/customXml" Target="../ink/ink852.xml"/><Relationship Id="rId295" Type="http://schemas.openxmlformats.org/officeDocument/2006/relationships/image" Target="../media/image844.png"/><Relationship Id="rId27" Type="http://schemas.openxmlformats.org/officeDocument/2006/relationships/image" Target="../media/image716.png"/><Relationship Id="rId48" Type="http://schemas.openxmlformats.org/officeDocument/2006/relationships/customXml" Target="../ink/ink737.xml"/><Relationship Id="rId69" Type="http://schemas.openxmlformats.org/officeDocument/2006/relationships/image" Target="../media/image737.png"/><Relationship Id="rId113" Type="http://schemas.openxmlformats.org/officeDocument/2006/relationships/customXml" Target="../ink/ink770.xml"/><Relationship Id="rId134" Type="http://schemas.openxmlformats.org/officeDocument/2006/relationships/image" Target="../media/image767.png"/><Relationship Id="rId80" Type="http://schemas.openxmlformats.org/officeDocument/2006/relationships/customXml" Target="../ink/ink753.xml"/><Relationship Id="rId155" Type="http://schemas.openxmlformats.org/officeDocument/2006/relationships/customXml" Target="../ink/ink791.xml"/><Relationship Id="rId176" Type="http://schemas.openxmlformats.org/officeDocument/2006/relationships/customXml" Target="../ink/ink802.xml"/><Relationship Id="rId197" Type="http://schemas.openxmlformats.org/officeDocument/2006/relationships/image" Target="../media/image798.png"/><Relationship Id="rId201" Type="http://schemas.openxmlformats.org/officeDocument/2006/relationships/image" Target="../media/image800.png"/><Relationship Id="rId222" Type="http://schemas.openxmlformats.org/officeDocument/2006/relationships/customXml" Target="../ink/ink825.xml"/><Relationship Id="rId243" Type="http://schemas.openxmlformats.org/officeDocument/2006/relationships/customXml" Target="../ink/ink836.xml"/><Relationship Id="rId264" Type="http://schemas.openxmlformats.org/officeDocument/2006/relationships/customXml" Target="../ink/ink847.xml"/><Relationship Id="rId285" Type="http://schemas.openxmlformats.org/officeDocument/2006/relationships/image" Target="../media/image839.png"/><Relationship Id="rId17" Type="http://schemas.openxmlformats.org/officeDocument/2006/relationships/image" Target="../media/image711.png"/><Relationship Id="rId38" Type="http://schemas.openxmlformats.org/officeDocument/2006/relationships/customXml" Target="../ink/ink732.xml"/><Relationship Id="rId59" Type="http://schemas.openxmlformats.org/officeDocument/2006/relationships/image" Target="../media/image732.png"/><Relationship Id="rId103" Type="http://schemas.openxmlformats.org/officeDocument/2006/relationships/customXml" Target="../ink/ink765.xml"/><Relationship Id="rId124" Type="http://schemas.openxmlformats.org/officeDocument/2006/relationships/image" Target="../media/image762.png"/><Relationship Id="rId70" Type="http://schemas.openxmlformats.org/officeDocument/2006/relationships/customXml" Target="../ink/ink748.xml"/><Relationship Id="rId91" Type="http://schemas.openxmlformats.org/officeDocument/2006/relationships/image" Target="../media/image746.png"/><Relationship Id="rId145" Type="http://schemas.openxmlformats.org/officeDocument/2006/relationships/customXml" Target="../ink/ink786.xml"/><Relationship Id="rId166" Type="http://schemas.openxmlformats.org/officeDocument/2006/relationships/image" Target="../media/image783.png"/><Relationship Id="rId187" Type="http://schemas.openxmlformats.org/officeDocument/2006/relationships/image" Target="../media/image7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20.xml"/><Relationship Id="rId233" Type="http://schemas.openxmlformats.org/officeDocument/2006/relationships/customXml" Target="../ink/ink831.xml"/><Relationship Id="rId254" Type="http://schemas.openxmlformats.org/officeDocument/2006/relationships/image" Target="../media/image824.png"/><Relationship Id="rId28" Type="http://schemas.openxmlformats.org/officeDocument/2006/relationships/customXml" Target="../ink/ink727.xml"/><Relationship Id="rId49" Type="http://schemas.openxmlformats.org/officeDocument/2006/relationships/image" Target="../media/image727.png"/><Relationship Id="rId114" Type="http://schemas.openxmlformats.org/officeDocument/2006/relationships/image" Target="../media/image757.png"/><Relationship Id="rId275" Type="http://schemas.openxmlformats.org/officeDocument/2006/relationships/image" Target="../media/image834.png"/><Relationship Id="rId60" Type="http://schemas.openxmlformats.org/officeDocument/2006/relationships/customXml" Target="../ink/ink743.xml"/><Relationship Id="rId81" Type="http://schemas.openxmlformats.org/officeDocument/2006/relationships/image" Target="../media/image48.png"/><Relationship Id="rId135" Type="http://schemas.openxmlformats.org/officeDocument/2006/relationships/customXml" Target="../ink/ink781.xml"/><Relationship Id="rId156" Type="http://schemas.openxmlformats.org/officeDocument/2006/relationships/image" Target="../media/image778.png"/><Relationship Id="rId177" Type="http://schemas.openxmlformats.org/officeDocument/2006/relationships/image" Target="../media/image788.png"/><Relationship Id="rId198" Type="http://schemas.openxmlformats.org/officeDocument/2006/relationships/customXml" Target="../ink/ink813.xml"/><Relationship Id="rId202" Type="http://schemas.openxmlformats.org/officeDocument/2006/relationships/customXml" Target="../ink/ink815.xml"/><Relationship Id="rId223" Type="http://schemas.openxmlformats.org/officeDocument/2006/relationships/customXml" Target="../ink/ink826.xml"/><Relationship Id="rId244" Type="http://schemas.openxmlformats.org/officeDocument/2006/relationships/image" Target="../media/image819.png"/><Relationship Id="rId18" Type="http://schemas.openxmlformats.org/officeDocument/2006/relationships/customXml" Target="../ink/ink722.xml"/><Relationship Id="rId39" Type="http://schemas.openxmlformats.org/officeDocument/2006/relationships/image" Target="../media/image722.png"/><Relationship Id="rId265" Type="http://schemas.openxmlformats.org/officeDocument/2006/relationships/image" Target="../media/image829.png"/><Relationship Id="rId286" Type="http://schemas.openxmlformats.org/officeDocument/2006/relationships/customXml" Target="../ink/ink858.xml"/><Relationship Id="rId50" Type="http://schemas.openxmlformats.org/officeDocument/2006/relationships/customXml" Target="../ink/ink738.xml"/><Relationship Id="rId104" Type="http://schemas.openxmlformats.org/officeDocument/2006/relationships/image" Target="../media/image752.png"/><Relationship Id="rId125" Type="http://schemas.openxmlformats.org/officeDocument/2006/relationships/customXml" Target="../ink/ink776.xml"/><Relationship Id="rId146" Type="http://schemas.openxmlformats.org/officeDocument/2006/relationships/image" Target="../media/image773.png"/><Relationship Id="rId167" Type="http://schemas.openxmlformats.org/officeDocument/2006/relationships/customXml" Target="../ink/ink797.xml"/><Relationship Id="rId188" Type="http://schemas.openxmlformats.org/officeDocument/2006/relationships/customXml" Target="../ink/ink808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75.xml"/><Relationship Id="rId117" Type="http://schemas.openxmlformats.org/officeDocument/2006/relationships/image" Target="../media/image899.png"/><Relationship Id="rId21" Type="http://schemas.openxmlformats.org/officeDocument/2006/relationships/image" Target="../media/image854.png"/><Relationship Id="rId42" Type="http://schemas.openxmlformats.org/officeDocument/2006/relationships/customXml" Target="../ink/ink883.xml"/><Relationship Id="rId47" Type="http://schemas.openxmlformats.org/officeDocument/2006/relationships/image" Target="../media/image865.png"/><Relationship Id="rId63" Type="http://schemas.openxmlformats.org/officeDocument/2006/relationships/customXml" Target="../ink/ink894.xml"/><Relationship Id="rId68" Type="http://schemas.openxmlformats.org/officeDocument/2006/relationships/image" Target="../media/image875.png"/><Relationship Id="rId84" Type="http://schemas.openxmlformats.org/officeDocument/2006/relationships/customXml" Target="../ink/ink905.xml"/><Relationship Id="rId89" Type="http://schemas.openxmlformats.org/officeDocument/2006/relationships/image" Target="../media/image885.png"/><Relationship Id="rId112" Type="http://schemas.openxmlformats.org/officeDocument/2006/relationships/customXml" Target="../ink/ink919.xml"/><Relationship Id="rId16" Type="http://schemas.openxmlformats.org/officeDocument/2006/relationships/customXml" Target="../ink/ink870.xml"/><Relationship Id="rId107" Type="http://schemas.openxmlformats.org/officeDocument/2006/relationships/image" Target="../media/image894.png"/><Relationship Id="rId11" Type="http://schemas.openxmlformats.org/officeDocument/2006/relationships/image" Target="../media/image849.png"/><Relationship Id="rId32" Type="http://schemas.openxmlformats.org/officeDocument/2006/relationships/customXml" Target="../ink/ink878.xml"/><Relationship Id="rId37" Type="http://schemas.openxmlformats.org/officeDocument/2006/relationships/image" Target="../media/image331.png"/><Relationship Id="rId53" Type="http://schemas.openxmlformats.org/officeDocument/2006/relationships/image" Target="../media/image868.png"/><Relationship Id="rId58" Type="http://schemas.openxmlformats.org/officeDocument/2006/relationships/customXml" Target="../ink/ink891.xml"/><Relationship Id="rId74" Type="http://schemas.openxmlformats.org/officeDocument/2006/relationships/image" Target="../media/image878.png"/><Relationship Id="rId79" Type="http://schemas.openxmlformats.org/officeDocument/2006/relationships/customXml" Target="../ink/ink902.xml"/><Relationship Id="rId102" Type="http://schemas.openxmlformats.org/officeDocument/2006/relationships/customXml" Target="../ink/ink914.xml"/><Relationship Id="rId123" Type="http://schemas.openxmlformats.org/officeDocument/2006/relationships/image" Target="../media/image902.png"/><Relationship Id="rId5" Type="http://schemas.openxmlformats.org/officeDocument/2006/relationships/image" Target="../media/image846.png"/><Relationship Id="rId90" Type="http://schemas.openxmlformats.org/officeDocument/2006/relationships/customXml" Target="../ink/ink908.xml"/><Relationship Id="rId95" Type="http://schemas.openxmlformats.org/officeDocument/2006/relationships/image" Target="../media/image888.png"/><Relationship Id="rId19" Type="http://schemas.openxmlformats.org/officeDocument/2006/relationships/image" Target="../media/image853.png"/><Relationship Id="rId14" Type="http://schemas.openxmlformats.org/officeDocument/2006/relationships/customXml" Target="../ink/ink869.xml"/><Relationship Id="rId22" Type="http://schemas.openxmlformats.org/officeDocument/2006/relationships/customXml" Target="../ink/ink873.xml"/><Relationship Id="rId27" Type="http://schemas.openxmlformats.org/officeDocument/2006/relationships/image" Target="../media/image857.png"/><Relationship Id="rId30" Type="http://schemas.openxmlformats.org/officeDocument/2006/relationships/customXml" Target="../ink/ink877.xml"/><Relationship Id="rId35" Type="http://schemas.openxmlformats.org/officeDocument/2006/relationships/image" Target="../media/image860.png"/><Relationship Id="rId43" Type="http://schemas.openxmlformats.org/officeDocument/2006/relationships/image" Target="../media/image863.png"/><Relationship Id="rId48" Type="http://schemas.openxmlformats.org/officeDocument/2006/relationships/customXml" Target="../ink/ink886.xml"/><Relationship Id="rId56" Type="http://schemas.openxmlformats.org/officeDocument/2006/relationships/customXml" Target="../ink/ink890.xml"/><Relationship Id="rId64" Type="http://schemas.openxmlformats.org/officeDocument/2006/relationships/image" Target="../media/image873.png"/><Relationship Id="rId69" Type="http://schemas.openxmlformats.org/officeDocument/2006/relationships/customXml" Target="../ink/ink897.xml"/><Relationship Id="rId77" Type="http://schemas.openxmlformats.org/officeDocument/2006/relationships/customXml" Target="../ink/ink901.xml"/><Relationship Id="rId100" Type="http://schemas.openxmlformats.org/officeDocument/2006/relationships/customXml" Target="../ink/ink913.xml"/><Relationship Id="rId105" Type="http://schemas.openxmlformats.org/officeDocument/2006/relationships/image" Target="../media/image893.png"/><Relationship Id="rId113" Type="http://schemas.openxmlformats.org/officeDocument/2006/relationships/image" Target="../media/image897.png"/><Relationship Id="rId118" Type="http://schemas.openxmlformats.org/officeDocument/2006/relationships/customXml" Target="../ink/ink922.xml"/><Relationship Id="rId126" Type="http://schemas.openxmlformats.org/officeDocument/2006/relationships/customXml" Target="../ink/ink926.xml"/><Relationship Id="rId8" Type="http://schemas.openxmlformats.org/officeDocument/2006/relationships/customXml" Target="../ink/ink866.xml"/><Relationship Id="rId51" Type="http://schemas.openxmlformats.org/officeDocument/2006/relationships/image" Target="../media/image867.png"/><Relationship Id="rId72" Type="http://schemas.openxmlformats.org/officeDocument/2006/relationships/image" Target="../media/image877.png"/><Relationship Id="rId80" Type="http://schemas.openxmlformats.org/officeDocument/2006/relationships/image" Target="../media/image881.png"/><Relationship Id="rId85" Type="http://schemas.openxmlformats.org/officeDocument/2006/relationships/image" Target="../media/image883.png"/><Relationship Id="rId93" Type="http://schemas.openxmlformats.org/officeDocument/2006/relationships/image" Target="../media/image887.png"/><Relationship Id="rId98" Type="http://schemas.openxmlformats.org/officeDocument/2006/relationships/customXml" Target="../ink/ink912.xml"/><Relationship Id="rId121" Type="http://schemas.openxmlformats.org/officeDocument/2006/relationships/image" Target="../media/image901.png"/><Relationship Id="rId3" Type="http://schemas.openxmlformats.org/officeDocument/2006/relationships/image" Target="../media/image845.png"/><Relationship Id="rId12" Type="http://schemas.openxmlformats.org/officeDocument/2006/relationships/customXml" Target="../ink/ink868.xml"/><Relationship Id="rId17" Type="http://schemas.openxmlformats.org/officeDocument/2006/relationships/image" Target="../media/image852.png"/><Relationship Id="rId25" Type="http://schemas.openxmlformats.org/officeDocument/2006/relationships/image" Target="../media/image856.png"/><Relationship Id="rId33" Type="http://schemas.openxmlformats.org/officeDocument/2006/relationships/image" Target="../media/image859.png"/><Relationship Id="rId38" Type="http://schemas.openxmlformats.org/officeDocument/2006/relationships/customXml" Target="../ink/ink881.xml"/><Relationship Id="rId46" Type="http://schemas.openxmlformats.org/officeDocument/2006/relationships/customXml" Target="../ink/ink885.xml"/><Relationship Id="rId59" Type="http://schemas.openxmlformats.org/officeDocument/2006/relationships/customXml" Target="../ink/ink892.xml"/><Relationship Id="rId67" Type="http://schemas.openxmlformats.org/officeDocument/2006/relationships/customXml" Target="../ink/ink896.xml"/><Relationship Id="rId103" Type="http://schemas.openxmlformats.org/officeDocument/2006/relationships/image" Target="../media/image892.png"/><Relationship Id="rId108" Type="http://schemas.openxmlformats.org/officeDocument/2006/relationships/customXml" Target="../ink/ink917.xml"/><Relationship Id="rId116" Type="http://schemas.openxmlformats.org/officeDocument/2006/relationships/customXml" Target="../ink/ink921.xml"/><Relationship Id="rId124" Type="http://schemas.openxmlformats.org/officeDocument/2006/relationships/customXml" Target="../ink/ink925.xml"/><Relationship Id="rId20" Type="http://schemas.openxmlformats.org/officeDocument/2006/relationships/customXml" Target="../ink/ink872.xml"/><Relationship Id="rId41" Type="http://schemas.openxmlformats.org/officeDocument/2006/relationships/image" Target="../media/image862.png"/><Relationship Id="rId54" Type="http://schemas.openxmlformats.org/officeDocument/2006/relationships/customXml" Target="../ink/ink889.xml"/><Relationship Id="rId62" Type="http://schemas.openxmlformats.org/officeDocument/2006/relationships/image" Target="../media/image872.png"/><Relationship Id="rId70" Type="http://schemas.openxmlformats.org/officeDocument/2006/relationships/image" Target="../media/image876.png"/><Relationship Id="rId75" Type="http://schemas.openxmlformats.org/officeDocument/2006/relationships/customXml" Target="../ink/ink900.xml"/><Relationship Id="rId83" Type="http://schemas.openxmlformats.org/officeDocument/2006/relationships/customXml" Target="../ink/ink904.xml"/><Relationship Id="rId88" Type="http://schemas.openxmlformats.org/officeDocument/2006/relationships/customXml" Target="../ink/ink907.xml"/><Relationship Id="rId91" Type="http://schemas.openxmlformats.org/officeDocument/2006/relationships/image" Target="../media/image886.png"/><Relationship Id="rId96" Type="http://schemas.openxmlformats.org/officeDocument/2006/relationships/customXml" Target="../ink/ink911.xml"/><Relationship Id="rId111" Type="http://schemas.openxmlformats.org/officeDocument/2006/relationships/image" Target="../media/image89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65.xml"/><Relationship Id="rId15" Type="http://schemas.openxmlformats.org/officeDocument/2006/relationships/image" Target="../media/image851.png"/><Relationship Id="rId23" Type="http://schemas.openxmlformats.org/officeDocument/2006/relationships/image" Target="../media/image855.png"/><Relationship Id="rId28" Type="http://schemas.openxmlformats.org/officeDocument/2006/relationships/customXml" Target="../ink/ink876.xml"/><Relationship Id="rId36" Type="http://schemas.openxmlformats.org/officeDocument/2006/relationships/customXml" Target="../ink/ink880.xml"/><Relationship Id="rId49" Type="http://schemas.openxmlformats.org/officeDocument/2006/relationships/image" Target="../media/image866.png"/><Relationship Id="rId57" Type="http://schemas.openxmlformats.org/officeDocument/2006/relationships/image" Target="../media/image870.png"/><Relationship Id="rId106" Type="http://schemas.openxmlformats.org/officeDocument/2006/relationships/customXml" Target="../ink/ink916.xml"/><Relationship Id="rId114" Type="http://schemas.openxmlformats.org/officeDocument/2006/relationships/customXml" Target="../ink/ink920.xml"/><Relationship Id="rId119" Type="http://schemas.openxmlformats.org/officeDocument/2006/relationships/image" Target="../media/image900.png"/><Relationship Id="rId127" Type="http://schemas.openxmlformats.org/officeDocument/2006/relationships/image" Target="../media/image903.png"/><Relationship Id="rId10" Type="http://schemas.openxmlformats.org/officeDocument/2006/relationships/customXml" Target="../ink/ink867.xml"/><Relationship Id="rId31" Type="http://schemas.openxmlformats.org/officeDocument/2006/relationships/image" Target="../media/image360.png"/><Relationship Id="rId44" Type="http://schemas.openxmlformats.org/officeDocument/2006/relationships/customXml" Target="../ink/ink884.xml"/><Relationship Id="rId52" Type="http://schemas.openxmlformats.org/officeDocument/2006/relationships/customXml" Target="../ink/ink888.xml"/><Relationship Id="rId60" Type="http://schemas.openxmlformats.org/officeDocument/2006/relationships/image" Target="../media/image871.png"/><Relationship Id="rId65" Type="http://schemas.openxmlformats.org/officeDocument/2006/relationships/customXml" Target="../ink/ink895.xml"/><Relationship Id="rId73" Type="http://schemas.openxmlformats.org/officeDocument/2006/relationships/customXml" Target="../ink/ink899.xml"/><Relationship Id="rId78" Type="http://schemas.openxmlformats.org/officeDocument/2006/relationships/image" Target="../media/image880.png"/><Relationship Id="rId81" Type="http://schemas.openxmlformats.org/officeDocument/2006/relationships/customXml" Target="../ink/ink903.xml"/><Relationship Id="rId86" Type="http://schemas.openxmlformats.org/officeDocument/2006/relationships/customXml" Target="../ink/ink906.xml"/><Relationship Id="rId94" Type="http://schemas.openxmlformats.org/officeDocument/2006/relationships/customXml" Target="../ink/ink910.xml"/><Relationship Id="rId99" Type="http://schemas.openxmlformats.org/officeDocument/2006/relationships/image" Target="../media/image890.png"/><Relationship Id="rId101" Type="http://schemas.openxmlformats.org/officeDocument/2006/relationships/image" Target="../media/image891.png"/><Relationship Id="rId122" Type="http://schemas.openxmlformats.org/officeDocument/2006/relationships/customXml" Target="../ink/ink924.xml"/><Relationship Id="rId4" Type="http://schemas.openxmlformats.org/officeDocument/2006/relationships/customXml" Target="../ink/ink864.xml"/><Relationship Id="rId9" Type="http://schemas.openxmlformats.org/officeDocument/2006/relationships/image" Target="../media/image848.png"/><Relationship Id="rId13" Type="http://schemas.openxmlformats.org/officeDocument/2006/relationships/image" Target="../media/image850.png"/><Relationship Id="rId18" Type="http://schemas.openxmlformats.org/officeDocument/2006/relationships/customXml" Target="../ink/ink871.xml"/><Relationship Id="rId39" Type="http://schemas.openxmlformats.org/officeDocument/2006/relationships/image" Target="../media/image861.png"/><Relationship Id="rId109" Type="http://schemas.openxmlformats.org/officeDocument/2006/relationships/image" Target="../media/image895.png"/><Relationship Id="rId34" Type="http://schemas.openxmlformats.org/officeDocument/2006/relationships/customXml" Target="../ink/ink879.xml"/><Relationship Id="rId50" Type="http://schemas.openxmlformats.org/officeDocument/2006/relationships/customXml" Target="../ink/ink887.xml"/><Relationship Id="rId55" Type="http://schemas.openxmlformats.org/officeDocument/2006/relationships/image" Target="../media/image869.png"/><Relationship Id="rId76" Type="http://schemas.openxmlformats.org/officeDocument/2006/relationships/image" Target="../media/image879.png"/><Relationship Id="rId97" Type="http://schemas.openxmlformats.org/officeDocument/2006/relationships/image" Target="../media/image889.png"/><Relationship Id="rId104" Type="http://schemas.openxmlformats.org/officeDocument/2006/relationships/customXml" Target="../ink/ink915.xml"/><Relationship Id="rId120" Type="http://schemas.openxmlformats.org/officeDocument/2006/relationships/customXml" Target="../ink/ink923.xml"/><Relationship Id="rId125" Type="http://schemas.openxmlformats.org/officeDocument/2006/relationships/image" Target="../media/image351.png"/><Relationship Id="rId7" Type="http://schemas.openxmlformats.org/officeDocument/2006/relationships/image" Target="../media/image847.png"/><Relationship Id="rId71" Type="http://schemas.openxmlformats.org/officeDocument/2006/relationships/customXml" Target="../ink/ink898.xml"/><Relationship Id="rId92" Type="http://schemas.openxmlformats.org/officeDocument/2006/relationships/customXml" Target="../ink/ink909.xml"/><Relationship Id="rId2" Type="http://schemas.openxmlformats.org/officeDocument/2006/relationships/customXml" Target="../ink/ink863.xml"/><Relationship Id="rId29" Type="http://schemas.openxmlformats.org/officeDocument/2006/relationships/image" Target="../media/image858.png"/><Relationship Id="rId24" Type="http://schemas.openxmlformats.org/officeDocument/2006/relationships/customXml" Target="../ink/ink874.xml"/><Relationship Id="rId40" Type="http://schemas.openxmlformats.org/officeDocument/2006/relationships/customXml" Target="../ink/ink882.xml"/><Relationship Id="rId45" Type="http://schemas.openxmlformats.org/officeDocument/2006/relationships/image" Target="../media/image864.png"/><Relationship Id="rId66" Type="http://schemas.openxmlformats.org/officeDocument/2006/relationships/image" Target="../media/image874.png"/><Relationship Id="rId87" Type="http://schemas.openxmlformats.org/officeDocument/2006/relationships/image" Target="../media/image884.png"/><Relationship Id="rId110" Type="http://schemas.openxmlformats.org/officeDocument/2006/relationships/customXml" Target="../ink/ink918.xml"/><Relationship Id="rId115" Type="http://schemas.openxmlformats.org/officeDocument/2006/relationships/image" Target="../media/image898.png"/><Relationship Id="rId61" Type="http://schemas.openxmlformats.org/officeDocument/2006/relationships/customXml" Target="../ink/ink893.xml"/><Relationship Id="rId82" Type="http://schemas.openxmlformats.org/officeDocument/2006/relationships/image" Target="../media/image882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61.png"/><Relationship Id="rId21" Type="http://schemas.openxmlformats.org/officeDocument/2006/relationships/image" Target="../media/image913.png"/><Relationship Id="rId42" Type="http://schemas.openxmlformats.org/officeDocument/2006/relationships/customXml" Target="../ink/ink947.xml"/><Relationship Id="rId63" Type="http://schemas.openxmlformats.org/officeDocument/2006/relationships/image" Target="../media/image934.png"/><Relationship Id="rId84" Type="http://schemas.openxmlformats.org/officeDocument/2006/relationships/customXml" Target="../ink/ink968.xml"/><Relationship Id="rId138" Type="http://schemas.openxmlformats.org/officeDocument/2006/relationships/image" Target="../media/image971.png"/><Relationship Id="rId159" Type="http://schemas.openxmlformats.org/officeDocument/2006/relationships/customXml" Target="../ink/ink1006.xml"/><Relationship Id="rId170" Type="http://schemas.openxmlformats.org/officeDocument/2006/relationships/image" Target="../media/image987.png"/><Relationship Id="rId191" Type="http://schemas.openxmlformats.org/officeDocument/2006/relationships/customXml" Target="../ink/ink1022.xml"/><Relationship Id="rId205" Type="http://schemas.openxmlformats.org/officeDocument/2006/relationships/customXml" Target="../ink/ink1029.xml"/><Relationship Id="rId226" Type="http://schemas.openxmlformats.org/officeDocument/2006/relationships/customXml" Target="../ink/ink1040.xml"/><Relationship Id="rId107" Type="http://schemas.openxmlformats.org/officeDocument/2006/relationships/image" Target="../media/image956.png"/><Relationship Id="rId11" Type="http://schemas.openxmlformats.org/officeDocument/2006/relationships/image" Target="../media/image908.png"/><Relationship Id="rId32" Type="http://schemas.openxmlformats.org/officeDocument/2006/relationships/customXml" Target="../ink/ink942.xml"/><Relationship Id="rId53" Type="http://schemas.openxmlformats.org/officeDocument/2006/relationships/image" Target="../media/image929.png"/><Relationship Id="rId74" Type="http://schemas.openxmlformats.org/officeDocument/2006/relationships/customXml" Target="../ink/ink963.xml"/><Relationship Id="rId128" Type="http://schemas.openxmlformats.org/officeDocument/2006/relationships/image" Target="../media/image966.png"/><Relationship Id="rId149" Type="http://schemas.openxmlformats.org/officeDocument/2006/relationships/customXml" Target="../ink/ink1001.xml"/><Relationship Id="rId5" Type="http://schemas.openxmlformats.org/officeDocument/2006/relationships/image" Target="../media/image905.png"/><Relationship Id="rId95" Type="http://schemas.openxmlformats.org/officeDocument/2006/relationships/image" Target="../media/image950.png"/><Relationship Id="rId160" Type="http://schemas.openxmlformats.org/officeDocument/2006/relationships/image" Target="../media/image982.png"/><Relationship Id="rId181" Type="http://schemas.openxmlformats.org/officeDocument/2006/relationships/customXml" Target="../ink/ink1017.xml"/><Relationship Id="rId216" Type="http://schemas.openxmlformats.org/officeDocument/2006/relationships/image" Target="../media/image1010.png"/><Relationship Id="rId237" Type="http://schemas.openxmlformats.org/officeDocument/2006/relationships/image" Target="../media/image1020.png"/><Relationship Id="rId22" Type="http://schemas.openxmlformats.org/officeDocument/2006/relationships/customXml" Target="../ink/ink937.xml"/><Relationship Id="rId43" Type="http://schemas.openxmlformats.org/officeDocument/2006/relationships/image" Target="../media/image924.png"/><Relationship Id="rId64" Type="http://schemas.openxmlformats.org/officeDocument/2006/relationships/customXml" Target="../ink/ink958.xml"/><Relationship Id="rId118" Type="http://schemas.openxmlformats.org/officeDocument/2006/relationships/customXml" Target="../ink/ink985.xml"/><Relationship Id="rId139" Type="http://schemas.openxmlformats.org/officeDocument/2006/relationships/customXml" Target="../ink/ink996.xml"/><Relationship Id="rId85" Type="http://schemas.openxmlformats.org/officeDocument/2006/relationships/image" Target="../media/image945.png"/><Relationship Id="rId150" Type="http://schemas.openxmlformats.org/officeDocument/2006/relationships/image" Target="../media/image977.png"/><Relationship Id="rId171" Type="http://schemas.openxmlformats.org/officeDocument/2006/relationships/customXml" Target="../ink/ink1012.xml"/><Relationship Id="rId192" Type="http://schemas.openxmlformats.org/officeDocument/2006/relationships/image" Target="../media/image998.png"/><Relationship Id="rId206" Type="http://schemas.openxmlformats.org/officeDocument/2006/relationships/image" Target="../media/image1005.png"/><Relationship Id="rId227" Type="http://schemas.openxmlformats.org/officeDocument/2006/relationships/image" Target="../media/image1015.png"/><Relationship Id="rId201" Type="http://schemas.openxmlformats.org/officeDocument/2006/relationships/customXml" Target="../ink/ink1027.xml"/><Relationship Id="rId222" Type="http://schemas.openxmlformats.org/officeDocument/2006/relationships/customXml" Target="../ink/ink1038.xml"/><Relationship Id="rId243" Type="http://schemas.openxmlformats.org/officeDocument/2006/relationships/customXml" Target="../ink/ink1049.xml"/><Relationship Id="rId12" Type="http://schemas.openxmlformats.org/officeDocument/2006/relationships/customXml" Target="../ink/ink932.xml"/><Relationship Id="rId17" Type="http://schemas.openxmlformats.org/officeDocument/2006/relationships/image" Target="../media/image911.png"/><Relationship Id="rId33" Type="http://schemas.openxmlformats.org/officeDocument/2006/relationships/image" Target="../media/image919.png"/><Relationship Id="rId38" Type="http://schemas.openxmlformats.org/officeDocument/2006/relationships/customXml" Target="../ink/ink945.xml"/><Relationship Id="rId59" Type="http://schemas.openxmlformats.org/officeDocument/2006/relationships/image" Target="../media/image932.png"/><Relationship Id="rId103" Type="http://schemas.openxmlformats.org/officeDocument/2006/relationships/image" Target="../media/image954.png"/><Relationship Id="rId108" Type="http://schemas.openxmlformats.org/officeDocument/2006/relationships/customXml" Target="../ink/ink980.xml"/><Relationship Id="rId124" Type="http://schemas.openxmlformats.org/officeDocument/2006/relationships/image" Target="../media/image964.png"/><Relationship Id="rId129" Type="http://schemas.openxmlformats.org/officeDocument/2006/relationships/customXml" Target="../ink/ink991.xml"/><Relationship Id="rId54" Type="http://schemas.openxmlformats.org/officeDocument/2006/relationships/customXml" Target="../ink/ink953.xml"/><Relationship Id="rId70" Type="http://schemas.openxmlformats.org/officeDocument/2006/relationships/customXml" Target="../ink/ink961.xml"/><Relationship Id="rId75" Type="http://schemas.openxmlformats.org/officeDocument/2006/relationships/image" Target="../media/image940.png"/><Relationship Id="rId91" Type="http://schemas.openxmlformats.org/officeDocument/2006/relationships/image" Target="../media/image948.png"/><Relationship Id="rId96" Type="http://schemas.openxmlformats.org/officeDocument/2006/relationships/customXml" Target="../ink/ink974.xml"/><Relationship Id="rId140" Type="http://schemas.openxmlformats.org/officeDocument/2006/relationships/image" Target="../media/image972.png"/><Relationship Id="rId145" Type="http://schemas.openxmlformats.org/officeDocument/2006/relationships/customXml" Target="../ink/ink999.xml"/><Relationship Id="rId161" Type="http://schemas.openxmlformats.org/officeDocument/2006/relationships/customXml" Target="../ink/ink1007.xml"/><Relationship Id="rId166" Type="http://schemas.openxmlformats.org/officeDocument/2006/relationships/image" Target="../media/image985.png"/><Relationship Id="rId182" Type="http://schemas.openxmlformats.org/officeDocument/2006/relationships/image" Target="../media/image993.png"/><Relationship Id="rId187" Type="http://schemas.openxmlformats.org/officeDocument/2006/relationships/customXml" Target="../ink/ink1020.xml"/><Relationship Id="rId217" Type="http://schemas.openxmlformats.org/officeDocument/2006/relationships/customXml" Target="../ink/ink10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9.xml"/><Relationship Id="rId212" Type="http://schemas.openxmlformats.org/officeDocument/2006/relationships/image" Target="../media/image1008.png"/><Relationship Id="rId233" Type="http://schemas.openxmlformats.org/officeDocument/2006/relationships/image" Target="../media/image1018.png"/><Relationship Id="rId238" Type="http://schemas.openxmlformats.org/officeDocument/2006/relationships/customXml" Target="../ink/ink1046.xml"/><Relationship Id="rId23" Type="http://schemas.openxmlformats.org/officeDocument/2006/relationships/image" Target="../media/image914.png"/><Relationship Id="rId28" Type="http://schemas.openxmlformats.org/officeDocument/2006/relationships/customXml" Target="../ink/ink940.xml"/><Relationship Id="rId49" Type="http://schemas.openxmlformats.org/officeDocument/2006/relationships/image" Target="../media/image927.png"/><Relationship Id="rId114" Type="http://schemas.openxmlformats.org/officeDocument/2006/relationships/customXml" Target="../ink/ink983.xml"/><Relationship Id="rId119" Type="http://schemas.openxmlformats.org/officeDocument/2006/relationships/image" Target="../media/image962.png"/><Relationship Id="rId44" Type="http://schemas.openxmlformats.org/officeDocument/2006/relationships/customXml" Target="../ink/ink948.xml"/><Relationship Id="rId60" Type="http://schemas.openxmlformats.org/officeDocument/2006/relationships/customXml" Target="../ink/ink956.xml"/><Relationship Id="rId65" Type="http://schemas.openxmlformats.org/officeDocument/2006/relationships/image" Target="../media/image935.png"/><Relationship Id="rId81" Type="http://schemas.openxmlformats.org/officeDocument/2006/relationships/image" Target="../media/image943.png"/><Relationship Id="rId86" Type="http://schemas.openxmlformats.org/officeDocument/2006/relationships/customXml" Target="../ink/ink969.xml"/><Relationship Id="rId130" Type="http://schemas.openxmlformats.org/officeDocument/2006/relationships/image" Target="../media/image967.png"/><Relationship Id="rId135" Type="http://schemas.openxmlformats.org/officeDocument/2006/relationships/customXml" Target="../ink/ink994.xml"/><Relationship Id="rId151" Type="http://schemas.openxmlformats.org/officeDocument/2006/relationships/customXml" Target="../ink/ink1002.xml"/><Relationship Id="rId156" Type="http://schemas.openxmlformats.org/officeDocument/2006/relationships/image" Target="../media/image980.png"/><Relationship Id="rId177" Type="http://schemas.openxmlformats.org/officeDocument/2006/relationships/customXml" Target="../ink/ink1015.xml"/><Relationship Id="rId198" Type="http://schemas.openxmlformats.org/officeDocument/2006/relationships/image" Target="../media/image1001.png"/><Relationship Id="rId172" Type="http://schemas.openxmlformats.org/officeDocument/2006/relationships/image" Target="../media/image988.png"/><Relationship Id="rId193" Type="http://schemas.openxmlformats.org/officeDocument/2006/relationships/customXml" Target="../ink/ink1023.xml"/><Relationship Id="rId202" Type="http://schemas.openxmlformats.org/officeDocument/2006/relationships/image" Target="../media/image1003.png"/><Relationship Id="rId207" Type="http://schemas.openxmlformats.org/officeDocument/2006/relationships/customXml" Target="../ink/ink1030.xml"/><Relationship Id="rId223" Type="http://schemas.openxmlformats.org/officeDocument/2006/relationships/image" Target="../media/image1013.png"/><Relationship Id="rId228" Type="http://schemas.openxmlformats.org/officeDocument/2006/relationships/customXml" Target="../ink/ink1041.xml"/><Relationship Id="rId244" Type="http://schemas.openxmlformats.org/officeDocument/2006/relationships/image" Target="../media/image1023.png"/><Relationship Id="rId13" Type="http://schemas.openxmlformats.org/officeDocument/2006/relationships/image" Target="../media/image909.png"/><Relationship Id="rId18" Type="http://schemas.openxmlformats.org/officeDocument/2006/relationships/customXml" Target="../ink/ink935.xml"/><Relationship Id="rId39" Type="http://schemas.openxmlformats.org/officeDocument/2006/relationships/image" Target="../media/image922.png"/><Relationship Id="rId109" Type="http://schemas.openxmlformats.org/officeDocument/2006/relationships/image" Target="../media/image957.png"/><Relationship Id="rId34" Type="http://schemas.openxmlformats.org/officeDocument/2006/relationships/customXml" Target="../ink/ink943.xml"/><Relationship Id="rId50" Type="http://schemas.openxmlformats.org/officeDocument/2006/relationships/customXml" Target="../ink/ink951.xml"/><Relationship Id="rId55" Type="http://schemas.openxmlformats.org/officeDocument/2006/relationships/image" Target="../media/image930.png"/><Relationship Id="rId76" Type="http://schemas.openxmlformats.org/officeDocument/2006/relationships/customXml" Target="../ink/ink964.xml"/><Relationship Id="rId97" Type="http://schemas.openxmlformats.org/officeDocument/2006/relationships/image" Target="../media/image951.png"/><Relationship Id="rId104" Type="http://schemas.openxmlformats.org/officeDocument/2006/relationships/customXml" Target="../ink/ink978.xml"/><Relationship Id="rId120" Type="http://schemas.openxmlformats.org/officeDocument/2006/relationships/customXml" Target="../ink/ink986.xml"/><Relationship Id="rId125" Type="http://schemas.openxmlformats.org/officeDocument/2006/relationships/customXml" Target="../ink/ink989.xml"/><Relationship Id="rId141" Type="http://schemas.openxmlformats.org/officeDocument/2006/relationships/customXml" Target="../ink/ink997.xml"/><Relationship Id="rId146" Type="http://schemas.openxmlformats.org/officeDocument/2006/relationships/image" Target="../media/image975.png"/><Relationship Id="rId167" Type="http://schemas.openxmlformats.org/officeDocument/2006/relationships/customXml" Target="../ink/ink1010.xml"/><Relationship Id="rId188" Type="http://schemas.openxmlformats.org/officeDocument/2006/relationships/image" Target="../media/image996.png"/><Relationship Id="rId7" Type="http://schemas.openxmlformats.org/officeDocument/2006/relationships/image" Target="../media/image906.png"/><Relationship Id="rId71" Type="http://schemas.openxmlformats.org/officeDocument/2006/relationships/image" Target="../media/image938.png"/><Relationship Id="rId92" Type="http://schemas.openxmlformats.org/officeDocument/2006/relationships/customXml" Target="../ink/ink972.xml"/><Relationship Id="rId162" Type="http://schemas.openxmlformats.org/officeDocument/2006/relationships/image" Target="../media/image983.png"/><Relationship Id="rId183" Type="http://schemas.openxmlformats.org/officeDocument/2006/relationships/customXml" Target="../ink/ink1018.xml"/><Relationship Id="rId213" Type="http://schemas.openxmlformats.org/officeDocument/2006/relationships/customXml" Target="../ink/ink1033.xml"/><Relationship Id="rId218" Type="http://schemas.openxmlformats.org/officeDocument/2006/relationships/customXml" Target="../ink/ink1036.xml"/><Relationship Id="rId234" Type="http://schemas.openxmlformats.org/officeDocument/2006/relationships/customXml" Target="../ink/ink1044.xml"/><Relationship Id="rId239" Type="http://schemas.openxmlformats.org/officeDocument/2006/relationships/customXml" Target="../ink/ink1047.xml"/><Relationship Id="rId2" Type="http://schemas.openxmlformats.org/officeDocument/2006/relationships/customXml" Target="../ink/ink927.xml"/><Relationship Id="rId29" Type="http://schemas.openxmlformats.org/officeDocument/2006/relationships/image" Target="../media/image917.png"/><Relationship Id="rId24" Type="http://schemas.openxmlformats.org/officeDocument/2006/relationships/customXml" Target="../ink/ink938.xml"/><Relationship Id="rId40" Type="http://schemas.openxmlformats.org/officeDocument/2006/relationships/customXml" Target="../ink/ink946.xml"/><Relationship Id="rId45" Type="http://schemas.openxmlformats.org/officeDocument/2006/relationships/image" Target="../media/image925.png"/><Relationship Id="rId66" Type="http://schemas.openxmlformats.org/officeDocument/2006/relationships/customXml" Target="../ink/ink959.xml"/><Relationship Id="rId87" Type="http://schemas.openxmlformats.org/officeDocument/2006/relationships/image" Target="../media/image946.png"/><Relationship Id="rId110" Type="http://schemas.openxmlformats.org/officeDocument/2006/relationships/customXml" Target="../ink/ink981.xml"/><Relationship Id="rId115" Type="http://schemas.openxmlformats.org/officeDocument/2006/relationships/image" Target="../media/image960.png"/><Relationship Id="rId131" Type="http://schemas.openxmlformats.org/officeDocument/2006/relationships/customXml" Target="../ink/ink992.xml"/><Relationship Id="rId136" Type="http://schemas.openxmlformats.org/officeDocument/2006/relationships/image" Target="../media/image970.png"/><Relationship Id="rId157" Type="http://schemas.openxmlformats.org/officeDocument/2006/relationships/customXml" Target="../ink/ink1005.xml"/><Relationship Id="rId178" Type="http://schemas.openxmlformats.org/officeDocument/2006/relationships/image" Target="../media/image991.png"/><Relationship Id="rId61" Type="http://schemas.openxmlformats.org/officeDocument/2006/relationships/image" Target="../media/image933.png"/><Relationship Id="rId82" Type="http://schemas.openxmlformats.org/officeDocument/2006/relationships/customXml" Target="../ink/ink967.xml"/><Relationship Id="rId152" Type="http://schemas.openxmlformats.org/officeDocument/2006/relationships/image" Target="../media/image978.png"/><Relationship Id="rId173" Type="http://schemas.openxmlformats.org/officeDocument/2006/relationships/customXml" Target="../ink/ink1013.xml"/><Relationship Id="rId194" Type="http://schemas.openxmlformats.org/officeDocument/2006/relationships/image" Target="../media/image999.png"/><Relationship Id="rId199" Type="http://schemas.openxmlformats.org/officeDocument/2006/relationships/customXml" Target="../ink/ink1026.xml"/><Relationship Id="rId203" Type="http://schemas.openxmlformats.org/officeDocument/2006/relationships/customXml" Target="../ink/ink1028.xml"/><Relationship Id="rId208" Type="http://schemas.openxmlformats.org/officeDocument/2006/relationships/image" Target="../media/image1006.png"/><Relationship Id="rId229" Type="http://schemas.openxmlformats.org/officeDocument/2006/relationships/image" Target="../media/image1016.png"/><Relationship Id="rId19" Type="http://schemas.openxmlformats.org/officeDocument/2006/relationships/image" Target="../media/image912.png"/><Relationship Id="rId224" Type="http://schemas.openxmlformats.org/officeDocument/2006/relationships/customXml" Target="../ink/ink1039.xml"/><Relationship Id="rId240" Type="http://schemas.openxmlformats.org/officeDocument/2006/relationships/image" Target="../media/image1021.png"/><Relationship Id="rId14" Type="http://schemas.openxmlformats.org/officeDocument/2006/relationships/customXml" Target="../ink/ink933.xml"/><Relationship Id="rId30" Type="http://schemas.openxmlformats.org/officeDocument/2006/relationships/customXml" Target="../ink/ink941.xml"/><Relationship Id="rId35" Type="http://schemas.openxmlformats.org/officeDocument/2006/relationships/image" Target="../media/image920.png"/><Relationship Id="rId56" Type="http://schemas.openxmlformats.org/officeDocument/2006/relationships/customXml" Target="../ink/ink954.xml"/><Relationship Id="rId77" Type="http://schemas.openxmlformats.org/officeDocument/2006/relationships/image" Target="../media/image941.png"/><Relationship Id="rId100" Type="http://schemas.openxmlformats.org/officeDocument/2006/relationships/customXml" Target="../ink/ink976.xml"/><Relationship Id="rId105" Type="http://schemas.openxmlformats.org/officeDocument/2006/relationships/image" Target="../media/image955.png"/><Relationship Id="rId126" Type="http://schemas.openxmlformats.org/officeDocument/2006/relationships/image" Target="../media/image965.png"/><Relationship Id="rId147" Type="http://schemas.openxmlformats.org/officeDocument/2006/relationships/customXml" Target="../ink/ink1000.xml"/><Relationship Id="rId168" Type="http://schemas.openxmlformats.org/officeDocument/2006/relationships/image" Target="../media/image986.png"/><Relationship Id="rId8" Type="http://schemas.openxmlformats.org/officeDocument/2006/relationships/customXml" Target="../ink/ink930.xml"/><Relationship Id="rId51" Type="http://schemas.openxmlformats.org/officeDocument/2006/relationships/image" Target="../media/image928.png"/><Relationship Id="rId72" Type="http://schemas.openxmlformats.org/officeDocument/2006/relationships/customXml" Target="../ink/ink962.xml"/><Relationship Id="rId93" Type="http://schemas.openxmlformats.org/officeDocument/2006/relationships/image" Target="../media/image949.png"/><Relationship Id="rId98" Type="http://schemas.openxmlformats.org/officeDocument/2006/relationships/customXml" Target="../ink/ink975.xml"/><Relationship Id="rId121" Type="http://schemas.openxmlformats.org/officeDocument/2006/relationships/customXml" Target="../ink/ink987.xml"/><Relationship Id="rId142" Type="http://schemas.openxmlformats.org/officeDocument/2006/relationships/image" Target="../media/image973.png"/><Relationship Id="rId163" Type="http://schemas.openxmlformats.org/officeDocument/2006/relationships/customXml" Target="../ink/ink1008.xml"/><Relationship Id="rId184" Type="http://schemas.openxmlformats.org/officeDocument/2006/relationships/image" Target="../media/image994.png"/><Relationship Id="rId189" Type="http://schemas.openxmlformats.org/officeDocument/2006/relationships/customXml" Target="../ink/ink1021.xml"/><Relationship Id="rId219" Type="http://schemas.openxmlformats.org/officeDocument/2006/relationships/image" Target="../media/image1011.png"/><Relationship Id="rId3" Type="http://schemas.openxmlformats.org/officeDocument/2006/relationships/image" Target="../media/image904.png"/><Relationship Id="rId214" Type="http://schemas.openxmlformats.org/officeDocument/2006/relationships/image" Target="../media/image1009.png"/><Relationship Id="rId230" Type="http://schemas.openxmlformats.org/officeDocument/2006/relationships/customXml" Target="../ink/ink1042.xml"/><Relationship Id="rId235" Type="http://schemas.openxmlformats.org/officeDocument/2006/relationships/image" Target="../media/image1019.png"/><Relationship Id="rId25" Type="http://schemas.openxmlformats.org/officeDocument/2006/relationships/image" Target="../media/image915.png"/><Relationship Id="rId46" Type="http://schemas.openxmlformats.org/officeDocument/2006/relationships/customXml" Target="../ink/ink949.xml"/><Relationship Id="rId67" Type="http://schemas.openxmlformats.org/officeDocument/2006/relationships/image" Target="../media/image936.png"/><Relationship Id="rId116" Type="http://schemas.openxmlformats.org/officeDocument/2006/relationships/customXml" Target="../ink/ink984.xml"/><Relationship Id="rId137" Type="http://schemas.openxmlformats.org/officeDocument/2006/relationships/customXml" Target="../ink/ink995.xml"/><Relationship Id="rId158" Type="http://schemas.openxmlformats.org/officeDocument/2006/relationships/image" Target="../media/image981.png"/><Relationship Id="rId20" Type="http://schemas.openxmlformats.org/officeDocument/2006/relationships/customXml" Target="../ink/ink936.xml"/><Relationship Id="rId41" Type="http://schemas.openxmlformats.org/officeDocument/2006/relationships/image" Target="../media/image923.png"/><Relationship Id="rId62" Type="http://schemas.openxmlformats.org/officeDocument/2006/relationships/customXml" Target="../ink/ink957.xml"/><Relationship Id="rId83" Type="http://schemas.openxmlformats.org/officeDocument/2006/relationships/image" Target="../media/image944.png"/><Relationship Id="rId88" Type="http://schemas.openxmlformats.org/officeDocument/2006/relationships/customXml" Target="../ink/ink970.xml"/><Relationship Id="rId111" Type="http://schemas.openxmlformats.org/officeDocument/2006/relationships/image" Target="../media/image958.png"/><Relationship Id="rId132" Type="http://schemas.openxmlformats.org/officeDocument/2006/relationships/image" Target="../media/image968.png"/><Relationship Id="rId153" Type="http://schemas.openxmlformats.org/officeDocument/2006/relationships/customXml" Target="../ink/ink1003.xml"/><Relationship Id="rId174" Type="http://schemas.openxmlformats.org/officeDocument/2006/relationships/image" Target="../media/image989.png"/><Relationship Id="rId179" Type="http://schemas.openxmlformats.org/officeDocument/2006/relationships/customXml" Target="../ink/ink1016.xml"/><Relationship Id="rId195" Type="http://schemas.openxmlformats.org/officeDocument/2006/relationships/customXml" Target="../ink/ink1024.xml"/><Relationship Id="rId209" Type="http://schemas.openxmlformats.org/officeDocument/2006/relationships/customXml" Target="../ink/ink1031.xml"/><Relationship Id="rId190" Type="http://schemas.openxmlformats.org/officeDocument/2006/relationships/image" Target="../media/image997.png"/><Relationship Id="rId204" Type="http://schemas.openxmlformats.org/officeDocument/2006/relationships/image" Target="../media/image1004.png"/><Relationship Id="rId220" Type="http://schemas.openxmlformats.org/officeDocument/2006/relationships/customXml" Target="../ink/ink1037.xml"/><Relationship Id="rId225" Type="http://schemas.openxmlformats.org/officeDocument/2006/relationships/image" Target="../media/image1014.png"/><Relationship Id="rId241" Type="http://schemas.openxmlformats.org/officeDocument/2006/relationships/customXml" Target="../ink/ink1048.xml"/><Relationship Id="rId15" Type="http://schemas.openxmlformats.org/officeDocument/2006/relationships/image" Target="../media/image910.png"/><Relationship Id="rId36" Type="http://schemas.openxmlformats.org/officeDocument/2006/relationships/customXml" Target="../ink/ink944.xml"/><Relationship Id="rId57" Type="http://schemas.openxmlformats.org/officeDocument/2006/relationships/image" Target="../media/image931.png"/><Relationship Id="rId106" Type="http://schemas.openxmlformats.org/officeDocument/2006/relationships/customXml" Target="../ink/ink979.xml"/><Relationship Id="rId127" Type="http://schemas.openxmlformats.org/officeDocument/2006/relationships/customXml" Target="../ink/ink990.xml"/><Relationship Id="rId10" Type="http://schemas.openxmlformats.org/officeDocument/2006/relationships/customXml" Target="../ink/ink931.xml"/><Relationship Id="rId31" Type="http://schemas.openxmlformats.org/officeDocument/2006/relationships/image" Target="../media/image918.png"/><Relationship Id="rId52" Type="http://schemas.openxmlformats.org/officeDocument/2006/relationships/customXml" Target="../ink/ink952.xml"/><Relationship Id="rId73" Type="http://schemas.openxmlformats.org/officeDocument/2006/relationships/image" Target="../media/image939.png"/><Relationship Id="rId78" Type="http://schemas.openxmlformats.org/officeDocument/2006/relationships/customXml" Target="../ink/ink965.xml"/><Relationship Id="rId94" Type="http://schemas.openxmlformats.org/officeDocument/2006/relationships/customXml" Target="../ink/ink973.xml"/><Relationship Id="rId99" Type="http://schemas.openxmlformats.org/officeDocument/2006/relationships/image" Target="../media/image952.png"/><Relationship Id="rId101" Type="http://schemas.openxmlformats.org/officeDocument/2006/relationships/image" Target="../media/image953.png"/><Relationship Id="rId122" Type="http://schemas.openxmlformats.org/officeDocument/2006/relationships/image" Target="../media/image963.png"/><Relationship Id="rId143" Type="http://schemas.openxmlformats.org/officeDocument/2006/relationships/customXml" Target="../ink/ink998.xml"/><Relationship Id="rId148" Type="http://schemas.openxmlformats.org/officeDocument/2006/relationships/image" Target="../media/image976.png"/><Relationship Id="rId164" Type="http://schemas.openxmlformats.org/officeDocument/2006/relationships/image" Target="../media/image984.png"/><Relationship Id="rId169" Type="http://schemas.openxmlformats.org/officeDocument/2006/relationships/customXml" Target="../ink/ink1011.xml"/><Relationship Id="rId185" Type="http://schemas.openxmlformats.org/officeDocument/2006/relationships/customXml" Target="../ink/ink1019.xml"/><Relationship Id="rId4" Type="http://schemas.openxmlformats.org/officeDocument/2006/relationships/customXml" Target="../ink/ink928.xml"/><Relationship Id="rId9" Type="http://schemas.openxmlformats.org/officeDocument/2006/relationships/image" Target="../media/image907.png"/><Relationship Id="rId180" Type="http://schemas.openxmlformats.org/officeDocument/2006/relationships/image" Target="../media/image992.png"/><Relationship Id="rId210" Type="http://schemas.openxmlformats.org/officeDocument/2006/relationships/image" Target="../media/image1007.png"/><Relationship Id="rId215" Type="http://schemas.openxmlformats.org/officeDocument/2006/relationships/customXml" Target="../ink/ink1034.xml"/><Relationship Id="rId236" Type="http://schemas.openxmlformats.org/officeDocument/2006/relationships/customXml" Target="../ink/ink1045.xml"/><Relationship Id="rId26" Type="http://schemas.openxmlformats.org/officeDocument/2006/relationships/customXml" Target="../ink/ink939.xml"/><Relationship Id="rId231" Type="http://schemas.openxmlformats.org/officeDocument/2006/relationships/image" Target="../media/image1017.png"/><Relationship Id="rId47" Type="http://schemas.openxmlformats.org/officeDocument/2006/relationships/image" Target="../media/image926.png"/><Relationship Id="rId68" Type="http://schemas.openxmlformats.org/officeDocument/2006/relationships/customXml" Target="../ink/ink960.xml"/><Relationship Id="rId89" Type="http://schemas.openxmlformats.org/officeDocument/2006/relationships/image" Target="../media/image947.png"/><Relationship Id="rId112" Type="http://schemas.openxmlformats.org/officeDocument/2006/relationships/customXml" Target="../ink/ink982.xml"/><Relationship Id="rId133" Type="http://schemas.openxmlformats.org/officeDocument/2006/relationships/customXml" Target="../ink/ink993.xml"/><Relationship Id="rId154" Type="http://schemas.openxmlformats.org/officeDocument/2006/relationships/image" Target="../media/image979.png"/><Relationship Id="rId175" Type="http://schemas.openxmlformats.org/officeDocument/2006/relationships/customXml" Target="../ink/ink1014.xml"/><Relationship Id="rId196" Type="http://schemas.openxmlformats.org/officeDocument/2006/relationships/image" Target="../media/image1000.png"/><Relationship Id="rId200" Type="http://schemas.openxmlformats.org/officeDocument/2006/relationships/image" Target="../media/image1002.png"/><Relationship Id="rId16" Type="http://schemas.openxmlformats.org/officeDocument/2006/relationships/customXml" Target="../ink/ink934.xml"/><Relationship Id="rId221" Type="http://schemas.openxmlformats.org/officeDocument/2006/relationships/image" Target="../media/image1012.png"/><Relationship Id="rId242" Type="http://schemas.openxmlformats.org/officeDocument/2006/relationships/image" Target="../media/image1022.png"/><Relationship Id="rId37" Type="http://schemas.openxmlformats.org/officeDocument/2006/relationships/image" Target="../media/image921.png"/><Relationship Id="rId58" Type="http://schemas.openxmlformats.org/officeDocument/2006/relationships/customXml" Target="../ink/ink955.xml"/><Relationship Id="rId79" Type="http://schemas.openxmlformats.org/officeDocument/2006/relationships/image" Target="../media/image942.png"/><Relationship Id="rId102" Type="http://schemas.openxmlformats.org/officeDocument/2006/relationships/customXml" Target="../ink/ink977.xml"/><Relationship Id="rId123" Type="http://schemas.openxmlformats.org/officeDocument/2006/relationships/customXml" Target="../ink/ink988.xml"/><Relationship Id="rId144" Type="http://schemas.openxmlformats.org/officeDocument/2006/relationships/image" Target="../media/image974.png"/><Relationship Id="rId90" Type="http://schemas.openxmlformats.org/officeDocument/2006/relationships/customXml" Target="../ink/ink971.xml"/><Relationship Id="rId165" Type="http://schemas.openxmlformats.org/officeDocument/2006/relationships/customXml" Target="../ink/ink1009.xml"/><Relationship Id="rId186" Type="http://schemas.openxmlformats.org/officeDocument/2006/relationships/image" Target="../media/image995.png"/><Relationship Id="rId211" Type="http://schemas.openxmlformats.org/officeDocument/2006/relationships/customXml" Target="../ink/ink1032.xml"/><Relationship Id="rId232" Type="http://schemas.openxmlformats.org/officeDocument/2006/relationships/customXml" Target="../ink/ink1043.xml"/><Relationship Id="rId27" Type="http://schemas.openxmlformats.org/officeDocument/2006/relationships/image" Target="../media/image916.png"/><Relationship Id="rId48" Type="http://schemas.openxmlformats.org/officeDocument/2006/relationships/customXml" Target="../ink/ink950.xml"/><Relationship Id="rId69" Type="http://schemas.openxmlformats.org/officeDocument/2006/relationships/image" Target="../media/image937.png"/><Relationship Id="rId113" Type="http://schemas.openxmlformats.org/officeDocument/2006/relationships/image" Target="../media/image959.png"/><Relationship Id="rId134" Type="http://schemas.openxmlformats.org/officeDocument/2006/relationships/image" Target="../media/image969.png"/><Relationship Id="rId80" Type="http://schemas.openxmlformats.org/officeDocument/2006/relationships/customXml" Target="../ink/ink966.xml"/><Relationship Id="rId155" Type="http://schemas.openxmlformats.org/officeDocument/2006/relationships/customXml" Target="../ink/ink1004.xml"/><Relationship Id="rId176" Type="http://schemas.openxmlformats.org/officeDocument/2006/relationships/image" Target="../media/image990.png"/><Relationship Id="rId197" Type="http://schemas.openxmlformats.org/officeDocument/2006/relationships/customXml" Target="../ink/ink1025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62.xml"/><Relationship Id="rId117" Type="http://schemas.openxmlformats.org/officeDocument/2006/relationships/image" Target="../media/image1077.png"/><Relationship Id="rId21" Type="http://schemas.openxmlformats.org/officeDocument/2006/relationships/image" Target="../media/image7.png"/><Relationship Id="rId42" Type="http://schemas.openxmlformats.org/officeDocument/2006/relationships/customXml" Target="../ink/ink1070.xml"/><Relationship Id="rId47" Type="http://schemas.openxmlformats.org/officeDocument/2006/relationships/customXml" Target="../ink/ink1073.xml"/><Relationship Id="rId63" Type="http://schemas.openxmlformats.org/officeDocument/2006/relationships/customXml" Target="../ink/ink1081.xml"/><Relationship Id="rId68" Type="http://schemas.openxmlformats.org/officeDocument/2006/relationships/image" Target="../media/image1054.png"/><Relationship Id="rId84" Type="http://schemas.openxmlformats.org/officeDocument/2006/relationships/image" Target="../media/image1061.png"/><Relationship Id="rId89" Type="http://schemas.openxmlformats.org/officeDocument/2006/relationships/customXml" Target="../ink/ink1094.xml"/><Relationship Id="rId112" Type="http://schemas.openxmlformats.org/officeDocument/2006/relationships/image" Target="../media/image1075.png"/><Relationship Id="rId16" Type="http://schemas.openxmlformats.org/officeDocument/2006/relationships/customXml" Target="../ink/ink1057.xml"/><Relationship Id="rId107" Type="http://schemas.openxmlformats.org/officeDocument/2006/relationships/customXml" Target="../ink/ink1103.xml"/><Relationship Id="rId11" Type="http://schemas.openxmlformats.org/officeDocument/2006/relationships/image" Target="../media/image1028.png"/><Relationship Id="rId32" Type="http://schemas.openxmlformats.org/officeDocument/2006/relationships/customXml" Target="../ink/ink1065.xml"/><Relationship Id="rId37" Type="http://schemas.openxmlformats.org/officeDocument/2006/relationships/image" Target="../media/image1040.png"/><Relationship Id="rId53" Type="http://schemas.openxmlformats.org/officeDocument/2006/relationships/customXml" Target="../ink/ink1076.xml"/><Relationship Id="rId58" Type="http://schemas.openxmlformats.org/officeDocument/2006/relationships/image" Target="../media/image1050.png"/><Relationship Id="rId74" Type="http://schemas.openxmlformats.org/officeDocument/2006/relationships/image" Target="../media/image1057.png"/><Relationship Id="rId79" Type="http://schemas.openxmlformats.org/officeDocument/2006/relationships/customXml" Target="../ink/ink1089.xml"/><Relationship Id="rId102" Type="http://schemas.openxmlformats.org/officeDocument/2006/relationships/image" Target="../media/image1070.png"/><Relationship Id="rId5" Type="http://schemas.openxmlformats.org/officeDocument/2006/relationships/image" Target="../media/image1025.png"/><Relationship Id="rId61" Type="http://schemas.openxmlformats.org/officeDocument/2006/relationships/customXml" Target="../ink/ink1080.xml"/><Relationship Id="rId82" Type="http://schemas.openxmlformats.org/officeDocument/2006/relationships/image" Target="../media/image360.png"/><Relationship Id="rId90" Type="http://schemas.openxmlformats.org/officeDocument/2006/relationships/image" Target="../media/image1064.png"/><Relationship Id="rId95" Type="http://schemas.openxmlformats.org/officeDocument/2006/relationships/customXml" Target="../ink/ink1097.xml"/><Relationship Id="rId19" Type="http://schemas.openxmlformats.org/officeDocument/2006/relationships/image" Target="../media/image1032.png"/><Relationship Id="rId14" Type="http://schemas.openxmlformats.org/officeDocument/2006/relationships/customXml" Target="../ink/ink1056.xml"/><Relationship Id="rId22" Type="http://schemas.openxmlformats.org/officeDocument/2006/relationships/customXml" Target="../ink/ink1060.xml"/><Relationship Id="rId27" Type="http://schemas.openxmlformats.org/officeDocument/2006/relationships/image" Target="../media/image1035.png"/><Relationship Id="rId30" Type="http://schemas.openxmlformats.org/officeDocument/2006/relationships/customXml" Target="../ink/ink1064.xml"/><Relationship Id="rId35" Type="http://schemas.openxmlformats.org/officeDocument/2006/relationships/image" Target="../media/image1039.png"/><Relationship Id="rId43" Type="http://schemas.openxmlformats.org/officeDocument/2006/relationships/customXml" Target="../ink/ink1071.xml"/><Relationship Id="rId48" Type="http://schemas.openxmlformats.org/officeDocument/2006/relationships/image" Target="../media/image1045.png"/><Relationship Id="rId56" Type="http://schemas.openxmlformats.org/officeDocument/2006/relationships/image" Target="../media/image1049.png"/><Relationship Id="rId64" Type="http://schemas.openxmlformats.org/officeDocument/2006/relationships/image" Target="../media/image1053.png"/><Relationship Id="rId69" Type="http://schemas.openxmlformats.org/officeDocument/2006/relationships/customXml" Target="../ink/ink1084.xml"/><Relationship Id="rId77" Type="http://schemas.openxmlformats.org/officeDocument/2006/relationships/customXml" Target="../ink/ink1088.xml"/><Relationship Id="rId100" Type="http://schemas.openxmlformats.org/officeDocument/2006/relationships/image" Target="../media/image1069.png"/><Relationship Id="rId105" Type="http://schemas.openxmlformats.org/officeDocument/2006/relationships/customXml" Target="../ink/ink1102.xml"/><Relationship Id="rId113" Type="http://schemas.openxmlformats.org/officeDocument/2006/relationships/customXml" Target="../ink/ink1106.xml"/><Relationship Id="rId118" Type="http://schemas.openxmlformats.org/officeDocument/2006/relationships/customXml" Target="../ink/ink1109.xml"/><Relationship Id="rId8" Type="http://schemas.openxmlformats.org/officeDocument/2006/relationships/customXml" Target="../ink/ink1053.xml"/><Relationship Id="rId51" Type="http://schemas.openxmlformats.org/officeDocument/2006/relationships/customXml" Target="../ink/ink1075.xml"/><Relationship Id="rId72" Type="http://schemas.openxmlformats.org/officeDocument/2006/relationships/image" Target="../media/image1056.png"/><Relationship Id="rId80" Type="http://schemas.openxmlformats.org/officeDocument/2006/relationships/image" Target="../media/image1060.png"/><Relationship Id="rId85" Type="http://schemas.openxmlformats.org/officeDocument/2006/relationships/customXml" Target="../ink/ink1092.xml"/><Relationship Id="rId93" Type="http://schemas.openxmlformats.org/officeDocument/2006/relationships/customXml" Target="../ink/ink1096.xml"/><Relationship Id="rId98" Type="http://schemas.openxmlformats.org/officeDocument/2006/relationships/image" Target="../media/image1068.png"/><Relationship Id="rId121" Type="http://schemas.openxmlformats.org/officeDocument/2006/relationships/customXml" Target="../ink/ink1111.xml"/><Relationship Id="rId3" Type="http://schemas.openxmlformats.org/officeDocument/2006/relationships/image" Target="../media/image1024.png"/><Relationship Id="rId12" Type="http://schemas.openxmlformats.org/officeDocument/2006/relationships/customXml" Target="../ink/ink1055.xml"/><Relationship Id="rId17" Type="http://schemas.openxmlformats.org/officeDocument/2006/relationships/image" Target="../media/image1031.png"/><Relationship Id="rId25" Type="http://schemas.openxmlformats.org/officeDocument/2006/relationships/image" Target="../media/image1034.png"/><Relationship Id="rId33" Type="http://schemas.openxmlformats.org/officeDocument/2006/relationships/image" Target="../media/image1038.png"/><Relationship Id="rId38" Type="http://schemas.openxmlformats.org/officeDocument/2006/relationships/customXml" Target="../ink/ink1068.xml"/><Relationship Id="rId46" Type="http://schemas.openxmlformats.org/officeDocument/2006/relationships/image" Target="../media/image1044.png"/><Relationship Id="rId59" Type="http://schemas.openxmlformats.org/officeDocument/2006/relationships/customXml" Target="../ink/ink1079.xml"/><Relationship Id="rId67" Type="http://schemas.openxmlformats.org/officeDocument/2006/relationships/customXml" Target="../ink/ink1083.xml"/><Relationship Id="rId103" Type="http://schemas.openxmlformats.org/officeDocument/2006/relationships/customXml" Target="../ink/ink1101.xml"/><Relationship Id="rId108" Type="http://schemas.openxmlformats.org/officeDocument/2006/relationships/image" Target="../media/image1073.png"/><Relationship Id="rId116" Type="http://schemas.openxmlformats.org/officeDocument/2006/relationships/customXml" Target="../ink/ink1108.xml"/><Relationship Id="rId20" Type="http://schemas.openxmlformats.org/officeDocument/2006/relationships/customXml" Target="../ink/ink1059.xml"/><Relationship Id="rId41" Type="http://schemas.openxmlformats.org/officeDocument/2006/relationships/image" Target="../media/image1042.png"/><Relationship Id="rId54" Type="http://schemas.openxmlformats.org/officeDocument/2006/relationships/image" Target="../media/image1048.png"/><Relationship Id="rId62" Type="http://schemas.openxmlformats.org/officeDocument/2006/relationships/image" Target="../media/image1052.png"/><Relationship Id="rId70" Type="http://schemas.openxmlformats.org/officeDocument/2006/relationships/image" Target="../media/image1055.png"/><Relationship Id="rId75" Type="http://schemas.openxmlformats.org/officeDocument/2006/relationships/customXml" Target="../ink/ink1087.xml"/><Relationship Id="rId83" Type="http://schemas.openxmlformats.org/officeDocument/2006/relationships/customXml" Target="../ink/ink1091.xml"/><Relationship Id="rId88" Type="http://schemas.openxmlformats.org/officeDocument/2006/relationships/image" Target="../media/image1063.png"/><Relationship Id="rId91" Type="http://schemas.openxmlformats.org/officeDocument/2006/relationships/customXml" Target="../ink/ink1095.xml"/><Relationship Id="rId96" Type="http://schemas.openxmlformats.org/officeDocument/2006/relationships/image" Target="../media/image1067.png"/><Relationship Id="rId111" Type="http://schemas.openxmlformats.org/officeDocument/2006/relationships/customXml" Target="../ink/ink11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52.xml"/><Relationship Id="rId15" Type="http://schemas.openxmlformats.org/officeDocument/2006/relationships/image" Target="../media/image1030.png"/><Relationship Id="rId23" Type="http://schemas.openxmlformats.org/officeDocument/2006/relationships/image" Target="../media/image1033.png"/><Relationship Id="rId28" Type="http://schemas.openxmlformats.org/officeDocument/2006/relationships/customXml" Target="../ink/ink1063.xml"/><Relationship Id="rId36" Type="http://schemas.openxmlformats.org/officeDocument/2006/relationships/customXml" Target="../ink/ink1067.xml"/><Relationship Id="rId49" Type="http://schemas.openxmlformats.org/officeDocument/2006/relationships/customXml" Target="../ink/ink1074.xml"/><Relationship Id="rId57" Type="http://schemas.openxmlformats.org/officeDocument/2006/relationships/customXml" Target="../ink/ink1078.xml"/><Relationship Id="rId106" Type="http://schemas.openxmlformats.org/officeDocument/2006/relationships/image" Target="../media/image1072.png"/><Relationship Id="rId114" Type="http://schemas.openxmlformats.org/officeDocument/2006/relationships/customXml" Target="../ink/ink1107.xml"/><Relationship Id="rId119" Type="http://schemas.openxmlformats.org/officeDocument/2006/relationships/customXml" Target="../ink/ink1110.xml"/><Relationship Id="rId10" Type="http://schemas.openxmlformats.org/officeDocument/2006/relationships/customXml" Target="../ink/ink1054.xml"/><Relationship Id="rId31" Type="http://schemas.openxmlformats.org/officeDocument/2006/relationships/image" Target="../media/image1037.png"/><Relationship Id="rId44" Type="http://schemas.openxmlformats.org/officeDocument/2006/relationships/image" Target="../media/image1043.png"/><Relationship Id="rId52" Type="http://schemas.openxmlformats.org/officeDocument/2006/relationships/image" Target="../media/image1047.png"/><Relationship Id="rId60" Type="http://schemas.openxmlformats.org/officeDocument/2006/relationships/image" Target="../media/image1051.png"/><Relationship Id="rId65" Type="http://schemas.openxmlformats.org/officeDocument/2006/relationships/customXml" Target="../ink/ink1082.xml"/><Relationship Id="rId73" Type="http://schemas.openxmlformats.org/officeDocument/2006/relationships/customXml" Target="../ink/ink1086.xml"/><Relationship Id="rId78" Type="http://schemas.openxmlformats.org/officeDocument/2006/relationships/image" Target="../media/image1059.png"/><Relationship Id="rId81" Type="http://schemas.openxmlformats.org/officeDocument/2006/relationships/customXml" Target="../ink/ink1090.xml"/><Relationship Id="rId86" Type="http://schemas.openxmlformats.org/officeDocument/2006/relationships/image" Target="../media/image1062.png"/><Relationship Id="rId94" Type="http://schemas.openxmlformats.org/officeDocument/2006/relationships/image" Target="../media/image1066.png"/><Relationship Id="rId99" Type="http://schemas.openxmlformats.org/officeDocument/2006/relationships/customXml" Target="../ink/ink1099.xml"/><Relationship Id="rId101" Type="http://schemas.openxmlformats.org/officeDocument/2006/relationships/customXml" Target="../ink/ink1100.xml"/><Relationship Id="rId122" Type="http://schemas.openxmlformats.org/officeDocument/2006/relationships/image" Target="../media/image1079.png"/><Relationship Id="rId4" Type="http://schemas.openxmlformats.org/officeDocument/2006/relationships/customXml" Target="../ink/ink1051.xml"/><Relationship Id="rId9" Type="http://schemas.openxmlformats.org/officeDocument/2006/relationships/image" Target="../media/image1027.png"/><Relationship Id="rId13" Type="http://schemas.openxmlformats.org/officeDocument/2006/relationships/image" Target="../media/image1029.png"/><Relationship Id="rId18" Type="http://schemas.openxmlformats.org/officeDocument/2006/relationships/customXml" Target="../ink/ink1058.xml"/><Relationship Id="rId39" Type="http://schemas.openxmlformats.org/officeDocument/2006/relationships/image" Target="../media/image1041.png"/><Relationship Id="rId109" Type="http://schemas.openxmlformats.org/officeDocument/2006/relationships/customXml" Target="../ink/ink1104.xml"/><Relationship Id="rId34" Type="http://schemas.openxmlformats.org/officeDocument/2006/relationships/customXml" Target="../ink/ink1066.xml"/><Relationship Id="rId50" Type="http://schemas.openxmlformats.org/officeDocument/2006/relationships/image" Target="../media/image1046.png"/><Relationship Id="rId55" Type="http://schemas.openxmlformats.org/officeDocument/2006/relationships/customXml" Target="../ink/ink1077.xml"/><Relationship Id="rId76" Type="http://schemas.openxmlformats.org/officeDocument/2006/relationships/image" Target="../media/image1058.png"/><Relationship Id="rId97" Type="http://schemas.openxmlformats.org/officeDocument/2006/relationships/customXml" Target="../ink/ink1098.xml"/><Relationship Id="rId104" Type="http://schemas.openxmlformats.org/officeDocument/2006/relationships/image" Target="../media/image1071.png"/><Relationship Id="rId120" Type="http://schemas.openxmlformats.org/officeDocument/2006/relationships/image" Target="../media/image1078.png"/><Relationship Id="rId7" Type="http://schemas.openxmlformats.org/officeDocument/2006/relationships/image" Target="../media/image1026.png"/><Relationship Id="rId71" Type="http://schemas.openxmlformats.org/officeDocument/2006/relationships/customXml" Target="../ink/ink1085.xml"/><Relationship Id="rId92" Type="http://schemas.openxmlformats.org/officeDocument/2006/relationships/image" Target="../media/image1065.png"/><Relationship Id="rId2" Type="http://schemas.openxmlformats.org/officeDocument/2006/relationships/customXml" Target="../ink/ink1050.xml"/><Relationship Id="rId29" Type="http://schemas.openxmlformats.org/officeDocument/2006/relationships/image" Target="../media/image1036.png"/><Relationship Id="rId24" Type="http://schemas.openxmlformats.org/officeDocument/2006/relationships/customXml" Target="../ink/ink1061.xml"/><Relationship Id="rId40" Type="http://schemas.openxmlformats.org/officeDocument/2006/relationships/customXml" Target="../ink/ink1069.xml"/><Relationship Id="rId45" Type="http://schemas.openxmlformats.org/officeDocument/2006/relationships/customXml" Target="../ink/ink1072.xml"/><Relationship Id="rId66" Type="http://schemas.openxmlformats.org/officeDocument/2006/relationships/image" Target="../media/image351.png"/><Relationship Id="rId87" Type="http://schemas.openxmlformats.org/officeDocument/2006/relationships/customXml" Target="../ink/ink1093.xml"/><Relationship Id="rId110" Type="http://schemas.openxmlformats.org/officeDocument/2006/relationships/image" Target="../media/image1074.png"/><Relationship Id="rId115" Type="http://schemas.openxmlformats.org/officeDocument/2006/relationships/image" Target="../media/image1076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37.png"/><Relationship Id="rId299" Type="http://schemas.openxmlformats.org/officeDocument/2006/relationships/customXml" Target="../ink/ink1261.xml"/><Relationship Id="rId21" Type="http://schemas.openxmlformats.org/officeDocument/2006/relationships/image" Target="../media/image1089.png"/><Relationship Id="rId63" Type="http://schemas.openxmlformats.org/officeDocument/2006/relationships/image" Target="../media/image1110.png"/><Relationship Id="rId159" Type="http://schemas.openxmlformats.org/officeDocument/2006/relationships/image" Target="../media/image1157.png"/><Relationship Id="rId324" Type="http://schemas.openxmlformats.org/officeDocument/2006/relationships/image" Target="../media/image1238.png"/><Relationship Id="rId366" Type="http://schemas.openxmlformats.org/officeDocument/2006/relationships/image" Target="../media/image1259.png"/><Relationship Id="rId170" Type="http://schemas.openxmlformats.org/officeDocument/2006/relationships/customXml" Target="../ink/ink1196.xml"/><Relationship Id="rId226" Type="http://schemas.openxmlformats.org/officeDocument/2006/relationships/customXml" Target="../ink/ink1224.xml"/><Relationship Id="rId107" Type="http://schemas.openxmlformats.org/officeDocument/2006/relationships/image" Target="../media/image1132.png"/><Relationship Id="rId268" Type="http://schemas.openxmlformats.org/officeDocument/2006/relationships/image" Target="../media/image1210.png"/><Relationship Id="rId289" Type="http://schemas.openxmlformats.org/officeDocument/2006/relationships/customXml" Target="../ink/ink1256.xml"/><Relationship Id="rId11" Type="http://schemas.openxmlformats.org/officeDocument/2006/relationships/image" Target="../media/image1084.png"/><Relationship Id="rId32" Type="http://schemas.openxmlformats.org/officeDocument/2006/relationships/customXml" Target="../ink/ink1127.xml"/><Relationship Id="rId53" Type="http://schemas.openxmlformats.org/officeDocument/2006/relationships/image" Target="../media/image1105.png"/><Relationship Id="rId74" Type="http://schemas.openxmlformats.org/officeDocument/2006/relationships/customXml" Target="../ink/ink1148.xml"/><Relationship Id="rId128" Type="http://schemas.openxmlformats.org/officeDocument/2006/relationships/customXml" Target="../ink/ink1175.xml"/><Relationship Id="rId149" Type="http://schemas.openxmlformats.org/officeDocument/2006/relationships/image" Target="../media/image1152.png"/><Relationship Id="rId314" Type="http://schemas.openxmlformats.org/officeDocument/2006/relationships/image" Target="../media/image1233.png"/><Relationship Id="rId335" Type="http://schemas.openxmlformats.org/officeDocument/2006/relationships/customXml" Target="../ink/ink1279.xml"/><Relationship Id="rId356" Type="http://schemas.openxmlformats.org/officeDocument/2006/relationships/image" Target="../media/image1254.png"/><Relationship Id="rId377" Type="http://schemas.openxmlformats.org/officeDocument/2006/relationships/customXml" Target="../ink/ink1300.xml"/><Relationship Id="rId398" Type="http://schemas.openxmlformats.org/officeDocument/2006/relationships/image" Target="../media/image1272.png"/><Relationship Id="rId5" Type="http://schemas.openxmlformats.org/officeDocument/2006/relationships/image" Target="../media/image1081.png"/><Relationship Id="rId95" Type="http://schemas.openxmlformats.org/officeDocument/2006/relationships/image" Target="../media/image1126.png"/><Relationship Id="rId160" Type="http://schemas.openxmlformats.org/officeDocument/2006/relationships/customXml" Target="../ink/ink1191.xml"/><Relationship Id="rId181" Type="http://schemas.openxmlformats.org/officeDocument/2006/relationships/image" Target="../media/image1168.png"/><Relationship Id="rId216" Type="http://schemas.openxmlformats.org/officeDocument/2006/relationships/customXml" Target="../ink/ink1219.xml"/><Relationship Id="rId237" Type="http://schemas.openxmlformats.org/officeDocument/2006/relationships/customXml" Target="../ink/ink1230.xml"/><Relationship Id="rId258" Type="http://schemas.openxmlformats.org/officeDocument/2006/relationships/image" Target="../media/image1205.png"/><Relationship Id="rId279" Type="http://schemas.openxmlformats.org/officeDocument/2006/relationships/customXml" Target="../ink/ink1251.xml"/><Relationship Id="rId22" Type="http://schemas.openxmlformats.org/officeDocument/2006/relationships/customXml" Target="../ink/ink1122.xml"/><Relationship Id="rId43" Type="http://schemas.openxmlformats.org/officeDocument/2006/relationships/image" Target="../media/image1100.png"/><Relationship Id="rId64" Type="http://schemas.openxmlformats.org/officeDocument/2006/relationships/customXml" Target="../ink/ink1143.xml"/><Relationship Id="rId118" Type="http://schemas.openxmlformats.org/officeDocument/2006/relationships/customXml" Target="../ink/ink1170.xml"/><Relationship Id="rId139" Type="http://schemas.openxmlformats.org/officeDocument/2006/relationships/image" Target="../media/image1147.png"/><Relationship Id="rId290" Type="http://schemas.openxmlformats.org/officeDocument/2006/relationships/image" Target="../media/image1221.png"/><Relationship Id="rId304" Type="http://schemas.openxmlformats.org/officeDocument/2006/relationships/image" Target="../media/image1228.png"/><Relationship Id="rId325" Type="http://schemas.openxmlformats.org/officeDocument/2006/relationships/customXml" Target="../ink/ink1274.xml"/><Relationship Id="rId346" Type="http://schemas.openxmlformats.org/officeDocument/2006/relationships/image" Target="../media/image1249.png"/><Relationship Id="rId367" Type="http://schemas.openxmlformats.org/officeDocument/2006/relationships/customXml" Target="../ink/ink1295.xml"/><Relationship Id="rId388" Type="http://schemas.openxmlformats.org/officeDocument/2006/relationships/image" Target="../media/image1268.png"/><Relationship Id="rId85" Type="http://schemas.openxmlformats.org/officeDocument/2006/relationships/image" Target="../media/image1121.png"/><Relationship Id="rId150" Type="http://schemas.openxmlformats.org/officeDocument/2006/relationships/customXml" Target="../ink/ink1186.xml"/><Relationship Id="rId171" Type="http://schemas.openxmlformats.org/officeDocument/2006/relationships/image" Target="../media/image1163.png"/><Relationship Id="rId192" Type="http://schemas.openxmlformats.org/officeDocument/2006/relationships/customXml" Target="../ink/ink1207.xml"/><Relationship Id="rId206" Type="http://schemas.openxmlformats.org/officeDocument/2006/relationships/customXml" Target="../ink/ink1214.xml"/><Relationship Id="rId227" Type="http://schemas.openxmlformats.org/officeDocument/2006/relationships/image" Target="../media/image1190.png"/><Relationship Id="rId248" Type="http://schemas.openxmlformats.org/officeDocument/2006/relationships/image" Target="../media/image1200.png"/><Relationship Id="rId269" Type="http://schemas.openxmlformats.org/officeDocument/2006/relationships/customXml" Target="../ink/ink1246.xml"/><Relationship Id="rId12" Type="http://schemas.openxmlformats.org/officeDocument/2006/relationships/customXml" Target="../ink/ink1117.xml"/><Relationship Id="rId33" Type="http://schemas.openxmlformats.org/officeDocument/2006/relationships/image" Target="../media/image1095.png"/><Relationship Id="rId108" Type="http://schemas.openxmlformats.org/officeDocument/2006/relationships/customXml" Target="../ink/ink1165.xml"/><Relationship Id="rId129" Type="http://schemas.openxmlformats.org/officeDocument/2006/relationships/image" Target="../media/image1142.png"/><Relationship Id="rId280" Type="http://schemas.openxmlformats.org/officeDocument/2006/relationships/image" Target="../media/image1216.png"/><Relationship Id="rId315" Type="http://schemas.openxmlformats.org/officeDocument/2006/relationships/customXml" Target="../ink/ink1269.xml"/><Relationship Id="rId336" Type="http://schemas.openxmlformats.org/officeDocument/2006/relationships/image" Target="../media/image1244.png"/><Relationship Id="rId357" Type="http://schemas.openxmlformats.org/officeDocument/2006/relationships/customXml" Target="../ink/ink1290.xml"/><Relationship Id="rId54" Type="http://schemas.openxmlformats.org/officeDocument/2006/relationships/customXml" Target="../ink/ink1138.xml"/><Relationship Id="rId75" Type="http://schemas.openxmlformats.org/officeDocument/2006/relationships/image" Target="../media/image1116.png"/><Relationship Id="rId96" Type="http://schemas.openxmlformats.org/officeDocument/2006/relationships/customXml" Target="../ink/ink1159.xml"/><Relationship Id="rId140" Type="http://schemas.openxmlformats.org/officeDocument/2006/relationships/customXml" Target="../ink/ink1181.xml"/><Relationship Id="rId161" Type="http://schemas.openxmlformats.org/officeDocument/2006/relationships/image" Target="../media/image1158.png"/><Relationship Id="rId182" Type="http://schemas.openxmlformats.org/officeDocument/2006/relationships/customXml" Target="../ink/ink1202.xml"/><Relationship Id="rId217" Type="http://schemas.openxmlformats.org/officeDocument/2006/relationships/image" Target="../media/image1185.png"/><Relationship Id="rId378" Type="http://schemas.openxmlformats.org/officeDocument/2006/relationships/image" Target="../media/image351.png"/><Relationship Id="rId399" Type="http://schemas.openxmlformats.org/officeDocument/2006/relationships/customXml" Target="../ink/ink1312.xml"/><Relationship Id="rId6" Type="http://schemas.openxmlformats.org/officeDocument/2006/relationships/customXml" Target="../ink/ink1114.xml"/><Relationship Id="rId238" Type="http://schemas.openxmlformats.org/officeDocument/2006/relationships/image" Target="../media/image1195.png"/><Relationship Id="rId259" Type="http://schemas.openxmlformats.org/officeDocument/2006/relationships/customXml" Target="../ink/ink1241.xml"/><Relationship Id="rId23" Type="http://schemas.openxmlformats.org/officeDocument/2006/relationships/image" Target="../media/image1090.png"/><Relationship Id="rId119" Type="http://schemas.openxmlformats.org/officeDocument/2006/relationships/image" Target="../media/image36.png"/><Relationship Id="rId270" Type="http://schemas.openxmlformats.org/officeDocument/2006/relationships/image" Target="../media/image1211.png"/><Relationship Id="rId291" Type="http://schemas.openxmlformats.org/officeDocument/2006/relationships/customXml" Target="../ink/ink1257.xml"/><Relationship Id="rId305" Type="http://schemas.openxmlformats.org/officeDocument/2006/relationships/customXml" Target="../ink/ink1264.xml"/><Relationship Id="rId326" Type="http://schemas.openxmlformats.org/officeDocument/2006/relationships/image" Target="../media/image1239.png"/><Relationship Id="rId347" Type="http://schemas.openxmlformats.org/officeDocument/2006/relationships/customXml" Target="../ink/ink1285.xml"/><Relationship Id="rId44" Type="http://schemas.openxmlformats.org/officeDocument/2006/relationships/customXml" Target="../ink/ink1133.xml"/><Relationship Id="rId65" Type="http://schemas.openxmlformats.org/officeDocument/2006/relationships/image" Target="../media/image1111.png"/><Relationship Id="rId86" Type="http://schemas.openxmlformats.org/officeDocument/2006/relationships/customXml" Target="../ink/ink1154.xml"/><Relationship Id="rId130" Type="http://schemas.openxmlformats.org/officeDocument/2006/relationships/customXml" Target="../ink/ink1176.xml"/><Relationship Id="rId151" Type="http://schemas.openxmlformats.org/officeDocument/2006/relationships/image" Target="../media/image1153.png"/><Relationship Id="rId368" Type="http://schemas.openxmlformats.org/officeDocument/2006/relationships/image" Target="../media/image1260.png"/><Relationship Id="rId389" Type="http://schemas.openxmlformats.org/officeDocument/2006/relationships/customXml" Target="../ink/ink1306.xml"/><Relationship Id="rId172" Type="http://schemas.openxmlformats.org/officeDocument/2006/relationships/customXml" Target="../ink/ink1197.xml"/><Relationship Id="rId193" Type="http://schemas.openxmlformats.org/officeDocument/2006/relationships/image" Target="../media/image1174.png"/><Relationship Id="rId207" Type="http://schemas.openxmlformats.org/officeDocument/2006/relationships/image" Target="../media/image1180.png"/><Relationship Id="rId228" Type="http://schemas.openxmlformats.org/officeDocument/2006/relationships/customXml" Target="../ink/ink1225.xml"/><Relationship Id="rId249" Type="http://schemas.openxmlformats.org/officeDocument/2006/relationships/customXml" Target="../ink/ink1236.xml"/><Relationship Id="rId13" Type="http://schemas.openxmlformats.org/officeDocument/2006/relationships/image" Target="../media/image1085.png"/><Relationship Id="rId109" Type="http://schemas.openxmlformats.org/officeDocument/2006/relationships/image" Target="../media/image1133.png"/><Relationship Id="rId260" Type="http://schemas.openxmlformats.org/officeDocument/2006/relationships/image" Target="../media/image1206.png"/><Relationship Id="rId281" Type="http://schemas.openxmlformats.org/officeDocument/2006/relationships/customXml" Target="../ink/ink1252.xml"/><Relationship Id="rId316" Type="http://schemas.openxmlformats.org/officeDocument/2006/relationships/image" Target="../media/image1234.png"/><Relationship Id="rId337" Type="http://schemas.openxmlformats.org/officeDocument/2006/relationships/customXml" Target="../ink/ink1280.xml"/><Relationship Id="rId34" Type="http://schemas.openxmlformats.org/officeDocument/2006/relationships/customXml" Target="../ink/ink1128.xml"/><Relationship Id="rId55" Type="http://schemas.openxmlformats.org/officeDocument/2006/relationships/image" Target="../media/image1106.png"/><Relationship Id="rId76" Type="http://schemas.openxmlformats.org/officeDocument/2006/relationships/customXml" Target="../ink/ink1149.xml"/><Relationship Id="rId97" Type="http://schemas.openxmlformats.org/officeDocument/2006/relationships/image" Target="../media/image1127.png"/><Relationship Id="rId120" Type="http://schemas.openxmlformats.org/officeDocument/2006/relationships/customXml" Target="../ink/ink1171.xml"/><Relationship Id="rId141" Type="http://schemas.openxmlformats.org/officeDocument/2006/relationships/image" Target="../media/image1148.png"/><Relationship Id="rId358" Type="http://schemas.openxmlformats.org/officeDocument/2006/relationships/image" Target="../media/image1255.png"/><Relationship Id="rId379" Type="http://schemas.openxmlformats.org/officeDocument/2006/relationships/customXml" Target="../ink/ink1301.xml"/><Relationship Id="rId7" Type="http://schemas.openxmlformats.org/officeDocument/2006/relationships/image" Target="../media/image1082.png"/><Relationship Id="rId162" Type="http://schemas.openxmlformats.org/officeDocument/2006/relationships/customXml" Target="../ink/ink1192.xml"/><Relationship Id="rId183" Type="http://schemas.openxmlformats.org/officeDocument/2006/relationships/image" Target="../media/image1169.png"/><Relationship Id="rId218" Type="http://schemas.openxmlformats.org/officeDocument/2006/relationships/customXml" Target="../ink/ink1220.xml"/><Relationship Id="rId239" Type="http://schemas.openxmlformats.org/officeDocument/2006/relationships/customXml" Target="../ink/ink1231.xml"/><Relationship Id="rId390" Type="http://schemas.openxmlformats.org/officeDocument/2006/relationships/customXml" Target="../ink/ink1307.xml"/><Relationship Id="rId250" Type="http://schemas.openxmlformats.org/officeDocument/2006/relationships/image" Target="../media/image1201.png"/><Relationship Id="rId271" Type="http://schemas.openxmlformats.org/officeDocument/2006/relationships/customXml" Target="../ink/ink1247.xml"/><Relationship Id="rId292" Type="http://schemas.openxmlformats.org/officeDocument/2006/relationships/image" Target="../media/image1222.png"/><Relationship Id="rId306" Type="http://schemas.openxmlformats.org/officeDocument/2006/relationships/image" Target="../media/image1229.png"/><Relationship Id="rId24" Type="http://schemas.openxmlformats.org/officeDocument/2006/relationships/customXml" Target="../ink/ink1123.xml"/><Relationship Id="rId45" Type="http://schemas.openxmlformats.org/officeDocument/2006/relationships/image" Target="../media/image1101.png"/><Relationship Id="rId66" Type="http://schemas.openxmlformats.org/officeDocument/2006/relationships/customXml" Target="../ink/ink1144.xml"/><Relationship Id="rId87" Type="http://schemas.openxmlformats.org/officeDocument/2006/relationships/image" Target="../media/image1122.png"/><Relationship Id="rId110" Type="http://schemas.openxmlformats.org/officeDocument/2006/relationships/customXml" Target="../ink/ink1166.xml"/><Relationship Id="rId131" Type="http://schemas.openxmlformats.org/officeDocument/2006/relationships/image" Target="../media/image1143.png"/><Relationship Id="rId327" Type="http://schemas.openxmlformats.org/officeDocument/2006/relationships/customXml" Target="../ink/ink1275.xml"/><Relationship Id="rId348" Type="http://schemas.openxmlformats.org/officeDocument/2006/relationships/image" Target="../media/image1250.png"/><Relationship Id="rId369" Type="http://schemas.openxmlformats.org/officeDocument/2006/relationships/customXml" Target="../ink/ink1296.xml"/><Relationship Id="rId152" Type="http://schemas.openxmlformats.org/officeDocument/2006/relationships/customXml" Target="../ink/ink1187.xml"/><Relationship Id="rId173" Type="http://schemas.openxmlformats.org/officeDocument/2006/relationships/image" Target="../media/image1164.png"/><Relationship Id="rId194" Type="http://schemas.openxmlformats.org/officeDocument/2006/relationships/customXml" Target="../ink/ink1208.xml"/><Relationship Id="rId208" Type="http://schemas.openxmlformats.org/officeDocument/2006/relationships/customXml" Target="../ink/ink1215.xml"/><Relationship Id="rId229" Type="http://schemas.openxmlformats.org/officeDocument/2006/relationships/image" Target="../media/image1191.png"/><Relationship Id="rId380" Type="http://schemas.openxmlformats.org/officeDocument/2006/relationships/image" Target="../media/image1264.png"/><Relationship Id="rId240" Type="http://schemas.openxmlformats.org/officeDocument/2006/relationships/image" Target="../media/image1196.png"/><Relationship Id="rId261" Type="http://schemas.openxmlformats.org/officeDocument/2006/relationships/customXml" Target="../ink/ink1242.xml"/><Relationship Id="rId14" Type="http://schemas.openxmlformats.org/officeDocument/2006/relationships/customXml" Target="../ink/ink1118.xml"/><Relationship Id="rId35" Type="http://schemas.openxmlformats.org/officeDocument/2006/relationships/image" Target="../media/image1096.png"/><Relationship Id="rId56" Type="http://schemas.openxmlformats.org/officeDocument/2006/relationships/customXml" Target="../ink/ink1139.xml"/><Relationship Id="rId77" Type="http://schemas.openxmlformats.org/officeDocument/2006/relationships/image" Target="../media/image1117.png"/><Relationship Id="rId100" Type="http://schemas.openxmlformats.org/officeDocument/2006/relationships/customXml" Target="../ink/ink1161.xml"/><Relationship Id="rId282" Type="http://schemas.openxmlformats.org/officeDocument/2006/relationships/image" Target="../media/image1217.png"/><Relationship Id="rId317" Type="http://schemas.openxmlformats.org/officeDocument/2006/relationships/customXml" Target="../ink/ink1270.xml"/><Relationship Id="rId338" Type="http://schemas.openxmlformats.org/officeDocument/2006/relationships/image" Target="../media/image1245.png"/><Relationship Id="rId359" Type="http://schemas.openxmlformats.org/officeDocument/2006/relationships/customXml" Target="../ink/ink1291.xml"/><Relationship Id="rId8" Type="http://schemas.openxmlformats.org/officeDocument/2006/relationships/customXml" Target="../ink/ink1115.xml"/><Relationship Id="rId98" Type="http://schemas.openxmlformats.org/officeDocument/2006/relationships/customXml" Target="../ink/ink1160.xml"/><Relationship Id="rId121" Type="http://schemas.openxmlformats.org/officeDocument/2006/relationships/image" Target="../media/image1138.png"/><Relationship Id="rId142" Type="http://schemas.openxmlformats.org/officeDocument/2006/relationships/customXml" Target="../ink/ink1182.xml"/><Relationship Id="rId163" Type="http://schemas.openxmlformats.org/officeDocument/2006/relationships/image" Target="../media/image1159.png"/><Relationship Id="rId184" Type="http://schemas.openxmlformats.org/officeDocument/2006/relationships/customXml" Target="../ink/ink1203.xml"/><Relationship Id="rId219" Type="http://schemas.openxmlformats.org/officeDocument/2006/relationships/image" Target="../media/image1186.png"/><Relationship Id="rId370" Type="http://schemas.openxmlformats.org/officeDocument/2006/relationships/image" Target="../media/image331.png"/><Relationship Id="rId391" Type="http://schemas.openxmlformats.org/officeDocument/2006/relationships/image" Target="../media/image1269.png"/><Relationship Id="rId230" Type="http://schemas.openxmlformats.org/officeDocument/2006/relationships/customXml" Target="../ink/ink1226.xml"/><Relationship Id="rId251" Type="http://schemas.openxmlformats.org/officeDocument/2006/relationships/customXml" Target="../ink/ink1237.xml"/><Relationship Id="rId25" Type="http://schemas.openxmlformats.org/officeDocument/2006/relationships/image" Target="../media/image1091.png"/><Relationship Id="rId46" Type="http://schemas.openxmlformats.org/officeDocument/2006/relationships/customXml" Target="../ink/ink1134.xml"/><Relationship Id="rId67" Type="http://schemas.openxmlformats.org/officeDocument/2006/relationships/image" Target="../media/image1112.png"/><Relationship Id="rId272" Type="http://schemas.openxmlformats.org/officeDocument/2006/relationships/image" Target="../media/image1212.png"/><Relationship Id="rId293" Type="http://schemas.openxmlformats.org/officeDocument/2006/relationships/customXml" Target="../ink/ink1258.xml"/><Relationship Id="rId307" Type="http://schemas.openxmlformats.org/officeDocument/2006/relationships/customXml" Target="../ink/ink1265.xml"/><Relationship Id="rId328" Type="http://schemas.openxmlformats.org/officeDocument/2006/relationships/image" Target="../media/image1240.png"/><Relationship Id="rId349" Type="http://schemas.openxmlformats.org/officeDocument/2006/relationships/customXml" Target="../ink/ink1286.xml"/><Relationship Id="rId88" Type="http://schemas.openxmlformats.org/officeDocument/2006/relationships/customXml" Target="../ink/ink1155.xml"/><Relationship Id="rId111" Type="http://schemas.openxmlformats.org/officeDocument/2006/relationships/image" Target="../media/image1134.png"/><Relationship Id="rId132" Type="http://schemas.openxmlformats.org/officeDocument/2006/relationships/customXml" Target="../ink/ink1177.xml"/><Relationship Id="rId153" Type="http://schemas.openxmlformats.org/officeDocument/2006/relationships/image" Target="../media/image1154.png"/><Relationship Id="rId174" Type="http://schemas.openxmlformats.org/officeDocument/2006/relationships/customXml" Target="../ink/ink1198.xml"/><Relationship Id="rId195" Type="http://schemas.openxmlformats.org/officeDocument/2006/relationships/image" Target="../media/image1175.png"/><Relationship Id="rId209" Type="http://schemas.openxmlformats.org/officeDocument/2006/relationships/image" Target="../media/image1181.png"/><Relationship Id="rId360" Type="http://schemas.openxmlformats.org/officeDocument/2006/relationships/image" Target="../media/image1256.png"/><Relationship Id="rId381" Type="http://schemas.openxmlformats.org/officeDocument/2006/relationships/customXml" Target="../ink/ink1302.xml"/><Relationship Id="rId220" Type="http://schemas.openxmlformats.org/officeDocument/2006/relationships/customXml" Target="../ink/ink1221.xml"/><Relationship Id="rId241" Type="http://schemas.openxmlformats.org/officeDocument/2006/relationships/customXml" Target="../ink/ink1232.xml"/><Relationship Id="rId15" Type="http://schemas.openxmlformats.org/officeDocument/2006/relationships/image" Target="../media/image1086.png"/><Relationship Id="rId36" Type="http://schemas.openxmlformats.org/officeDocument/2006/relationships/customXml" Target="../ink/ink1129.xml"/><Relationship Id="rId57" Type="http://schemas.openxmlformats.org/officeDocument/2006/relationships/image" Target="../media/image1107.png"/><Relationship Id="rId262" Type="http://schemas.openxmlformats.org/officeDocument/2006/relationships/image" Target="../media/image1207.png"/><Relationship Id="rId283" Type="http://schemas.openxmlformats.org/officeDocument/2006/relationships/customXml" Target="../ink/ink1253.xml"/><Relationship Id="rId318" Type="http://schemas.openxmlformats.org/officeDocument/2006/relationships/image" Target="../media/image1235.png"/><Relationship Id="rId339" Type="http://schemas.openxmlformats.org/officeDocument/2006/relationships/customXml" Target="../ink/ink1281.xml"/><Relationship Id="rId78" Type="http://schemas.openxmlformats.org/officeDocument/2006/relationships/customXml" Target="../ink/ink1150.xml"/><Relationship Id="rId99" Type="http://schemas.openxmlformats.org/officeDocument/2006/relationships/image" Target="../media/image1128.png"/><Relationship Id="rId101" Type="http://schemas.openxmlformats.org/officeDocument/2006/relationships/image" Target="../media/image1129.png"/><Relationship Id="rId122" Type="http://schemas.openxmlformats.org/officeDocument/2006/relationships/customXml" Target="../ink/ink1172.xml"/><Relationship Id="rId143" Type="http://schemas.openxmlformats.org/officeDocument/2006/relationships/image" Target="../media/image1149.png"/><Relationship Id="rId164" Type="http://schemas.openxmlformats.org/officeDocument/2006/relationships/customXml" Target="../ink/ink1193.xml"/><Relationship Id="rId185" Type="http://schemas.openxmlformats.org/officeDocument/2006/relationships/image" Target="../media/image1170.png"/><Relationship Id="rId350" Type="http://schemas.openxmlformats.org/officeDocument/2006/relationships/image" Target="../media/image1251.png"/><Relationship Id="rId371" Type="http://schemas.openxmlformats.org/officeDocument/2006/relationships/customXml" Target="../ink/ink1297.xml"/><Relationship Id="rId9" Type="http://schemas.openxmlformats.org/officeDocument/2006/relationships/image" Target="../media/image1083.png"/><Relationship Id="rId210" Type="http://schemas.openxmlformats.org/officeDocument/2006/relationships/customXml" Target="../ink/ink1216.xml"/><Relationship Id="rId392" Type="http://schemas.openxmlformats.org/officeDocument/2006/relationships/customXml" Target="../ink/ink1308.xml"/><Relationship Id="rId26" Type="http://schemas.openxmlformats.org/officeDocument/2006/relationships/customXml" Target="../ink/ink1124.xml"/><Relationship Id="rId231" Type="http://schemas.openxmlformats.org/officeDocument/2006/relationships/image" Target="../media/image1192.png"/><Relationship Id="rId252" Type="http://schemas.openxmlformats.org/officeDocument/2006/relationships/image" Target="../media/image1202.png"/><Relationship Id="rId273" Type="http://schemas.openxmlformats.org/officeDocument/2006/relationships/customXml" Target="../ink/ink1248.xml"/><Relationship Id="rId294" Type="http://schemas.openxmlformats.org/officeDocument/2006/relationships/image" Target="../media/image1223.png"/><Relationship Id="rId308" Type="http://schemas.openxmlformats.org/officeDocument/2006/relationships/image" Target="../media/image1230.png"/><Relationship Id="rId329" Type="http://schemas.openxmlformats.org/officeDocument/2006/relationships/customXml" Target="../ink/ink1276.xml"/><Relationship Id="rId47" Type="http://schemas.openxmlformats.org/officeDocument/2006/relationships/image" Target="../media/image1102.png"/><Relationship Id="rId68" Type="http://schemas.openxmlformats.org/officeDocument/2006/relationships/customXml" Target="../ink/ink1145.xml"/><Relationship Id="rId89" Type="http://schemas.openxmlformats.org/officeDocument/2006/relationships/image" Target="../media/image1123.png"/><Relationship Id="rId112" Type="http://schemas.openxmlformats.org/officeDocument/2006/relationships/customXml" Target="../ink/ink1167.xml"/><Relationship Id="rId133" Type="http://schemas.openxmlformats.org/officeDocument/2006/relationships/image" Target="../media/image1144.png"/><Relationship Id="rId154" Type="http://schemas.openxmlformats.org/officeDocument/2006/relationships/customXml" Target="../ink/ink1188.xml"/><Relationship Id="rId175" Type="http://schemas.openxmlformats.org/officeDocument/2006/relationships/image" Target="../media/image1165.png"/><Relationship Id="rId340" Type="http://schemas.openxmlformats.org/officeDocument/2006/relationships/image" Target="../media/image1246.png"/><Relationship Id="rId361" Type="http://schemas.openxmlformats.org/officeDocument/2006/relationships/customXml" Target="../ink/ink1292.xml"/><Relationship Id="rId196" Type="http://schemas.openxmlformats.org/officeDocument/2006/relationships/customXml" Target="../ink/ink1209.xml"/><Relationship Id="rId200" Type="http://schemas.openxmlformats.org/officeDocument/2006/relationships/customXml" Target="../ink/ink1211.xml"/><Relationship Id="rId382" Type="http://schemas.openxmlformats.org/officeDocument/2006/relationships/image" Target="../media/image1265.png"/><Relationship Id="rId16" Type="http://schemas.openxmlformats.org/officeDocument/2006/relationships/customXml" Target="../ink/ink1119.xml"/><Relationship Id="rId221" Type="http://schemas.openxmlformats.org/officeDocument/2006/relationships/image" Target="../media/image1187.png"/><Relationship Id="rId242" Type="http://schemas.openxmlformats.org/officeDocument/2006/relationships/image" Target="../media/image1197.png"/><Relationship Id="rId263" Type="http://schemas.openxmlformats.org/officeDocument/2006/relationships/customXml" Target="../ink/ink1243.xml"/><Relationship Id="rId284" Type="http://schemas.openxmlformats.org/officeDocument/2006/relationships/image" Target="../media/image1218.png"/><Relationship Id="rId319" Type="http://schemas.openxmlformats.org/officeDocument/2006/relationships/customXml" Target="../ink/ink1271.xml"/><Relationship Id="rId37" Type="http://schemas.openxmlformats.org/officeDocument/2006/relationships/image" Target="../media/image1097.png"/><Relationship Id="rId58" Type="http://schemas.openxmlformats.org/officeDocument/2006/relationships/customXml" Target="../ink/ink1140.xml"/><Relationship Id="rId79" Type="http://schemas.openxmlformats.org/officeDocument/2006/relationships/image" Target="../media/image1118.png"/><Relationship Id="rId102" Type="http://schemas.openxmlformats.org/officeDocument/2006/relationships/customXml" Target="../ink/ink1162.xml"/><Relationship Id="rId123" Type="http://schemas.openxmlformats.org/officeDocument/2006/relationships/image" Target="../media/image1139.png"/><Relationship Id="rId144" Type="http://schemas.openxmlformats.org/officeDocument/2006/relationships/customXml" Target="../ink/ink1183.xml"/><Relationship Id="rId330" Type="http://schemas.openxmlformats.org/officeDocument/2006/relationships/image" Target="../media/image1241.png"/><Relationship Id="rId90" Type="http://schemas.openxmlformats.org/officeDocument/2006/relationships/customXml" Target="../ink/ink1156.xml"/><Relationship Id="rId165" Type="http://schemas.openxmlformats.org/officeDocument/2006/relationships/image" Target="../media/image1160.png"/><Relationship Id="rId186" Type="http://schemas.openxmlformats.org/officeDocument/2006/relationships/customXml" Target="../ink/ink1204.xml"/><Relationship Id="rId351" Type="http://schemas.openxmlformats.org/officeDocument/2006/relationships/customXml" Target="../ink/ink1287.xml"/><Relationship Id="rId372" Type="http://schemas.openxmlformats.org/officeDocument/2006/relationships/image" Target="../media/image1261.png"/><Relationship Id="rId393" Type="http://schemas.openxmlformats.org/officeDocument/2006/relationships/image" Target="../media/image1270.png"/><Relationship Id="rId211" Type="http://schemas.openxmlformats.org/officeDocument/2006/relationships/image" Target="../media/image1182.png"/><Relationship Id="rId232" Type="http://schemas.openxmlformats.org/officeDocument/2006/relationships/customXml" Target="../ink/ink1227.xml"/><Relationship Id="rId253" Type="http://schemas.openxmlformats.org/officeDocument/2006/relationships/customXml" Target="../ink/ink1238.xml"/><Relationship Id="rId274" Type="http://schemas.openxmlformats.org/officeDocument/2006/relationships/image" Target="../media/image1213.png"/><Relationship Id="rId295" Type="http://schemas.openxmlformats.org/officeDocument/2006/relationships/customXml" Target="../ink/ink1259.xml"/><Relationship Id="rId309" Type="http://schemas.openxmlformats.org/officeDocument/2006/relationships/customXml" Target="../ink/ink1266.xml"/><Relationship Id="rId27" Type="http://schemas.openxmlformats.org/officeDocument/2006/relationships/image" Target="../media/image1092.png"/><Relationship Id="rId48" Type="http://schemas.openxmlformats.org/officeDocument/2006/relationships/customXml" Target="../ink/ink1135.xml"/><Relationship Id="rId69" Type="http://schemas.openxmlformats.org/officeDocument/2006/relationships/image" Target="../media/image1113.png"/><Relationship Id="rId113" Type="http://schemas.openxmlformats.org/officeDocument/2006/relationships/image" Target="../media/image1135.png"/><Relationship Id="rId134" Type="http://schemas.openxmlformats.org/officeDocument/2006/relationships/customXml" Target="../ink/ink1178.xml"/><Relationship Id="rId320" Type="http://schemas.openxmlformats.org/officeDocument/2006/relationships/image" Target="../media/image1236.png"/><Relationship Id="rId80" Type="http://schemas.openxmlformats.org/officeDocument/2006/relationships/customXml" Target="../ink/ink1151.xml"/><Relationship Id="rId155" Type="http://schemas.openxmlformats.org/officeDocument/2006/relationships/image" Target="../media/image1155.png"/><Relationship Id="rId176" Type="http://schemas.openxmlformats.org/officeDocument/2006/relationships/customXml" Target="../ink/ink1199.xml"/><Relationship Id="rId197" Type="http://schemas.openxmlformats.org/officeDocument/2006/relationships/image" Target="../media/image1176.png"/><Relationship Id="rId341" Type="http://schemas.openxmlformats.org/officeDocument/2006/relationships/customXml" Target="../ink/ink1282.xml"/><Relationship Id="rId362" Type="http://schemas.openxmlformats.org/officeDocument/2006/relationships/image" Target="../media/image1257.png"/><Relationship Id="rId383" Type="http://schemas.openxmlformats.org/officeDocument/2006/relationships/customXml" Target="../ink/ink1303.xml"/><Relationship Id="rId201" Type="http://schemas.openxmlformats.org/officeDocument/2006/relationships/image" Target="../media/image1178.png"/><Relationship Id="rId222" Type="http://schemas.openxmlformats.org/officeDocument/2006/relationships/customXml" Target="../ink/ink1222.xml"/><Relationship Id="rId243" Type="http://schemas.openxmlformats.org/officeDocument/2006/relationships/customXml" Target="../ink/ink1233.xml"/><Relationship Id="rId264" Type="http://schemas.openxmlformats.org/officeDocument/2006/relationships/image" Target="../media/image1208.png"/><Relationship Id="rId285" Type="http://schemas.openxmlformats.org/officeDocument/2006/relationships/customXml" Target="../ink/ink1254.xml"/><Relationship Id="rId17" Type="http://schemas.openxmlformats.org/officeDocument/2006/relationships/image" Target="../media/image1087.png"/><Relationship Id="rId38" Type="http://schemas.openxmlformats.org/officeDocument/2006/relationships/customXml" Target="../ink/ink1130.xml"/><Relationship Id="rId59" Type="http://schemas.openxmlformats.org/officeDocument/2006/relationships/image" Target="../media/image1108.png"/><Relationship Id="rId103" Type="http://schemas.openxmlformats.org/officeDocument/2006/relationships/image" Target="../media/image1130.png"/><Relationship Id="rId124" Type="http://schemas.openxmlformats.org/officeDocument/2006/relationships/customXml" Target="../ink/ink1173.xml"/><Relationship Id="rId310" Type="http://schemas.openxmlformats.org/officeDocument/2006/relationships/image" Target="../media/image1231.png"/><Relationship Id="rId70" Type="http://schemas.openxmlformats.org/officeDocument/2006/relationships/customXml" Target="../ink/ink1146.xml"/><Relationship Id="rId91" Type="http://schemas.openxmlformats.org/officeDocument/2006/relationships/image" Target="../media/image1124.png"/><Relationship Id="rId145" Type="http://schemas.openxmlformats.org/officeDocument/2006/relationships/image" Target="../media/image1150.png"/><Relationship Id="rId166" Type="http://schemas.openxmlformats.org/officeDocument/2006/relationships/customXml" Target="../ink/ink1194.xml"/><Relationship Id="rId187" Type="http://schemas.openxmlformats.org/officeDocument/2006/relationships/image" Target="../media/image1171.png"/><Relationship Id="rId331" Type="http://schemas.openxmlformats.org/officeDocument/2006/relationships/customXml" Target="../ink/ink1277.xml"/><Relationship Id="rId352" Type="http://schemas.openxmlformats.org/officeDocument/2006/relationships/image" Target="../media/image1252.png"/><Relationship Id="rId373" Type="http://schemas.openxmlformats.org/officeDocument/2006/relationships/customXml" Target="../ink/ink1298.xml"/><Relationship Id="rId394" Type="http://schemas.openxmlformats.org/officeDocument/2006/relationships/customXml" Target="../ink/ink1309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17.xml"/><Relationship Id="rId233" Type="http://schemas.openxmlformats.org/officeDocument/2006/relationships/image" Target="../media/image1193.png"/><Relationship Id="rId254" Type="http://schemas.openxmlformats.org/officeDocument/2006/relationships/image" Target="../media/image1203.png"/><Relationship Id="rId28" Type="http://schemas.openxmlformats.org/officeDocument/2006/relationships/customXml" Target="../ink/ink1125.xml"/><Relationship Id="rId49" Type="http://schemas.openxmlformats.org/officeDocument/2006/relationships/image" Target="../media/image1103.png"/><Relationship Id="rId114" Type="http://schemas.openxmlformats.org/officeDocument/2006/relationships/customXml" Target="../ink/ink1168.xml"/><Relationship Id="rId275" Type="http://schemas.openxmlformats.org/officeDocument/2006/relationships/customXml" Target="../ink/ink1249.xml"/><Relationship Id="rId296" Type="http://schemas.openxmlformats.org/officeDocument/2006/relationships/image" Target="../media/image1224.png"/><Relationship Id="rId300" Type="http://schemas.openxmlformats.org/officeDocument/2006/relationships/image" Target="../media/image1226.png"/><Relationship Id="rId60" Type="http://schemas.openxmlformats.org/officeDocument/2006/relationships/customXml" Target="../ink/ink1141.xml"/><Relationship Id="rId81" Type="http://schemas.openxmlformats.org/officeDocument/2006/relationships/image" Target="../media/image1119.png"/><Relationship Id="rId135" Type="http://schemas.openxmlformats.org/officeDocument/2006/relationships/image" Target="../media/image1145.png"/><Relationship Id="rId156" Type="http://schemas.openxmlformats.org/officeDocument/2006/relationships/customXml" Target="../ink/ink1189.xml"/><Relationship Id="rId177" Type="http://schemas.openxmlformats.org/officeDocument/2006/relationships/image" Target="../media/image1166.png"/><Relationship Id="rId198" Type="http://schemas.openxmlformats.org/officeDocument/2006/relationships/customXml" Target="../ink/ink1210.xml"/><Relationship Id="rId321" Type="http://schemas.openxmlformats.org/officeDocument/2006/relationships/customXml" Target="../ink/ink1272.xml"/><Relationship Id="rId342" Type="http://schemas.openxmlformats.org/officeDocument/2006/relationships/image" Target="../media/image1247.png"/><Relationship Id="rId363" Type="http://schemas.openxmlformats.org/officeDocument/2006/relationships/customXml" Target="../ink/ink1293.xml"/><Relationship Id="rId384" Type="http://schemas.openxmlformats.org/officeDocument/2006/relationships/image" Target="../media/image1266.png"/><Relationship Id="rId202" Type="http://schemas.openxmlformats.org/officeDocument/2006/relationships/customXml" Target="../ink/ink1212.xml"/><Relationship Id="rId223" Type="http://schemas.openxmlformats.org/officeDocument/2006/relationships/image" Target="../media/image1188.png"/><Relationship Id="rId244" Type="http://schemas.openxmlformats.org/officeDocument/2006/relationships/image" Target="../media/image1198.png"/><Relationship Id="rId18" Type="http://schemas.openxmlformats.org/officeDocument/2006/relationships/customXml" Target="../ink/ink1120.xml"/><Relationship Id="rId39" Type="http://schemas.openxmlformats.org/officeDocument/2006/relationships/image" Target="../media/image1098.png"/><Relationship Id="rId265" Type="http://schemas.openxmlformats.org/officeDocument/2006/relationships/customXml" Target="../ink/ink1244.xml"/><Relationship Id="rId286" Type="http://schemas.openxmlformats.org/officeDocument/2006/relationships/image" Target="../media/image1219.png"/><Relationship Id="rId50" Type="http://schemas.openxmlformats.org/officeDocument/2006/relationships/customXml" Target="../ink/ink1136.xml"/><Relationship Id="rId104" Type="http://schemas.openxmlformats.org/officeDocument/2006/relationships/customXml" Target="../ink/ink1163.xml"/><Relationship Id="rId125" Type="http://schemas.openxmlformats.org/officeDocument/2006/relationships/image" Target="../media/image1140.png"/><Relationship Id="rId146" Type="http://schemas.openxmlformats.org/officeDocument/2006/relationships/customXml" Target="../ink/ink1184.xml"/><Relationship Id="rId167" Type="http://schemas.openxmlformats.org/officeDocument/2006/relationships/image" Target="../media/image1161.png"/><Relationship Id="rId188" Type="http://schemas.openxmlformats.org/officeDocument/2006/relationships/customXml" Target="../ink/ink1205.xml"/><Relationship Id="rId311" Type="http://schemas.openxmlformats.org/officeDocument/2006/relationships/customXml" Target="../ink/ink1267.xml"/><Relationship Id="rId332" Type="http://schemas.openxmlformats.org/officeDocument/2006/relationships/image" Target="../media/image1242.png"/><Relationship Id="rId353" Type="http://schemas.openxmlformats.org/officeDocument/2006/relationships/customXml" Target="../ink/ink1288.xml"/><Relationship Id="rId374" Type="http://schemas.openxmlformats.org/officeDocument/2006/relationships/image" Target="../media/image1262.png"/><Relationship Id="rId395" Type="http://schemas.openxmlformats.org/officeDocument/2006/relationships/image" Target="../media/image1271.png"/><Relationship Id="rId71" Type="http://schemas.openxmlformats.org/officeDocument/2006/relationships/image" Target="../media/image1114.png"/><Relationship Id="rId92" Type="http://schemas.openxmlformats.org/officeDocument/2006/relationships/customXml" Target="../ink/ink1157.xml"/><Relationship Id="rId213" Type="http://schemas.openxmlformats.org/officeDocument/2006/relationships/image" Target="../media/image1183.png"/><Relationship Id="rId234" Type="http://schemas.openxmlformats.org/officeDocument/2006/relationships/customXml" Target="../ink/ink1228.xml"/><Relationship Id="rId2" Type="http://schemas.openxmlformats.org/officeDocument/2006/relationships/customXml" Target="../ink/ink1112.xml"/><Relationship Id="rId29" Type="http://schemas.openxmlformats.org/officeDocument/2006/relationships/image" Target="../media/image1093.png"/><Relationship Id="rId255" Type="http://schemas.openxmlformats.org/officeDocument/2006/relationships/customXml" Target="../ink/ink1239.xml"/><Relationship Id="rId276" Type="http://schemas.openxmlformats.org/officeDocument/2006/relationships/image" Target="../media/image1214.png"/><Relationship Id="rId297" Type="http://schemas.openxmlformats.org/officeDocument/2006/relationships/customXml" Target="../ink/ink1260.xml"/><Relationship Id="rId40" Type="http://schemas.openxmlformats.org/officeDocument/2006/relationships/customXml" Target="../ink/ink1131.xml"/><Relationship Id="rId115" Type="http://schemas.openxmlformats.org/officeDocument/2006/relationships/image" Target="../media/image1136.png"/><Relationship Id="rId136" Type="http://schemas.openxmlformats.org/officeDocument/2006/relationships/customXml" Target="../ink/ink1179.xml"/><Relationship Id="rId157" Type="http://schemas.openxmlformats.org/officeDocument/2006/relationships/image" Target="../media/image1156.png"/><Relationship Id="rId178" Type="http://schemas.openxmlformats.org/officeDocument/2006/relationships/customXml" Target="../ink/ink1200.xml"/><Relationship Id="rId301" Type="http://schemas.openxmlformats.org/officeDocument/2006/relationships/customXml" Target="../ink/ink1262.xml"/><Relationship Id="rId322" Type="http://schemas.openxmlformats.org/officeDocument/2006/relationships/image" Target="../media/image1237.png"/><Relationship Id="rId343" Type="http://schemas.openxmlformats.org/officeDocument/2006/relationships/customXml" Target="../ink/ink1283.xml"/><Relationship Id="rId364" Type="http://schemas.openxmlformats.org/officeDocument/2006/relationships/image" Target="../media/image1258.png"/><Relationship Id="rId61" Type="http://schemas.openxmlformats.org/officeDocument/2006/relationships/image" Target="../media/image1109.png"/><Relationship Id="rId82" Type="http://schemas.openxmlformats.org/officeDocument/2006/relationships/customXml" Target="../ink/ink1152.xml"/><Relationship Id="rId199" Type="http://schemas.openxmlformats.org/officeDocument/2006/relationships/image" Target="../media/image1177.png"/><Relationship Id="rId203" Type="http://schemas.openxmlformats.org/officeDocument/2006/relationships/image" Target="../media/image1179.png"/><Relationship Id="rId385" Type="http://schemas.openxmlformats.org/officeDocument/2006/relationships/customXml" Target="../ink/ink1304.xml"/><Relationship Id="rId19" Type="http://schemas.openxmlformats.org/officeDocument/2006/relationships/image" Target="../media/image1088.png"/><Relationship Id="rId224" Type="http://schemas.openxmlformats.org/officeDocument/2006/relationships/customXml" Target="../ink/ink1223.xml"/><Relationship Id="rId245" Type="http://schemas.openxmlformats.org/officeDocument/2006/relationships/customXml" Target="../ink/ink1234.xml"/><Relationship Id="rId266" Type="http://schemas.openxmlformats.org/officeDocument/2006/relationships/image" Target="../media/image1209.png"/><Relationship Id="rId287" Type="http://schemas.openxmlformats.org/officeDocument/2006/relationships/customXml" Target="../ink/ink1255.xml"/><Relationship Id="rId30" Type="http://schemas.openxmlformats.org/officeDocument/2006/relationships/customXml" Target="../ink/ink1126.xml"/><Relationship Id="rId105" Type="http://schemas.openxmlformats.org/officeDocument/2006/relationships/image" Target="../media/image1131.png"/><Relationship Id="rId126" Type="http://schemas.openxmlformats.org/officeDocument/2006/relationships/customXml" Target="../ink/ink1174.xml"/><Relationship Id="rId147" Type="http://schemas.openxmlformats.org/officeDocument/2006/relationships/image" Target="../media/image1151.png"/><Relationship Id="rId168" Type="http://schemas.openxmlformats.org/officeDocument/2006/relationships/customXml" Target="../ink/ink1195.xml"/><Relationship Id="rId312" Type="http://schemas.openxmlformats.org/officeDocument/2006/relationships/image" Target="../media/image1232.png"/><Relationship Id="rId333" Type="http://schemas.openxmlformats.org/officeDocument/2006/relationships/customXml" Target="../ink/ink1278.xml"/><Relationship Id="rId354" Type="http://schemas.openxmlformats.org/officeDocument/2006/relationships/image" Target="../media/image1253.png"/><Relationship Id="rId51" Type="http://schemas.openxmlformats.org/officeDocument/2006/relationships/image" Target="../media/image1104.png"/><Relationship Id="rId72" Type="http://schemas.openxmlformats.org/officeDocument/2006/relationships/customXml" Target="../ink/ink1147.xml"/><Relationship Id="rId93" Type="http://schemas.openxmlformats.org/officeDocument/2006/relationships/image" Target="../media/image1125.png"/><Relationship Id="rId189" Type="http://schemas.openxmlformats.org/officeDocument/2006/relationships/image" Target="../media/image1172.png"/><Relationship Id="rId375" Type="http://schemas.openxmlformats.org/officeDocument/2006/relationships/customXml" Target="../ink/ink1299.xml"/><Relationship Id="rId396" Type="http://schemas.openxmlformats.org/officeDocument/2006/relationships/customXml" Target="../ink/ink1310.xml"/><Relationship Id="rId3" Type="http://schemas.openxmlformats.org/officeDocument/2006/relationships/image" Target="../media/image1080.png"/><Relationship Id="rId214" Type="http://schemas.openxmlformats.org/officeDocument/2006/relationships/customXml" Target="../ink/ink1218.xml"/><Relationship Id="rId235" Type="http://schemas.openxmlformats.org/officeDocument/2006/relationships/customXml" Target="../ink/ink1229.xml"/><Relationship Id="rId256" Type="http://schemas.openxmlformats.org/officeDocument/2006/relationships/image" Target="../media/image1204.png"/><Relationship Id="rId277" Type="http://schemas.openxmlformats.org/officeDocument/2006/relationships/customXml" Target="../ink/ink1250.xml"/><Relationship Id="rId298" Type="http://schemas.openxmlformats.org/officeDocument/2006/relationships/image" Target="../media/image1225.png"/><Relationship Id="rId400" Type="http://schemas.openxmlformats.org/officeDocument/2006/relationships/image" Target="../media/image1273.png"/><Relationship Id="rId116" Type="http://schemas.openxmlformats.org/officeDocument/2006/relationships/customXml" Target="../ink/ink1169.xml"/><Relationship Id="rId137" Type="http://schemas.openxmlformats.org/officeDocument/2006/relationships/image" Target="../media/image1146.png"/><Relationship Id="rId158" Type="http://schemas.openxmlformats.org/officeDocument/2006/relationships/customXml" Target="../ink/ink1190.xml"/><Relationship Id="rId302" Type="http://schemas.openxmlformats.org/officeDocument/2006/relationships/image" Target="../media/image1227.png"/><Relationship Id="rId323" Type="http://schemas.openxmlformats.org/officeDocument/2006/relationships/customXml" Target="../ink/ink1273.xml"/><Relationship Id="rId344" Type="http://schemas.openxmlformats.org/officeDocument/2006/relationships/image" Target="../media/image1248.png"/><Relationship Id="rId20" Type="http://schemas.openxmlformats.org/officeDocument/2006/relationships/customXml" Target="../ink/ink1121.xml"/><Relationship Id="rId41" Type="http://schemas.openxmlformats.org/officeDocument/2006/relationships/image" Target="../media/image1099.png"/><Relationship Id="rId62" Type="http://schemas.openxmlformats.org/officeDocument/2006/relationships/customXml" Target="../ink/ink1142.xml"/><Relationship Id="rId83" Type="http://schemas.openxmlformats.org/officeDocument/2006/relationships/image" Target="../media/image1120.png"/><Relationship Id="rId179" Type="http://schemas.openxmlformats.org/officeDocument/2006/relationships/image" Target="../media/image1167.png"/><Relationship Id="rId365" Type="http://schemas.openxmlformats.org/officeDocument/2006/relationships/customXml" Target="../ink/ink1294.xml"/><Relationship Id="rId386" Type="http://schemas.openxmlformats.org/officeDocument/2006/relationships/image" Target="../media/image1267.png"/><Relationship Id="rId190" Type="http://schemas.openxmlformats.org/officeDocument/2006/relationships/customXml" Target="../ink/ink1206.xml"/><Relationship Id="rId204" Type="http://schemas.openxmlformats.org/officeDocument/2006/relationships/customXml" Target="../ink/ink1213.xml"/><Relationship Id="rId225" Type="http://schemas.openxmlformats.org/officeDocument/2006/relationships/image" Target="../media/image1189.png"/><Relationship Id="rId246" Type="http://schemas.openxmlformats.org/officeDocument/2006/relationships/image" Target="../media/image1199.png"/><Relationship Id="rId267" Type="http://schemas.openxmlformats.org/officeDocument/2006/relationships/customXml" Target="../ink/ink1245.xml"/><Relationship Id="rId288" Type="http://schemas.openxmlformats.org/officeDocument/2006/relationships/image" Target="../media/image1220.png"/><Relationship Id="rId106" Type="http://schemas.openxmlformats.org/officeDocument/2006/relationships/customXml" Target="../ink/ink1164.xml"/><Relationship Id="rId127" Type="http://schemas.openxmlformats.org/officeDocument/2006/relationships/image" Target="../media/image1141.png"/><Relationship Id="rId313" Type="http://schemas.openxmlformats.org/officeDocument/2006/relationships/customXml" Target="../ink/ink1268.xml"/><Relationship Id="rId10" Type="http://schemas.openxmlformats.org/officeDocument/2006/relationships/customXml" Target="../ink/ink1116.xml"/><Relationship Id="rId31" Type="http://schemas.openxmlformats.org/officeDocument/2006/relationships/image" Target="../media/image1094.png"/><Relationship Id="rId52" Type="http://schemas.openxmlformats.org/officeDocument/2006/relationships/customXml" Target="../ink/ink1137.xml"/><Relationship Id="rId73" Type="http://schemas.openxmlformats.org/officeDocument/2006/relationships/image" Target="../media/image1115.png"/><Relationship Id="rId94" Type="http://schemas.openxmlformats.org/officeDocument/2006/relationships/customXml" Target="../ink/ink1158.xml"/><Relationship Id="rId148" Type="http://schemas.openxmlformats.org/officeDocument/2006/relationships/customXml" Target="../ink/ink1185.xml"/><Relationship Id="rId169" Type="http://schemas.openxmlformats.org/officeDocument/2006/relationships/image" Target="../media/image1162.png"/><Relationship Id="rId334" Type="http://schemas.openxmlformats.org/officeDocument/2006/relationships/image" Target="../media/image1243.png"/><Relationship Id="rId355" Type="http://schemas.openxmlformats.org/officeDocument/2006/relationships/customXml" Target="../ink/ink1289.xml"/><Relationship Id="rId376" Type="http://schemas.openxmlformats.org/officeDocument/2006/relationships/image" Target="../media/image1263.png"/><Relationship Id="rId397" Type="http://schemas.openxmlformats.org/officeDocument/2006/relationships/customXml" Target="../ink/ink1311.xml"/><Relationship Id="rId4" Type="http://schemas.openxmlformats.org/officeDocument/2006/relationships/customXml" Target="../ink/ink1113.xml"/><Relationship Id="rId180" Type="http://schemas.openxmlformats.org/officeDocument/2006/relationships/customXml" Target="../ink/ink1201.xml"/><Relationship Id="rId215" Type="http://schemas.openxmlformats.org/officeDocument/2006/relationships/image" Target="../media/image1184.png"/><Relationship Id="rId236" Type="http://schemas.openxmlformats.org/officeDocument/2006/relationships/image" Target="../media/image1194.png"/><Relationship Id="rId257" Type="http://schemas.openxmlformats.org/officeDocument/2006/relationships/customXml" Target="../ink/ink1240.xml"/><Relationship Id="rId278" Type="http://schemas.openxmlformats.org/officeDocument/2006/relationships/image" Target="../media/image1215.png"/><Relationship Id="rId303" Type="http://schemas.openxmlformats.org/officeDocument/2006/relationships/customXml" Target="../ink/ink1263.xml"/><Relationship Id="rId42" Type="http://schemas.openxmlformats.org/officeDocument/2006/relationships/customXml" Target="../ink/ink1132.xml"/><Relationship Id="rId84" Type="http://schemas.openxmlformats.org/officeDocument/2006/relationships/customXml" Target="../ink/ink1153.xml"/><Relationship Id="rId138" Type="http://schemas.openxmlformats.org/officeDocument/2006/relationships/customXml" Target="../ink/ink1180.xml"/><Relationship Id="rId345" Type="http://schemas.openxmlformats.org/officeDocument/2006/relationships/customXml" Target="../ink/ink1284.xml"/><Relationship Id="rId387" Type="http://schemas.openxmlformats.org/officeDocument/2006/relationships/customXml" Target="../ink/ink1305.xml"/><Relationship Id="rId191" Type="http://schemas.openxmlformats.org/officeDocument/2006/relationships/image" Target="../media/image1173.png"/><Relationship Id="rId205" Type="http://schemas.openxmlformats.org/officeDocument/2006/relationships/image" Target="../media/image471.png"/><Relationship Id="rId247" Type="http://schemas.openxmlformats.org/officeDocument/2006/relationships/customXml" Target="../ink/ink1235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9.png"/><Relationship Id="rId21" Type="http://schemas.openxmlformats.org/officeDocument/2006/relationships/image" Target="../media/image1283.png"/><Relationship Id="rId42" Type="http://schemas.openxmlformats.org/officeDocument/2006/relationships/customXml" Target="../ink/ink1333.xml"/><Relationship Id="rId63" Type="http://schemas.openxmlformats.org/officeDocument/2006/relationships/image" Target="../media/image1304.png"/><Relationship Id="rId84" Type="http://schemas.openxmlformats.org/officeDocument/2006/relationships/customXml" Target="../ink/ink1354.xml"/><Relationship Id="rId138" Type="http://schemas.openxmlformats.org/officeDocument/2006/relationships/image" Target="../media/image1338.png"/><Relationship Id="rId159" Type="http://schemas.openxmlformats.org/officeDocument/2006/relationships/customXml" Target="../ink/ink1393.xml"/><Relationship Id="rId170" Type="http://schemas.openxmlformats.org/officeDocument/2006/relationships/customXml" Target="../ink/ink1399.xml"/><Relationship Id="rId191" Type="http://schemas.openxmlformats.org/officeDocument/2006/relationships/image" Target="../media/image1364.png"/><Relationship Id="rId205" Type="http://schemas.openxmlformats.org/officeDocument/2006/relationships/image" Target="../media/image1371.png"/><Relationship Id="rId226" Type="http://schemas.openxmlformats.org/officeDocument/2006/relationships/customXml" Target="../ink/ink1427.xml"/><Relationship Id="rId247" Type="http://schemas.openxmlformats.org/officeDocument/2006/relationships/image" Target="../media/image1390.png"/><Relationship Id="rId107" Type="http://schemas.openxmlformats.org/officeDocument/2006/relationships/image" Target="../media/image1324.png"/><Relationship Id="rId268" Type="http://schemas.openxmlformats.org/officeDocument/2006/relationships/customXml" Target="../ink/ink1449.xml"/><Relationship Id="rId11" Type="http://schemas.openxmlformats.org/officeDocument/2006/relationships/image" Target="../media/image1278.png"/><Relationship Id="rId32" Type="http://schemas.openxmlformats.org/officeDocument/2006/relationships/customXml" Target="../ink/ink1328.xml"/><Relationship Id="rId53" Type="http://schemas.openxmlformats.org/officeDocument/2006/relationships/image" Target="../media/image1299.png"/><Relationship Id="rId74" Type="http://schemas.openxmlformats.org/officeDocument/2006/relationships/customXml" Target="../ink/ink1349.xml"/><Relationship Id="rId128" Type="http://schemas.openxmlformats.org/officeDocument/2006/relationships/customXml" Target="../ink/ink1377.xml"/><Relationship Id="rId149" Type="http://schemas.openxmlformats.org/officeDocument/2006/relationships/customXml" Target="../ink/ink1388.xml"/><Relationship Id="rId5" Type="http://schemas.openxmlformats.org/officeDocument/2006/relationships/image" Target="../media/image1275.png"/><Relationship Id="rId95" Type="http://schemas.openxmlformats.org/officeDocument/2006/relationships/customXml" Target="../ink/ink1360.xml"/><Relationship Id="rId160" Type="http://schemas.openxmlformats.org/officeDocument/2006/relationships/image" Target="../media/image1349.png"/><Relationship Id="rId181" Type="http://schemas.openxmlformats.org/officeDocument/2006/relationships/image" Target="../media/image1359.png"/><Relationship Id="rId216" Type="http://schemas.openxmlformats.org/officeDocument/2006/relationships/customXml" Target="../ink/ink1422.xml"/><Relationship Id="rId237" Type="http://schemas.openxmlformats.org/officeDocument/2006/relationships/image" Target="../media/image1385.png"/><Relationship Id="rId258" Type="http://schemas.openxmlformats.org/officeDocument/2006/relationships/customXml" Target="../ink/ink1444.xml"/><Relationship Id="rId279" Type="http://schemas.openxmlformats.org/officeDocument/2006/relationships/image" Target="../media/image1405.png"/><Relationship Id="rId22" Type="http://schemas.openxmlformats.org/officeDocument/2006/relationships/customXml" Target="../ink/ink1323.xml"/><Relationship Id="rId43" Type="http://schemas.openxmlformats.org/officeDocument/2006/relationships/image" Target="../media/image1294.png"/><Relationship Id="rId64" Type="http://schemas.openxmlformats.org/officeDocument/2006/relationships/customXml" Target="../ink/ink1344.xml"/><Relationship Id="rId118" Type="http://schemas.openxmlformats.org/officeDocument/2006/relationships/customXml" Target="../ink/ink1372.xml"/><Relationship Id="rId139" Type="http://schemas.openxmlformats.org/officeDocument/2006/relationships/customXml" Target="../ink/ink1383.xml"/><Relationship Id="rId85" Type="http://schemas.openxmlformats.org/officeDocument/2006/relationships/image" Target="../media/image1314.png"/><Relationship Id="rId150" Type="http://schemas.openxmlformats.org/officeDocument/2006/relationships/image" Target="../media/image1344.png"/><Relationship Id="rId171" Type="http://schemas.openxmlformats.org/officeDocument/2006/relationships/image" Target="../media/image1354.png"/><Relationship Id="rId192" Type="http://schemas.openxmlformats.org/officeDocument/2006/relationships/customXml" Target="../ink/ink1410.xml"/><Relationship Id="rId206" Type="http://schemas.openxmlformats.org/officeDocument/2006/relationships/customXml" Target="../ink/ink1417.xml"/><Relationship Id="rId227" Type="http://schemas.openxmlformats.org/officeDocument/2006/relationships/image" Target="../media/image1381.png"/><Relationship Id="rId248" Type="http://schemas.openxmlformats.org/officeDocument/2006/relationships/customXml" Target="../ink/ink1438.xml"/><Relationship Id="rId269" Type="http://schemas.openxmlformats.org/officeDocument/2006/relationships/image" Target="../media/image1400.png"/><Relationship Id="rId12" Type="http://schemas.openxmlformats.org/officeDocument/2006/relationships/customXml" Target="../ink/ink1318.xml"/><Relationship Id="rId33" Type="http://schemas.openxmlformats.org/officeDocument/2006/relationships/image" Target="../media/image1289.png"/><Relationship Id="rId108" Type="http://schemas.openxmlformats.org/officeDocument/2006/relationships/customXml" Target="../ink/ink1367.xml"/><Relationship Id="rId129" Type="http://schemas.openxmlformats.org/officeDocument/2006/relationships/customXml" Target="../ink/ink1378.xml"/><Relationship Id="rId54" Type="http://schemas.openxmlformats.org/officeDocument/2006/relationships/customXml" Target="../ink/ink1339.xml"/><Relationship Id="rId75" Type="http://schemas.openxmlformats.org/officeDocument/2006/relationships/image" Target="../media/image7.png"/><Relationship Id="rId96" Type="http://schemas.openxmlformats.org/officeDocument/2006/relationships/image" Target="../media/image1319.png"/><Relationship Id="rId140" Type="http://schemas.openxmlformats.org/officeDocument/2006/relationships/image" Target="../media/image1339.png"/><Relationship Id="rId161" Type="http://schemas.openxmlformats.org/officeDocument/2006/relationships/customXml" Target="../ink/ink1394.xml"/><Relationship Id="rId182" Type="http://schemas.openxmlformats.org/officeDocument/2006/relationships/customXml" Target="../ink/ink1405.xml"/><Relationship Id="rId217" Type="http://schemas.openxmlformats.org/officeDocument/2006/relationships/image" Target="../media/image1377.png"/><Relationship Id="rId6" Type="http://schemas.openxmlformats.org/officeDocument/2006/relationships/customXml" Target="../ink/ink1315.xml"/><Relationship Id="rId238" Type="http://schemas.openxmlformats.org/officeDocument/2006/relationships/customXml" Target="../ink/ink1433.xml"/><Relationship Id="rId259" Type="http://schemas.openxmlformats.org/officeDocument/2006/relationships/image" Target="../media/image1395.png"/><Relationship Id="rId23" Type="http://schemas.openxmlformats.org/officeDocument/2006/relationships/image" Target="../media/image1284.png"/><Relationship Id="rId119" Type="http://schemas.openxmlformats.org/officeDocument/2006/relationships/image" Target="../media/image1330.png"/><Relationship Id="rId270" Type="http://schemas.openxmlformats.org/officeDocument/2006/relationships/customXml" Target="../ink/ink1450.xml"/><Relationship Id="rId44" Type="http://schemas.openxmlformats.org/officeDocument/2006/relationships/customXml" Target="../ink/ink1334.xml"/><Relationship Id="rId65" Type="http://schemas.openxmlformats.org/officeDocument/2006/relationships/image" Target="../media/image1305.png"/><Relationship Id="rId86" Type="http://schemas.openxmlformats.org/officeDocument/2006/relationships/customXml" Target="../ink/ink1355.xml"/><Relationship Id="rId130" Type="http://schemas.openxmlformats.org/officeDocument/2006/relationships/image" Target="../media/image1334.png"/><Relationship Id="rId151" Type="http://schemas.openxmlformats.org/officeDocument/2006/relationships/customXml" Target="../ink/ink1389.xml"/><Relationship Id="rId172" Type="http://schemas.openxmlformats.org/officeDocument/2006/relationships/customXml" Target="../ink/ink1400.xml"/><Relationship Id="rId193" Type="http://schemas.openxmlformats.org/officeDocument/2006/relationships/image" Target="../media/image1365.png"/><Relationship Id="rId202" Type="http://schemas.openxmlformats.org/officeDocument/2006/relationships/customXml" Target="../ink/ink1415.xml"/><Relationship Id="rId207" Type="http://schemas.openxmlformats.org/officeDocument/2006/relationships/image" Target="../media/image1372.png"/><Relationship Id="rId223" Type="http://schemas.openxmlformats.org/officeDocument/2006/relationships/image" Target="../media/image1379.png"/><Relationship Id="rId228" Type="http://schemas.openxmlformats.org/officeDocument/2006/relationships/customXml" Target="../ink/ink1428.xml"/><Relationship Id="rId244" Type="http://schemas.openxmlformats.org/officeDocument/2006/relationships/customXml" Target="../ink/ink1436.xml"/><Relationship Id="rId249" Type="http://schemas.openxmlformats.org/officeDocument/2006/relationships/image" Target="../media/image1391.png"/><Relationship Id="rId13" Type="http://schemas.openxmlformats.org/officeDocument/2006/relationships/image" Target="../media/image1279.png"/><Relationship Id="rId18" Type="http://schemas.openxmlformats.org/officeDocument/2006/relationships/customXml" Target="../ink/ink1321.xml"/><Relationship Id="rId39" Type="http://schemas.openxmlformats.org/officeDocument/2006/relationships/image" Target="../media/image1292.png"/><Relationship Id="rId109" Type="http://schemas.openxmlformats.org/officeDocument/2006/relationships/image" Target="../media/image1325.png"/><Relationship Id="rId260" Type="http://schemas.openxmlformats.org/officeDocument/2006/relationships/customXml" Target="../ink/ink1445.xml"/><Relationship Id="rId265" Type="http://schemas.openxmlformats.org/officeDocument/2006/relationships/image" Target="../media/image1398.png"/><Relationship Id="rId34" Type="http://schemas.openxmlformats.org/officeDocument/2006/relationships/customXml" Target="../ink/ink1329.xml"/><Relationship Id="rId50" Type="http://schemas.openxmlformats.org/officeDocument/2006/relationships/customXml" Target="../ink/ink1337.xml"/><Relationship Id="rId55" Type="http://schemas.openxmlformats.org/officeDocument/2006/relationships/image" Target="../media/image1300.png"/><Relationship Id="rId76" Type="http://schemas.openxmlformats.org/officeDocument/2006/relationships/customXml" Target="../ink/ink1350.xml"/><Relationship Id="rId97" Type="http://schemas.openxmlformats.org/officeDocument/2006/relationships/customXml" Target="../ink/ink1361.xml"/><Relationship Id="rId104" Type="http://schemas.openxmlformats.org/officeDocument/2006/relationships/customXml" Target="../ink/ink1365.xml"/><Relationship Id="rId120" Type="http://schemas.openxmlformats.org/officeDocument/2006/relationships/customXml" Target="../ink/ink1373.xml"/><Relationship Id="rId125" Type="http://schemas.openxmlformats.org/officeDocument/2006/relationships/image" Target="../media/image1332.png"/><Relationship Id="rId141" Type="http://schemas.openxmlformats.org/officeDocument/2006/relationships/customXml" Target="../ink/ink1384.xml"/><Relationship Id="rId146" Type="http://schemas.openxmlformats.org/officeDocument/2006/relationships/image" Target="../media/image1342.png"/><Relationship Id="rId167" Type="http://schemas.openxmlformats.org/officeDocument/2006/relationships/customXml" Target="../ink/ink1397.xml"/><Relationship Id="rId188" Type="http://schemas.openxmlformats.org/officeDocument/2006/relationships/customXml" Target="../ink/ink1408.xml"/><Relationship Id="rId7" Type="http://schemas.openxmlformats.org/officeDocument/2006/relationships/image" Target="../media/image1276.png"/><Relationship Id="rId71" Type="http://schemas.openxmlformats.org/officeDocument/2006/relationships/image" Target="../media/image1308.png"/><Relationship Id="rId92" Type="http://schemas.openxmlformats.org/officeDocument/2006/relationships/customXml" Target="../ink/ink1358.xml"/><Relationship Id="rId162" Type="http://schemas.openxmlformats.org/officeDocument/2006/relationships/image" Target="../media/image1350.png"/><Relationship Id="rId183" Type="http://schemas.openxmlformats.org/officeDocument/2006/relationships/image" Target="../media/image1360.png"/><Relationship Id="rId213" Type="http://schemas.openxmlformats.org/officeDocument/2006/relationships/image" Target="../media/image1375.png"/><Relationship Id="rId218" Type="http://schemas.openxmlformats.org/officeDocument/2006/relationships/customXml" Target="../ink/ink1423.xml"/><Relationship Id="rId234" Type="http://schemas.openxmlformats.org/officeDocument/2006/relationships/customXml" Target="../ink/ink1431.xml"/><Relationship Id="rId239" Type="http://schemas.openxmlformats.org/officeDocument/2006/relationships/image" Target="../media/image1386.png"/><Relationship Id="rId2" Type="http://schemas.openxmlformats.org/officeDocument/2006/relationships/customXml" Target="../ink/ink1313.xml"/><Relationship Id="rId29" Type="http://schemas.openxmlformats.org/officeDocument/2006/relationships/image" Target="../media/image1287.png"/><Relationship Id="rId250" Type="http://schemas.openxmlformats.org/officeDocument/2006/relationships/customXml" Target="../ink/ink1439.xml"/><Relationship Id="rId255" Type="http://schemas.openxmlformats.org/officeDocument/2006/relationships/customXml" Target="../ink/ink1442.xml"/><Relationship Id="rId271" Type="http://schemas.openxmlformats.org/officeDocument/2006/relationships/image" Target="../media/image1401.png"/><Relationship Id="rId276" Type="http://schemas.openxmlformats.org/officeDocument/2006/relationships/customXml" Target="../ink/ink1453.xml"/><Relationship Id="rId24" Type="http://schemas.openxmlformats.org/officeDocument/2006/relationships/customXml" Target="../ink/ink1324.xml"/><Relationship Id="rId40" Type="http://schemas.openxmlformats.org/officeDocument/2006/relationships/customXml" Target="../ink/ink1332.xml"/><Relationship Id="rId45" Type="http://schemas.openxmlformats.org/officeDocument/2006/relationships/image" Target="../media/image1295.png"/><Relationship Id="rId66" Type="http://schemas.openxmlformats.org/officeDocument/2006/relationships/customXml" Target="../ink/ink1345.xml"/><Relationship Id="rId87" Type="http://schemas.openxmlformats.org/officeDocument/2006/relationships/image" Target="../media/image1315.png"/><Relationship Id="rId110" Type="http://schemas.openxmlformats.org/officeDocument/2006/relationships/customXml" Target="../ink/ink1368.xml"/><Relationship Id="rId115" Type="http://schemas.openxmlformats.org/officeDocument/2006/relationships/image" Target="../media/image1328.png"/><Relationship Id="rId131" Type="http://schemas.openxmlformats.org/officeDocument/2006/relationships/customXml" Target="../ink/ink1379.xml"/><Relationship Id="rId136" Type="http://schemas.openxmlformats.org/officeDocument/2006/relationships/image" Target="../media/image1337.png"/><Relationship Id="rId157" Type="http://schemas.openxmlformats.org/officeDocument/2006/relationships/customXml" Target="../ink/ink1392.xml"/><Relationship Id="rId178" Type="http://schemas.openxmlformats.org/officeDocument/2006/relationships/customXml" Target="../ink/ink1403.xml"/><Relationship Id="rId61" Type="http://schemas.openxmlformats.org/officeDocument/2006/relationships/image" Target="../media/image1303.png"/><Relationship Id="rId82" Type="http://schemas.openxmlformats.org/officeDocument/2006/relationships/customXml" Target="../ink/ink1353.xml"/><Relationship Id="rId152" Type="http://schemas.openxmlformats.org/officeDocument/2006/relationships/image" Target="../media/image1345.png"/><Relationship Id="rId173" Type="http://schemas.openxmlformats.org/officeDocument/2006/relationships/image" Target="../media/image1355.png"/><Relationship Id="rId194" Type="http://schemas.openxmlformats.org/officeDocument/2006/relationships/customXml" Target="../ink/ink1411.xml"/><Relationship Id="rId199" Type="http://schemas.openxmlformats.org/officeDocument/2006/relationships/image" Target="../media/image1368.png"/><Relationship Id="rId203" Type="http://schemas.openxmlformats.org/officeDocument/2006/relationships/image" Target="../media/image1370.png"/><Relationship Id="rId208" Type="http://schemas.openxmlformats.org/officeDocument/2006/relationships/customXml" Target="../ink/ink1418.xml"/><Relationship Id="rId229" Type="http://schemas.openxmlformats.org/officeDocument/2006/relationships/image" Target="../media/image1382.png"/><Relationship Id="rId19" Type="http://schemas.openxmlformats.org/officeDocument/2006/relationships/image" Target="../media/image1282.png"/><Relationship Id="rId224" Type="http://schemas.openxmlformats.org/officeDocument/2006/relationships/customXml" Target="../ink/ink1426.xml"/><Relationship Id="rId240" Type="http://schemas.openxmlformats.org/officeDocument/2006/relationships/customXml" Target="../ink/ink1434.xml"/><Relationship Id="rId245" Type="http://schemas.openxmlformats.org/officeDocument/2006/relationships/image" Target="../media/image1389.png"/><Relationship Id="rId261" Type="http://schemas.openxmlformats.org/officeDocument/2006/relationships/image" Target="../media/image1396.png"/><Relationship Id="rId266" Type="http://schemas.openxmlformats.org/officeDocument/2006/relationships/customXml" Target="../ink/ink1448.xml"/><Relationship Id="rId14" Type="http://schemas.openxmlformats.org/officeDocument/2006/relationships/customXml" Target="../ink/ink1319.xml"/><Relationship Id="rId30" Type="http://schemas.openxmlformats.org/officeDocument/2006/relationships/customXml" Target="../ink/ink1327.xml"/><Relationship Id="rId35" Type="http://schemas.openxmlformats.org/officeDocument/2006/relationships/image" Target="../media/image1290.png"/><Relationship Id="rId56" Type="http://schemas.openxmlformats.org/officeDocument/2006/relationships/customXml" Target="../ink/ink1340.xml"/><Relationship Id="rId77" Type="http://schemas.openxmlformats.org/officeDocument/2006/relationships/image" Target="../media/image1310.png"/><Relationship Id="rId100" Type="http://schemas.openxmlformats.org/officeDocument/2006/relationships/customXml" Target="../ink/ink1363.xml"/><Relationship Id="rId105" Type="http://schemas.openxmlformats.org/officeDocument/2006/relationships/image" Target="../media/image1323.png"/><Relationship Id="rId126" Type="http://schemas.openxmlformats.org/officeDocument/2006/relationships/customXml" Target="../ink/ink1376.xml"/><Relationship Id="rId147" Type="http://schemas.openxmlformats.org/officeDocument/2006/relationships/customXml" Target="../ink/ink1387.xml"/><Relationship Id="rId168" Type="http://schemas.openxmlformats.org/officeDocument/2006/relationships/customXml" Target="../ink/ink1398.xml"/><Relationship Id="rId8" Type="http://schemas.openxmlformats.org/officeDocument/2006/relationships/customXml" Target="../ink/ink1316.xml"/><Relationship Id="rId51" Type="http://schemas.openxmlformats.org/officeDocument/2006/relationships/image" Target="../media/image1298.png"/><Relationship Id="rId72" Type="http://schemas.openxmlformats.org/officeDocument/2006/relationships/customXml" Target="../ink/ink1348.xml"/><Relationship Id="rId93" Type="http://schemas.openxmlformats.org/officeDocument/2006/relationships/customXml" Target="../ink/ink1359.xml"/><Relationship Id="rId98" Type="http://schemas.openxmlformats.org/officeDocument/2006/relationships/customXml" Target="../ink/ink1362.xml"/><Relationship Id="rId121" Type="http://schemas.openxmlformats.org/officeDocument/2006/relationships/image" Target="../media/image1331.png"/><Relationship Id="rId142" Type="http://schemas.openxmlformats.org/officeDocument/2006/relationships/image" Target="../media/image1340.png"/><Relationship Id="rId163" Type="http://schemas.openxmlformats.org/officeDocument/2006/relationships/customXml" Target="../ink/ink1395.xml"/><Relationship Id="rId184" Type="http://schemas.openxmlformats.org/officeDocument/2006/relationships/customXml" Target="../ink/ink1406.xml"/><Relationship Id="rId189" Type="http://schemas.openxmlformats.org/officeDocument/2006/relationships/image" Target="../media/image1363.png"/><Relationship Id="rId219" Type="http://schemas.openxmlformats.org/officeDocument/2006/relationships/image" Target="../media/image48.png"/><Relationship Id="rId3" Type="http://schemas.openxmlformats.org/officeDocument/2006/relationships/image" Target="../media/image1274.png"/><Relationship Id="rId214" Type="http://schemas.openxmlformats.org/officeDocument/2006/relationships/customXml" Target="../ink/ink1421.xml"/><Relationship Id="rId230" Type="http://schemas.openxmlformats.org/officeDocument/2006/relationships/customXml" Target="../ink/ink1429.xml"/><Relationship Id="rId235" Type="http://schemas.openxmlformats.org/officeDocument/2006/relationships/image" Target="../media/image1384.png"/><Relationship Id="rId251" Type="http://schemas.openxmlformats.org/officeDocument/2006/relationships/customXml" Target="../ink/ink1440.xml"/><Relationship Id="rId256" Type="http://schemas.openxmlformats.org/officeDocument/2006/relationships/customXml" Target="../ink/ink1443.xml"/><Relationship Id="rId277" Type="http://schemas.openxmlformats.org/officeDocument/2006/relationships/image" Target="../media/image1404.png"/><Relationship Id="rId25" Type="http://schemas.openxmlformats.org/officeDocument/2006/relationships/image" Target="../media/image1285.png"/><Relationship Id="rId46" Type="http://schemas.openxmlformats.org/officeDocument/2006/relationships/customXml" Target="../ink/ink1335.xml"/><Relationship Id="rId67" Type="http://schemas.openxmlformats.org/officeDocument/2006/relationships/image" Target="../media/image1306.png"/><Relationship Id="rId116" Type="http://schemas.openxmlformats.org/officeDocument/2006/relationships/customXml" Target="../ink/ink1371.xml"/><Relationship Id="rId137" Type="http://schemas.openxmlformats.org/officeDocument/2006/relationships/customXml" Target="../ink/ink1382.xml"/><Relationship Id="rId158" Type="http://schemas.openxmlformats.org/officeDocument/2006/relationships/image" Target="../media/image1348.png"/><Relationship Id="rId272" Type="http://schemas.openxmlformats.org/officeDocument/2006/relationships/customXml" Target="../ink/ink1451.xml"/><Relationship Id="rId20" Type="http://schemas.openxmlformats.org/officeDocument/2006/relationships/customXml" Target="../ink/ink1322.xml"/><Relationship Id="rId41" Type="http://schemas.openxmlformats.org/officeDocument/2006/relationships/image" Target="../media/image1293.png"/><Relationship Id="rId62" Type="http://schemas.openxmlformats.org/officeDocument/2006/relationships/customXml" Target="../ink/ink1343.xml"/><Relationship Id="rId83" Type="http://schemas.openxmlformats.org/officeDocument/2006/relationships/image" Target="../media/image1313.png"/><Relationship Id="rId88" Type="http://schemas.openxmlformats.org/officeDocument/2006/relationships/customXml" Target="../ink/ink1356.xml"/><Relationship Id="rId111" Type="http://schemas.openxmlformats.org/officeDocument/2006/relationships/image" Target="../media/image1326.png"/><Relationship Id="rId132" Type="http://schemas.openxmlformats.org/officeDocument/2006/relationships/image" Target="../media/image1335.png"/><Relationship Id="rId153" Type="http://schemas.openxmlformats.org/officeDocument/2006/relationships/customXml" Target="../ink/ink1390.xml"/><Relationship Id="rId174" Type="http://schemas.openxmlformats.org/officeDocument/2006/relationships/customXml" Target="../ink/ink1401.xml"/><Relationship Id="rId179" Type="http://schemas.openxmlformats.org/officeDocument/2006/relationships/image" Target="../media/image1358.png"/><Relationship Id="rId195" Type="http://schemas.openxmlformats.org/officeDocument/2006/relationships/image" Target="../media/image1366.png"/><Relationship Id="rId209" Type="http://schemas.openxmlformats.org/officeDocument/2006/relationships/image" Target="../media/image1373.png"/><Relationship Id="rId190" Type="http://schemas.openxmlformats.org/officeDocument/2006/relationships/customXml" Target="../ink/ink1409.xml"/><Relationship Id="rId204" Type="http://schemas.openxmlformats.org/officeDocument/2006/relationships/customXml" Target="../ink/ink1416.xml"/><Relationship Id="rId220" Type="http://schemas.openxmlformats.org/officeDocument/2006/relationships/customXml" Target="../ink/ink1424.xml"/><Relationship Id="rId225" Type="http://schemas.openxmlformats.org/officeDocument/2006/relationships/image" Target="../media/image1380.png"/><Relationship Id="rId241" Type="http://schemas.openxmlformats.org/officeDocument/2006/relationships/image" Target="../media/image1387.png"/><Relationship Id="rId246" Type="http://schemas.openxmlformats.org/officeDocument/2006/relationships/customXml" Target="../ink/ink1437.xml"/><Relationship Id="rId267" Type="http://schemas.openxmlformats.org/officeDocument/2006/relationships/image" Target="../media/image1399.png"/><Relationship Id="rId15" Type="http://schemas.openxmlformats.org/officeDocument/2006/relationships/image" Target="../media/image1280.png"/><Relationship Id="rId36" Type="http://schemas.openxmlformats.org/officeDocument/2006/relationships/customXml" Target="../ink/ink1330.xml"/><Relationship Id="rId57" Type="http://schemas.openxmlformats.org/officeDocument/2006/relationships/image" Target="../media/image1301.png"/><Relationship Id="rId106" Type="http://schemas.openxmlformats.org/officeDocument/2006/relationships/customXml" Target="../ink/ink1366.xml"/><Relationship Id="rId127" Type="http://schemas.openxmlformats.org/officeDocument/2006/relationships/image" Target="../media/image1333.png"/><Relationship Id="rId262" Type="http://schemas.openxmlformats.org/officeDocument/2006/relationships/customXml" Target="../ink/ink1446.xml"/><Relationship Id="rId10" Type="http://schemas.openxmlformats.org/officeDocument/2006/relationships/customXml" Target="../ink/ink1317.xml"/><Relationship Id="rId31" Type="http://schemas.openxmlformats.org/officeDocument/2006/relationships/image" Target="../media/image1288.png"/><Relationship Id="rId52" Type="http://schemas.openxmlformats.org/officeDocument/2006/relationships/customXml" Target="../ink/ink1338.xml"/><Relationship Id="rId73" Type="http://schemas.openxmlformats.org/officeDocument/2006/relationships/image" Target="../media/image1309.png"/><Relationship Id="rId78" Type="http://schemas.openxmlformats.org/officeDocument/2006/relationships/customXml" Target="../ink/ink1351.xml"/><Relationship Id="rId94" Type="http://schemas.openxmlformats.org/officeDocument/2006/relationships/image" Target="../media/image1318.png"/><Relationship Id="rId99" Type="http://schemas.openxmlformats.org/officeDocument/2006/relationships/image" Target="../media/image1320.png"/><Relationship Id="rId101" Type="http://schemas.openxmlformats.org/officeDocument/2006/relationships/image" Target="../media/image1321.png"/><Relationship Id="rId122" Type="http://schemas.openxmlformats.org/officeDocument/2006/relationships/customXml" Target="../ink/ink1374.xml"/><Relationship Id="rId143" Type="http://schemas.openxmlformats.org/officeDocument/2006/relationships/customXml" Target="../ink/ink1385.xml"/><Relationship Id="rId148" Type="http://schemas.openxmlformats.org/officeDocument/2006/relationships/image" Target="../media/image1343.png"/><Relationship Id="rId164" Type="http://schemas.openxmlformats.org/officeDocument/2006/relationships/image" Target="../media/image1351.png"/><Relationship Id="rId169" Type="http://schemas.openxmlformats.org/officeDocument/2006/relationships/image" Target="../media/image1353.png"/><Relationship Id="rId185" Type="http://schemas.openxmlformats.org/officeDocument/2006/relationships/image" Target="../media/image1361.png"/><Relationship Id="rId4" Type="http://schemas.openxmlformats.org/officeDocument/2006/relationships/customXml" Target="../ink/ink1314.xml"/><Relationship Id="rId9" Type="http://schemas.openxmlformats.org/officeDocument/2006/relationships/image" Target="../media/image1277.png"/><Relationship Id="rId180" Type="http://schemas.openxmlformats.org/officeDocument/2006/relationships/customXml" Target="../ink/ink1404.xml"/><Relationship Id="rId210" Type="http://schemas.openxmlformats.org/officeDocument/2006/relationships/customXml" Target="../ink/ink1419.xml"/><Relationship Id="rId215" Type="http://schemas.openxmlformats.org/officeDocument/2006/relationships/image" Target="../media/image1376.png"/><Relationship Id="rId236" Type="http://schemas.openxmlformats.org/officeDocument/2006/relationships/customXml" Target="../ink/ink1432.xml"/><Relationship Id="rId257" Type="http://schemas.openxmlformats.org/officeDocument/2006/relationships/image" Target="../media/image1394.png"/><Relationship Id="rId278" Type="http://schemas.openxmlformats.org/officeDocument/2006/relationships/customXml" Target="../ink/ink1454.xml"/><Relationship Id="rId26" Type="http://schemas.openxmlformats.org/officeDocument/2006/relationships/customXml" Target="../ink/ink1325.xml"/><Relationship Id="rId231" Type="http://schemas.openxmlformats.org/officeDocument/2006/relationships/image" Target="../media/image471.png"/><Relationship Id="rId252" Type="http://schemas.openxmlformats.org/officeDocument/2006/relationships/image" Target="../media/image1392.png"/><Relationship Id="rId273" Type="http://schemas.openxmlformats.org/officeDocument/2006/relationships/image" Target="../media/image1402.png"/><Relationship Id="rId47" Type="http://schemas.openxmlformats.org/officeDocument/2006/relationships/image" Target="../media/image1296.png"/><Relationship Id="rId68" Type="http://schemas.openxmlformats.org/officeDocument/2006/relationships/customXml" Target="../ink/ink1346.xml"/><Relationship Id="rId89" Type="http://schemas.openxmlformats.org/officeDocument/2006/relationships/image" Target="../media/image1316.png"/><Relationship Id="rId112" Type="http://schemas.openxmlformats.org/officeDocument/2006/relationships/customXml" Target="../ink/ink1369.xml"/><Relationship Id="rId133" Type="http://schemas.openxmlformats.org/officeDocument/2006/relationships/customXml" Target="../ink/ink1380.xml"/><Relationship Id="rId154" Type="http://schemas.openxmlformats.org/officeDocument/2006/relationships/image" Target="../media/image1346.png"/><Relationship Id="rId175" Type="http://schemas.openxmlformats.org/officeDocument/2006/relationships/image" Target="../media/image1356.png"/><Relationship Id="rId196" Type="http://schemas.openxmlformats.org/officeDocument/2006/relationships/customXml" Target="../ink/ink1412.xml"/><Relationship Id="rId200" Type="http://schemas.openxmlformats.org/officeDocument/2006/relationships/customXml" Target="../ink/ink1414.xml"/><Relationship Id="rId16" Type="http://schemas.openxmlformats.org/officeDocument/2006/relationships/customXml" Target="../ink/ink1320.xml"/><Relationship Id="rId221" Type="http://schemas.openxmlformats.org/officeDocument/2006/relationships/image" Target="../media/image1378.png"/><Relationship Id="rId242" Type="http://schemas.openxmlformats.org/officeDocument/2006/relationships/customXml" Target="../ink/ink1435.xml"/><Relationship Id="rId263" Type="http://schemas.openxmlformats.org/officeDocument/2006/relationships/image" Target="../media/image1397.png"/><Relationship Id="rId37" Type="http://schemas.openxmlformats.org/officeDocument/2006/relationships/image" Target="../media/image1291.png"/><Relationship Id="rId58" Type="http://schemas.openxmlformats.org/officeDocument/2006/relationships/customXml" Target="../ink/ink1341.xml"/><Relationship Id="rId79" Type="http://schemas.openxmlformats.org/officeDocument/2006/relationships/image" Target="../media/image1311.png"/><Relationship Id="rId102" Type="http://schemas.openxmlformats.org/officeDocument/2006/relationships/customXml" Target="../ink/ink1364.xml"/><Relationship Id="rId123" Type="http://schemas.openxmlformats.org/officeDocument/2006/relationships/image" Target="../media/image1113.png"/><Relationship Id="rId144" Type="http://schemas.openxmlformats.org/officeDocument/2006/relationships/image" Target="../media/image1341.png"/><Relationship Id="rId90" Type="http://schemas.openxmlformats.org/officeDocument/2006/relationships/customXml" Target="../ink/ink1357.xml"/><Relationship Id="rId165" Type="http://schemas.openxmlformats.org/officeDocument/2006/relationships/customXml" Target="../ink/ink1396.xml"/><Relationship Id="rId186" Type="http://schemas.openxmlformats.org/officeDocument/2006/relationships/customXml" Target="../ink/ink1407.xml"/><Relationship Id="rId211" Type="http://schemas.openxmlformats.org/officeDocument/2006/relationships/image" Target="../media/image1374.png"/><Relationship Id="rId232" Type="http://schemas.openxmlformats.org/officeDocument/2006/relationships/customXml" Target="../ink/ink1430.xml"/><Relationship Id="rId253" Type="http://schemas.openxmlformats.org/officeDocument/2006/relationships/customXml" Target="../ink/ink1441.xml"/><Relationship Id="rId274" Type="http://schemas.openxmlformats.org/officeDocument/2006/relationships/customXml" Target="../ink/ink1452.xml"/><Relationship Id="rId27" Type="http://schemas.openxmlformats.org/officeDocument/2006/relationships/image" Target="../media/image1286.png"/><Relationship Id="rId48" Type="http://schemas.openxmlformats.org/officeDocument/2006/relationships/customXml" Target="../ink/ink1336.xml"/><Relationship Id="rId69" Type="http://schemas.openxmlformats.org/officeDocument/2006/relationships/image" Target="../media/image1307.png"/><Relationship Id="rId113" Type="http://schemas.openxmlformats.org/officeDocument/2006/relationships/image" Target="../media/image1327.png"/><Relationship Id="rId134" Type="http://schemas.openxmlformats.org/officeDocument/2006/relationships/image" Target="../media/image1336.png"/><Relationship Id="rId80" Type="http://schemas.openxmlformats.org/officeDocument/2006/relationships/customXml" Target="../ink/ink1352.xml"/><Relationship Id="rId155" Type="http://schemas.openxmlformats.org/officeDocument/2006/relationships/customXml" Target="../ink/ink1391.xml"/><Relationship Id="rId176" Type="http://schemas.openxmlformats.org/officeDocument/2006/relationships/customXml" Target="../ink/ink1402.xml"/><Relationship Id="rId197" Type="http://schemas.openxmlformats.org/officeDocument/2006/relationships/image" Target="../media/image1367.png"/><Relationship Id="rId201" Type="http://schemas.openxmlformats.org/officeDocument/2006/relationships/image" Target="../media/image1369.png"/><Relationship Id="rId222" Type="http://schemas.openxmlformats.org/officeDocument/2006/relationships/customXml" Target="../ink/ink1425.xml"/><Relationship Id="rId243" Type="http://schemas.openxmlformats.org/officeDocument/2006/relationships/image" Target="../media/image1388.png"/><Relationship Id="rId264" Type="http://schemas.openxmlformats.org/officeDocument/2006/relationships/customXml" Target="../ink/ink1447.xml"/><Relationship Id="rId17" Type="http://schemas.openxmlformats.org/officeDocument/2006/relationships/image" Target="../media/image1281.png"/><Relationship Id="rId38" Type="http://schemas.openxmlformats.org/officeDocument/2006/relationships/customXml" Target="../ink/ink1331.xml"/><Relationship Id="rId59" Type="http://schemas.openxmlformats.org/officeDocument/2006/relationships/image" Target="../media/image1302.png"/><Relationship Id="rId103" Type="http://schemas.openxmlformats.org/officeDocument/2006/relationships/image" Target="../media/image1322.png"/><Relationship Id="rId124" Type="http://schemas.openxmlformats.org/officeDocument/2006/relationships/customXml" Target="../ink/ink1375.xml"/><Relationship Id="rId70" Type="http://schemas.openxmlformats.org/officeDocument/2006/relationships/customXml" Target="../ink/ink1347.xml"/><Relationship Id="rId91" Type="http://schemas.openxmlformats.org/officeDocument/2006/relationships/image" Target="../media/image1317.png"/><Relationship Id="rId145" Type="http://schemas.openxmlformats.org/officeDocument/2006/relationships/customXml" Target="../ink/ink1386.xml"/><Relationship Id="rId166" Type="http://schemas.openxmlformats.org/officeDocument/2006/relationships/image" Target="../media/image1352.png"/><Relationship Id="rId187" Type="http://schemas.openxmlformats.org/officeDocument/2006/relationships/image" Target="../media/image136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20.xml"/><Relationship Id="rId233" Type="http://schemas.openxmlformats.org/officeDocument/2006/relationships/image" Target="../media/image1383.png"/><Relationship Id="rId254" Type="http://schemas.openxmlformats.org/officeDocument/2006/relationships/image" Target="../media/image1393.png"/><Relationship Id="rId28" Type="http://schemas.openxmlformats.org/officeDocument/2006/relationships/customXml" Target="../ink/ink1326.xml"/><Relationship Id="rId49" Type="http://schemas.openxmlformats.org/officeDocument/2006/relationships/image" Target="../media/image1297.png"/><Relationship Id="rId114" Type="http://schemas.openxmlformats.org/officeDocument/2006/relationships/customXml" Target="../ink/ink1370.xml"/><Relationship Id="rId275" Type="http://schemas.openxmlformats.org/officeDocument/2006/relationships/image" Target="../media/image1403.png"/><Relationship Id="rId60" Type="http://schemas.openxmlformats.org/officeDocument/2006/relationships/customXml" Target="../ink/ink1342.xml"/><Relationship Id="rId81" Type="http://schemas.openxmlformats.org/officeDocument/2006/relationships/image" Target="../media/image1312.png"/><Relationship Id="rId135" Type="http://schemas.openxmlformats.org/officeDocument/2006/relationships/customXml" Target="../ink/ink1381.xml"/><Relationship Id="rId156" Type="http://schemas.openxmlformats.org/officeDocument/2006/relationships/image" Target="../media/image1347.png"/><Relationship Id="rId177" Type="http://schemas.openxmlformats.org/officeDocument/2006/relationships/image" Target="../media/image1357.png"/><Relationship Id="rId198" Type="http://schemas.openxmlformats.org/officeDocument/2006/relationships/customXml" Target="../ink/ink1413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67.xml"/><Relationship Id="rId117" Type="http://schemas.openxmlformats.org/officeDocument/2006/relationships/customXml" Target="../ink/ink1514.xml"/><Relationship Id="rId21" Type="http://schemas.openxmlformats.org/officeDocument/2006/relationships/image" Target="../media/image1415.png"/><Relationship Id="rId42" Type="http://schemas.openxmlformats.org/officeDocument/2006/relationships/customXml" Target="../ink/ink1475.xml"/><Relationship Id="rId47" Type="http://schemas.openxmlformats.org/officeDocument/2006/relationships/image" Target="../media/image1427.png"/><Relationship Id="rId63" Type="http://schemas.openxmlformats.org/officeDocument/2006/relationships/customXml" Target="../ink/ink1486.xml"/><Relationship Id="rId68" Type="http://schemas.openxmlformats.org/officeDocument/2006/relationships/image" Target="../media/image1437.png"/><Relationship Id="rId84" Type="http://schemas.openxmlformats.org/officeDocument/2006/relationships/image" Target="../media/image1445.png"/><Relationship Id="rId89" Type="http://schemas.openxmlformats.org/officeDocument/2006/relationships/image" Target="../media/image1447.png"/><Relationship Id="rId112" Type="http://schemas.openxmlformats.org/officeDocument/2006/relationships/image" Target="../media/image1458.png"/><Relationship Id="rId133" Type="http://schemas.openxmlformats.org/officeDocument/2006/relationships/image" Target="../media/image1468.png"/><Relationship Id="rId138" Type="http://schemas.openxmlformats.org/officeDocument/2006/relationships/customXml" Target="../ink/ink1525.xml"/><Relationship Id="rId154" Type="http://schemas.openxmlformats.org/officeDocument/2006/relationships/customXml" Target="../ink/ink1533.xml"/><Relationship Id="rId159" Type="http://schemas.openxmlformats.org/officeDocument/2006/relationships/image" Target="../media/image1481.png"/><Relationship Id="rId175" Type="http://schemas.openxmlformats.org/officeDocument/2006/relationships/image" Target="../media/image1489.png"/><Relationship Id="rId170" Type="http://schemas.openxmlformats.org/officeDocument/2006/relationships/customXml" Target="../ink/ink1541.xml"/><Relationship Id="rId16" Type="http://schemas.openxmlformats.org/officeDocument/2006/relationships/customXml" Target="../ink/ink1462.xml"/><Relationship Id="rId107" Type="http://schemas.openxmlformats.org/officeDocument/2006/relationships/customXml" Target="../ink/ink1509.xml"/><Relationship Id="rId11" Type="http://schemas.openxmlformats.org/officeDocument/2006/relationships/image" Target="../media/image1410.png"/><Relationship Id="rId32" Type="http://schemas.openxmlformats.org/officeDocument/2006/relationships/customXml" Target="../ink/ink1470.xml"/><Relationship Id="rId37" Type="http://schemas.openxmlformats.org/officeDocument/2006/relationships/image" Target="../media/image1423.png"/><Relationship Id="rId53" Type="http://schemas.openxmlformats.org/officeDocument/2006/relationships/image" Target="../media/image1430.png"/><Relationship Id="rId58" Type="http://schemas.openxmlformats.org/officeDocument/2006/relationships/image" Target="../media/image1432.png"/><Relationship Id="rId74" Type="http://schemas.openxmlformats.org/officeDocument/2006/relationships/image" Target="../media/image1440.png"/><Relationship Id="rId79" Type="http://schemas.openxmlformats.org/officeDocument/2006/relationships/customXml" Target="../ink/ink1494.xml"/><Relationship Id="rId102" Type="http://schemas.openxmlformats.org/officeDocument/2006/relationships/image" Target="../media/image1453.png"/><Relationship Id="rId123" Type="http://schemas.openxmlformats.org/officeDocument/2006/relationships/customXml" Target="../ink/ink1517.xml"/><Relationship Id="rId128" Type="http://schemas.openxmlformats.org/officeDocument/2006/relationships/image" Target="../media/image1466.png"/><Relationship Id="rId144" Type="http://schemas.openxmlformats.org/officeDocument/2006/relationships/customXml" Target="../ink/ink1528.xml"/><Relationship Id="rId149" Type="http://schemas.openxmlformats.org/officeDocument/2006/relationships/image" Target="../media/image1476.png"/><Relationship Id="rId5" Type="http://schemas.openxmlformats.org/officeDocument/2006/relationships/image" Target="../media/image1407.png"/><Relationship Id="rId90" Type="http://schemas.openxmlformats.org/officeDocument/2006/relationships/customXml" Target="../ink/ink1500.xml"/><Relationship Id="rId95" Type="http://schemas.openxmlformats.org/officeDocument/2006/relationships/customXml" Target="../ink/ink1503.xml"/><Relationship Id="rId160" Type="http://schemas.openxmlformats.org/officeDocument/2006/relationships/customXml" Target="../ink/ink1536.xml"/><Relationship Id="rId165" Type="http://schemas.openxmlformats.org/officeDocument/2006/relationships/image" Target="../media/image1484.png"/><Relationship Id="rId181" Type="http://schemas.openxmlformats.org/officeDocument/2006/relationships/image" Target="../media/image1492.png"/><Relationship Id="rId22" Type="http://schemas.openxmlformats.org/officeDocument/2006/relationships/customXml" Target="../ink/ink1465.xml"/><Relationship Id="rId27" Type="http://schemas.openxmlformats.org/officeDocument/2006/relationships/image" Target="../media/image1418.png"/><Relationship Id="rId43" Type="http://schemas.openxmlformats.org/officeDocument/2006/relationships/image" Target="../media/image919.png"/><Relationship Id="rId48" Type="http://schemas.openxmlformats.org/officeDocument/2006/relationships/customXml" Target="../ink/ink1478.xml"/><Relationship Id="rId64" Type="http://schemas.openxmlformats.org/officeDocument/2006/relationships/image" Target="../media/image1435.png"/><Relationship Id="rId69" Type="http://schemas.openxmlformats.org/officeDocument/2006/relationships/customXml" Target="../ink/ink1489.xml"/><Relationship Id="rId113" Type="http://schemas.openxmlformats.org/officeDocument/2006/relationships/customXml" Target="../ink/ink1512.xml"/><Relationship Id="rId118" Type="http://schemas.openxmlformats.org/officeDocument/2006/relationships/image" Target="../media/image1461.png"/><Relationship Id="rId134" Type="http://schemas.openxmlformats.org/officeDocument/2006/relationships/customXml" Target="../ink/ink1523.xml"/><Relationship Id="rId139" Type="http://schemas.openxmlformats.org/officeDocument/2006/relationships/image" Target="../media/image1471.png"/><Relationship Id="rId80" Type="http://schemas.openxmlformats.org/officeDocument/2006/relationships/image" Target="../media/image1443.png"/><Relationship Id="rId85" Type="http://schemas.openxmlformats.org/officeDocument/2006/relationships/customXml" Target="../ink/ink1497.xml"/><Relationship Id="rId150" Type="http://schemas.openxmlformats.org/officeDocument/2006/relationships/customXml" Target="../ink/ink1531.xml"/><Relationship Id="rId155" Type="http://schemas.openxmlformats.org/officeDocument/2006/relationships/image" Target="../media/image1479.png"/><Relationship Id="rId171" Type="http://schemas.openxmlformats.org/officeDocument/2006/relationships/image" Target="../media/image1487.png"/><Relationship Id="rId176" Type="http://schemas.openxmlformats.org/officeDocument/2006/relationships/customXml" Target="../ink/ink1544.xml"/><Relationship Id="rId12" Type="http://schemas.openxmlformats.org/officeDocument/2006/relationships/customXml" Target="../ink/ink1460.xml"/><Relationship Id="rId17" Type="http://schemas.openxmlformats.org/officeDocument/2006/relationships/image" Target="../media/image1413.png"/><Relationship Id="rId33" Type="http://schemas.openxmlformats.org/officeDocument/2006/relationships/image" Target="../media/image1421.png"/><Relationship Id="rId38" Type="http://schemas.openxmlformats.org/officeDocument/2006/relationships/customXml" Target="../ink/ink1473.xml"/><Relationship Id="rId59" Type="http://schemas.openxmlformats.org/officeDocument/2006/relationships/customXml" Target="../ink/ink1484.xml"/><Relationship Id="rId103" Type="http://schemas.openxmlformats.org/officeDocument/2006/relationships/customXml" Target="../ink/ink1507.xml"/><Relationship Id="rId108" Type="http://schemas.openxmlformats.org/officeDocument/2006/relationships/image" Target="../media/image1456.png"/><Relationship Id="rId124" Type="http://schemas.openxmlformats.org/officeDocument/2006/relationships/image" Target="../media/image1464.png"/><Relationship Id="rId129" Type="http://schemas.openxmlformats.org/officeDocument/2006/relationships/customXml" Target="../ink/ink1520.xml"/><Relationship Id="rId54" Type="http://schemas.openxmlformats.org/officeDocument/2006/relationships/customXml" Target="../ink/ink1481.xml"/><Relationship Id="rId70" Type="http://schemas.openxmlformats.org/officeDocument/2006/relationships/image" Target="../media/image1438.png"/><Relationship Id="rId75" Type="http://schemas.openxmlformats.org/officeDocument/2006/relationships/customXml" Target="../ink/ink1492.xml"/><Relationship Id="rId91" Type="http://schemas.openxmlformats.org/officeDocument/2006/relationships/image" Target="../media/image1448.png"/><Relationship Id="rId96" Type="http://schemas.openxmlformats.org/officeDocument/2006/relationships/image" Target="../media/image1450.png"/><Relationship Id="rId140" Type="http://schemas.openxmlformats.org/officeDocument/2006/relationships/customXml" Target="../ink/ink1526.xml"/><Relationship Id="rId145" Type="http://schemas.openxmlformats.org/officeDocument/2006/relationships/image" Target="../media/image1474.png"/><Relationship Id="rId161" Type="http://schemas.openxmlformats.org/officeDocument/2006/relationships/image" Target="../media/image1482.png"/><Relationship Id="rId166" Type="http://schemas.openxmlformats.org/officeDocument/2006/relationships/customXml" Target="../ink/ink1539.xml"/><Relationship Id="rId182" Type="http://schemas.openxmlformats.org/officeDocument/2006/relationships/customXml" Target="../ink/ink15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57.xml"/><Relationship Id="rId23" Type="http://schemas.openxmlformats.org/officeDocument/2006/relationships/image" Target="../media/image1416.png"/><Relationship Id="rId28" Type="http://schemas.openxmlformats.org/officeDocument/2006/relationships/customXml" Target="../ink/ink1468.xml"/><Relationship Id="rId49" Type="http://schemas.openxmlformats.org/officeDocument/2006/relationships/image" Target="../media/image1428.png"/><Relationship Id="rId114" Type="http://schemas.openxmlformats.org/officeDocument/2006/relationships/image" Target="../media/image1459.png"/><Relationship Id="rId119" Type="http://schemas.openxmlformats.org/officeDocument/2006/relationships/customXml" Target="../ink/ink1515.xml"/><Relationship Id="rId44" Type="http://schemas.openxmlformats.org/officeDocument/2006/relationships/customXml" Target="../ink/ink1476.xml"/><Relationship Id="rId60" Type="http://schemas.openxmlformats.org/officeDocument/2006/relationships/image" Target="../media/image1433.png"/><Relationship Id="rId65" Type="http://schemas.openxmlformats.org/officeDocument/2006/relationships/customXml" Target="../ink/ink1487.xml"/><Relationship Id="rId81" Type="http://schemas.openxmlformats.org/officeDocument/2006/relationships/customXml" Target="../ink/ink1495.xml"/><Relationship Id="rId86" Type="http://schemas.openxmlformats.org/officeDocument/2006/relationships/customXml" Target="../ink/ink1498.xml"/><Relationship Id="rId130" Type="http://schemas.openxmlformats.org/officeDocument/2006/relationships/customXml" Target="../ink/ink1521.xml"/><Relationship Id="rId135" Type="http://schemas.openxmlformats.org/officeDocument/2006/relationships/image" Target="../media/image1469.png"/><Relationship Id="rId151" Type="http://schemas.openxmlformats.org/officeDocument/2006/relationships/image" Target="../media/image1477.png"/><Relationship Id="rId156" Type="http://schemas.openxmlformats.org/officeDocument/2006/relationships/customXml" Target="../ink/ink1534.xml"/><Relationship Id="rId177" Type="http://schemas.openxmlformats.org/officeDocument/2006/relationships/image" Target="../media/image1490.png"/><Relationship Id="rId4" Type="http://schemas.openxmlformats.org/officeDocument/2006/relationships/customXml" Target="../ink/ink1456.xml"/><Relationship Id="rId9" Type="http://schemas.openxmlformats.org/officeDocument/2006/relationships/image" Target="../media/image1409.png"/><Relationship Id="rId172" Type="http://schemas.openxmlformats.org/officeDocument/2006/relationships/customXml" Target="../ink/ink1542.xml"/><Relationship Id="rId180" Type="http://schemas.openxmlformats.org/officeDocument/2006/relationships/customXml" Target="../ink/ink1546.xml"/><Relationship Id="rId13" Type="http://schemas.openxmlformats.org/officeDocument/2006/relationships/image" Target="../media/image1411.png"/><Relationship Id="rId18" Type="http://schemas.openxmlformats.org/officeDocument/2006/relationships/customXml" Target="../ink/ink1463.xml"/><Relationship Id="rId39" Type="http://schemas.openxmlformats.org/officeDocument/2006/relationships/image" Target="../media/image1424.png"/><Relationship Id="rId109" Type="http://schemas.openxmlformats.org/officeDocument/2006/relationships/customXml" Target="../ink/ink1510.xml"/><Relationship Id="rId34" Type="http://schemas.openxmlformats.org/officeDocument/2006/relationships/customXml" Target="../ink/ink1471.xml"/><Relationship Id="rId50" Type="http://schemas.openxmlformats.org/officeDocument/2006/relationships/customXml" Target="../ink/ink1479.xml"/><Relationship Id="rId55" Type="http://schemas.openxmlformats.org/officeDocument/2006/relationships/image" Target="../media/image1431.png"/><Relationship Id="rId76" Type="http://schemas.openxmlformats.org/officeDocument/2006/relationships/image" Target="../media/image1441.png"/><Relationship Id="rId97" Type="http://schemas.openxmlformats.org/officeDocument/2006/relationships/customXml" Target="../ink/ink1504.xml"/><Relationship Id="rId104" Type="http://schemas.openxmlformats.org/officeDocument/2006/relationships/image" Target="../media/image1454.png"/><Relationship Id="rId120" Type="http://schemas.openxmlformats.org/officeDocument/2006/relationships/image" Target="../media/image1462.png"/><Relationship Id="rId125" Type="http://schemas.openxmlformats.org/officeDocument/2006/relationships/customXml" Target="../ink/ink1518.xml"/><Relationship Id="rId141" Type="http://schemas.openxmlformats.org/officeDocument/2006/relationships/image" Target="../media/image1472.png"/><Relationship Id="rId146" Type="http://schemas.openxmlformats.org/officeDocument/2006/relationships/customXml" Target="../ink/ink1529.xml"/><Relationship Id="rId167" Type="http://schemas.openxmlformats.org/officeDocument/2006/relationships/image" Target="../media/image1485.png"/><Relationship Id="rId7" Type="http://schemas.openxmlformats.org/officeDocument/2006/relationships/image" Target="../media/image1408.png"/><Relationship Id="rId71" Type="http://schemas.openxmlformats.org/officeDocument/2006/relationships/customXml" Target="../ink/ink1490.xml"/><Relationship Id="rId92" Type="http://schemas.openxmlformats.org/officeDocument/2006/relationships/customXml" Target="../ink/ink1501.xml"/><Relationship Id="rId162" Type="http://schemas.openxmlformats.org/officeDocument/2006/relationships/customXml" Target="../ink/ink1537.xml"/><Relationship Id="rId183" Type="http://schemas.openxmlformats.org/officeDocument/2006/relationships/image" Target="../media/image1493.png"/><Relationship Id="rId2" Type="http://schemas.openxmlformats.org/officeDocument/2006/relationships/customXml" Target="../ink/ink1455.xml"/><Relationship Id="rId29" Type="http://schemas.openxmlformats.org/officeDocument/2006/relationships/image" Target="../media/image1419.png"/><Relationship Id="rId24" Type="http://schemas.openxmlformats.org/officeDocument/2006/relationships/customXml" Target="../ink/ink1466.xml"/><Relationship Id="rId40" Type="http://schemas.openxmlformats.org/officeDocument/2006/relationships/customXml" Target="../ink/ink1474.xml"/><Relationship Id="rId45" Type="http://schemas.openxmlformats.org/officeDocument/2006/relationships/image" Target="../media/image1426.png"/><Relationship Id="rId66" Type="http://schemas.openxmlformats.org/officeDocument/2006/relationships/image" Target="../media/image1436.png"/><Relationship Id="rId87" Type="http://schemas.openxmlformats.org/officeDocument/2006/relationships/image" Target="../media/image1446.png"/><Relationship Id="rId110" Type="http://schemas.openxmlformats.org/officeDocument/2006/relationships/image" Target="../media/image1457.png"/><Relationship Id="rId115" Type="http://schemas.openxmlformats.org/officeDocument/2006/relationships/customXml" Target="../ink/ink1513.xml"/><Relationship Id="rId131" Type="http://schemas.openxmlformats.org/officeDocument/2006/relationships/image" Target="../media/image1467.png"/><Relationship Id="rId136" Type="http://schemas.openxmlformats.org/officeDocument/2006/relationships/customXml" Target="../ink/ink1524.xml"/><Relationship Id="rId157" Type="http://schemas.openxmlformats.org/officeDocument/2006/relationships/image" Target="../media/image1480.png"/><Relationship Id="rId178" Type="http://schemas.openxmlformats.org/officeDocument/2006/relationships/customXml" Target="../ink/ink1545.xml"/><Relationship Id="rId61" Type="http://schemas.openxmlformats.org/officeDocument/2006/relationships/customXml" Target="../ink/ink1485.xml"/><Relationship Id="rId82" Type="http://schemas.openxmlformats.org/officeDocument/2006/relationships/image" Target="../media/image1444.png"/><Relationship Id="rId152" Type="http://schemas.openxmlformats.org/officeDocument/2006/relationships/customXml" Target="../ink/ink1532.xml"/><Relationship Id="rId173" Type="http://schemas.openxmlformats.org/officeDocument/2006/relationships/image" Target="../media/image1488.png"/><Relationship Id="rId19" Type="http://schemas.openxmlformats.org/officeDocument/2006/relationships/image" Target="../media/image1414.png"/><Relationship Id="rId14" Type="http://schemas.openxmlformats.org/officeDocument/2006/relationships/customXml" Target="../ink/ink1461.xml"/><Relationship Id="rId30" Type="http://schemas.openxmlformats.org/officeDocument/2006/relationships/customXml" Target="../ink/ink1469.xml"/><Relationship Id="rId35" Type="http://schemas.openxmlformats.org/officeDocument/2006/relationships/image" Target="../media/image1422.png"/><Relationship Id="rId56" Type="http://schemas.openxmlformats.org/officeDocument/2006/relationships/customXml" Target="../ink/ink1482.xml"/><Relationship Id="rId77" Type="http://schemas.openxmlformats.org/officeDocument/2006/relationships/customXml" Target="../ink/ink1493.xml"/><Relationship Id="rId100" Type="http://schemas.openxmlformats.org/officeDocument/2006/relationships/image" Target="../media/image1452.png"/><Relationship Id="rId105" Type="http://schemas.openxmlformats.org/officeDocument/2006/relationships/customXml" Target="../ink/ink1508.xml"/><Relationship Id="rId126" Type="http://schemas.openxmlformats.org/officeDocument/2006/relationships/image" Target="../media/image1465.png"/><Relationship Id="rId147" Type="http://schemas.openxmlformats.org/officeDocument/2006/relationships/image" Target="../media/image1475.png"/><Relationship Id="rId168" Type="http://schemas.openxmlformats.org/officeDocument/2006/relationships/customXml" Target="../ink/ink1540.xml"/><Relationship Id="rId8" Type="http://schemas.openxmlformats.org/officeDocument/2006/relationships/customXml" Target="../ink/ink1458.xml"/><Relationship Id="rId51" Type="http://schemas.openxmlformats.org/officeDocument/2006/relationships/image" Target="../media/image1429.png"/><Relationship Id="rId72" Type="http://schemas.openxmlformats.org/officeDocument/2006/relationships/image" Target="../media/image1439.png"/><Relationship Id="rId93" Type="http://schemas.openxmlformats.org/officeDocument/2006/relationships/customXml" Target="../ink/ink1502.xml"/><Relationship Id="rId98" Type="http://schemas.openxmlformats.org/officeDocument/2006/relationships/image" Target="../media/image1451.png"/><Relationship Id="rId121" Type="http://schemas.openxmlformats.org/officeDocument/2006/relationships/customXml" Target="../ink/ink1516.xml"/><Relationship Id="rId142" Type="http://schemas.openxmlformats.org/officeDocument/2006/relationships/customXml" Target="../ink/ink1527.xml"/><Relationship Id="rId163" Type="http://schemas.openxmlformats.org/officeDocument/2006/relationships/image" Target="../media/image1483.png"/><Relationship Id="rId3" Type="http://schemas.openxmlformats.org/officeDocument/2006/relationships/image" Target="../media/image1406.png"/><Relationship Id="rId25" Type="http://schemas.openxmlformats.org/officeDocument/2006/relationships/image" Target="../media/image1417.png"/><Relationship Id="rId46" Type="http://schemas.openxmlformats.org/officeDocument/2006/relationships/customXml" Target="../ink/ink1477.xml"/><Relationship Id="rId67" Type="http://schemas.openxmlformats.org/officeDocument/2006/relationships/customXml" Target="../ink/ink1488.xml"/><Relationship Id="rId116" Type="http://schemas.openxmlformats.org/officeDocument/2006/relationships/image" Target="../media/image1460.png"/><Relationship Id="rId137" Type="http://schemas.openxmlformats.org/officeDocument/2006/relationships/image" Target="../media/image1470.png"/><Relationship Id="rId158" Type="http://schemas.openxmlformats.org/officeDocument/2006/relationships/customXml" Target="../ink/ink1535.xml"/><Relationship Id="rId20" Type="http://schemas.openxmlformats.org/officeDocument/2006/relationships/customXml" Target="../ink/ink1464.xml"/><Relationship Id="rId41" Type="http://schemas.openxmlformats.org/officeDocument/2006/relationships/image" Target="../media/image1425.png"/><Relationship Id="rId62" Type="http://schemas.openxmlformats.org/officeDocument/2006/relationships/image" Target="../media/image1434.png"/><Relationship Id="rId83" Type="http://schemas.openxmlformats.org/officeDocument/2006/relationships/customXml" Target="../ink/ink1496.xml"/><Relationship Id="rId88" Type="http://schemas.openxmlformats.org/officeDocument/2006/relationships/customXml" Target="../ink/ink1499.xml"/><Relationship Id="rId111" Type="http://schemas.openxmlformats.org/officeDocument/2006/relationships/customXml" Target="../ink/ink1511.xml"/><Relationship Id="rId132" Type="http://schemas.openxmlformats.org/officeDocument/2006/relationships/customXml" Target="../ink/ink1522.xml"/><Relationship Id="rId153" Type="http://schemas.openxmlformats.org/officeDocument/2006/relationships/image" Target="../media/image1478.png"/><Relationship Id="rId174" Type="http://schemas.openxmlformats.org/officeDocument/2006/relationships/customXml" Target="../ink/ink1543.xml"/><Relationship Id="rId179" Type="http://schemas.openxmlformats.org/officeDocument/2006/relationships/image" Target="../media/image1491.png"/><Relationship Id="rId15" Type="http://schemas.openxmlformats.org/officeDocument/2006/relationships/image" Target="../media/image1412.png"/><Relationship Id="rId36" Type="http://schemas.openxmlformats.org/officeDocument/2006/relationships/customXml" Target="../ink/ink1472.xml"/><Relationship Id="rId57" Type="http://schemas.openxmlformats.org/officeDocument/2006/relationships/customXml" Target="../ink/ink1483.xml"/><Relationship Id="rId106" Type="http://schemas.openxmlformats.org/officeDocument/2006/relationships/image" Target="../media/image1455.png"/><Relationship Id="rId127" Type="http://schemas.openxmlformats.org/officeDocument/2006/relationships/customXml" Target="../ink/ink1519.xml"/><Relationship Id="rId10" Type="http://schemas.openxmlformats.org/officeDocument/2006/relationships/customXml" Target="../ink/ink1459.xml"/><Relationship Id="rId31" Type="http://schemas.openxmlformats.org/officeDocument/2006/relationships/image" Target="../media/image1420.png"/><Relationship Id="rId52" Type="http://schemas.openxmlformats.org/officeDocument/2006/relationships/customXml" Target="../ink/ink1480.xml"/><Relationship Id="rId73" Type="http://schemas.openxmlformats.org/officeDocument/2006/relationships/customXml" Target="../ink/ink1491.xml"/><Relationship Id="rId78" Type="http://schemas.openxmlformats.org/officeDocument/2006/relationships/image" Target="../media/image1442.png"/><Relationship Id="rId94" Type="http://schemas.openxmlformats.org/officeDocument/2006/relationships/image" Target="../media/image1449.png"/><Relationship Id="rId99" Type="http://schemas.openxmlformats.org/officeDocument/2006/relationships/customXml" Target="../ink/ink1505.xml"/><Relationship Id="rId101" Type="http://schemas.openxmlformats.org/officeDocument/2006/relationships/customXml" Target="../ink/ink1506.xml"/><Relationship Id="rId122" Type="http://schemas.openxmlformats.org/officeDocument/2006/relationships/image" Target="../media/image1463.png"/><Relationship Id="rId143" Type="http://schemas.openxmlformats.org/officeDocument/2006/relationships/image" Target="../media/image1473.png"/><Relationship Id="rId148" Type="http://schemas.openxmlformats.org/officeDocument/2006/relationships/customXml" Target="../ink/ink1530.xml"/><Relationship Id="rId164" Type="http://schemas.openxmlformats.org/officeDocument/2006/relationships/customXml" Target="../ink/ink1538.xml"/><Relationship Id="rId169" Type="http://schemas.openxmlformats.org/officeDocument/2006/relationships/image" Target="../media/image1486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60.xml"/><Relationship Id="rId21" Type="http://schemas.openxmlformats.org/officeDocument/2006/relationships/image" Target="../media/image1503.png"/><Relationship Id="rId42" Type="http://schemas.openxmlformats.org/officeDocument/2006/relationships/customXml" Target="../ink/ink1568.xml"/><Relationship Id="rId47" Type="http://schemas.openxmlformats.org/officeDocument/2006/relationships/image" Target="../media/image1516.png"/><Relationship Id="rId63" Type="http://schemas.openxmlformats.org/officeDocument/2006/relationships/image" Target="../media/image1524.png"/><Relationship Id="rId68" Type="http://schemas.openxmlformats.org/officeDocument/2006/relationships/customXml" Target="../ink/ink1581.xml"/><Relationship Id="rId84" Type="http://schemas.openxmlformats.org/officeDocument/2006/relationships/customXml" Target="../ink/ink1589.xml"/><Relationship Id="rId89" Type="http://schemas.openxmlformats.org/officeDocument/2006/relationships/image" Target="../media/image1536.png"/><Relationship Id="rId2" Type="http://schemas.openxmlformats.org/officeDocument/2006/relationships/customXml" Target="../ink/ink1548.xml"/><Relationship Id="rId16" Type="http://schemas.openxmlformats.org/officeDocument/2006/relationships/customXml" Target="../ink/ink1555.xml"/><Relationship Id="rId29" Type="http://schemas.openxmlformats.org/officeDocument/2006/relationships/image" Target="../media/image1507.png"/><Relationship Id="rId107" Type="http://schemas.openxmlformats.org/officeDocument/2006/relationships/image" Target="../media/image1545.png"/><Relationship Id="rId11" Type="http://schemas.openxmlformats.org/officeDocument/2006/relationships/image" Target="../media/image1498.png"/><Relationship Id="rId24" Type="http://schemas.openxmlformats.org/officeDocument/2006/relationships/customXml" Target="../ink/ink1559.xml"/><Relationship Id="rId32" Type="http://schemas.openxmlformats.org/officeDocument/2006/relationships/customXml" Target="../ink/ink1563.xml"/><Relationship Id="rId37" Type="http://schemas.openxmlformats.org/officeDocument/2006/relationships/image" Target="../media/image1511.png"/><Relationship Id="rId40" Type="http://schemas.openxmlformats.org/officeDocument/2006/relationships/customXml" Target="../ink/ink1567.xml"/><Relationship Id="rId45" Type="http://schemas.openxmlformats.org/officeDocument/2006/relationships/image" Target="../media/image1515.png"/><Relationship Id="rId53" Type="http://schemas.openxmlformats.org/officeDocument/2006/relationships/image" Target="../media/image1519.png"/><Relationship Id="rId58" Type="http://schemas.openxmlformats.org/officeDocument/2006/relationships/customXml" Target="../ink/ink1576.xml"/><Relationship Id="rId66" Type="http://schemas.openxmlformats.org/officeDocument/2006/relationships/customXml" Target="../ink/ink1580.xml"/><Relationship Id="rId74" Type="http://schemas.openxmlformats.org/officeDocument/2006/relationships/customXml" Target="../ink/ink1584.xml"/><Relationship Id="rId79" Type="http://schemas.openxmlformats.org/officeDocument/2006/relationships/image" Target="../media/image1531.png"/><Relationship Id="rId87" Type="http://schemas.openxmlformats.org/officeDocument/2006/relationships/image" Target="../media/image1535.png"/><Relationship Id="rId102" Type="http://schemas.openxmlformats.org/officeDocument/2006/relationships/customXml" Target="../ink/ink1598.xml"/><Relationship Id="rId110" Type="http://schemas.openxmlformats.org/officeDocument/2006/relationships/customXml" Target="../ink/ink1602.xml"/><Relationship Id="rId5" Type="http://schemas.openxmlformats.org/officeDocument/2006/relationships/image" Target="../media/image1495.png"/><Relationship Id="rId61" Type="http://schemas.openxmlformats.org/officeDocument/2006/relationships/image" Target="../media/image1523.png"/><Relationship Id="rId82" Type="http://schemas.openxmlformats.org/officeDocument/2006/relationships/customXml" Target="../ink/ink1588.xml"/><Relationship Id="rId90" Type="http://schemas.openxmlformats.org/officeDocument/2006/relationships/customXml" Target="../ink/ink1592.xml"/><Relationship Id="rId95" Type="http://schemas.openxmlformats.org/officeDocument/2006/relationships/image" Target="../media/image1539.png"/><Relationship Id="rId19" Type="http://schemas.openxmlformats.org/officeDocument/2006/relationships/image" Target="../media/image1502.png"/><Relationship Id="rId14" Type="http://schemas.openxmlformats.org/officeDocument/2006/relationships/customXml" Target="../ink/ink1554.xml"/><Relationship Id="rId22" Type="http://schemas.openxmlformats.org/officeDocument/2006/relationships/customXml" Target="../ink/ink1558.xml"/><Relationship Id="rId27" Type="http://schemas.openxmlformats.org/officeDocument/2006/relationships/image" Target="../media/image1506.png"/><Relationship Id="rId30" Type="http://schemas.openxmlformats.org/officeDocument/2006/relationships/customXml" Target="../ink/ink1562.xml"/><Relationship Id="rId35" Type="http://schemas.openxmlformats.org/officeDocument/2006/relationships/image" Target="../media/image1510.png"/><Relationship Id="rId43" Type="http://schemas.openxmlformats.org/officeDocument/2006/relationships/image" Target="../media/image1514.png"/><Relationship Id="rId48" Type="http://schemas.openxmlformats.org/officeDocument/2006/relationships/customXml" Target="../ink/ink1571.xml"/><Relationship Id="rId56" Type="http://schemas.openxmlformats.org/officeDocument/2006/relationships/customXml" Target="../ink/ink1575.xml"/><Relationship Id="rId64" Type="http://schemas.openxmlformats.org/officeDocument/2006/relationships/customXml" Target="../ink/ink1579.xml"/><Relationship Id="rId69" Type="http://schemas.openxmlformats.org/officeDocument/2006/relationships/image" Target="../media/image1527.png"/><Relationship Id="rId77" Type="http://schemas.openxmlformats.org/officeDocument/2006/relationships/image" Target="../media/image1530.png"/><Relationship Id="rId100" Type="http://schemas.openxmlformats.org/officeDocument/2006/relationships/customXml" Target="../ink/ink1597.xml"/><Relationship Id="rId105" Type="http://schemas.openxmlformats.org/officeDocument/2006/relationships/image" Target="../media/image1544.png"/><Relationship Id="rId8" Type="http://schemas.openxmlformats.org/officeDocument/2006/relationships/customXml" Target="../ink/ink1551.xml"/><Relationship Id="rId51" Type="http://schemas.openxmlformats.org/officeDocument/2006/relationships/image" Target="../media/image1518.png"/><Relationship Id="rId72" Type="http://schemas.openxmlformats.org/officeDocument/2006/relationships/customXml" Target="../ink/ink1583.xml"/><Relationship Id="rId80" Type="http://schemas.openxmlformats.org/officeDocument/2006/relationships/customXml" Target="../ink/ink1587.xml"/><Relationship Id="rId85" Type="http://schemas.openxmlformats.org/officeDocument/2006/relationships/image" Target="../media/image1534.png"/><Relationship Id="rId93" Type="http://schemas.openxmlformats.org/officeDocument/2006/relationships/image" Target="../media/image1538.png"/><Relationship Id="rId98" Type="http://schemas.openxmlformats.org/officeDocument/2006/relationships/customXml" Target="../ink/ink1596.xml"/><Relationship Id="rId3" Type="http://schemas.openxmlformats.org/officeDocument/2006/relationships/image" Target="../media/image1494.png"/><Relationship Id="rId12" Type="http://schemas.openxmlformats.org/officeDocument/2006/relationships/customXml" Target="../ink/ink1553.xml"/><Relationship Id="rId17" Type="http://schemas.openxmlformats.org/officeDocument/2006/relationships/image" Target="../media/image1501.png"/><Relationship Id="rId25" Type="http://schemas.openxmlformats.org/officeDocument/2006/relationships/image" Target="../media/image1505.png"/><Relationship Id="rId33" Type="http://schemas.openxmlformats.org/officeDocument/2006/relationships/image" Target="../media/image1509.png"/><Relationship Id="rId38" Type="http://schemas.openxmlformats.org/officeDocument/2006/relationships/customXml" Target="../ink/ink1566.xml"/><Relationship Id="rId46" Type="http://schemas.openxmlformats.org/officeDocument/2006/relationships/customXml" Target="../ink/ink1570.xml"/><Relationship Id="rId59" Type="http://schemas.openxmlformats.org/officeDocument/2006/relationships/image" Target="../media/image1522.png"/><Relationship Id="rId67" Type="http://schemas.openxmlformats.org/officeDocument/2006/relationships/image" Target="../media/image1526.png"/><Relationship Id="rId103" Type="http://schemas.openxmlformats.org/officeDocument/2006/relationships/image" Target="../media/image1543.png"/><Relationship Id="rId108" Type="http://schemas.openxmlformats.org/officeDocument/2006/relationships/customXml" Target="../ink/ink1601.xml"/><Relationship Id="rId20" Type="http://schemas.openxmlformats.org/officeDocument/2006/relationships/customXml" Target="../ink/ink1557.xml"/><Relationship Id="rId41" Type="http://schemas.openxmlformats.org/officeDocument/2006/relationships/image" Target="../media/image1513.png"/><Relationship Id="rId54" Type="http://schemas.openxmlformats.org/officeDocument/2006/relationships/customXml" Target="../ink/ink1574.xml"/><Relationship Id="rId62" Type="http://schemas.openxmlformats.org/officeDocument/2006/relationships/customXml" Target="../ink/ink1578.xml"/><Relationship Id="rId70" Type="http://schemas.openxmlformats.org/officeDocument/2006/relationships/customXml" Target="../ink/ink1582.xml"/><Relationship Id="rId75" Type="http://schemas.openxmlformats.org/officeDocument/2006/relationships/image" Target="../media/image1529.png"/><Relationship Id="rId83" Type="http://schemas.openxmlformats.org/officeDocument/2006/relationships/image" Target="../media/image1533.png"/><Relationship Id="rId88" Type="http://schemas.openxmlformats.org/officeDocument/2006/relationships/customXml" Target="../ink/ink1591.xml"/><Relationship Id="rId91" Type="http://schemas.openxmlformats.org/officeDocument/2006/relationships/image" Target="../media/image1537.png"/><Relationship Id="rId96" Type="http://schemas.openxmlformats.org/officeDocument/2006/relationships/customXml" Target="../ink/ink1595.xml"/><Relationship Id="rId111" Type="http://schemas.openxmlformats.org/officeDocument/2006/relationships/image" Target="../media/image15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50.xml"/><Relationship Id="rId15" Type="http://schemas.openxmlformats.org/officeDocument/2006/relationships/image" Target="../media/image1500.png"/><Relationship Id="rId23" Type="http://schemas.openxmlformats.org/officeDocument/2006/relationships/image" Target="../media/image1504.png"/><Relationship Id="rId28" Type="http://schemas.openxmlformats.org/officeDocument/2006/relationships/customXml" Target="../ink/ink1561.xml"/><Relationship Id="rId36" Type="http://schemas.openxmlformats.org/officeDocument/2006/relationships/customXml" Target="../ink/ink1565.xml"/><Relationship Id="rId49" Type="http://schemas.openxmlformats.org/officeDocument/2006/relationships/image" Target="../media/image1517.png"/><Relationship Id="rId57" Type="http://schemas.openxmlformats.org/officeDocument/2006/relationships/image" Target="../media/image1521.png"/><Relationship Id="rId106" Type="http://schemas.openxmlformats.org/officeDocument/2006/relationships/customXml" Target="../ink/ink1600.xml"/><Relationship Id="rId10" Type="http://schemas.openxmlformats.org/officeDocument/2006/relationships/customXml" Target="../ink/ink1552.xml"/><Relationship Id="rId31" Type="http://schemas.openxmlformats.org/officeDocument/2006/relationships/image" Target="../media/image1508.png"/><Relationship Id="rId44" Type="http://schemas.openxmlformats.org/officeDocument/2006/relationships/customXml" Target="../ink/ink1569.xml"/><Relationship Id="rId52" Type="http://schemas.openxmlformats.org/officeDocument/2006/relationships/customXml" Target="../ink/ink1573.xml"/><Relationship Id="rId60" Type="http://schemas.openxmlformats.org/officeDocument/2006/relationships/customXml" Target="../ink/ink1577.xml"/><Relationship Id="rId65" Type="http://schemas.openxmlformats.org/officeDocument/2006/relationships/image" Target="../media/image1525.png"/><Relationship Id="rId73" Type="http://schemas.openxmlformats.org/officeDocument/2006/relationships/image" Target="../media/image1528.png"/><Relationship Id="rId78" Type="http://schemas.openxmlformats.org/officeDocument/2006/relationships/customXml" Target="../ink/ink1586.xml"/><Relationship Id="rId81" Type="http://schemas.openxmlformats.org/officeDocument/2006/relationships/image" Target="../media/image1532.png"/><Relationship Id="rId86" Type="http://schemas.openxmlformats.org/officeDocument/2006/relationships/customXml" Target="../ink/ink1590.xml"/><Relationship Id="rId94" Type="http://schemas.openxmlformats.org/officeDocument/2006/relationships/customXml" Target="../ink/ink1594.xml"/><Relationship Id="rId99" Type="http://schemas.openxmlformats.org/officeDocument/2006/relationships/image" Target="../media/image1541.png"/><Relationship Id="rId101" Type="http://schemas.openxmlformats.org/officeDocument/2006/relationships/image" Target="../media/image1542.png"/><Relationship Id="rId4" Type="http://schemas.openxmlformats.org/officeDocument/2006/relationships/customXml" Target="../ink/ink1549.xml"/><Relationship Id="rId9" Type="http://schemas.openxmlformats.org/officeDocument/2006/relationships/image" Target="../media/image1497.png"/><Relationship Id="rId13" Type="http://schemas.openxmlformats.org/officeDocument/2006/relationships/image" Target="../media/image1499.png"/><Relationship Id="rId18" Type="http://schemas.openxmlformats.org/officeDocument/2006/relationships/customXml" Target="../ink/ink1556.xml"/><Relationship Id="rId39" Type="http://schemas.openxmlformats.org/officeDocument/2006/relationships/image" Target="../media/image1512.png"/><Relationship Id="rId109" Type="http://schemas.openxmlformats.org/officeDocument/2006/relationships/image" Target="../media/image1546.png"/><Relationship Id="rId34" Type="http://schemas.openxmlformats.org/officeDocument/2006/relationships/customXml" Target="../ink/ink1564.xml"/><Relationship Id="rId50" Type="http://schemas.openxmlformats.org/officeDocument/2006/relationships/customXml" Target="../ink/ink1572.xml"/><Relationship Id="rId55" Type="http://schemas.openxmlformats.org/officeDocument/2006/relationships/image" Target="../media/image1520.png"/><Relationship Id="rId76" Type="http://schemas.openxmlformats.org/officeDocument/2006/relationships/customXml" Target="../ink/ink1585.xml"/><Relationship Id="rId97" Type="http://schemas.openxmlformats.org/officeDocument/2006/relationships/image" Target="../media/image1540.png"/><Relationship Id="rId104" Type="http://schemas.openxmlformats.org/officeDocument/2006/relationships/customXml" Target="../ink/ink1599.xml"/><Relationship Id="rId7" Type="http://schemas.openxmlformats.org/officeDocument/2006/relationships/image" Target="../media/image1496.png"/><Relationship Id="rId71" Type="http://schemas.openxmlformats.org/officeDocument/2006/relationships/image" Target="../media/image919.png"/><Relationship Id="rId92" Type="http://schemas.openxmlformats.org/officeDocument/2006/relationships/customXml" Target="../ink/ink159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.xml"/><Relationship Id="rId117" Type="http://schemas.openxmlformats.org/officeDocument/2006/relationships/image" Target="../media/image80.png"/><Relationship Id="rId21" Type="http://schemas.openxmlformats.org/officeDocument/2006/relationships/image" Target="../media/image32.png"/><Relationship Id="rId42" Type="http://schemas.openxmlformats.org/officeDocument/2006/relationships/customXml" Target="../ink/ink43.xml"/><Relationship Id="rId47" Type="http://schemas.openxmlformats.org/officeDocument/2006/relationships/image" Target="../media/image45.png"/><Relationship Id="rId63" Type="http://schemas.openxmlformats.org/officeDocument/2006/relationships/image" Target="../media/image53.png"/><Relationship Id="rId68" Type="http://schemas.openxmlformats.org/officeDocument/2006/relationships/customXml" Target="../ink/ink56.xml"/><Relationship Id="rId84" Type="http://schemas.openxmlformats.org/officeDocument/2006/relationships/customXml" Target="../ink/ink64.xml"/><Relationship Id="rId89" Type="http://schemas.openxmlformats.org/officeDocument/2006/relationships/image" Target="../media/image66.png"/><Relationship Id="rId112" Type="http://schemas.openxmlformats.org/officeDocument/2006/relationships/customXml" Target="../ink/ink78.xml"/><Relationship Id="rId16" Type="http://schemas.openxmlformats.org/officeDocument/2006/relationships/customXml" Target="../ink/ink30.xml"/><Relationship Id="rId107" Type="http://schemas.openxmlformats.org/officeDocument/2006/relationships/image" Target="../media/image75.png"/><Relationship Id="rId11" Type="http://schemas.openxmlformats.org/officeDocument/2006/relationships/image" Target="../media/image27.png"/><Relationship Id="rId32" Type="http://schemas.openxmlformats.org/officeDocument/2006/relationships/customXml" Target="../ink/ink38.xml"/><Relationship Id="rId37" Type="http://schemas.openxmlformats.org/officeDocument/2006/relationships/image" Target="../media/image40.png"/><Relationship Id="rId53" Type="http://schemas.openxmlformats.org/officeDocument/2006/relationships/image" Target="../media/image48.png"/><Relationship Id="rId58" Type="http://schemas.openxmlformats.org/officeDocument/2006/relationships/customXml" Target="../ink/ink51.xml"/><Relationship Id="rId74" Type="http://schemas.openxmlformats.org/officeDocument/2006/relationships/customXml" Target="../ink/ink59.xml"/><Relationship Id="rId79" Type="http://schemas.openxmlformats.org/officeDocument/2006/relationships/image" Target="../media/image61.png"/><Relationship Id="rId102" Type="http://schemas.openxmlformats.org/officeDocument/2006/relationships/customXml" Target="../ink/ink73.xml"/><Relationship Id="rId123" Type="http://schemas.openxmlformats.org/officeDocument/2006/relationships/image" Target="../media/image83.png"/><Relationship Id="rId5" Type="http://schemas.openxmlformats.org/officeDocument/2006/relationships/image" Target="../media/image24.png"/><Relationship Id="rId61" Type="http://schemas.openxmlformats.org/officeDocument/2006/relationships/image" Target="../media/image52.png"/><Relationship Id="rId82" Type="http://schemas.openxmlformats.org/officeDocument/2006/relationships/customXml" Target="../ink/ink63.xml"/><Relationship Id="rId90" Type="http://schemas.openxmlformats.org/officeDocument/2006/relationships/customXml" Target="../ink/ink67.xml"/><Relationship Id="rId95" Type="http://schemas.openxmlformats.org/officeDocument/2006/relationships/image" Target="../media/image69.png"/><Relationship Id="rId19" Type="http://schemas.openxmlformats.org/officeDocument/2006/relationships/image" Target="../media/image31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Relationship Id="rId27" Type="http://schemas.openxmlformats.org/officeDocument/2006/relationships/image" Target="../media/image35.png"/><Relationship Id="rId30" Type="http://schemas.openxmlformats.org/officeDocument/2006/relationships/customXml" Target="../ink/ink37.xml"/><Relationship Id="rId35" Type="http://schemas.openxmlformats.org/officeDocument/2006/relationships/image" Target="../media/image39.png"/><Relationship Id="rId43" Type="http://schemas.openxmlformats.org/officeDocument/2006/relationships/image" Target="../media/image43.png"/><Relationship Id="rId48" Type="http://schemas.openxmlformats.org/officeDocument/2006/relationships/customXml" Target="../ink/ink46.xml"/><Relationship Id="rId56" Type="http://schemas.openxmlformats.org/officeDocument/2006/relationships/customXml" Target="../ink/ink50.xml"/><Relationship Id="rId64" Type="http://schemas.openxmlformats.org/officeDocument/2006/relationships/customXml" Target="../ink/ink54.xml"/><Relationship Id="rId69" Type="http://schemas.openxmlformats.org/officeDocument/2006/relationships/image" Target="../media/image56.png"/><Relationship Id="rId77" Type="http://schemas.openxmlformats.org/officeDocument/2006/relationships/image" Target="../media/image60.png"/><Relationship Id="rId100" Type="http://schemas.openxmlformats.org/officeDocument/2006/relationships/customXml" Target="../ink/ink72.xml"/><Relationship Id="rId105" Type="http://schemas.openxmlformats.org/officeDocument/2006/relationships/image" Target="../media/image74.png"/><Relationship Id="rId113" Type="http://schemas.openxmlformats.org/officeDocument/2006/relationships/image" Target="../media/image78.png"/><Relationship Id="rId118" Type="http://schemas.openxmlformats.org/officeDocument/2006/relationships/customXml" Target="../ink/ink81.xml"/><Relationship Id="rId8" Type="http://schemas.openxmlformats.org/officeDocument/2006/relationships/customXml" Target="../ink/ink26.xml"/><Relationship Id="rId51" Type="http://schemas.openxmlformats.org/officeDocument/2006/relationships/image" Target="../media/image47.png"/><Relationship Id="rId72" Type="http://schemas.openxmlformats.org/officeDocument/2006/relationships/customXml" Target="../ink/ink58.xml"/><Relationship Id="rId80" Type="http://schemas.openxmlformats.org/officeDocument/2006/relationships/customXml" Target="../ink/ink62.xml"/><Relationship Id="rId85" Type="http://schemas.openxmlformats.org/officeDocument/2006/relationships/image" Target="../media/image64.png"/><Relationship Id="rId93" Type="http://schemas.openxmlformats.org/officeDocument/2006/relationships/image" Target="../media/image68.png"/><Relationship Id="rId98" Type="http://schemas.openxmlformats.org/officeDocument/2006/relationships/customXml" Target="../ink/ink71.xml"/><Relationship Id="rId121" Type="http://schemas.openxmlformats.org/officeDocument/2006/relationships/image" Target="../media/image82.png"/><Relationship Id="rId3" Type="http://schemas.openxmlformats.org/officeDocument/2006/relationships/image" Target="../media/image23.png"/><Relationship Id="rId12" Type="http://schemas.openxmlformats.org/officeDocument/2006/relationships/customXml" Target="../ink/ink28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38" Type="http://schemas.openxmlformats.org/officeDocument/2006/relationships/customXml" Target="../ink/ink41.xml"/><Relationship Id="rId46" Type="http://schemas.openxmlformats.org/officeDocument/2006/relationships/customXml" Target="../ink/ink45.xml"/><Relationship Id="rId59" Type="http://schemas.openxmlformats.org/officeDocument/2006/relationships/image" Target="../media/image51.png"/><Relationship Id="rId67" Type="http://schemas.openxmlformats.org/officeDocument/2006/relationships/image" Target="../media/image55.png"/><Relationship Id="rId103" Type="http://schemas.openxmlformats.org/officeDocument/2006/relationships/image" Target="../media/image73.png"/><Relationship Id="rId108" Type="http://schemas.openxmlformats.org/officeDocument/2006/relationships/customXml" Target="../ink/ink76.xml"/><Relationship Id="rId116" Type="http://schemas.openxmlformats.org/officeDocument/2006/relationships/customXml" Target="../ink/ink80.xml"/><Relationship Id="rId124" Type="http://schemas.openxmlformats.org/officeDocument/2006/relationships/customXml" Target="../ink/ink84.xml"/><Relationship Id="rId20" Type="http://schemas.openxmlformats.org/officeDocument/2006/relationships/customXml" Target="../ink/ink32.xml"/><Relationship Id="rId41" Type="http://schemas.openxmlformats.org/officeDocument/2006/relationships/image" Target="../media/image42.png"/><Relationship Id="rId54" Type="http://schemas.openxmlformats.org/officeDocument/2006/relationships/customXml" Target="../ink/ink49.xml"/><Relationship Id="rId62" Type="http://schemas.openxmlformats.org/officeDocument/2006/relationships/customXml" Target="../ink/ink53.xml"/><Relationship Id="rId70" Type="http://schemas.openxmlformats.org/officeDocument/2006/relationships/customXml" Target="../ink/ink57.xml"/><Relationship Id="rId75" Type="http://schemas.openxmlformats.org/officeDocument/2006/relationships/image" Target="../media/image59.png"/><Relationship Id="rId83" Type="http://schemas.openxmlformats.org/officeDocument/2006/relationships/image" Target="../media/image63.png"/><Relationship Id="rId88" Type="http://schemas.openxmlformats.org/officeDocument/2006/relationships/customXml" Target="../ink/ink66.xml"/><Relationship Id="rId91" Type="http://schemas.openxmlformats.org/officeDocument/2006/relationships/image" Target="../media/image67.png"/><Relationship Id="rId96" Type="http://schemas.openxmlformats.org/officeDocument/2006/relationships/customXml" Target="../ink/ink70.xml"/><Relationship Id="rId111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36.xml"/><Relationship Id="rId36" Type="http://schemas.openxmlformats.org/officeDocument/2006/relationships/customXml" Target="../ink/ink40.xml"/><Relationship Id="rId49" Type="http://schemas.openxmlformats.org/officeDocument/2006/relationships/image" Target="../media/image46.png"/><Relationship Id="rId57" Type="http://schemas.openxmlformats.org/officeDocument/2006/relationships/image" Target="../media/image50.png"/><Relationship Id="rId106" Type="http://schemas.openxmlformats.org/officeDocument/2006/relationships/customXml" Target="../ink/ink75.xml"/><Relationship Id="rId114" Type="http://schemas.openxmlformats.org/officeDocument/2006/relationships/customXml" Target="../ink/ink79.xml"/><Relationship Id="rId119" Type="http://schemas.openxmlformats.org/officeDocument/2006/relationships/image" Target="../media/image81.png"/><Relationship Id="rId10" Type="http://schemas.openxmlformats.org/officeDocument/2006/relationships/customXml" Target="../ink/ink27.xml"/><Relationship Id="rId31" Type="http://schemas.openxmlformats.org/officeDocument/2006/relationships/image" Target="../media/image37.png"/><Relationship Id="rId44" Type="http://schemas.openxmlformats.org/officeDocument/2006/relationships/customXml" Target="../ink/ink44.xml"/><Relationship Id="rId52" Type="http://schemas.openxmlformats.org/officeDocument/2006/relationships/customXml" Target="../ink/ink48.xml"/><Relationship Id="rId60" Type="http://schemas.openxmlformats.org/officeDocument/2006/relationships/customXml" Target="../ink/ink52.xml"/><Relationship Id="rId65" Type="http://schemas.openxmlformats.org/officeDocument/2006/relationships/image" Target="../media/image54.png"/><Relationship Id="rId73" Type="http://schemas.openxmlformats.org/officeDocument/2006/relationships/image" Target="../media/image58.png"/><Relationship Id="rId78" Type="http://schemas.openxmlformats.org/officeDocument/2006/relationships/customXml" Target="../ink/ink61.xml"/><Relationship Id="rId81" Type="http://schemas.openxmlformats.org/officeDocument/2006/relationships/image" Target="../media/image62.png"/><Relationship Id="rId86" Type="http://schemas.openxmlformats.org/officeDocument/2006/relationships/customXml" Target="../ink/ink65.xml"/><Relationship Id="rId94" Type="http://schemas.openxmlformats.org/officeDocument/2006/relationships/customXml" Target="../ink/ink69.xml"/><Relationship Id="rId99" Type="http://schemas.openxmlformats.org/officeDocument/2006/relationships/image" Target="../media/image71.png"/><Relationship Id="rId101" Type="http://schemas.openxmlformats.org/officeDocument/2006/relationships/image" Target="../media/image72.png"/><Relationship Id="rId122" Type="http://schemas.openxmlformats.org/officeDocument/2006/relationships/customXml" Target="../ink/ink83.xml"/><Relationship Id="rId4" Type="http://schemas.openxmlformats.org/officeDocument/2006/relationships/customXml" Target="../ink/ink24.xml"/><Relationship Id="rId9" Type="http://schemas.openxmlformats.org/officeDocument/2006/relationships/image" Target="../media/image26.png"/><Relationship Id="rId13" Type="http://schemas.openxmlformats.org/officeDocument/2006/relationships/image" Target="../media/image28.png"/><Relationship Id="rId18" Type="http://schemas.openxmlformats.org/officeDocument/2006/relationships/customXml" Target="../ink/ink31.xml"/><Relationship Id="rId39" Type="http://schemas.openxmlformats.org/officeDocument/2006/relationships/image" Target="../media/image41.png"/><Relationship Id="rId109" Type="http://schemas.openxmlformats.org/officeDocument/2006/relationships/image" Target="../media/image76.png"/><Relationship Id="rId34" Type="http://schemas.openxmlformats.org/officeDocument/2006/relationships/customXml" Target="../ink/ink39.xml"/><Relationship Id="rId50" Type="http://schemas.openxmlformats.org/officeDocument/2006/relationships/customXml" Target="../ink/ink47.xml"/><Relationship Id="rId55" Type="http://schemas.openxmlformats.org/officeDocument/2006/relationships/image" Target="../media/image49.png"/><Relationship Id="rId76" Type="http://schemas.openxmlformats.org/officeDocument/2006/relationships/customXml" Target="../ink/ink60.xml"/><Relationship Id="rId97" Type="http://schemas.openxmlformats.org/officeDocument/2006/relationships/image" Target="../media/image70.png"/><Relationship Id="rId104" Type="http://schemas.openxmlformats.org/officeDocument/2006/relationships/customXml" Target="../ink/ink74.xml"/><Relationship Id="rId120" Type="http://schemas.openxmlformats.org/officeDocument/2006/relationships/customXml" Target="../ink/ink82.xml"/><Relationship Id="rId125" Type="http://schemas.openxmlformats.org/officeDocument/2006/relationships/image" Target="../media/image84.png"/><Relationship Id="rId7" Type="http://schemas.openxmlformats.org/officeDocument/2006/relationships/image" Target="../media/image25.png"/><Relationship Id="rId71" Type="http://schemas.openxmlformats.org/officeDocument/2006/relationships/image" Target="../media/image57.png"/><Relationship Id="rId92" Type="http://schemas.openxmlformats.org/officeDocument/2006/relationships/customXml" Target="../ink/ink68.xml"/><Relationship Id="rId2" Type="http://schemas.openxmlformats.org/officeDocument/2006/relationships/customXml" Target="../ink/ink23.xml"/><Relationship Id="rId29" Type="http://schemas.openxmlformats.org/officeDocument/2006/relationships/image" Target="../media/image36.png"/><Relationship Id="rId24" Type="http://schemas.openxmlformats.org/officeDocument/2006/relationships/customXml" Target="../ink/ink34.xml"/><Relationship Id="rId40" Type="http://schemas.openxmlformats.org/officeDocument/2006/relationships/customXml" Target="../ink/ink42.xml"/><Relationship Id="rId45" Type="http://schemas.openxmlformats.org/officeDocument/2006/relationships/image" Target="../media/image44.png"/><Relationship Id="rId66" Type="http://schemas.openxmlformats.org/officeDocument/2006/relationships/customXml" Target="../ink/ink55.xml"/><Relationship Id="rId87" Type="http://schemas.openxmlformats.org/officeDocument/2006/relationships/image" Target="../media/image65.png"/><Relationship Id="rId110" Type="http://schemas.openxmlformats.org/officeDocument/2006/relationships/customXml" Target="../ink/ink77.xml"/><Relationship Id="rId115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2.png"/><Relationship Id="rId299" Type="http://schemas.openxmlformats.org/officeDocument/2006/relationships/customXml" Target="../ink/ink234.xml"/><Relationship Id="rId303" Type="http://schemas.openxmlformats.org/officeDocument/2006/relationships/customXml" Target="../ink/ink236.xml"/><Relationship Id="rId21" Type="http://schemas.openxmlformats.org/officeDocument/2006/relationships/image" Target="../media/image94.png"/><Relationship Id="rId42" Type="http://schemas.openxmlformats.org/officeDocument/2006/relationships/customXml" Target="../ink/ink105.xml"/><Relationship Id="rId63" Type="http://schemas.openxmlformats.org/officeDocument/2006/relationships/image" Target="../media/image115.png"/><Relationship Id="rId84" Type="http://schemas.openxmlformats.org/officeDocument/2006/relationships/customXml" Target="../ink/ink126.xml"/><Relationship Id="rId138" Type="http://schemas.openxmlformats.org/officeDocument/2006/relationships/customXml" Target="../ink/ink153.xml"/><Relationship Id="rId159" Type="http://schemas.openxmlformats.org/officeDocument/2006/relationships/image" Target="../media/image163.png"/><Relationship Id="rId324" Type="http://schemas.openxmlformats.org/officeDocument/2006/relationships/image" Target="../media/image245.png"/><Relationship Id="rId345" Type="http://schemas.openxmlformats.org/officeDocument/2006/relationships/customXml" Target="../ink/ink257.xml"/><Relationship Id="rId170" Type="http://schemas.openxmlformats.org/officeDocument/2006/relationships/customXml" Target="../ink/ink169.xml"/><Relationship Id="rId191" Type="http://schemas.openxmlformats.org/officeDocument/2006/relationships/image" Target="../media/image179.png"/><Relationship Id="rId205" Type="http://schemas.openxmlformats.org/officeDocument/2006/relationships/customXml" Target="../ink/ink187.xml"/><Relationship Id="rId226" Type="http://schemas.openxmlformats.org/officeDocument/2006/relationships/image" Target="../media/image196.png"/><Relationship Id="rId247" Type="http://schemas.openxmlformats.org/officeDocument/2006/relationships/customXml" Target="../ink/ink208.xml"/><Relationship Id="rId107" Type="http://schemas.openxmlformats.org/officeDocument/2006/relationships/image" Target="../media/image137.png"/><Relationship Id="rId268" Type="http://schemas.openxmlformats.org/officeDocument/2006/relationships/image" Target="../media/image217.png"/><Relationship Id="rId289" Type="http://schemas.openxmlformats.org/officeDocument/2006/relationships/customXml" Target="../ink/ink229.xml"/><Relationship Id="rId11" Type="http://schemas.openxmlformats.org/officeDocument/2006/relationships/image" Target="../media/image89.png"/><Relationship Id="rId32" Type="http://schemas.openxmlformats.org/officeDocument/2006/relationships/customXml" Target="../ink/ink100.xml"/><Relationship Id="rId53" Type="http://schemas.openxmlformats.org/officeDocument/2006/relationships/image" Target="../media/image110.png"/><Relationship Id="rId74" Type="http://schemas.openxmlformats.org/officeDocument/2006/relationships/customXml" Target="../ink/ink121.xml"/><Relationship Id="rId128" Type="http://schemas.openxmlformats.org/officeDocument/2006/relationships/customXml" Target="../ink/ink148.xml"/><Relationship Id="rId149" Type="http://schemas.openxmlformats.org/officeDocument/2006/relationships/image" Target="../media/image158.png"/><Relationship Id="rId314" Type="http://schemas.openxmlformats.org/officeDocument/2006/relationships/image" Target="../media/image240.png"/><Relationship Id="rId335" Type="http://schemas.openxmlformats.org/officeDocument/2006/relationships/customXml" Target="../ink/ink252.xml"/><Relationship Id="rId356" Type="http://schemas.openxmlformats.org/officeDocument/2006/relationships/image" Target="../media/image261.png"/><Relationship Id="rId5" Type="http://schemas.openxmlformats.org/officeDocument/2006/relationships/image" Target="../media/image86.png"/><Relationship Id="rId95" Type="http://schemas.openxmlformats.org/officeDocument/2006/relationships/image" Target="../media/image131.png"/><Relationship Id="rId160" Type="http://schemas.openxmlformats.org/officeDocument/2006/relationships/customXml" Target="../ink/ink164.xml"/><Relationship Id="rId181" Type="http://schemas.openxmlformats.org/officeDocument/2006/relationships/image" Target="../media/image174.png"/><Relationship Id="rId216" Type="http://schemas.openxmlformats.org/officeDocument/2006/relationships/image" Target="../media/image191.png"/><Relationship Id="rId237" Type="http://schemas.openxmlformats.org/officeDocument/2006/relationships/customXml" Target="../ink/ink203.xml"/><Relationship Id="rId258" Type="http://schemas.openxmlformats.org/officeDocument/2006/relationships/image" Target="../media/image212.png"/><Relationship Id="rId279" Type="http://schemas.openxmlformats.org/officeDocument/2006/relationships/customXml" Target="../ink/ink224.xml"/><Relationship Id="rId22" Type="http://schemas.openxmlformats.org/officeDocument/2006/relationships/customXml" Target="../ink/ink95.xml"/><Relationship Id="rId43" Type="http://schemas.openxmlformats.org/officeDocument/2006/relationships/image" Target="../media/image105.png"/><Relationship Id="rId64" Type="http://schemas.openxmlformats.org/officeDocument/2006/relationships/customXml" Target="../ink/ink116.xml"/><Relationship Id="rId118" Type="http://schemas.openxmlformats.org/officeDocument/2006/relationships/customXml" Target="../ink/ink143.xml"/><Relationship Id="rId139" Type="http://schemas.openxmlformats.org/officeDocument/2006/relationships/image" Target="../media/image153.png"/><Relationship Id="rId290" Type="http://schemas.openxmlformats.org/officeDocument/2006/relationships/image" Target="../media/image228.png"/><Relationship Id="rId304" Type="http://schemas.openxmlformats.org/officeDocument/2006/relationships/image" Target="../media/image235.png"/><Relationship Id="rId325" Type="http://schemas.openxmlformats.org/officeDocument/2006/relationships/customXml" Target="../ink/ink247.xml"/><Relationship Id="rId346" Type="http://schemas.openxmlformats.org/officeDocument/2006/relationships/image" Target="../media/image256.png"/><Relationship Id="rId85" Type="http://schemas.openxmlformats.org/officeDocument/2006/relationships/image" Target="../media/image126.png"/><Relationship Id="rId150" Type="http://schemas.openxmlformats.org/officeDocument/2006/relationships/customXml" Target="../ink/ink159.xml"/><Relationship Id="rId171" Type="http://schemas.openxmlformats.org/officeDocument/2006/relationships/image" Target="../media/image169.png"/><Relationship Id="rId192" Type="http://schemas.openxmlformats.org/officeDocument/2006/relationships/customXml" Target="../ink/ink180.xml"/><Relationship Id="rId206" Type="http://schemas.openxmlformats.org/officeDocument/2006/relationships/image" Target="../media/image186.png"/><Relationship Id="rId227" Type="http://schemas.openxmlformats.org/officeDocument/2006/relationships/customXml" Target="../ink/ink198.xml"/><Relationship Id="rId248" Type="http://schemas.openxmlformats.org/officeDocument/2006/relationships/image" Target="../media/image207.png"/><Relationship Id="rId269" Type="http://schemas.openxmlformats.org/officeDocument/2006/relationships/customXml" Target="../ink/ink219.xml"/><Relationship Id="rId12" Type="http://schemas.openxmlformats.org/officeDocument/2006/relationships/customXml" Target="../ink/ink90.xml"/><Relationship Id="rId33" Type="http://schemas.openxmlformats.org/officeDocument/2006/relationships/image" Target="../media/image100.png"/><Relationship Id="rId108" Type="http://schemas.openxmlformats.org/officeDocument/2006/relationships/customXml" Target="../ink/ink138.xml"/><Relationship Id="rId129" Type="http://schemas.openxmlformats.org/officeDocument/2006/relationships/image" Target="../media/image148.png"/><Relationship Id="rId280" Type="http://schemas.openxmlformats.org/officeDocument/2006/relationships/image" Target="../media/image223.png"/><Relationship Id="rId315" Type="http://schemas.openxmlformats.org/officeDocument/2006/relationships/customXml" Target="../ink/ink242.xml"/><Relationship Id="rId336" Type="http://schemas.openxmlformats.org/officeDocument/2006/relationships/image" Target="../media/image251.png"/><Relationship Id="rId357" Type="http://schemas.openxmlformats.org/officeDocument/2006/relationships/customXml" Target="../ink/ink263.xml"/><Relationship Id="rId54" Type="http://schemas.openxmlformats.org/officeDocument/2006/relationships/customXml" Target="../ink/ink111.xml"/><Relationship Id="rId75" Type="http://schemas.openxmlformats.org/officeDocument/2006/relationships/image" Target="../media/image121.png"/><Relationship Id="rId96" Type="http://schemas.openxmlformats.org/officeDocument/2006/relationships/customXml" Target="../ink/ink132.xml"/><Relationship Id="rId140" Type="http://schemas.openxmlformats.org/officeDocument/2006/relationships/customXml" Target="../ink/ink154.xml"/><Relationship Id="rId161" Type="http://schemas.openxmlformats.org/officeDocument/2006/relationships/image" Target="../media/image164.png"/><Relationship Id="rId182" Type="http://schemas.openxmlformats.org/officeDocument/2006/relationships/customXml" Target="../ink/ink175.xml"/><Relationship Id="rId217" Type="http://schemas.openxmlformats.org/officeDocument/2006/relationships/customXml" Target="../ink/ink193.xml"/><Relationship Id="rId6" Type="http://schemas.openxmlformats.org/officeDocument/2006/relationships/customXml" Target="../ink/ink87.xml"/><Relationship Id="rId238" Type="http://schemas.openxmlformats.org/officeDocument/2006/relationships/image" Target="../media/image202.png"/><Relationship Id="rId259" Type="http://schemas.openxmlformats.org/officeDocument/2006/relationships/customXml" Target="../ink/ink214.xml"/><Relationship Id="rId23" Type="http://schemas.openxmlformats.org/officeDocument/2006/relationships/image" Target="../media/image95.png"/><Relationship Id="rId119" Type="http://schemas.openxmlformats.org/officeDocument/2006/relationships/image" Target="../media/image143.png"/><Relationship Id="rId270" Type="http://schemas.openxmlformats.org/officeDocument/2006/relationships/image" Target="../media/image218.png"/><Relationship Id="rId291" Type="http://schemas.openxmlformats.org/officeDocument/2006/relationships/customXml" Target="../ink/ink230.xml"/><Relationship Id="rId305" Type="http://schemas.openxmlformats.org/officeDocument/2006/relationships/customXml" Target="../ink/ink237.xml"/><Relationship Id="rId326" Type="http://schemas.openxmlformats.org/officeDocument/2006/relationships/image" Target="../media/image246.png"/><Relationship Id="rId347" Type="http://schemas.openxmlformats.org/officeDocument/2006/relationships/customXml" Target="../ink/ink258.xml"/><Relationship Id="rId44" Type="http://schemas.openxmlformats.org/officeDocument/2006/relationships/customXml" Target="../ink/ink106.xml"/><Relationship Id="rId65" Type="http://schemas.openxmlformats.org/officeDocument/2006/relationships/image" Target="../media/image116.png"/><Relationship Id="rId86" Type="http://schemas.openxmlformats.org/officeDocument/2006/relationships/customXml" Target="../ink/ink127.xml"/><Relationship Id="rId130" Type="http://schemas.openxmlformats.org/officeDocument/2006/relationships/customXml" Target="../ink/ink149.xml"/><Relationship Id="rId151" Type="http://schemas.openxmlformats.org/officeDocument/2006/relationships/image" Target="../media/image159.png"/><Relationship Id="rId172" Type="http://schemas.openxmlformats.org/officeDocument/2006/relationships/customXml" Target="../ink/ink170.xml"/><Relationship Id="rId193" Type="http://schemas.openxmlformats.org/officeDocument/2006/relationships/image" Target="../media/image180.png"/><Relationship Id="rId207" Type="http://schemas.openxmlformats.org/officeDocument/2006/relationships/customXml" Target="../ink/ink188.xml"/><Relationship Id="rId228" Type="http://schemas.openxmlformats.org/officeDocument/2006/relationships/image" Target="../media/image197.png"/><Relationship Id="rId249" Type="http://schemas.openxmlformats.org/officeDocument/2006/relationships/customXml" Target="../ink/ink209.xml"/><Relationship Id="rId13" Type="http://schemas.openxmlformats.org/officeDocument/2006/relationships/image" Target="../media/image90.png"/><Relationship Id="rId109" Type="http://schemas.openxmlformats.org/officeDocument/2006/relationships/image" Target="../media/image138.png"/><Relationship Id="rId260" Type="http://schemas.openxmlformats.org/officeDocument/2006/relationships/image" Target="../media/image213.png"/><Relationship Id="rId281" Type="http://schemas.openxmlformats.org/officeDocument/2006/relationships/customXml" Target="../ink/ink225.xml"/><Relationship Id="rId316" Type="http://schemas.openxmlformats.org/officeDocument/2006/relationships/image" Target="../media/image241.png"/><Relationship Id="rId337" Type="http://schemas.openxmlformats.org/officeDocument/2006/relationships/customXml" Target="../ink/ink253.xml"/><Relationship Id="rId34" Type="http://schemas.openxmlformats.org/officeDocument/2006/relationships/customXml" Target="../ink/ink101.xml"/><Relationship Id="rId55" Type="http://schemas.openxmlformats.org/officeDocument/2006/relationships/image" Target="../media/image111.png"/><Relationship Id="rId76" Type="http://schemas.openxmlformats.org/officeDocument/2006/relationships/customXml" Target="../ink/ink122.xml"/><Relationship Id="rId97" Type="http://schemas.openxmlformats.org/officeDocument/2006/relationships/image" Target="../media/image132.png"/><Relationship Id="rId120" Type="http://schemas.openxmlformats.org/officeDocument/2006/relationships/customXml" Target="../ink/ink144.xml"/><Relationship Id="rId141" Type="http://schemas.openxmlformats.org/officeDocument/2006/relationships/image" Target="../media/image154.png"/><Relationship Id="rId358" Type="http://schemas.openxmlformats.org/officeDocument/2006/relationships/image" Target="../media/image262.png"/><Relationship Id="rId7" Type="http://schemas.openxmlformats.org/officeDocument/2006/relationships/image" Target="../media/image87.png"/><Relationship Id="rId162" Type="http://schemas.openxmlformats.org/officeDocument/2006/relationships/customXml" Target="../ink/ink165.xml"/><Relationship Id="rId183" Type="http://schemas.openxmlformats.org/officeDocument/2006/relationships/image" Target="../media/image175.png"/><Relationship Id="rId218" Type="http://schemas.openxmlformats.org/officeDocument/2006/relationships/image" Target="../media/image192.png"/><Relationship Id="rId239" Type="http://schemas.openxmlformats.org/officeDocument/2006/relationships/customXml" Target="../ink/ink204.xml"/><Relationship Id="rId250" Type="http://schemas.openxmlformats.org/officeDocument/2006/relationships/image" Target="../media/image208.png"/><Relationship Id="rId271" Type="http://schemas.openxmlformats.org/officeDocument/2006/relationships/customXml" Target="../ink/ink220.xml"/><Relationship Id="rId292" Type="http://schemas.openxmlformats.org/officeDocument/2006/relationships/image" Target="../media/image229.png"/><Relationship Id="rId306" Type="http://schemas.openxmlformats.org/officeDocument/2006/relationships/image" Target="../media/image236.png"/><Relationship Id="rId24" Type="http://schemas.openxmlformats.org/officeDocument/2006/relationships/customXml" Target="../ink/ink96.xml"/><Relationship Id="rId45" Type="http://schemas.openxmlformats.org/officeDocument/2006/relationships/image" Target="../media/image106.png"/><Relationship Id="rId66" Type="http://schemas.openxmlformats.org/officeDocument/2006/relationships/customXml" Target="../ink/ink117.xml"/><Relationship Id="rId87" Type="http://schemas.openxmlformats.org/officeDocument/2006/relationships/image" Target="../media/image127.png"/><Relationship Id="rId110" Type="http://schemas.openxmlformats.org/officeDocument/2006/relationships/customXml" Target="../ink/ink139.xml"/><Relationship Id="rId131" Type="http://schemas.openxmlformats.org/officeDocument/2006/relationships/image" Target="../media/image149.png"/><Relationship Id="rId327" Type="http://schemas.openxmlformats.org/officeDocument/2006/relationships/customXml" Target="../ink/ink248.xml"/><Relationship Id="rId348" Type="http://schemas.openxmlformats.org/officeDocument/2006/relationships/image" Target="../media/image257.png"/><Relationship Id="rId152" Type="http://schemas.openxmlformats.org/officeDocument/2006/relationships/customXml" Target="../ink/ink160.xml"/><Relationship Id="rId173" Type="http://schemas.openxmlformats.org/officeDocument/2006/relationships/image" Target="../media/image170.png"/><Relationship Id="rId194" Type="http://schemas.openxmlformats.org/officeDocument/2006/relationships/customXml" Target="../ink/ink181.xml"/><Relationship Id="rId208" Type="http://schemas.openxmlformats.org/officeDocument/2006/relationships/image" Target="../media/image187.png"/><Relationship Id="rId229" Type="http://schemas.openxmlformats.org/officeDocument/2006/relationships/customXml" Target="../ink/ink199.xml"/><Relationship Id="rId240" Type="http://schemas.openxmlformats.org/officeDocument/2006/relationships/image" Target="../media/image203.png"/><Relationship Id="rId261" Type="http://schemas.openxmlformats.org/officeDocument/2006/relationships/customXml" Target="../ink/ink215.xml"/><Relationship Id="rId14" Type="http://schemas.openxmlformats.org/officeDocument/2006/relationships/customXml" Target="../ink/ink91.xml"/><Relationship Id="rId35" Type="http://schemas.openxmlformats.org/officeDocument/2006/relationships/image" Target="../media/image101.png"/><Relationship Id="rId56" Type="http://schemas.openxmlformats.org/officeDocument/2006/relationships/customXml" Target="../ink/ink112.xml"/><Relationship Id="rId77" Type="http://schemas.openxmlformats.org/officeDocument/2006/relationships/image" Target="../media/image122.png"/><Relationship Id="rId100" Type="http://schemas.openxmlformats.org/officeDocument/2006/relationships/customXml" Target="../ink/ink134.xml"/><Relationship Id="rId282" Type="http://schemas.openxmlformats.org/officeDocument/2006/relationships/image" Target="../media/image224.png"/><Relationship Id="rId317" Type="http://schemas.openxmlformats.org/officeDocument/2006/relationships/customXml" Target="../ink/ink243.xml"/><Relationship Id="rId338" Type="http://schemas.openxmlformats.org/officeDocument/2006/relationships/image" Target="../media/image252.png"/><Relationship Id="rId359" Type="http://schemas.openxmlformats.org/officeDocument/2006/relationships/customXml" Target="../ink/ink264.xml"/><Relationship Id="rId8" Type="http://schemas.openxmlformats.org/officeDocument/2006/relationships/customXml" Target="../ink/ink88.xml"/><Relationship Id="rId98" Type="http://schemas.openxmlformats.org/officeDocument/2006/relationships/customXml" Target="../ink/ink133.xml"/><Relationship Id="rId121" Type="http://schemas.openxmlformats.org/officeDocument/2006/relationships/image" Target="../media/image144.png"/><Relationship Id="rId142" Type="http://schemas.openxmlformats.org/officeDocument/2006/relationships/customXml" Target="../ink/ink155.xml"/><Relationship Id="rId163" Type="http://schemas.openxmlformats.org/officeDocument/2006/relationships/image" Target="../media/image165.png"/><Relationship Id="rId184" Type="http://schemas.openxmlformats.org/officeDocument/2006/relationships/customXml" Target="../ink/ink176.xml"/><Relationship Id="rId219" Type="http://schemas.openxmlformats.org/officeDocument/2006/relationships/customXml" Target="../ink/ink194.xml"/><Relationship Id="rId230" Type="http://schemas.openxmlformats.org/officeDocument/2006/relationships/image" Target="../media/image198.png"/><Relationship Id="rId251" Type="http://schemas.openxmlformats.org/officeDocument/2006/relationships/customXml" Target="../ink/ink210.xml"/><Relationship Id="rId25" Type="http://schemas.openxmlformats.org/officeDocument/2006/relationships/image" Target="../media/image96.png"/><Relationship Id="rId46" Type="http://schemas.openxmlformats.org/officeDocument/2006/relationships/customXml" Target="../ink/ink107.xml"/><Relationship Id="rId67" Type="http://schemas.openxmlformats.org/officeDocument/2006/relationships/image" Target="../media/image117.png"/><Relationship Id="rId272" Type="http://schemas.openxmlformats.org/officeDocument/2006/relationships/image" Target="../media/image219.png"/><Relationship Id="rId293" Type="http://schemas.openxmlformats.org/officeDocument/2006/relationships/customXml" Target="../ink/ink231.xml"/><Relationship Id="rId307" Type="http://schemas.openxmlformats.org/officeDocument/2006/relationships/customXml" Target="../ink/ink238.xml"/><Relationship Id="rId328" Type="http://schemas.openxmlformats.org/officeDocument/2006/relationships/image" Target="../media/image247.png"/><Relationship Id="rId349" Type="http://schemas.openxmlformats.org/officeDocument/2006/relationships/customXml" Target="../ink/ink259.xml"/><Relationship Id="rId88" Type="http://schemas.openxmlformats.org/officeDocument/2006/relationships/customXml" Target="../ink/ink128.xml"/><Relationship Id="rId111" Type="http://schemas.openxmlformats.org/officeDocument/2006/relationships/image" Target="../media/image139.png"/><Relationship Id="rId132" Type="http://schemas.openxmlformats.org/officeDocument/2006/relationships/customXml" Target="../ink/ink150.xml"/><Relationship Id="rId153" Type="http://schemas.openxmlformats.org/officeDocument/2006/relationships/image" Target="../media/image160.png"/><Relationship Id="rId174" Type="http://schemas.openxmlformats.org/officeDocument/2006/relationships/customXml" Target="../ink/ink171.xml"/><Relationship Id="rId195" Type="http://schemas.openxmlformats.org/officeDocument/2006/relationships/image" Target="../media/image181.png"/><Relationship Id="rId209" Type="http://schemas.openxmlformats.org/officeDocument/2006/relationships/customXml" Target="../ink/ink189.xml"/><Relationship Id="rId360" Type="http://schemas.openxmlformats.org/officeDocument/2006/relationships/image" Target="../media/image263.png"/><Relationship Id="rId220" Type="http://schemas.openxmlformats.org/officeDocument/2006/relationships/image" Target="../media/image193.png"/><Relationship Id="rId241" Type="http://schemas.openxmlformats.org/officeDocument/2006/relationships/customXml" Target="../ink/ink205.xml"/><Relationship Id="rId15" Type="http://schemas.openxmlformats.org/officeDocument/2006/relationships/image" Target="../media/image91.png"/><Relationship Id="rId36" Type="http://schemas.openxmlformats.org/officeDocument/2006/relationships/customXml" Target="../ink/ink102.xml"/><Relationship Id="rId57" Type="http://schemas.openxmlformats.org/officeDocument/2006/relationships/image" Target="../media/image112.png"/><Relationship Id="rId106" Type="http://schemas.openxmlformats.org/officeDocument/2006/relationships/customXml" Target="../ink/ink137.xml"/><Relationship Id="rId127" Type="http://schemas.openxmlformats.org/officeDocument/2006/relationships/image" Target="../media/image147.png"/><Relationship Id="rId262" Type="http://schemas.openxmlformats.org/officeDocument/2006/relationships/image" Target="../media/image214.png"/><Relationship Id="rId283" Type="http://schemas.openxmlformats.org/officeDocument/2006/relationships/customXml" Target="../ink/ink226.xml"/><Relationship Id="rId313" Type="http://schemas.openxmlformats.org/officeDocument/2006/relationships/customXml" Target="../ink/ink241.xml"/><Relationship Id="rId318" Type="http://schemas.openxmlformats.org/officeDocument/2006/relationships/image" Target="../media/image242.png"/><Relationship Id="rId339" Type="http://schemas.openxmlformats.org/officeDocument/2006/relationships/customXml" Target="../ink/ink254.xml"/><Relationship Id="rId10" Type="http://schemas.openxmlformats.org/officeDocument/2006/relationships/customXml" Target="../ink/ink89.xml"/><Relationship Id="rId31" Type="http://schemas.openxmlformats.org/officeDocument/2006/relationships/image" Target="../media/image99.png"/><Relationship Id="rId52" Type="http://schemas.openxmlformats.org/officeDocument/2006/relationships/customXml" Target="../ink/ink110.xml"/><Relationship Id="rId73" Type="http://schemas.openxmlformats.org/officeDocument/2006/relationships/image" Target="../media/image120.png"/><Relationship Id="rId78" Type="http://schemas.openxmlformats.org/officeDocument/2006/relationships/customXml" Target="../ink/ink123.xml"/><Relationship Id="rId94" Type="http://schemas.openxmlformats.org/officeDocument/2006/relationships/customXml" Target="../ink/ink131.xml"/><Relationship Id="rId99" Type="http://schemas.openxmlformats.org/officeDocument/2006/relationships/image" Target="../media/image133.png"/><Relationship Id="rId101" Type="http://schemas.openxmlformats.org/officeDocument/2006/relationships/image" Target="../media/image134.png"/><Relationship Id="rId122" Type="http://schemas.openxmlformats.org/officeDocument/2006/relationships/customXml" Target="../ink/ink145.xml"/><Relationship Id="rId143" Type="http://schemas.openxmlformats.org/officeDocument/2006/relationships/image" Target="../media/image155.png"/><Relationship Id="rId148" Type="http://schemas.openxmlformats.org/officeDocument/2006/relationships/customXml" Target="../ink/ink158.xml"/><Relationship Id="rId164" Type="http://schemas.openxmlformats.org/officeDocument/2006/relationships/customXml" Target="../ink/ink166.xml"/><Relationship Id="rId169" Type="http://schemas.openxmlformats.org/officeDocument/2006/relationships/image" Target="../media/image168.png"/><Relationship Id="rId185" Type="http://schemas.openxmlformats.org/officeDocument/2006/relationships/image" Target="../media/image176.png"/><Relationship Id="rId334" Type="http://schemas.openxmlformats.org/officeDocument/2006/relationships/image" Target="../media/image250.png"/><Relationship Id="rId350" Type="http://schemas.openxmlformats.org/officeDocument/2006/relationships/image" Target="../media/image258.png"/><Relationship Id="rId355" Type="http://schemas.openxmlformats.org/officeDocument/2006/relationships/customXml" Target="../ink/ink262.xml"/><Relationship Id="rId4" Type="http://schemas.openxmlformats.org/officeDocument/2006/relationships/customXml" Target="../ink/ink86.xml"/><Relationship Id="rId9" Type="http://schemas.openxmlformats.org/officeDocument/2006/relationships/image" Target="../media/image88.png"/><Relationship Id="rId180" Type="http://schemas.openxmlformats.org/officeDocument/2006/relationships/customXml" Target="../ink/ink174.xml"/><Relationship Id="rId210" Type="http://schemas.openxmlformats.org/officeDocument/2006/relationships/image" Target="../media/image188.png"/><Relationship Id="rId215" Type="http://schemas.openxmlformats.org/officeDocument/2006/relationships/customXml" Target="../ink/ink192.xml"/><Relationship Id="rId236" Type="http://schemas.openxmlformats.org/officeDocument/2006/relationships/image" Target="../media/image201.png"/><Relationship Id="rId257" Type="http://schemas.openxmlformats.org/officeDocument/2006/relationships/customXml" Target="../ink/ink213.xml"/><Relationship Id="rId278" Type="http://schemas.openxmlformats.org/officeDocument/2006/relationships/image" Target="../media/image222.png"/><Relationship Id="rId26" Type="http://schemas.openxmlformats.org/officeDocument/2006/relationships/customXml" Target="../ink/ink97.xml"/><Relationship Id="rId231" Type="http://schemas.openxmlformats.org/officeDocument/2006/relationships/customXml" Target="../ink/ink200.xml"/><Relationship Id="rId252" Type="http://schemas.openxmlformats.org/officeDocument/2006/relationships/image" Target="../media/image209.png"/><Relationship Id="rId273" Type="http://schemas.openxmlformats.org/officeDocument/2006/relationships/customXml" Target="../ink/ink221.xml"/><Relationship Id="rId294" Type="http://schemas.openxmlformats.org/officeDocument/2006/relationships/image" Target="../media/image230.png"/><Relationship Id="rId308" Type="http://schemas.openxmlformats.org/officeDocument/2006/relationships/image" Target="../media/image237.png"/><Relationship Id="rId329" Type="http://schemas.openxmlformats.org/officeDocument/2006/relationships/customXml" Target="../ink/ink249.xml"/><Relationship Id="rId47" Type="http://schemas.openxmlformats.org/officeDocument/2006/relationships/image" Target="../media/image107.png"/><Relationship Id="rId68" Type="http://schemas.openxmlformats.org/officeDocument/2006/relationships/customXml" Target="../ink/ink118.xml"/><Relationship Id="rId89" Type="http://schemas.openxmlformats.org/officeDocument/2006/relationships/image" Target="../media/image128.png"/><Relationship Id="rId112" Type="http://schemas.openxmlformats.org/officeDocument/2006/relationships/customXml" Target="../ink/ink140.xml"/><Relationship Id="rId133" Type="http://schemas.openxmlformats.org/officeDocument/2006/relationships/image" Target="../media/image150.png"/><Relationship Id="rId154" Type="http://schemas.openxmlformats.org/officeDocument/2006/relationships/customXml" Target="../ink/ink161.xml"/><Relationship Id="rId175" Type="http://schemas.openxmlformats.org/officeDocument/2006/relationships/image" Target="../media/image171.png"/><Relationship Id="rId340" Type="http://schemas.openxmlformats.org/officeDocument/2006/relationships/image" Target="../media/image253.png"/><Relationship Id="rId361" Type="http://schemas.openxmlformats.org/officeDocument/2006/relationships/customXml" Target="../ink/ink265.xml"/><Relationship Id="rId196" Type="http://schemas.openxmlformats.org/officeDocument/2006/relationships/customXml" Target="../ink/ink182.xml"/><Relationship Id="rId200" Type="http://schemas.openxmlformats.org/officeDocument/2006/relationships/customXml" Target="../ink/ink184.xml"/><Relationship Id="rId16" Type="http://schemas.openxmlformats.org/officeDocument/2006/relationships/customXml" Target="../ink/ink92.xml"/><Relationship Id="rId221" Type="http://schemas.openxmlformats.org/officeDocument/2006/relationships/customXml" Target="../ink/ink195.xml"/><Relationship Id="rId242" Type="http://schemas.openxmlformats.org/officeDocument/2006/relationships/image" Target="../media/image204.png"/><Relationship Id="rId263" Type="http://schemas.openxmlformats.org/officeDocument/2006/relationships/customXml" Target="../ink/ink216.xml"/><Relationship Id="rId284" Type="http://schemas.openxmlformats.org/officeDocument/2006/relationships/image" Target="../media/image225.png"/><Relationship Id="rId319" Type="http://schemas.openxmlformats.org/officeDocument/2006/relationships/customXml" Target="../ink/ink244.xml"/><Relationship Id="rId37" Type="http://schemas.openxmlformats.org/officeDocument/2006/relationships/image" Target="../media/image102.png"/><Relationship Id="rId58" Type="http://schemas.openxmlformats.org/officeDocument/2006/relationships/customXml" Target="../ink/ink113.xml"/><Relationship Id="rId79" Type="http://schemas.openxmlformats.org/officeDocument/2006/relationships/image" Target="../media/image123.png"/><Relationship Id="rId102" Type="http://schemas.openxmlformats.org/officeDocument/2006/relationships/customXml" Target="../ink/ink135.xml"/><Relationship Id="rId123" Type="http://schemas.openxmlformats.org/officeDocument/2006/relationships/image" Target="../media/image145.png"/><Relationship Id="rId144" Type="http://schemas.openxmlformats.org/officeDocument/2006/relationships/customXml" Target="../ink/ink156.xml"/><Relationship Id="rId330" Type="http://schemas.openxmlformats.org/officeDocument/2006/relationships/image" Target="../media/image248.png"/><Relationship Id="rId90" Type="http://schemas.openxmlformats.org/officeDocument/2006/relationships/customXml" Target="../ink/ink129.xml"/><Relationship Id="rId165" Type="http://schemas.openxmlformats.org/officeDocument/2006/relationships/image" Target="../media/image166.png"/><Relationship Id="rId186" Type="http://schemas.openxmlformats.org/officeDocument/2006/relationships/customXml" Target="../ink/ink177.xml"/><Relationship Id="rId351" Type="http://schemas.openxmlformats.org/officeDocument/2006/relationships/customXml" Target="../ink/ink260.xml"/><Relationship Id="rId211" Type="http://schemas.openxmlformats.org/officeDocument/2006/relationships/customXml" Target="../ink/ink190.xml"/><Relationship Id="rId232" Type="http://schemas.openxmlformats.org/officeDocument/2006/relationships/image" Target="../media/image199.png"/><Relationship Id="rId253" Type="http://schemas.openxmlformats.org/officeDocument/2006/relationships/customXml" Target="../ink/ink211.xml"/><Relationship Id="rId274" Type="http://schemas.openxmlformats.org/officeDocument/2006/relationships/image" Target="../media/image220.png"/><Relationship Id="rId295" Type="http://schemas.openxmlformats.org/officeDocument/2006/relationships/customXml" Target="../ink/ink232.xml"/><Relationship Id="rId309" Type="http://schemas.openxmlformats.org/officeDocument/2006/relationships/customXml" Target="../ink/ink239.xml"/><Relationship Id="rId27" Type="http://schemas.openxmlformats.org/officeDocument/2006/relationships/image" Target="../media/image97.png"/><Relationship Id="rId48" Type="http://schemas.openxmlformats.org/officeDocument/2006/relationships/customXml" Target="../ink/ink108.xml"/><Relationship Id="rId69" Type="http://schemas.openxmlformats.org/officeDocument/2006/relationships/image" Target="../media/image118.png"/><Relationship Id="rId113" Type="http://schemas.openxmlformats.org/officeDocument/2006/relationships/image" Target="../media/image140.png"/><Relationship Id="rId134" Type="http://schemas.openxmlformats.org/officeDocument/2006/relationships/customXml" Target="../ink/ink151.xml"/><Relationship Id="rId320" Type="http://schemas.openxmlformats.org/officeDocument/2006/relationships/image" Target="../media/image243.png"/><Relationship Id="rId80" Type="http://schemas.openxmlformats.org/officeDocument/2006/relationships/customXml" Target="../ink/ink124.xml"/><Relationship Id="rId155" Type="http://schemas.openxmlformats.org/officeDocument/2006/relationships/image" Target="../media/image161.png"/><Relationship Id="rId176" Type="http://schemas.openxmlformats.org/officeDocument/2006/relationships/customXml" Target="../ink/ink172.xml"/><Relationship Id="rId197" Type="http://schemas.openxmlformats.org/officeDocument/2006/relationships/image" Target="../media/image182.png"/><Relationship Id="rId341" Type="http://schemas.openxmlformats.org/officeDocument/2006/relationships/customXml" Target="../ink/ink255.xml"/><Relationship Id="rId362" Type="http://schemas.openxmlformats.org/officeDocument/2006/relationships/image" Target="../media/image264.png"/><Relationship Id="rId201" Type="http://schemas.openxmlformats.org/officeDocument/2006/relationships/image" Target="../media/image184.png"/><Relationship Id="rId222" Type="http://schemas.openxmlformats.org/officeDocument/2006/relationships/image" Target="../media/image194.png"/><Relationship Id="rId243" Type="http://schemas.openxmlformats.org/officeDocument/2006/relationships/customXml" Target="../ink/ink206.xml"/><Relationship Id="rId264" Type="http://schemas.openxmlformats.org/officeDocument/2006/relationships/image" Target="../media/image215.png"/><Relationship Id="rId285" Type="http://schemas.openxmlformats.org/officeDocument/2006/relationships/customXml" Target="../ink/ink227.xml"/><Relationship Id="rId17" Type="http://schemas.openxmlformats.org/officeDocument/2006/relationships/image" Target="../media/image92.png"/><Relationship Id="rId38" Type="http://schemas.openxmlformats.org/officeDocument/2006/relationships/customXml" Target="../ink/ink103.xml"/><Relationship Id="rId59" Type="http://schemas.openxmlformats.org/officeDocument/2006/relationships/image" Target="../media/image113.png"/><Relationship Id="rId103" Type="http://schemas.openxmlformats.org/officeDocument/2006/relationships/image" Target="../media/image135.png"/><Relationship Id="rId124" Type="http://schemas.openxmlformats.org/officeDocument/2006/relationships/customXml" Target="../ink/ink146.xml"/><Relationship Id="rId310" Type="http://schemas.openxmlformats.org/officeDocument/2006/relationships/image" Target="../media/image238.png"/><Relationship Id="rId70" Type="http://schemas.openxmlformats.org/officeDocument/2006/relationships/customXml" Target="../ink/ink119.xml"/><Relationship Id="rId91" Type="http://schemas.openxmlformats.org/officeDocument/2006/relationships/image" Target="../media/image129.png"/><Relationship Id="rId145" Type="http://schemas.openxmlformats.org/officeDocument/2006/relationships/image" Target="../media/image156.png"/><Relationship Id="rId166" Type="http://schemas.openxmlformats.org/officeDocument/2006/relationships/customXml" Target="../ink/ink167.xml"/><Relationship Id="rId187" Type="http://schemas.openxmlformats.org/officeDocument/2006/relationships/image" Target="../media/image177.png"/><Relationship Id="rId331" Type="http://schemas.openxmlformats.org/officeDocument/2006/relationships/customXml" Target="../ink/ink250.xml"/><Relationship Id="rId352" Type="http://schemas.openxmlformats.org/officeDocument/2006/relationships/image" Target="../media/image259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89.png"/><Relationship Id="rId233" Type="http://schemas.openxmlformats.org/officeDocument/2006/relationships/customXml" Target="../ink/ink201.xml"/><Relationship Id="rId254" Type="http://schemas.openxmlformats.org/officeDocument/2006/relationships/image" Target="../media/image210.png"/><Relationship Id="rId28" Type="http://schemas.openxmlformats.org/officeDocument/2006/relationships/customXml" Target="../ink/ink98.xml"/><Relationship Id="rId49" Type="http://schemas.openxmlformats.org/officeDocument/2006/relationships/image" Target="../media/image108.png"/><Relationship Id="rId114" Type="http://schemas.openxmlformats.org/officeDocument/2006/relationships/customXml" Target="../ink/ink141.xml"/><Relationship Id="rId275" Type="http://schemas.openxmlformats.org/officeDocument/2006/relationships/customXml" Target="../ink/ink222.xml"/><Relationship Id="rId296" Type="http://schemas.openxmlformats.org/officeDocument/2006/relationships/image" Target="../media/image231.png"/><Relationship Id="rId300" Type="http://schemas.openxmlformats.org/officeDocument/2006/relationships/image" Target="../media/image233.png"/><Relationship Id="rId60" Type="http://schemas.openxmlformats.org/officeDocument/2006/relationships/customXml" Target="../ink/ink114.xml"/><Relationship Id="rId81" Type="http://schemas.openxmlformats.org/officeDocument/2006/relationships/image" Target="../media/image124.png"/><Relationship Id="rId135" Type="http://schemas.openxmlformats.org/officeDocument/2006/relationships/image" Target="../media/image151.png"/><Relationship Id="rId156" Type="http://schemas.openxmlformats.org/officeDocument/2006/relationships/customXml" Target="../ink/ink162.xml"/><Relationship Id="rId177" Type="http://schemas.openxmlformats.org/officeDocument/2006/relationships/image" Target="../media/image172.png"/><Relationship Id="rId198" Type="http://schemas.openxmlformats.org/officeDocument/2006/relationships/customXml" Target="../ink/ink183.xml"/><Relationship Id="rId321" Type="http://schemas.openxmlformats.org/officeDocument/2006/relationships/customXml" Target="../ink/ink245.xml"/><Relationship Id="rId342" Type="http://schemas.openxmlformats.org/officeDocument/2006/relationships/image" Target="../media/image254.png"/><Relationship Id="rId202" Type="http://schemas.openxmlformats.org/officeDocument/2006/relationships/customXml" Target="../ink/ink185.xml"/><Relationship Id="rId223" Type="http://schemas.openxmlformats.org/officeDocument/2006/relationships/customXml" Target="../ink/ink196.xml"/><Relationship Id="rId244" Type="http://schemas.openxmlformats.org/officeDocument/2006/relationships/image" Target="../media/image205.png"/><Relationship Id="rId18" Type="http://schemas.openxmlformats.org/officeDocument/2006/relationships/customXml" Target="../ink/ink93.xml"/><Relationship Id="rId39" Type="http://schemas.openxmlformats.org/officeDocument/2006/relationships/image" Target="../media/image103.png"/><Relationship Id="rId265" Type="http://schemas.openxmlformats.org/officeDocument/2006/relationships/customXml" Target="../ink/ink217.xml"/><Relationship Id="rId286" Type="http://schemas.openxmlformats.org/officeDocument/2006/relationships/image" Target="../media/image226.png"/><Relationship Id="rId50" Type="http://schemas.openxmlformats.org/officeDocument/2006/relationships/customXml" Target="../ink/ink109.xml"/><Relationship Id="rId104" Type="http://schemas.openxmlformats.org/officeDocument/2006/relationships/customXml" Target="../ink/ink136.xml"/><Relationship Id="rId125" Type="http://schemas.openxmlformats.org/officeDocument/2006/relationships/image" Target="../media/image146.png"/><Relationship Id="rId146" Type="http://schemas.openxmlformats.org/officeDocument/2006/relationships/customXml" Target="../ink/ink157.xml"/><Relationship Id="rId167" Type="http://schemas.openxmlformats.org/officeDocument/2006/relationships/image" Target="../media/image167.png"/><Relationship Id="rId188" Type="http://schemas.openxmlformats.org/officeDocument/2006/relationships/customXml" Target="../ink/ink178.xml"/><Relationship Id="rId311" Type="http://schemas.openxmlformats.org/officeDocument/2006/relationships/customXml" Target="../ink/ink240.xml"/><Relationship Id="rId332" Type="http://schemas.openxmlformats.org/officeDocument/2006/relationships/image" Target="../media/image249.png"/><Relationship Id="rId353" Type="http://schemas.openxmlformats.org/officeDocument/2006/relationships/customXml" Target="../ink/ink261.xml"/><Relationship Id="rId71" Type="http://schemas.openxmlformats.org/officeDocument/2006/relationships/image" Target="../media/image119.png"/><Relationship Id="rId92" Type="http://schemas.openxmlformats.org/officeDocument/2006/relationships/customXml" Target="../ink/ink130.xml"/><Relationship Id="rId213" Type="http://schemas.openxmlformats.org/officeDocument/2006/relationships/customXml" Target="../ink/ink191.xml"/><Relationship Id="rId234" Type="http://schemas.openxmlformats.org/officeDocument/2006/relationships/image" Target="../media/image200.png"/><Relationship Id="rId2" Type="http://schemas.openxmlformats.org/officeDocument/2006/relationships/customXml" Target="../ink/ink85.xml"/><Relationship Id="rId29" Type="http://schemas.openxmlformats.org/officeDocument/2006/relationships/image" Target="../media/image98.png"/><Relationship Id="rId255" Type="http://schemas.openxmlformats.org/officeDocument/2006/relationships/customXml" Target="../ink/ink212.xml"/><Relationship Id="rId276" Type="http://schemas.openxmlformats.org/officeDocument/2006/relationships/image" Target="../media/image221.png"/><Relationship Id="rId297" Type="http://schemas.openxmlformats.org/officeDocument/2006/relationships/customXml" Target="../ink/ink233.xml"/><Relationship Id="rId40" Type="http://schemas.openxmlformats.org/officeDocument/2006/relationships/customXml" Target="../ink/ink104.xml"/><Relationship Id="rId115" Type="http://schemas.openxmlformats.org/officeDocument/2006/relationships/image" Target="../media/image141.png"/><Relationship Id="rId136" Type="http://schemas.openxmlformats.org/officeDocument/2006/relationships/customXml" Target="../ink/ink152.xml"/><Relationship Id="rId157" Type="http://schemas.openxmlformats.org/officeDocument/2006/relationships/image" Target="../media/image162.png"/><Relationship Id="rId178" Type="http://schemas.openxmlformats.org/officeDocument/2006/relationships/customXml" Target="../ink/ink173.xml"/><Relationship Id="rId301" Type="http://schemas.openxmlformats.org/officeDocument/2006/relationships/customXml" Target="../ink/ink235.xml"/><Relationship Id="rId322" Type="http://schemas.openxmlformats.org/officeDocument/2006/relationships/image" Target="../media/image244.png"/><Relationship Id="rId343" Type="http://schemas.openxmlformats.org/officeDocument/2006/relationships/customXml" Target="../ink/ink256.xml"/><Relationship Id="rId61" Type="http://schemas.openxmlformats.org/officeDocument/2006/relationships/image" Target="../media/image114.png"/><Relationship Id="rId82" Type="http://schemas.openxmlformats.org/officeDocument/2006/relationships/customXml" Target="../ink/ink125.xml"/><Relationship Id="rId199" Type="http://schemas.openxmlformats.org/officeDocument/2006/relationships/image" Target="../media/image183.png"/><Relationship Id="rId203" Type="http://schemas.openxmlformats.org/officeDocument/2006/relationships/customXml" Target="../ink/ink186.xml"/><Relationship Id="rId19" Type="http://schemas.openxmlformats.org/officeDocument/2006/relationships/image" Target="../media/image93.png"/><Relationship Id="rId224" Type="http://schemas.openxmlformats.org/officeDocument/2006/relationships/image" Target="../media/image195.png"/><Relationship Id="rId245" Type="http://schemas.openxmlformats.org/officeDocument/2006/relationships/customXml" Target="../ink/ink207.xml"/><Relationship Id="rId266" Type="http://schemas.openxmlformats.org/officeDocument/2006/relationships/image" Target="../media/image216.png"/><Relationship Id="rId287" Type="http://schemas.openxmlformats.org/officeDocument/2006/relationships/customXml" Target="../ink/ink228.xml"/><Relationship Id="rId30" Type="http://schemas.openxmlformats.org/officeDocument/2006/relationships/customXml" Target="../ink/ink99.xml"/><Relationship Id="rId105" Type="http://schemas.openxmlformats.org/officeDocument/2006/relationships/image" Target="../media/image136.png"/><Relationship Id="rId126" Type="http://schemas.openxmlformats.org/officeDocument/2006/relationships/customXml" Target="../ink/ink147.xml"/><Relationship Id="rId147" Type="http://schemas.openxmlformats.org/officeDocument/2006/relationships/image" Target="../media/image157.png"/><Relationship Id="rId168" Type="http://schemas.openxmlformats.org/officeDocument/2006/relationships/customXml" Target="../ink/ink168.xml"/><Relationship Id="rId312" Type="http://schemas.openxmlformats.org/officeDocument/2006/relationships/image" Target="../media/image239.png"/><Relationship Id="rId333" Type="http://schemas.openxmlformats.org/officeDocument/2006/relationships/customXml" Target="../ink/ink251.xml"/><Relationship Id="rId354" Type="http://schemas.openxmlformats.org/officeDocument/2006/relationships/image" Target="../media/image260.png"/><Relationship Id="rId51" Type="http://schemas.openxmlformats.org/officeDocument/2006/relationships/image" Target="../media/image109.png"/><Relationship Id="rId72" Type="http://schemas.openxmlformats.org/officeDocument/2006/relationships/customXml" Target="../ink/ink120.xml"/><Relationship Id="rId93" Type="http://schemas.openxmlformats.org/officeDocument/2006/relationships/image" Target="../media/image130.png"/><Relationship Id="rId189" Type="http://schemas.openxmlformats.org/officeDocument/2006/relationships/image" Target="../media/image178.png"/><Relationship Id="rId3" Type="http://schemas.openxmlformats.org/officeDocument/2006/relationships/image" Target="../media/image85.png"/><Relationship Id="rId214" Type="http://schemas.openxmlformats.org/officeDocument/2006/relationships/image" Target="../media/image190.png"/><Relationship Id="rId235" Type="http://schemas.openxmlformats.org/officeDocument/2006/relationships/customXml" Target="../ink/ink202.xml"/><Relationship Id="rId256" Type="http://schemas.openxmlformats.org/officeDocument/2006/relationships/image" Target="../media/image211.png"/><Relationship Id="rId277" Type="http://schemas.openxmlformats.org/officeDocument/2006/relationships/customXml" Target="../ink/ink223.xml"/><Relationship Id="rId298" Type="http://schemas.openxmlformats.org/officeDocument/2006/relationships/image" Target="../media/image232.png"/><Relationship Id="rId116" Type="http://schemas.openxmlformats.org/officeDocument/2006/relationships/customXml" Target="../ink/ink142.xml"/><Relationship Id="rId137" Type="http://schemas.openxmlformats.org/officeDocument/2006/relationships/image" Target="../media/image152.png"/><Relationship Id="rId158" Type="http://schemas.openxmlformats.org/officeDocument/2006/relationships/customXml" Target="../ink/ink163.xml"/><Relationship Id="rId302" Type="http://schemas.openxmlformats.org/officeDocument/2006/relationships/image" Target="../media/image234.png"/><Relationship Id="rId323" Type="http://schemas.openxmlformats.org/officeDocument/2006/relationships/customXml" Target="../ink/ink246.xml"/><Relationship Id="rId344" Type="http://schemas.openxmlformats.org/officeDocument/2006/relationships/image" Target="../media/image255.png"/><Relationship Id="rId20" Type="http://schemas.openxmlformats.org/officeDocument/2006/relationships/customXml" Target="../ink/ink94.xml"/><Relationship Id="rId41" Type="http://schemas.openxmlformats.org/officeDocument/2006/relationships/image" Target="../media/image104.png"/><Relationship Id="rId62" Type="http://schemas.openxmlformats.org/officeDocument/2006/relationships/customXml" Target="../ink/ink115.xml"/><Relationship Id="rId83" Type="http://schemas.openxmlformats.org/officeDocument/2006/relationships/image" Target="../media/image125.png"/><Relationship Id="rId179" Type="http://schemas.openxmlformats.org/officeDocument/2006/relationships/image" Target="../media/image173.png"/><Relationship Id="rId190" Type="http://schemas.openxmlformats.org/officeDocument/2006/relationships/customXml" Target="../ink/ink179.xml"/><Relationship Id="rId204" Type="http://schemas.openxmlformats.org/officeDocument/2006/relationships/image" Target="../media/image185.png"/><Relationship Id="rId225" Type="http://schemas.openxmlformats.org/officeDocument/2006/relationships/customXml" Target="../ink/ink197.xml"/><Relationship Id="rId246" Type="http://schemas.openxmlformats.org/officeDocument/2006/relationships/image" Target="../media/image206.png"/><Relationship Id="rId267" Type="http://schemas.openxmlformats.org/officeDocument/2006/relationships/customXml" Target="../ink/ink218.xml"/><Relationship Id="rId288" Type="http://schemas.openxmlformats.org/officeDocument/2006/relationships/image" Target="../media/image227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8.xml"/><Relationship Id="rId21" Type="http://schemas.openxmlformats.org/officeDocument/2006/relationships/image" Target="../media/image274.png"/><Relationship Id="rId42" Type="http://schemas.openxmlformats.org/officeDocument/2006/relationships/customXml" Target="../ink/ink286.xml"/><Relationship Id="rId47" Type="http://schemas.openxmlformats.org/officeDocument/2006/relationships/image" Target="../media/image287.png"/><Relationship Id="rId63" Type="http://schemas.openxmlformats.org/officeDocument/2006/relationships/image" Target="../media/image295.png"/><Relationship Id="rId68" Type="http://schemas.openxmlformats.org/officeDocument/2006/relationships/customXml" Target="../ink/ink299.xml"/><Relationship Id="rId84" Type="http://schemas.openxmlformats.org/officeDocument/2006/relationships/customXml" Target="../ink/ink307.xml"/><Relationship Id="rId89" Type="http://schemas.openxmlformats.org/officeDocument/2006/relationships/image" Target="../media/image307.png"/><Relationship Id="rId112" Type="http://schemas.openxmlformats.org/officeDocument/2006/relationships/customXml" Target="../ink/ink321.xml"/><Relationship Id="rId16" Type="http://schemas.openxmlformats.org/officeDocument/2006/relationships/customXml" Target="../ink/ink273.xml"/><Relationship Id="rId107" Type="http://schemas.openxmlformats.org/officeDocument/2006/relationships/image" Target="../media/image316.png"/><Relationship Id="rId11" Type="http://schemas.openxmlformats.org/officeDocument/2006/relationships/image" Target="../media/image269.png"/><Relationship Id="rId24" Type="http://schemas.openxmlformats.org/officeDocument/2006/relationships/customXml" Target="../ink/ink277.xml"/><Relationship Id="rId32" Type="http://schemas.openxmlformats.org/officeDocument/2006/relationships/customXml" Target="../ink/ink281.xml"/><Relationship Id="rId37" Type="http://schemas.openxmlformats.org/officeDocument/2006/relationships/image" Target="../media/image282.png"/><Relationship Id="rId40" Type="http://schemas.openxmlformats.org/officeDocument/2006/relationships/customXml" Target="../ink/ink285.xml"/><Relationship Id="rId45" Type="http://schemas.openxmlformats.org/officeDocument/2006/relationships/image" Target="../media/image286.png"/><Relationship Id="rId53" Type="http://schemas.openxmlformats.org/officeDocument/2006/relationships/image" Target="../media/image290.png"/><Relationship Id="rId58" Type="http://schemas.openxmlformats.org/officeDocument/2006/relationships/customXml" Target="../ink/ink294.xml"/><Relationship Id="rId66" Type="http://schemas.openxmlformats.org/officeDocument/2006/relationships/customXml" Target="../ink/ink298.xml"/><Relationship Id="rId74" Type="http://schemas.openxmlformats.org/officeDocument/2006/relationships/customXml" Target="../ink/ink302.xml"/><Relationship Id="rId79" Type="http://schemas.openxmlformats.org/officeDocument/2006/relationships/image" Target="../media/image302.png"/><Relationship Id="rId87" Type="http://schemas.openxmlformats.org/officeDocument/2006/relationships/image" Target="../media/image306.png"/><Relationship Id="rId102" Type="http://schemas.openxmlformats.org/officeDocument/2006/relationships/customXml" Target="../ink/ink316.xml"/><Relationship Id="rId110" Type="http://schemas.openxmlformats.org/officeDocument/2006/relationships/customXml" Target="../ink/ink320.xml"/><Relationship Id="rId115" Type="http://schemas.openxmlformats.org/officeDocument/2006/relationships/image" Target="../media/image320.png"/><Relationship Id="rId5" Type="http://schemas.openxmlformats.org/officeDocument/2006/relationships/image" Target="../media/image266.png"/><Relationship Id="rId61" Type="http://schemas.openxmlformats.org/officeDocument/2006/relationships/image" Target="../media/image294.png"/><Relationship Id="rId82" Type="http://schemas.openxmlformats.org/officeDocument/2006/relationships/customXml" Target="../ink/ink306.xml"/><Relationship Id="rId90" Type="http://schemas.openxmlformats.org/officeDocument/2006/relationships/customXml" Target="../ink/ink310.xml"/><Relationship Id="rId95" Type="http://schemas.openxmlformats.org/officeDocument/2006/relationships/image" Target="../media/image310.png"/><Relationship Id="rId19" Type="http://schemas.openxmlformats.org/officeDocument/2006/relationships/image" Target="../media/image273.png"/><Relationship Id="rId14" Type="http://schemas.openxmlformats.org/officeDocument/2006/relationships/customXml" Target="../ink/ink272.xml"/><Relationship Id="rId22" Type="http://schemas.openxmlformats.org/officeDocument/2006/relationships/customXml" Target="../ink/ink276.xml"/><Relationship Id="rId27" Type="http://schemas.openxmlformats.org/officeDocument/2006/relationships/image" Target="../media/image277.png"/><Relationship Id="rId30" Type="http://schemas.openxmlformats.org/officeDocument/2006/relationships/customXml" Target="../ink/ink280.xml"/><Relationship Id="rId35" Type="http://schemas.openxmlformats.org/officeDocument/2006/relationships/image" Target="../media/image281.png"/><Relationship Id="rId43" Type="http://schemas.openxmlformats.org/officeDocument/2006/relationships/image" Target="../media/image285.png"/><Relationship Id="rId48" Type="http://schemas.openxmlformats.org/officeDocument/2006/relationships/customXml" Target="../ink/ink289.xml"/><Relationship Id="rId56" Type="http://schemas.openxmlformats.org/officeDocument/2006/relationships/customXml" Target="../ink/ink293.xml"/><Relationship Id="rId64" Type="http://schemas.openxmlformats.org/officeDocument/2006/relationships/customXml" Target="../ink/ink297.xml"/><Relationship Id="rId69" Type="http://schemas.openxmlformats.org/officeDocument/2006/relationships/image" Target="../media/image298.png"/><Relationship Id="rId77" Type="http://schemas.openxmlformats.org/officeDocument/2006/relationships/image" Target="../media/image301.png"/><Relationship Id="rId100" Type="http://schemas.openxmlformats.org/officeDocument/2006/relationships/customXml" Target="../ink/ink315.xml"/><Relationship Id="rId105" Type="http://schemas.openxmlformats.org/officeDocument/2006/relationships/image" Target="../media/image315.png"/><Relationship Id="rId113" Type="http://schemas.openxmlformats.org/officeDocument/2006/relationships/image" Target="../media/image319.png"/><Relationship Id="rId8" Type="http://schemas.openxmlformats.org/officeDocument/2006/relationships/customXml" Target="../ink/ink269.xml"/><Relationship Id="rId51" Type="http://schemas.openxmlformats.org/officeDocument/2006/relationships/image" Target="../media/image289.png"/><Relationship Id="rId72" Type="http://schemas.openxmlformats.org/officeDocument/2006/relationships/customXml" Target="../ink/ink301.xml"/><Relationship Id="rId80" Type="http://schemas.openxmlformats.org/officeDocument/2006/relationships/customXml" Target="../ink/ink305.xml"/><Relationship Id="rId85" Type="http://schemas.openxmlformats.org/officeDocument/2006/relationships/image" Target="../media/image305.png"/><Relationship Id="rId93" Type="http://schemas.openxmlformats.org/officeDocument/2006/relationships/image" Target="../media/image309.png"/><Relationship Id="rId98" Type="http://schemas.openxmlformats.org/officeDocument/2006/relationships/customXml" Target="../ink/ink314.xml"/><Relationship Id="rId3" Type="http://schemas.openxmlformats.org/officeDocument/2006/relationships/image" Target="../media/image265.png"/><Relationship Id="rId12" Type="http://schemas.openxmlformats.org/officeDocument/2006/relationships/customXml" Target="../ink/ink271.xml"/><Relationship Id="rId17" Type="http://schemas.openxmlformats.org/officeDocument/2006/relationships/image" Target="../media/image272.png"/><Relationship Id="rId25" Type="http://schemas.openxmlformats.org/officeDocument/2006/relationships/image" Target="../media/image276.png"/><Relationship Id="rId33" Type="http://schemas.openxmlformats.org/officeDocument/2006/relationships/image" Target="../media/image280.png"/><Relationship Id="rId38" Type="http://schemas.openxmlformats.org/officeDocument/2006/relationships/customXml" Target="../ink/ink284.xml"/><Relationship Id="rId46" Type="http://schemas.openxmlformats.org/officeDocument/2006/relationships/customXml" Target="../ink/ink288.xml"/><Relationship Id="rId59" Type="http://schemas.openxmlformats.org/officeDocument/2006/relationships/image" Target="../media/image293.png"/><Relationship Id="rId67" Type="http://schemas.openxmlformats.org/officeDocument/2006/relationships/image" Target="../media/image297.png"/><Relationship Id="rId103" Type="http://schemas.openxmlformats.org/officeDocument/2006/relationships/image" Target="../media/image314.png"/><Relationship Id="rId108" Type="http://schemas.openxmlformats.org/officeDocument/2006/relationships/customXml" Target="../ink/ink319.xml"/><Relationship Id="rId20" Type="http://schemas.openxmlformats.org/officeDocument/2006/relationships/customXml" Target="../ink/ink275.xml"/><Relationship Id="rId41" Type="http://schemas.openxmlformats.org/officeDocument/2006/relationships/image" Target="../media/image284.png"/><Relationship Id="rId54" Type="http://schemas.openxmlformats.org/officeDocument/2006/relationships/customXml" Target="../ink/ink292.xml"/><Relationship Id="rId62" Type="http://schemas.openxmlformats.org/officeDocument/2006/relationships/customXml" Target="../ink/ink296.xml"/><Relationship Id="rId70" Type="http://schemas.openxmlformats.org/officeDocument/2006/relationships/customXml" Target="../ink/ink300.xml"/><Relationship Id="rId75" Type="http://schemas.openxmlformats.org/officeDocument/2006/relationships/image" Target="../media/image300.png"/><Relationship Id="rId83" Type="http://schemas.openxmlformats.org/officeDocument/2006/relationships/image" Target="../media/image304.png"/><Relationship Id="rId88" Type="http://schemas.openxmlformats.org/officeDocument/2006/relationships/customXml" Target="../ink/ink309.xml"/><Relationship Id="rId91" Type="http://schemas.openxmlformats.org/officeDocument/2006/relationships/image" Target="../media/image308.png"/><Relationship Id="rId96" Type="http://schemas.openxmlformats.org/officeDocument/2006/relationships/customXml" Target="../ink/ink313.xml"/><Relationship Id="rId111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8.xml"/><Relationship Id="rId15" Type="http://schemas.openxmlformats.org/officeDocument/2006/relationships/image" Target="../media/image271.png"/><Relationship Id="rId23" Type="http://schemas.openxmlformats.org/officeDocument/2006/relationships/image" Target="../media/image275.png"/><Relationship Id="rId28" Type="http://schemas.openxmlformats.org/officeDocument/2006/relationships/customXml" Target="../ink/ink279.xml"/><Relationship Id="rId36" Type="http://schemas.openxmlformats.org/officeDocument/2006/relationships/customXml" Target="../ink/ink283.xml"/><Relationship Id="rId49" Type="http://schemas.openxmlformats.org/officeDocument/2006/relationships/image" Target="../media/image288.png"/><Relationship Id="rId57" Type="http://schemas.openxmlformats.org/officeDocument/2006/relationships/image" Target="../media/image292.png"/><Relationship Id="rId106" Type="http://schemas.openxmlformats.org/officeDocument/2006/relationships/customXml" Target="../ink/ink318.xml"/><Relationship Id="rId114" Type="http://schemas.openxmlformats.org/officeDocument/2006/relationships/customXml" Target="../ink/ink322.xml"/><Relationship Id="rId10" Type="http://schemas.openxmlformats.org/officeDocument/2006/relationships/customXml" Target="../ink/ink270.xml"/><Relationship Id="rId31" Type="http://schemas.openxmlformats.org/officeDocument/2006/relationships/image" Target="../media/image279.png"/><Relationship Id="rId44" Type="http://schemas.openxmlformats.org/officeDocument/2006/relationships/customXml" Target="../ink/ink287.xml"/><Relationship Id="rId52" Type="http://schemas.openxmlformats.org/officeDocument/2006/relationships/customXml" Target="../ink/ink291.xml"/><Relationship Id="rId60" Type="http://schemas.openxmlformats.org/officeDocument/2006/relationships/customXml" Target="../ink/ink295.xml"/><Relationship Id="rId65" Type="http://schemas.openxmlformats.org/officeDocument/2006/relationships/image" Target="../media/image296.png"/><Relationship Id="rId73" Type="http://schemas.openxmlformats.org/officeDocument/2006/relationships/image" Target="../media/image104.png"/><Relationship Id="rId78" Type="http://schemas.openxmlformats.org/officeDocument/2006/relationships/customXml" Target="../ink/ink304.xml"/><Relationship Id="rId81" Type="http://schemas.openxmlformats.org/officeDocument/2006/relationships/image" Target="../media/image303.png"/><Relationship Id="rId86" Type="http://schemas.openxmlformats.org/officeDocument/2006/relationships/customXml" Target="../ink/ink308.xml"/><Relationship Id="rId94" Type="http://schemas.openxmlformats.org/officeDocument/2006/relationships/customXml" Target="../ink/ink312.xml"/><Relationship Id="rId99" Type="http://schemas.openxmlformats.org/officeDocument/2006/relationships/image" Target="../media/image312.png"/><Relationship Id="rId101" Type="http://schemas.openxmlformats.org/officeDocument/2006/relationships/image" Target="../media/image313.png"/><Relationship Id="rId4" Type="http://schemas.openxmlformats.org/officeDocument/2006/relationships/customXml" Target="../ink/ink267.xml"/><Relationship Id="rId9" Type="http://schemas.openxmlformats.org/officeDocument/2006/relationships/image" Target="../media/image268.png"/><Relationship Id="rId13" Type="http://schemas.openxmlformats.org/officeDocument/2006/relationships/image" Target="../media/image270.png"/><Relationship Id="rId18" Type="http://schemas.openxmlformats.org/officeDocument/2006/relationships/customXml" Target="../ink/ink274.xml"/><Relationship Id="rId39" Type="http://schemas.openxmlformats.org/officeDocument/2006/relationships/image" Target="../media/image283.png"/><Relationship Id="rId109" Type="http://schemas.openxmlformats.org/officeDocument/2006/relationships/image" Target="../media/image317.png"/><Relationship Id="rId34" Type="http://schemas.openxmlformats.org/officeDocument/2006/relationships/customXml" Target="../ink/ink282.xml"/><Relationship Id="rId50" Type="http://schemas.openxmlformats.org/officeDocument/2006/relationships/customXml" Target="../ink/ink290.xml"/><Relationship Id="rId55" Type="http://schemas.openxmlformats.org/officeDocument/2006/relationships/image" Target="../media/image291.png"/><Relationship Id="rId76" Type="http://schemas.openxmlformats.org/officeDocument/2006/relationships/customXml" Target="../ink/ink303.xml"/><Relationship Id="rId97" Type="http://schemas.openxmlformats.org/officeDocument/2006/relationships/image" Target="../media/image311.png"/><Relationship Id="rId104" Type="http://schemas.openxmlformats.org/officeDocument/2006/relationships/customXml" Target="../ink/ink317.xml"/><Relationship Id="rId7" Type="http://schemas.openxmlformats.org/officeDocument/2006/relationships/image" Target="../media/image267.png"/><Relationship Id="rId71" Type="http://schemas.openxmlformats.org/officeDocument/2006/relationships/image" Target="../media/image299.png"/><Relationship Id="rId92" Type="http://schemas.openxmlformats.org/officeDocument/2006/relationships/customXml" Target="../ink/ink311.xml"/><Relationship Id="rId2" Type="http://schemas.openxmlformats.org/officeDocument/2006/relationships/customXml" Target="../ink/ink266.xml"/><Relationship Id="rId29" Type="http://schemas.openxmlformats.org/officeDocument/2006/relationships/image" Target="../media/image278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5.xml"/><Relationship Id="rId117" Type="http://schemas.openxmlformats.org/officeDocument/2006/relationships/customXml" Target="../ink/ink381.xml"/><Relationship Id="rId21" Type="http://schemas.openxmlformats.org/officeDocument/2006/relationships/image" Target="../media/image330.png"/><Relationship Id="rId42" Type="http://schemas.openxmlformats.org/officeDocument/2006/relationships/customXml" Target="../ink/ink343.xml"/><Relationship Id="rId47" Type="http://schemas.openxmlformats.org/officeDocument/2006/relationships/image" Target="../media/image343.png"/><Relationship Id="rId63" Type="http://schemas.openxmlformats.org/officeDocument/2006/relationships/image" Target="../media/image351.png"/><Relationship Id="rId68" Type="http://schemas.openxmlformats.org/officeDocument/2006/relationships/customXml" Target="../ink/ink356.xml"/><Relationship Id="rId84" Type="http://schemas.openxmlformats.org/officeDocument/2006/relationships/image" Target="../media/image361.png"/><Relationship Id="rId89" Type="http://schemas.openxmlformats.org/officeDocument/2006/relationships/customXml" Target="../ink/ink367.xml"/><Relationship Id="rId112" Type="http://schemas.openxmlformats.org/officeDocument/2006/relationships/image" Target="../media/image375.png"/><Relationship Id="rId133" Type="http://schemas.openxmlformats.org/officeDocument/2006/relationships/image" Target="../media/image385.png"/><Relationship Id="rId138" Type="http://schemas.openxmlformats.org/officeDocument/2006/relationships/customXml" Target="../ink/ink392.xml"/><Relationship Id="rId154" Type="http://schemas.openxmlformats.org/officeDocument/2006/relationships/image" Target="../media/image395.png"/><Relationship Id="rId159" Type="http://schemas.openxmlformats.org/officeDocument/2006/relationships/customXml" Target="../ink/ink403.xml"/><Relationship Id="rId175" Type="http://schemas.openxmlformats.org/officeDocument/2006/relationships/image" Target="../media/image405.png"/><Relationship Id="rId170" Type="http://schemas.openxmlformats.org/officeDocument/2006/relationships/customXml" Target="../ink/ink409.xml"/><Relationship Id="rId16" Type="http://schemas.openxmlformats.org/officeDocument/2006/relationships/customXml" Target="../ink/ink330.xml"/><Relationship Id="rId107" Type="http://schemas.openxmlformats.org/officeDocument/2006/relationships/customXml" Target="../ink/ink376.xml"/><Relationship Id="rId11" Type="http://schemas.openxmlformats.org/officeDocument/2006/relationships/image" Target="../media/image325.png"/><Relationship Id="rId32" Type="http://schemas.openxmlformats.org/officeDocument/2006/relationships/customXml" Target="../ink/ink338.xml"/><Relationship Id="rId37" Type="http://schemas.openxmlformats.org/officeDocument/2006/relationships/image" Target="../media/image338.png"/><Relationship Id="rId53" Type="http://schemas.openxmlformats.org/officeDocument/2006/relationships/image" Target="../media/image346.png"/><Relationship Id="rId58" Type="http://schemas.openxmlformats.org/officeDocument/2006/relationships/customXml" Target="../ink/ink351.xml"/><Relationship Id="rId74" Type="http://schemas.openxmlformats.org/officeDocument/2006/relationships/image" Target="../media/image356.png"/><Relationship Id="rId79" Type="http://schemas.openxmlformats.org/officeDocument/2006/relationships/customXml" Target="../ink/ink362.xml"/><Relationship Id="rId102" Type="http://schemas.openxmlformats.org/officeDocument/2006/relationships/image" Target="../media/image370.png"/><Relationship Id="rId123" Type="http://schemas.openxmlformats.org/officeDocument/2006/relationships/customXml" Target="../ink/ink384.xml"/><Relationship Id="rId128" Type="http://schemas.openxmlformats.org/officeDocument/2006/relationships/image" Target="../media/image383.png"/><Relationship Id="rId144" Type="http://schemas.openxmlformats.org/officeDocument/2006/relationships/customXml" Target="../ink/ink395.xml"/><Relationship Id="rId149" Type="http://schemas.openxmlformats.org/officeDocument/2006/relationships/customXml" Target="../ink/ink398.xml"/><Relationship Id="rId5" Type="http://schemas.openxmlformats.org/officeDocument/2006/relationships/image" Target="../media/image322.png"/><Relationship Id="rId90" Type="http://schemas.openxmlformats.org/officeDocument/2006/relationships/image" Target="../media/image364.png"/><Relationship Id="rId95" Type="http://schemas.openxmlformats.org/officeDocument/2006/relationships/customXml" Target="../ink/ink370.xml"/><Relationship Id="rId160" Type="http://schemas.openxmlformats.org/officeDocument/2006/relationships/customXml" Target="../ink/ink404.xml"/><Relationship Id="rId165" Type="http://schemas.openxmlformats.org/officeDocument/2006/relationships/image" Target="../media/image400.png"/><Relationship Id="rId181" Type="http://schemas.openxmlformats.org/officeDocument/2006/relationships/image" Target="../media/image408.png"/><Relationship Id="rId22" Type="http://schemas.openxmlformats.org/officeDocument/2006/relationships/customXml" Target="../ink/ink333.xml"/><Relationship Id="rId27" Type="http://schemas.openxmlformats.org/officeDocument/2006/relationships/image" Target="../media/image333.png"/><Relationship Id="rId43" Type="http://schemas.openxmlformats.org/officeDocument/2006/relationships/image" Target="../media/image341.png"/><Relationship Id="rId48" Type="http://schemas.openxmlformats.org/officeDocument/2006/relationships/customXml" Target="../ink/ink346.xml"/><Relationship Id="rId64" Type="http://schemas.openxmlformats.org/officeDocument/2006/relationships/customXml" Target="../ink/ink354.xml"/><Relationship Id="rId69" Type="http://schemas.openxmlformats.org/officeDocument/2006/relationships/image" Target="../media/image354.png"/><Relationship Id="rId113" Type="http://schemas.openxmlformats.org/officeDocument/2006/relationships/customXml" Target="../ink/ink379.xml"/><Relationship Id="rId118" Type="http://schemas.openxmlformats.org/officeDocument/2006/relationships/image" Target="../media/image378.png"/><Relationship Id="rId134" Type="http://schemas.openxmlformats.org/officeDocument/2006/relationships/customXml" Target="../ink/ink390.xml"/><Relationship Id="rId139" Type="http://schemas.openxmlformats.org/officeDocument/2006/relationships/image" Target="../media/image388.png"/><Relationship Id="rId80" Type="http://schemas.openxmlformats.org/officeDocument/2006/relationships/image" Target="../media/image359.png"/><Relationship Id="rId85" Type="http://schemas.openxmlformats.org/officeDocument/2006/relationships/customXml" Target="../ink/ink365.xml"/><Relationship Id="rId150" Type="http://schemas.openxmlformats.org/officeDocument/2006/relationships/image" Target="../media/image393.png"/><Relationship Id="rId155" Type="http://schemas.openxmlformats.org/officeDocument/2006/relationships/customXml" Target="../ink/ink401.xml"/><Relationship Id="rId171" Type="http://schemas.openxmlformats.org/officeDocument/2006/relationships/image" Target="../media/image403.png"/><Relationship Id="rId176" Type="http://schemas.openxmlformats.org/officeDocument/2006/relationships/customXml" Target="../ink/ink412.xml"/><Relationship Id="rId12" Type="http://schemas.openxmlformats.org/officeDocument/2006/relationships/customXml" Target="../ink/ink328.xml"/><Relationship Id="rId17" Type="http://schemas.openxmlformats.org/officeDocument/2006/relationships/image" Target="../media/image328.png"/><Relationship Id="rId33" Type="http://schemas.openxmlformats.org/officeDocument/2006/relationships/image" Target="../media/image336.png"/><Relationship Id="rId38" Type="http://schemas.openxmlformats.org/officeDocument/2006/relationships/customXml" Target="../ink/ink341.xml"/><Relationship Id="rId59" Type="http://schemas.openxmlformats.org/officeDocument/2006/relationships/image" Target="../media/image349.png"/><Relationship Id="rId103" Type="http://schemas.openxmlformats.org/officeDocument/2006/relationships/customXml" Target="../ink/ink374.xml"/><Relationship Id="rId108" Type="http://schemas.openxmlformats.org/officeDocument/2006/relationships/image" Target="../media/image373.png"/><Relationship Id="rId124" Type="http://schemas.openxmlformats.org/officeDocument/2006/relationships/image" Target="../media/image381.png"/><Relationship Id="rId129" Type="http://schemas.openxmlformats.org/officeDocument/2006/relationships/customXml" Target="../ink/ink387.xml"/><Relationship Id="rId54" Type="http://schemas.openxmlformats.org/officeDocument/2006/relationships/customXml" Target="../ink/ink349.xml"/><Relationship Id="rId70" Type="http://schemas.openxmlformats.org/officeDocument/2006/relationships/customXml" Target="../ink/ink357.xml"/><Relationship Id="rId75" Type="http://schemas.openxmlformats.org/officeDocument/2006/relationships/customXml" Target="../ink/ink360.xml"/><Relationship Id="rId91" Type="http://schemas.openxmlformats.org/officeDocument/2006/relationships/customXml" Target="../ink/ink368.xml"/><Relationship Id="rId96" Type="http://schemas.openxmlformats.org/officeDocument/2006/relationships/image" Target="../media/image367.png"/><Relationship Id="rId140" Type="http://schemas.openxmlformats.org/officeDocument/2006/relationships/customXml" Target="../ink/ink393.xml"/><Relationship Id="rId145" Type="http://schemas.openxmlformats.org/officeDocument/2006/relationships/image" Target="../media/image391.png"/><Relationship Id="rId161" Type="http://schemas.openxmlformats.org/officeDocument/2006/relationships/image" Target="../media/image398.png"/><Relationship Id="rId166" Type="http://schemas.openxmlformats.org/officeDocument/2006/relationships/customXml" Target="../ink/ink40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5.xml"/><Relationship Id="rId23" Type="http://schemas.openxmlformats.org/officeDocument/2006/relationships/image" Target="../media/image331.png"/><Relationship Id="rId28" Type="http://schemas.openxmlformats.org/officeDocument/2006/relationships/customXml" Target="../ink/ink336.xml"/><Relationship Id="rId49" Type="http://schemas.openxmlformats.org/officeDocument/2006/relationships/image" Target="../media/image344.png"/><Relationship Id="rId114" Type="http://schemas.openxmlformats.org/officeDocument/2006/relationships/image" Target="../media/image376.png"/><Relationship Id="rId119" Type="http://schemas.openxmlformats.org/officeDocument/2006/relationships/customXml" Target="../ink/ink382.xml"/><Relationship Id="rId44" Type="http://schemas.openxmlformats.org/officeDocument/2006/relationships/customXml" Target="../ink/ink344.xml"/><Relationship Id="rId60" Type="http://schemas.openxmlformats.org/officeDocument/2006/relationships/customXml" Target="../ink/ink352.xml"/><Relationship Id="rId65" Type="http://schemas.openxmlformats.org/officeDocument/2006/relationships/image" Target="../media/image352.png"/><Relationship Id="rId81" Type="http://schemas.openxmlformats.org/officeDocument/2006/relationships/customXml" Target="../ink/ink363.xml"/><Relationship Id="rId86" Type="http://schemas.openxmlformats.org/officeDocument/2006/relationships/image" Target="../media/image362.png"/><Relationship Id="rId130" Type="http://schemas.openxmlformats.org/officeDocument/2006/relationships/customXml" Target="../ink/ink388.xml"/><Relationship Id="rId135" Type="http://schemas.openxmlformats.org/officeDocument/2006/relationships/image" Target="../media/image386.png"/><Relationship Id="rId151" Type="http://schemas.openxmlformats.org/officeDocument/2006/relationships/customXml" Target="../ink/ink399.xml"/><Relationship Id="rId156" Type="http://schemas.openxmlformats.org/officeDocument/2006/relationships/image" Target="../media/image396.png"/><Relationship Id="rId177" Type="http://schemas.openxmlformats.org/officeDocument/2006/relationships/image" Target="../media/image406.png"/><Relationship Id="rId4" Type="http://schemas.openxmlformats.org/officeDocument/2006/relationships/customXml" Target="../ink/ink324.xml"/><Relationship Id="rId9" Type="http://schemas.openxmlformats.org/officeDocument/2006/relationships/image" Target="../media/image324.png"/><Relationship Id="rId172" Type="http://schemas.openxmlformats.org/officeDocument/2006/relationships/customXml" Target="../ink/ink410.xml"/><Relationship Id="rId180" Type="http://schemas.openxmlformats.org/officeDocument/2006/relationships/customXml" Target="../ink/ink414.xml"/><Relationship Id="rId13" Type="http://schemas.openxmlformats.org/officeDocument/2006/relationships/image" Target="../media/image326.png"/><Relationship Id="rId18" Type="http://schemas.openxmlformats.org/officeDocument/2006/relationships/customXml" Target="../ink/ink331.xml"/><Relationship Id="rId39" Type="http://schemas.openxmlformats.org/officeDocument/2006/relationships/image" Target="../media/image339.png"/><Relationship Id="rId109" Type="http://schemas.openxmlformats.org/officeDocument/2006/relationships/customXml" Target="../ink/ink377.xml"/><Relationship Id="rId34" Type="http://schemas.openxmlformats.org/officeDocument/2006/relationships/customXml" Target="../ink/ink339.xml"/><Relationship Id="rId50" Type="http://schemas.openxmlformats.org/officeDocument/2006/relationships/customXml" Target="../ink/ink347.xml"/><Relationship Id="rId55" Type="http://schemas.openxmlformats.org/officeDocument/2006/relationships/image" Target="../media/image347.png"/><Relationship Id="rId76" Type="http://schemas.openxmlformats.org/officeDocument/2006/relationships/image" Target="../media/image357.png"/><Relationship Id="rId97" Type="http://schemas.openxmlformats.org/officeDocument/2006/relationships/customXml" Target="../ink/ink371.xml"/><Relationship Id="rId104" Type="http://schemas.openxmlformats.org/officeDocument/2006/relationships/image" Target="../media/image371.png"/><Relationship Id="rId120" Type="http://schemas.openxmlformats.org/officeDocument/2006/relationships/image" Target="../media/image379.png"/><Relationship Id="rId125" Type="http://schemas.openxmlformats.org/officeDocument/2006/relationships/customXml" Target="../ink/ink385.xml"/><Relationship Id="rId141" Type="http://schemas.openxmlformats.org/officeDocument/2006/relationships/image" Target="../media/image389.png"/><Relationship Id="rId146" Type="http://schemas.openxmlformats.org/officeDocument/2006/relationships/customXml" Target="../ink/ink396.xml"/><Relationship Id="rId167" Type="http://schemas.openxmlformats.org/officeDocument/2006/relationships/image" Target="../media/image401.png"/><Relationship Id="rId7" Type="http://schemas.openxmlformats.org/officeDocument/2006/relationships/image" Target="../media/image323.png"/><Relationship Id="rId71" Type="http://schemas.openxmlformats.org/officeDocument/2006/relationships/image" Target="../media/image355.png"/><Relationship Id="rId92" Type="http://schemas.openxmlformats.org/officeDocument/2006/relationships/image" Target="../media/image365.png"/><Relationship Id="rId162" Type="http://schemas.openxmlformats.org/officeDocument/2006/relationships/customXml" Target="../ink/ink405.xml"/><Relationship Id="rId2" Type="http://schemas.openxmlformats.org/officeDocument/2006/relationships/customXml" Target="../ink/ink323.xml"/><Relationship Id="rId29" Type="http://schemas.openxmlformats.org/officeDocument/2006/relationships/image" Target="../media/image334.png"/><Relationship Id="rId24" Type="http://schemas.openxmlformats.org/officeDocument/2006/relationships/customXml" Target="../ink/ink334.xml"/><Relationship Id="rId40" Type="http://schemas.openxmlformats.org/officeDocument/2006/relationships/customXml" Target="../ink/ink342.xml"/><Relationship Id="rId45" Type="http://schemas.openxmlformats.org/officeDocument/2006/relationships/image" Target="../media/image342.png"/><Relationship Id="rId66" Type="http://schemas.openxmlformats.org/officeDocument/2006/relationships/customXml" Target="../ink/ink355.xml"/><Relationship Id="rId87" Type="http://schemas.openxmlformats.org/officeDocument/2006/relationships/customXml" Target="../ink/ink366.xml"/><Relationship Id="rId110" Type="http://schemas.openxmlformats.org/officeDocument/2006/relationships/image" Target="../media/image374.png"/><Relationship Id="rId115" Type="http://schemas.openxmlformats.org/officeDocument/2006/relationships/customXml" Target="../ink/ink380.xml"/><Relationship Id="rId131" Type="http://schemas.openxmlformats.org/officeDocument/2006/relationships/image" Target="../media/image384.png"/><Relationship Id="rId136" Type="http://schemas.openxmlformats.org/officeDocument/2006/relationships/customXml" Target="../ink/ink391.xml"/><Relationship Id="rId157" Type="http://schemas.openxmlformats.org/officeDocument/2006/relationships/customXml" Target="../ink/ink402.xml"/><Relationship Id="rId178" Type="http://schemas.openxmlformats.org/officeDocument/2006/relationships/customXml" Target="../ink/ink413.xml"/><Relationship Id="rId61" Type="http://schemas.openxmlformats.org/officeDocument/2006/relationships/image" Target="../media/image350.png"/><Relationship Id="rId82" Type="http://schemas.openxmlformats.org/officeDocument/2006/relationships/image" Target="../media/image360.png"/><Relationship Id="rId152" Type="http://schemas.openxmlformats.org/officeDocument/2006/relationships/image" Target="../media/image394.png"/><Relationship Id="rId173" Type="http://schemas.openxmlformats.org/officeDocument/2006/relationships/image" Target="../media/image404.png"/><Relationship Id="rId19" Type="http://schemas.openxmlformats.org/officeDocument/2006/relationships/image" Target="../media/image329.png"/><Relationship Id="rId14" Type="http://schemas.openxmlformats.org/officeDocument/2006/relationships/customXml" Target="../ink/ink329.xml"/><Relationship Id="rId30" Type="http://schemas.openxmlformats.org/officeDocument/2006/relationships/customXml" Target="../ink/ink337.xml"/><Relationship Id="rId35" Type="http://schemas.openxmlformats.org/officeDocument/2006/relationships/image" Target="../media/image337.png"/><Relationship Id="rId56" Type="http://schemas.openxmlformats.org/officeDocument/2006/relationships/customXml" Target="../ink/ink350.xml"/><Relationship Id="rId77" Type="http://schemas.openxmlformats.org/officeDocument/2006/relationships/customXml" Target="../ink/ink361.xml"/><Relationship Id="rId100" Type="http://schemas.openxmlformats.org/officeDocument/2006/relationships/image" Target="../media/image369.png"/><Relationship Id="rId105" Type="http://schemas.openxmlformats.org/officeDocument/2006/relationships/customXml" Target="../ink/ink375.xml"/><Relationship Id="rId126" Type="http://schemas.openxmlformats.org/officeDocument/2006/relationships/image" Target="../media/image382.png"/><Relationship Id="rId147" Type="http://schemas.openxmlformats.org/officeDocument/2006/relationships/image" Target="../media/image392.png"/><Relationship Id="rId168" Type="http://schemas.openxmlformats.org/officeDocument/2006/relationships/customXml" Target="../ink/ink408.xml"/><Relationship Id="rId8" Type="http://schemas.openxmlformats.org/officeDocument/2006/relationships/customXml" Target="../ink/ink326.xml"/><Relationship Id="rId51" Type="http://schemas.openxmlformats.org/officeDocument/2006/relationships/image" Target="../media/image345.png"/><Relationship Id="rId72" Type="http://schemas.openxmlformats.org/officeDocument/2006/relationships/customXml" Target="../ink/ink358.xml"/><Relationship Id="rId93" Type="http://schemas.openxmlformats.org/officeDocument/2006/relationships/customXml" Target="../ink/ink369.xml"/><Relationship Id="rId98" Type="http://schemas.openxmlformats.org/officeDocument/2006/relationships/image" Target="../media/image368.png"/><Relationship Id="rId121" Type="http://schemas.openxmlformats.org/officeDocument/2006/relationships/customXml" Target="../ink/ink383.xml"/><Relationship Id="rId142" Type="http://schemas.openxmlformats.org/officeDocument/2006/relationships/customXml" Target="../ink/ink394.xml"/><Relationship Id="rId163" Type="http://schemas.openxmlformats.org/officeDocument/2006/relationships/image" Target="../media/image399.png"/><Relationship Id="rId3" Type="http://schemas.openxmlformats.org/officeDocument/2006/relationships/image" Target="../media/image321.png"/><Relationship Id="rId25" Type="http://schemas.openxmlformats.org/officeDocument/2006/relationships/image" Target="../media/image332.png"/><Relationship Id="rId46" Type="http://schemas.openxmlformats.org/officeDocument/2006/relationships/customXml" Target="../ink/ink345.xml"/><Relationship Id="rId67" Type="http://schemas.openxmlformats.org/officeDocument/2006/relationships/image" Target="../media/image353.png"/><Relationship Id="rId116" Type="http://schemas.openxmlformats.org/officeDocument/2006/relationships/image" Target="../media/image377.png"/><Relationship Id="rId137" Type="http://schemas.openxmlformats.org/officeDocument/2006/relationships/image" Target="../media/image387.png"/><Relationship Id="rId158" Type="http://schemas.openxmlformats.org/officeDocument/2006/relationships/image" Target="../media/image397.png"/><Relationship Id="rId20" Type="http://schemas.openxmlformats.org/officeDocument/2006/relationships/customXml" Target="../ink/ink332.xml"/><Relationship Id="rId41" Type="http://schemas.openxmlformats.org/officeDocument/2006/relationships/image" Target="../media/image340.png"/><Relationship Id="rId62" Type="http://schemas.openxmlformats.org/officeDocument/2006/relationships/customXml" Target="../ink/ink353.xml"/><Relationship Id="rId83" Type="http://schemas.openxmlformats.org/officeDocument/2006/relationships/customXml" Target="../ink/ink364.xml"/><Relationship Id="rId88" Type="http://schemas.openxmlformats.org/officeDocument/2006/relationships/image" Target="../media/image363.png"/><Relationship Id="rId111" Type="http://schemas.openxmlformats.org/officeDocument/2006/relationships/customXml" Target="../ink/ink378.xml"/><Relationship Id="rId132" Type="http://schemas.openxmlformats.org/officeDocument/2006/relationships/customXml" Target="../ink/ink389.xml"/><Relationship Id="rId153" Type="http://schemas.openxmlformats.org/officeDocument/2006/relationships/customXml" Target="../ink/ink400.xml"/><Relationship Id="rId174" Type="http://schemas.openxmlformats.org/officeDocument/2006/relationships/customXml" Target="../ink/ink411.xml"/><Relationship Id="rId179" Type="http://schemas.openxmlformats.org/officeDocument/2006/relationships/image" Target="../media/image407.png"/><Relationship Id="rId15" Type="http://schemas.openxmlformats.org/officeDocument/2006/relationships/image" Target="../media/image327.png"/><Relationship Id="rId36" Type="http://schemas.openxmlformats.org/officeDocument/2006/relationships/customXml" Target="../ink/ink340.xml"/><Relationship Id="rId57" Type="http://schemas.openxmlformats.org/officeDocument/2006/relationships/image" Target="../media/image348.png"/><Relationship Id="rId106" Type="http://schemas.openxmlformats.org/officeDocument/2006/relationships/image" Target="../media/image372.png"/><Relationship Id="rId127" Type="http://schemas.openxmlformats.org/officeDocument/2006/relationships/customXml" Target="../ink/ink386.xml"/><Relationship Id="rId10" Type="http://schemas.openxmlformats.org/officeDocument/2006/relationships/customXml" Target="../ink/ink327.xml"/><Relationship Id="rId31" Type="http://schemas.openxmlformats.org/officeDocument/2006/relationships/image" Target="../media/image335.png"/><Relationship Id="rId52" Type="http://schemas.openxmlformats.org/officeDocument/2006/relationships/customXml" Target="../ink/ink348.xml"/><Relationship Id="rId73" Type="http://schemas.openxmlformats.org/officeDocument/2006/relationships/customXml" Target="../ink/ink359.xml"/><Relationship Id="rId78" Type="http://schemas.openxmlformats.org/officeDocument/2006/relationships/image" Target="../media/image358.png"/><Relationship Id="rId94" Type="http://schemas.openxmlformats.org/officeDocument/2006/relationships/image" Target="../media/image366.png"/><Relationship Id="rId99" Type="http://schemas.openxmlformats.org/officeDocument/2006/relationships/customXml" Target="../ink/ink372.xml"/><Relationship Id="rId101" Type="http://schemas.openxmlformats.org/officeDocument/2006/relationships/customXml" Target="../ink/ink373.xml"/><Relationship Id="rId122" Type="http://schemas.openxmlformats.org/officeDocument/2006/relationships/image" Target="../media/image380.png"/><Relationship Id="rId143" Type="http://schemas.openxmlformats.org/officeDocument/2006/relationships/image" Target="../media/image390.png"/><Relationship Id="rId148" Type="http://schemas.openxmlformats.org/officeDocument/2006/relationships/customXml" Target="../ink/ink397.xml"/><Relationship Id="rId164" Type="http://schemas.openxmlformats.org/officeDocument/2006/relationships/customXml" Target="../ink/ink406.xml"/><Relationship Id="rId169" Type="http://schemas.openxmlformats.org/officeDocument/2006/relationships/image" Target="../media/image40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3.xml"/><Relationship Id="rId21" Type="http://schemas.openxmlformats.org/officeDocument/2006/relationships/image" Target="../media/image418.png"/><Relationship Id="rId42" Type="http://schemas.openxmlformats.org/officeDocument/2006/relationships/customXml" Target="../ink/ink435.xml"/><Relationship Id="rId63" Type="http://schemas.openxmlformats.org/officeDocument/2006/relationships/image" Target="../media/image438.png"/><Relationship Id="rId84" Type="http://schemas.openxmlformats.org/officeDocument/2006/relationships/image" Target="../media/image448.png"/><Relationship Id="rId138" Type="http://schemas.openxmlformats.org/officeDocument/2006/relationships/customXml" Target="../ink/ink484.xml"/><Relationship Id="rId159" Type="http://schemas.openxmlformats.org/officeDocument/2006/relationships/image" Target="../media/image485.png"/><Relationship Id="rId170" Type="http://schemas.openxmlformats.org/officeDocument/2006/relationships/customXml" Target="../ink/ink500.xml"/><Relationship Id="rId191" Type="http://schemas.openxmlformats.org/officeDocument/2006/relationships/image" Target="../media/image501.png"/><Relationship Id="rId205" Type="http://schemas.openxmlformats.org/officeDocument/2006/relationships/image" Target="../media/image508.png"/><Relationship Id="rId107" Type="http://schemas.openxmlformats.org/officeDocument/2006/relationships/customXml" Target="../ink/ink468.xml"/><Relationship Id="rId11" Type="http://schemas.openxmlformats.org/officeDocument/2006/relationships/image" Target="../media/image413.png"/><Relationship Id="rId32" Type="http://schemas.openxmlformats.org/officeDocument/2006/relationships/customXml" Target="../ink/ink430.xml"/><Relationship Id="rId53" Type="http://schemas.openxmlformats.org/officeDocument/2006/relationships/image" Target="../media/image433.png"/><Relationship Id="rId74" Type="http://schemas.openxmlformats.org/officeDocument/2006/relationships/image" Target="../media/image443.png"/><Relationship Id="rId128" Type="http://schemas.openxmlformats.org/officeDocument/2006/relationships/image" Target="../media/image470.png"/><Relationship Id="rId149" Type="http://schemas.openxmlformats.org/officeDocument/2006/relationships/image" Target="../media/image480.png"/><Relationship Id="rId5" Type="http://schemas.openxmlformats.org/officeDocument/2006/relationships/image" Target="../media/image410.png"/><Relationship Id="rId90" Type="http://schemas.openxmlformats.org/officeDocument/2006/relationships/image" Target="../media/image451.png"/><Relationship Id="rId95" Type="http://schemas.openxmlformats.org/officeDocument/2006/relationships/customXml" Target="../ink/ink462.xml"/><Relationship Id="rId160" Type="http://schemas.openxmlformats.org/officeDocument/2006/relationships/customXml" Target="../ink/ink495.xml"/><Relationship Id="rId165" Type="http://schemas.openxmlformats.org/officeDocument/2006/relationships/image" Target="../media/image488.png"/><Relationship Id="rId181" Type="http://schemas.openxmlformats.org/officeDocument/2006/relationships/image" Target="../media/image496.png"/><Relationship Id="rId186" Type="http://schemas.openxmlformats.org/officeDocument/2006/relationships/customXml" Target="../ink/ink508.xml"/><Relationship Id="rId216" Type="http://schemas.openxmlformats.org/officeDocument/2006/relationships/customXml" Target="../ink/ink523.xml"/><Relationship Id="rId211" Type="http://schemas.openxmlformats.org/officeDocument/2006/relationships/image" Target="../media/image511.png"/><Relationship Id="rId22" Type="http://schemas.openxmlformats.org/officeDocument/2006/relationships/customXml" Target="../ink/ink425.xml"/><Relationship Id="rId27" Type="http://schemas.openxmlformats.org/officeDocument/2006/relationships/image" Target="../media/image421.png"/><Relationship Id="rId43" Type="http://schemas.openxmlformats.org/officeDocument/2006/relationships/image" Target="../media/image48.png"/><Relationship Id="rId48" Type="http://schemas.openxmlformats.org/officeDocument/2006/relationships/customXml" Target="../ink/ink438.xml"/><Relationship Id="rId64" Type="http://schemas.openxmlformats.org/officeDocument/2006/relationships/customXml" Target="../ink/ink446.xml"/><Relationship Id="rId69" Type="http://schemas.openxmlformats.org/officeDocument/2006/relationships/customXml" Target="../ink/ink449.xml"/><Relationship Id="rId113" Type="http://schemas.openxmlformats.org/officeDocument/2006/relationships/customXml" Target="../ink/ink471.xml"/><Relationship Id="rId118" Type="http://schemas.openxmlformats.org/officeDocument/2006/relationships/image" Target="../media/image465.png"/><Relationship Id="rId134" Type="http://schemas.openxmlformats.org/officeDocument/2006/relationships/image" Target="../media/image473.png"/><Relationship Id="rId139" Type="http://schemas.openxmlformats.org/officeDocument/2006/relationships/image" Target="../media/image475.png"/><Relationship Id="rId80" Type="http://schemas.openxmlformats.org/officeDocument/2006/relationships/image" Target="../media/image446.png"/><Relationship Id="rId85" Type="http://schemas.openxmlformats.org/officeDocument/2006/relationships/customXml" Target="../ink/ink457.xml"/><Relationship Id="rId150" Type="http://schemas.openxmlformats.org/officeDocument/2006/relationships/customXml" Target="../ink/ink490.xml"/><Relationship Id="rId155" Type="http://schemas.openxmlformats.org/officeDocument/2006/relationships/image" Target="../media/image483.png"/><Relationship Id="rId171" Type="http://schemas.openxmlformats.org/officeDocument/2006/relationships/image" Target="../media/image491.png"/><Relationship Id="rId176" Type="http://schemas.openxmlformats.org/officeDocument/2006/relationships/customXml" Target="../ink/ink503.xml"/><Relationship Id="rId192" Type="http://schemas.openxmlformats.org/officeDocument/2006/relationships/customXml" Target="../ink/ink511.xml"/><Relationship Id="rId197" Type="http://schemas.openxmlformats.org/officeDocument/2006/relationships/image" Target="../media/image504.png"/><Relationship Id="rId206" Type="http://schemas.openxmlformats.org/officeDocument/2006/relationships/customXml" Target="../ink/ink518.xml"/><Relationship Id="rId201" Type="http://schemas.openxmlformats.org/officeDocument/2006/relationships/image" Target="../media/image506.png"/><Relationship Id="rId12" Type="http://schemas.openxmlformats.org/officeDocument/2006/relationships/customXml" Target="../ink/ink420.xml"/><Relationship Id="rId17" Type="http://schemas.openxmlformats.org/officeDocument/2006/relationships/image" Target="../media/image416.png"/><Relationship Id="rId33" Type="http://schemas.openxmlformats.org/officeDocument/2006/relationships/image" Target="../media/image424.png"/><Relationship Id="rId38" Type="http://schemas.openxmlformats.org/officeDocument/2006/relationships/customXml" Target="../ink/ink433.xml"/><Relationship Id="rId59" Type="http://schemas.openxmlformats.org/officeDocument/2006/relationships/image" Target="../media/image436.png"/><Relationship Id="rId103" Type="http://schemas.openxmlformats.org/officeDocument/2006/relationships/customXml" Target="../ink/ink466.xml"/><Relationship Id="rId108" Type="http://schemas.openxmlformats.org/officeDocument/2006/relationships/image" Target="../media/image460.png"/><Relationship Id="rId124" Type="http://schemas.openxmlformats.org/officeDocument/2006/relationships/image" Target="../media/image468.png"/><Relationship Id="rId129" Type="http://schemas.openxmlformats.org/officeDocument/2006/relationships/customXml" Target="../ink/ink479.xml"/><Relationship Id="rId54" Type="http://schemas.openxmlformats.org/officeDocument/2006/relationships/customXml" Target="../ink/ink441.xml"/><Relationship Id="rId70" Type="http://schemas.openxmlformats.org/officeDocument/2006/relationships/image" Target="../media/image441.png"/><Relationship Id="rId75" Type="http://schemas.openxmlformats.org/officeDocument/2006/relationships/customXml" Target="../ink/ink452.xml"/><Relationship Id="rId91" Type="http://schemas.openxmlformats.org/officeDocument/2006/relationships/customXml" Target="../ink/ink460.xml"/><Relationship Id="rId96" Type="http://schemas.openxmlformats.org/officeDocument/2006/relationships/image" Target="../media/image454.png"/><Relationship Id="rId140" Type="http://schemas.openxmlformats.org/officeDocument/2006/relationships/customXml" Target="../ink/ink485.xml"/><Relationship Id="rId145" Type="http://schemas.openxmlformats.org/officeDocument/2006/relationships/image" Target="../media/image478.png"/><Relationship Id="rId161" Type="http://schemas.openxmlformats.org/officeDocument/2006/relationships/image" Target="../media/image486.png"/><Relationship Id="rId166" Type="http://schemas.openxmlformats.org/officeDocument/2006/relationships/customXml" Target="../ink/ink498.xml"/><Relationship Id="rId182" Type="http://schemas.openxmlformats.org/officeDocument/2006/relationships/customXml" Target="../ink/ink506.xml"/><Relationship Id="rId187" Type="http://schemas.openxmlformats.org/officeDocument/2006/relationships/image" Target="../media/image499.png"/><Relationship Id="rId217" Type="http://schemas.openxmlformats.org/officeDocument/2006/relationships/image" Target="../media/image5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7.xml"/><Relationship Id="rId212" Type="http://schemas.openxmlformats.org/officeDocument/2006/relationships/customXml" Target="../ink/ink521.xml"/><Relationship Id="rId23" Type="http://schemas.openxmlformats.org/officeDocument/2006/relationships/image" Target="../media/image419.png"/><Relationship Id="rId28" Type="http://schemas.openxmlformats.org/officeDocument/2006/relationships/customXml" Target="../ink/ink428.xml"/><Relationship Id="rId49" Type="http://schemas.openxmlformats.org/officeDocument/2006/relationships/image" Target="../media/image431.png"/><Relationship Id="rId114" Type="http://schemas.openxmlformats.org/officeDocument/2006/relationships/image" Target="../media/image463.png"/><Relationship Id="rId119" Type="http://schemas.openxmlformats.org/officeDocument/2006/relationships/customXml" Target="../ink/ink474.xml"/><Relationship Id="rId44" Type="http://schemas.openxmlformats.org/officeDocument/2006/relationships/customXml" Target="../ink/ink436.xml"/><Relationship Id="rId60" Type="http://schemas.openxmlformats.org/officeDocument/2006/relationships/customXml" Target="../ink/ink444.xml"/><Relationship Id="rId65" Type="http://schemas.openxmlformats.org/officeDocument/2006/relationships/image" Target="../media/image439.png"/><Relationship Id="rId81" Type="http://schemas.openxmlformats.org/officeDocument/2006/relationships/customXml" Target="../ink/ink455.xml"/><Relationship Id="rId86" Type="http://schemas.openxmlformats.org/officeDocument/2006/relationships/image" Target="../media/image449.png"/><Relationship Id="rId130" Type="http://schemas.openxmlformats.org/officeDocument/2006/relationships/image" Target="../media/image471.png"/><Relationship Id="rId135" Type="http://schemas.openxmlformats.org/officeDocument/2006/relationships/customXml" Target="../ink/ink482.xml"/><Relationship Id="rId151" Type="http://schemas.openxmlformats.org/officeDocument/2006/relationships/image" Target="../media/image481.png"/><Relationship Id="rId156" Type="http://schemas.openxmlformats.org/officeDocument/2006/relationships/customXml" Target="../ink/ink493.xml"/><Relationship Id="rId177" Type="http://schemas.openxmlformats.org/officeDocument/2006/relationships/image" Target="../media/image494.png"/><Relationship Id="rId198" Type="http://schemas.openxmlformats.org/officeDocument/2006/relationships/customXml" Target="../ink/ink514.xml"/><Relationship Id="rId172" Type="http://schemas.openxmlformats.org/officeDocument/2006/relationships/customXml" Target="../ink/ink501.xml"/><Relationship Id="rId193" Type="http://schemas.openxmlformats.org/officeDocument/2006/relationships/image" Target="../media/image502.png"/><Relationship Id="rId202" Type="http://schemas.openxmlformats.org/officeDocument/2006/relationships/customXml" Target="../ink/ink516.xml"/><Relationship Id="rId207" Type="http://schemas.openxmlformats.org/officeDocument/2006/relationships/image" Target="../media/image509.png"/><Relationship Id="rId13" Type="http://schemas.openxmlformats.org/officeDocument/2006/relationships/image" Target="../media/image414.png"/><Relationship Id="rId18" Type="http://schemas.openxmlformats.org/officeDocument/2006/relationships/customXml" Target="../ink/ink423.xml"/><Relationship Id="rId39" Type="http://schemas.openxmlformats.org/officeDocument/2006/relationships/image" Target="../media/image427.png"/><Relationship Id="rId109" Type="http://schemas.openxmlformats.org/officeDocument/2006/relationships/customXml" Target="../ink/ink469.xml"/><Relationship Id="rId34" Type="http://schemas.openxmlformats.org/officeDocument/2006/relationships/customXml" Target="../ink/ink431.xml"/><Relationship Id="rId50" Type="http://schemas.openxmlformats.org/officeDocument/2006/relationships/customXml" Target="../ink/ink439.xml"/><Relationship Id="rId55" Type="http://schemas.openxmlformats.org/officeDocument/2006/relationships/image" Target="../media/image434.png"/><Relationship Id="rId76" Type="http://schemas.openxmlformats.org/officeDocument/2006/relationships/image" Target="../media/image444.png"/><Relationship Id="rId97" Type="http://schemas.openxmlformats.org/officeDocument/2006/relationships/customXml" Target="../ink/ink463.xml"/><Relationship Id="rId104" Type="http://schemas.openxmlformats.org/officeDocument/2006/relationships/image" Target="../media/image458.png"/><Relationship Id="rId120" Type="http://schemas.openxmlformats.org/officeDocument/2006/relationships/image" Target="../media/image466.png"/><Relationship Id="rId125" Type="http://schemas.openxmlformats.org/officeDocument/2006/relationships/customXml" Target="../ink/ink477.xml"/><Relationship Id="rId141" Type="http://schemas.openxmlformats.org/officeDocument/2006/relationships/image" Target="../media/image476.png"/><Relationship Id="rId146" Type="http://schemas.openxmlformats.org/officeDocument/2006/relationships/customXml" Target="../ink/ink488.xml"/><Relationship Id="rId167" Type="http://schemas.openxmlformats.org/officeDocument/2006/relationships/image" Target="../media/image489.png"/><Relationship Id="rId188" Type="http://schemas.openxmlformats.org/officeDocument/2006/relationships/customXml" Target="../ink/ink509.xml"/><Relationship Id="rId7" Type="http://schemas.openxmlformats.org/officeDocument/2006/relationships/image" Target="../media/image411.png"/><Relationship Id="rId71" Type="http://schemas.openxmlformats.org/officeDocument/2006/relationships/customXml" Target="../ink/ink450.xml"/><Relationship Id="rId92" Type="http://schemas.openxmlformats.org/officeDocument/2006/relationships/image" Target="../media/image452.png"/><Relationship Id="rId162" Type="http://schemas.openxmlformats.org/officeDocument/2006/relationships/customXml" Target="../ink/ink496.xml"/><Relationship Id="rId183" Type="http://schemas.openxmlformats.org/officeDocument/2006/relationships/image" Target="../media/image497.png"/><Relationship Id="rId213" Type="http://schemas.openxmlformats.org/officeDocument/2006/relationships/image" Target="../media/image512.png"/><Relationship Id="rId2" Type="http://schemas.openxmlformats.org/officeDocument/2006/relationships/customXml" Target="../ink/ink415.xml"/><Relationship Id="rId29" Type="http://schemas.openxmlformats.org/officeDocument/2006/relationships/image" Target="../media/image422.png"/><Relationship Id="rId24" Type="http://schemas.openxmlformats.org/officeDocument/2006/relationships/customXml" Target="../ink/ink426.xml"/><Relationship Id="rId40" Type="http://schemas.openxmlformats.org/officeDocument/2006/relationships/customXml" Target="../ink/ink434.xml"/><Relationship Id="rId45" Type="http://schemas.openxmlformats.org/officeDocument/2006/relationships/image" Target="../media/image429.png"/><Relationship Id="rId66" Type="http://schemas.openxmlformats.org/officeDocument/2006/relationships/customXml" Target="../ink/ink447.xml"/><Relationship Id="rId87" Type="http://schemas.openxmlformats.org/officeDocument/2006/relationships/customXml" Target="../ink/ink458.xml"/><Relationship Id="rId110" Type="http://schemas.openxmlformats.org/officeDocument/2006/relationships/image" Target="../media/image461.png"/><Relationship Id="rId115" Type="http://schemas.openxmlformats.org/officeDocument/2006/relationships/customXml" Target="../ink/ink472.xml"/><Relationship Id="rId131" Type="http://schemas.openxmlformats.org/officeDocument/2006/relationships/customXml" Target="../ink/ink480.xml"/><Relationship Id="rId136" Type="http://schemas.openxmlformats.org/officeDocument/2006/relationships/image" Target="../media/image474.png"/><Relationship Id="rId157" Type="http://schemas.openxmlformats.org/officeDocument/2006/relationships/image" Target="../media/image484.png"/><Relationship Id="rId178" Type="http://schemas.openxmlformats.org/officeDocument/2006/relationships/customXml" Target="../ink/ink504.xml"/><Relationship Id="rId61" Type="http://schemas.openxmlformats.org/officeDocument/2006/relationships/image" Target="../media/image437.png"/><Relationship Id="rId82" Type="http://schemas.openxmlformats.org/officeDocument/2006/relationships/image" Target="../media/image447.png"/><Relationship Id="rId152" Type="http://schemas.openxmlformats.org/officeDocument/2006/relationships/customXml" Target="../ink/ink491.xml"/><Relationship Id="rId173" Type="http://schemas.openxmlformats.org/officeDocument/2006/relationships/image" Target="../media/image492.png"/><Relationship Id="rId194" Type="http://schemas.openxmlformats.org/officeDocument/2006/relationships/customXml" Target="../ink/ink512.xml"/><Relationship Id="rId199" Type="http://schemas.openxmlformats.org/officeDocument/2006/relationships/image" Target="../media/image505.png"/><Relationship Id="rId203" Type="http://schemas.openxmlformats.org/officeDocument/2006/relationships/image" Target="../media/image507.png"/><Relationship Id="rId208" Type="http://schemas.openxmlformats.org/officeDocument/2006/relationships/customXml" Target="../ink/ink519.xml"/><Relationship Id="rId19" Type="http://schemas.openxmlformats.org/officeDocument/2006/relationships/image" Target="../media/image417.png"/><Relationship Id="rId14" Type="http://schemas.openxmlformats.org/officeDocument/2006/relationships/customXml" Target="../ink/ink421.xml"/><Relationship Id="rId30" Type="http://schemas.openxmlformats.org/officeDocument/2006/relationships/customXml" Target="../ink/ink429.xml"/><Relationship Id="rId35" Type="http://schemas.openxmlformats.org/officeDocument/2006/relationships/image" Target="../media/image425.png"/><Relationship Id="rId56" Type="http://schemas.openxmlformats.org/officeDocument/2006/relationships/customXml" Target="../ink/ink442.xml"/><Relationship Id="rId77" Type="http://schemas.openxmlformats.org/officeDocument/2006/relationships/customXml" Target="../ink/ink453.xml"/><Relationship Id="rId100" Type="http://schemas.openxmlformats.org/officeDocument/2006/relationships/image" Target="../media/image456.png"/><Relationship Id="rId105" Type="http://schemas.openxmlformats.org/officeDocument/2006/relationships/customXml" Target="../ink/ink467.xml"/><Relationship Id="rId126" Type="http://schemas.openxmlformats.org/officeDocument/2006/relationships/image" Target="../media/image469.png"/><Relationship Id="rId147" Type="http://schemas.openxmlformats.org/officeDocument/2006/relationships/image" Target="../media/image479.png"/><Relationship Id="rId168" Type="http://schemas.openxmlformats.org/officeDocument/2006/relationships/customXml" Target="../ink/ink499.xml"/><Relationship Id="rId8" Type="http://schemas.openxmlformats.org/officeDocument/2006/relationships/customXml" Target="../ink/ink418.xml"/><Relationship Id="rId51" Type="http://schemas.openxmlformats.org/officeDocument/2006/relationships/image" Target="../media/image432.png"/><Relationship Id="rId72" Type="http://schemas.openxmlformats.org/officeDocument/2006/relationships/image" Target="../media/image442.png"/><Relationship Id="rId93" Type="http://schemas.openxmlformats.org/officeDocument/2006/relationships/customXml" Target="../ink/ink461.xml"/><Relationship Id="rId98" Type="http://schemas.openxmlformats.org/officeDocument/2006/relationships/image" Target="../media/image455.png"/><Relationship Id="rId121" Type="http://schemas.openxmlformats.org/officeDocument/2006/relationships/customXml" Target="../ink/ink475.xml"/><Relationship Id="rId142" Type="http://schemas.openxmlformats.org/officeDocument/2006/relationships/customXml" Target="../ink/ink486.xml"/><Relationship Id="rId163" Type="http://schemas.openxmlformats.org/officeDocument/2006/relationships/image" Target="../media/image487.png"/><Relationship Id="rId184" Type="http://schemas.openxmlformats.org/officeDocument/2006/relationships/customXml" Target="../ink/ink507.xml"/><Relationship Id="rId189" Type="http://schemas.openxmlformats.org/officeDocument/2006/relationships/image" Target="../media/image500.png"/><Relationship Id="rId3" Type="http://schemas.openxmlformats.org/officeDocument/2006/relationships/image" Target="../media/image409.png"/><Relationship Id="rId214" Type="http://schemas.openxmlformats.org/officeDocument/2006/relationships/customXml" Target="../ink/ink522.xml"/><Relationship Id="rId25" Type="http://schemas.openxmlformats.org/officeDocument/2006/relationships/image" Target="../media/image420.png"/><Relationship Id="rId46" Type="http://schemas.openxmlformats.org/officeDocument/2006/relationships/customXml" Target="../ink/ink437.xml"/><Relationship Id="rId67" Type="http://schemas.openxmlformats.org/officeDocument/2006/relationships/customXml" Target="../ink/ink448.xml"/><Relationship Id="rId116" Type="http://schemas.openxmlformats.org/officeDocument/2006/relationships/image" Target="../media/image464.png"/><Relationship Id="rId137" Type="http://schemas.openxmlformats.org/officeDocument/2006/relationships/customXml" Target="../ink/ink483.xml"/><Relationship Id="rId158" Type="http://schemas.openxmlformats.org/officeDocument/2006/relationships/customXml" Target="../ink/ink494.xml"/><Relationship Id="rId20" Type="http://schemas.openxmlformats.org/officeDocument/2006/relationships/customXml" Target="../ink/ink424.xml"/><Relationship Id="rId41" Type="http://schemas.openxmlformats.org/officeDocument/2006/relationships/image" Target="../media/image428.png"/><Relationship Id="rId62" Type="http://schemas.openxmlformats.org/officeDocument/2006/relationships/customXml" Target="../ink/ink445.xml"/><Relationship Id="rId83" Type="http://schemas.openxmlformats.org/officeDocument/2006/relationships/customXml" Target="../ink/ink456.xml"/><Relationship Id="rId88" Type="http://schemas.openxmlformats.org/officeDocument/2006/relationships/image" Target="../media/image450.png"/><Relationship Id="rId111" Type="http://schemas.openxmlformats.org/officeDocument/2006/relationships/customXml" Target="../ink/ink470.xml"/><Relationship Id="rId132" Type="http://schemas.openxmlformats.org/officeDocument/2006/relationships/image" Target="../media/image472.png"/><Relationship Id="rId153" Type="http://schemas.openxmlformats.org/officeDocument/2006/relationships/image" Target="../media/image482.png"/><Relationship Id="rId174" Type="http://schemas.openxmlformats.org/officeDocument/2006/relationships/customXml" Target="../ink/ink502.xml"/><Relationship Id="rId179" Type="http://schemas.openxmlformats.org/officeDocument/2006/relationships/image" Target="../media/image495.png"/><Relationship Id="rId195" Type="http://schemas.openxmlformats.org/officeDocument/2006/relationships/image" Target="../media/image503.png"/><Relationship Id="rId209" Type="http://schemas.openxmlformats.org/officeDocument/2006/relationships/image" Target="../media/image510.png"/><Relationship Id="rId190" Type="http://schemas.openxmlformats.org/officeDocument/2006/relationships/customXml" Target="../ink/ink510.xml"/><Relationship Id="rId204" Type="http://schemas.openxmlformats.org/officeDocument/2006/relationships/customXml" Target="../ink/ink517.xml"/><Relationship Id="rId15" Type="http://schemas.openxmlformats.org/officeDocument/2006/relationships/image" Target="../media/image415.png"/><Relationship Id="rId36" Type="http://schemas.openxmlformats.org/officeDocument/2006/relationships/customXml" Target="../ink/ink432.xml"/><Relationship Id="rId57" Type="http://schemas.openxmlformats.org/officeDocument/2006/relationships/image" Target="../media/image435.png"/><Relationship Id="rId106" Type="http://schemas.openxmlformats.org/officeDocument/2006/relationships/image" Target="../media/image459.png"/><Relationship Id="rId127" Type="http://schemas.openxmlformats.org/officeDocument/2006/relationships/customXml" Target="../ink/ink478.xml"/><Relationship Id="rId10" Type="http://schemas.openxmlformats.org/officeDocument/2006/relationships/customXml" Target="../ink/ink419.xml"/><Relationship Id="rId31" Type="http://schemas.openxmlformats.org/officeDocument/2006/relationships/image" Target="../media/image423.png"/><Relationship Id="rId52" Type="http://schemas.openxmlformats.org/officeDocument/2006/relationships/customXml" Target="../ink/ink440.xml"/><Relationship Id="rId73" Type="http://schemas.openxmlformats.org/officeDocument/2006/relationships/customXml" Target="../ink/ink451.xml"/><Relationship Id="rId78" Type="http://schemas.openxmlformats.org/officeDocument/2006/relationships/image" Target="../media/image445.png"/><Relationship Id="rId94" Type="http://schemas.openxmlformats.org/officeDocument/2006/relationships/image" Target="../media/image453.png"/><Relationship Id="rId99" Type="http://schemas.openxmlformats.org/officeDocument/2006/relationships/customXml" Target="../ink/ink464.xml"/><Relationship Id="rId101" Type="http://schemas.openxmlformats.org/officeDocument/2006/relationships/customXml" Target="../ink/ink465.xml"/><Relationship Id="rId122" Type="http://schemas.openxmlformats.org/officeDocument/2006/relationships/image" Target="../media/image467.png"/><Relationship Id="rId143" Type="http://schemas.openxmlformats.org/officeDocument/2006/relationships/image" Target="../media/image477.png"/><Relationship Id="rId148" Type="http://schemas.openxmlformats.org/officeDocument/2006/relationships/customXml" Target="../ink/ink489.xml"/><Relationship Id="rId164" Type="http://schemas.openxmlformats.org/officeDocument/2006/relationships/customXml" Target="../ink/ink497.xml"/><Relationship Id="rId169" Type="http://schemas.openxmlformats.org/officeDocument/2006/relationships/image" Target="../media/image490.png"/><Relationship Id="rId185" Type="http://schemas.openxmlformats.org/officeDocument/2006/relationships/image" Target="../media/image498.png"/><Relationship Id="rId4" Type="http://schemas.openxmlformats.org/officeDocument/2006/relationships/customXml" Target="../ink/ink416.xml"/><Relationship Id="rId9" Type="http://schemas.openxmlformats.org/officeDocument/2006/relationships/image" Target="../media/image412.png"/><Relationship Id="rId180" Type="http://schemas.openxmlformats.org/officeDocument/2006/relationships/customXml" Target="../ink/ink505.xml"/><Relationship Id="rId210" Type="http://schemas.openxmlformats.org/officeDocument/2006/relationships/customXml" Target="../ink/ink520.xml"/><Relationship Id="rId215" Type="http://schemas.openxmlformats.org/officeDocument/2006/relationships/image" Target="../media/image36.png"/><Relationship Id="rId26" Type="http://schemas.openxmlformats.org/officeDocument/2006/relationships/customXml" Target="../ink/ink427.xml"/><Relationship Id="rId47" Type="http://schemas.openxmlformats.org/officeDocument/2006/relationships/image" Target="../media/image430.png"/><Relationship Id="rId68" Type="http://schemas.openxmlformats.org/officeDocument/2006/relationships/image" Target="../media/image440.png"/><Relationship Id="rId89" Type="http://schemas.openxmlformats.org/officeDocument/2006/relationships/customXml" Target="../ink/ink459.xml"/><Relationship Id="rId112" Type="http://schemas.openxmlformats.org/officeDocument/2006/relationships/image" Target="../media/image462.png"/><Relationship Id="rId133" Type="http://schemas.openxmlformats.org/officeDocument/2006/relationships/customXml" Target="../ink/ink481.xml"/><Relationship Id="rId154" Type="http://schemas.openxmlformats.org/officeDocument/2006/relationships/customXml" Target="../ink/ink492.xml"/><Relationship Id="rId175" Type="http://schemas.openxmlformats.org/officeDocument/2006/relationships/image" Target="../media/image493.png"/><Relationship Id="rId196" Type="http://schemas.openxmlformats.org/officeDocument/2006/relationships/customXml" Target="../ink/ink513.xml"/><Relationship Id="rId200" Type="http://schemas.openxmlformats.org/officeDocument/2006/relationships/customXml" Target="../ink/ink515.xml"/><Relationship Id="rId16" Type="http://schemas.openxmlformats.org/officeDocument/2006/relationships/customXml" Target="../ink/ink422.xml"/><Relationship Id="rId37" Type="http://schemas.openxmlformats.org/officeDocument/2006/relationships/image" Target="../media/image426.png"/><Relationship Id="rId58" Type="http://schemas.openxmlformats.org/officeDocument/2006/relationships/customXml" Target="../ink/ink443.xml"/><Relationship Id="rId79" Type="http://schemas.openxmlformats.org/officeDocument/2006/relationships/customXml" Target="../ink/ink454.xml"/><Relationship Id="rId102" Type="http://schemas.openxmlformats.org/officeDocument/2006/relationships/image" Target="../media/image457.png"/><Relationship Id="rId123" Type="http://schemas.openxmlformats.org/officeDocument/2006/relationships/customXml" Target="../ink/ink476.xml"/><Relationship Id="rId144" Type="http://schemas.openxmlformats.org/officeDocument/2006/relationships/customXml" Target="../ink/ink48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6.xml"/><Relationship Id="rId117" Type="http://schemas.openxmlformats.org/officeDocument/2006/relationships/image" Target="../media/image571.png"/><Relationship Id="rId21" Type="http://schemas.openxmlformats.org/officeDocument/2006/relationships/image" Target="../media/image523.png"/><Relationship Id="rId42" Type="http://schemas.openxmlformats.org/officeDocument/2006/relationships/customXml" Target="../ink/ink544.xml"/><Relationship Id="rId47" Type="http://schemas.openxmlformats.org/officeDocument/2006/relationships/image" Target="../media/image536.png"/><Relationship Id="rId63" Type="http://schemas.openxmlformats.org/officeDocument/2006/relationships/image" Target="../media/image544.png"/><Relationship Id="rId68" Type="http://schemas.openxmlformats.org/officeDocument/2006/relationships/customXml" Target="../ink/ink557.xml"/><Relationship Id="rId84" Type="http://schemas.openxmlformats.org/officeDocument/2006/relationships/customXml" Target="../ink/ink565.xml"/><Relationship Id="rId89" Type="http://schemas.openxmlformats.org/officeDocument/2006/relationships/image" Target="../media/image557.png"/><Relationship Id="rId112" Type="http://schemas.openxmlformats.org/officeDocument/2006/relationships/customXml" Target="../ink/ink579.xml"/><Relationship Id="rId133" Type="http://schemas.openxmlformats.org/officeDocument/2006/relationships/customXml" Target="../ink/ink589.xml"/><Relationship Id="rId138" Type="http://schemas.openxmlformats.org/officeDocument/2006/relationships/image" Target="../media/image582.png"/><Relationship Id="rId154" Type="http://schemas.openxmlformats.org/officeDocument/2006/relationships/image" Target="../media/image590.png"/><Relationship Id="rId159" Type="http://schemas.openxmlformats.org/officeDocument/2006/relationships/customXml" Target="../ink/ink602.xml"/><Relationship Id="rId16" Type="http://schemas.openxmlformats.org/officeDocument/2006/relationships/customXml" Target="../ink/ink531.xml"/><Relationship Id="rId107" Type="http://schemas.openxmlformats.org/officeDocument/2006/relationships/image" Target="../media/image566.png"/><Relationship Id="rId11" Type="http://schemas.openxmlformats.org/officeDocument/2006/relationships/image" Target="../media/image518.png"/><Relationship Id="rId32" Type="http://schemas.openxmlformats.org/officeDocument/2006/relationships/customXml" Target="../ink/ink539.xml"/><Relationship Id="rId37" Type="http://schemas.openxmlformats.org/officeDocument/2006/relationships/image" Target="../media/image531.png"/><Relationship Id="rId53" Type="http://schemas.openxmlformats.org/officeDocument/2006/relationships/image" Target="../media/image539.png"/><Relationship Id="rId58" Type="http://schemas.openxmlformats.org/officeDocument/2006/relationships/customXml" Target="../ink/ink552.xml"/><Relationship Id="rId74" Type="http://schemas.openxmlformats.org/officeDocument/2006/relationships/customXml" Target="../ink/ink560.xml"/><Relationship Id="rId79" Type="http://schemas.openxmlformats.org/officeDocument/2006/relationships/image" Target="../media/image552.png"/><Relationship Id="rId102" Type="http://schemas.openxmlformats.org/officeDocument/2006/relationships/customXml" Target="../ink/ink574.xml"/><Relationship Id="rId123" Type="http://schemas.openxmlformats.org/officeDocument/2006/relationships/image" Target="../media/image574.png"/><Relationship Id="rId128" Type="http://schemas.openxmlformats.org/officeDocument/2006/relationships/image" Target="../media/image577.png"/><Relationship Id="rId144" Type="http://schemas.openxmlformats.org/officeDocument/2006/relationships/image" Target="../media/image585.png"/><Relationship Id="rId149" Type="http://schemas.openxmlformats.org/officeDocument/2006/relationships/customXml" Target="../ink/ink597.xml"/><Relationship Id="rId5" Type="http://schemas.openxmlformats.org/officeDocument/2006/relationships/image" Target="../media/image515.png"/><Relationship Id="rId90" Type="http://schemas.openxmlformats.org/officeDocument/2006/relationships/customXml" Target="../ink/ink568.xml"/><Relationship Id="rId95" Type="http://schemas.openxmlformats.org/officeDocument/2006/relationships/image" Target="../media/image560.png"/><Relationship Id="rId160" Type="http://schemas.openxmlformats.org/officeDocument/2006/relationships/image" Target="../media/image593.png"/><Relationship Id="rId165" Type="http://schemas.openxmlformats.org/officeDocument/2006/relationships/customXml" Target="../ink/ink605.xml"/><Relationship Id="rId22" Type="http://schemas.openxmlformats.org/officeDocument/2006/relationships/customXml" Target="../ink/ink534.xml"/><Relationship Id="rId27" Type="http://schemas.openxmlformats.org/officeDocument/2006/relationships/image" Target="../media/image526.png"/><Relationship Id="rId43" Type="http://schemas.openxmlformats.org/officeDocument/2006/relationships/image" Target="../media/image534.png"/><Relationship Id="rId48" Type="http://schemas.openxmlformats.org/officeDocument/2006/relationships/customXml" Target="../ink/ink547.xml"/><Relationship Id="rId64" Type="http://schemas.openxmlformats.org/officeDocument/2006/relationships/customXml" Target="../ink/ink555.xml"/><Relationship Id="rId69" Type="http://schemas.openxmlformats.org/officeDocument/2006/relationships/image" Target="../media/image547.png"/><Relationship Id="rId113" Type="http://schemas.openxmlformats.org/officeDocument/2006/relationships/image" Target="../media/image569.png"/><Relationship Id="rId118" Type="http://schemas.openxmlformats.org/officeDocument/2006/relationships/customXml" Target="../ink/ink582.xml"/><Relationship Id="rId134" Type="http://schemas.openxmlformats.org/officeDocument/2006/relationships/image" Target="../media/image580.png"/><Relationship Id="rId139" Type="http://schemas.openxmlformats.org/officeDocument/2006/relationships/customXml" Target="../ink/ink592.xml"/><Relationship Id="rId80" Type="http://schemas.openxmlformats.org/officeDocument/2006/relationships/customXml" Target="../ink/ink563.xml"/><Relationship Id="rId85" Type="http://schemas.openxmlformats.org/officeDocument/2006/relationships/image" Target="../media/image555.png"/><Relationship Id="rId150" Type="http://schemas.openxmlformats.org/officeDocument/2006/relationships/image" Target="../media/image588.png"/><Relationship Id="rId155" Type="http://schemas.openxmlformats.org/officeDocument/2006/relationships/customXml" Target="../ink/ink600.xml"/><Relationship Id="rId12" Type="http://schemas.openxmlformats.org/officeDocument/2006/relationships/customXml" Target="../ink/ink529.xml"/><Relationship Id="rId17" Type="http://schemas.openxmlformats.org/officeDocument/2006/relationships/image" Target="../media/image521.png"/><Relationship Id="rId33" Type="http://schemas.openxmlformats.org/officeDocument/2006/relationships/image" Target="../media/image529.png"/><Relationship Id="rId38" Type="http://schemas.openxmlformats.org/officeDocument/2006/relationships/customXml" Target="../ink/ink542.xml"/><Relationship Id="rId59" Type="http://schemas.openxmlformats.org/officeDocument/2006/relationships/image" Target="../media/image542.png"/><Relationship Id="rId103" Type="http://schemas.openxmlformats.org/officeDocument/2006/relationships/image" Target="../media/image564.png"/><Relationship Id="rId108" Type="http://schemas.openxmlformats.org/officeDocument/2006/relationships/customXml" Target="../ink/ink577.xml"/><Relationship Id="rId124" Type="http://schemas.openxmlformats.org/officeDocument/2006/relationships/customXml" Target="../ink/ink585.xml"/><Relationship Id="rId129" Type="http://schemas.openxmlformats.org/officeDocument/2006/relationships/customXml" Target="../ink/ink587.xml"/><Relationship Id="rId54" Type="http://schemas.openxmlformats.org/officeDocument/2006/relationships/customXml" Target="../ink/ink550.xml"/><Relationship Id="rId70" Type="http://schemas.openxmlformats.org/officeDocument/2006/relationships/customXml" Target="../ink/ink558.xml"/><Relationship Id="rId75" Type="http://schemas.openxmlformats.org/officeDocument/2006/relationships/image" Target="../media/image550.png"/><Relationship Id="rId91" Type="http://schemas.openxmlformats.org/officeDocument/2006/relationships/image" Target="../media/image558.png"/><Relationship Id="rId96" Type="http://schemas.openxmlformats.org/officeDocument/2006/relationships/customXml" Target="../ink/ink571.xml"/><Relationship Id="rId140" Type="http://schemas.openxmlformats.org/officeDocument/2006/relationships/image" Target="../media/image583.png"/><Relationship Id="rId145" Type="http://schemas.openxmlformats.org/officeDocument/2006/relationships/customXml" Target="../ink/ink595.xml"/><Relationship Id="rId161" Type="http://schemas.openxmlformats.org/officeDocument/2006/relationships/customXml" Target="../ink/ink603.xml"/><Relationship Id="rId166" Type="http://schemas.openxmlformats.org/officeDocument/2006/relationships/image" Target="../media/image59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6.xml"/><Relationship Id="rId15" Type="http://schemas.openxmlformats.org/officeDocument/2006/relationships/image" Target="../media/image520.png"/><Relationship Id="rId23" Type="http://schemas.openxmlformats.org/officeDocument/2006/relationships/image" Target="../media/image524.png"/><Relationship Id="rId28" Type="http://schemas.openxmlformats.org/officeDocument/2006/relationships/customXml" Target="../ink/ink537.xml"/><Relationship Id="rId36" Type="http://schemas.openxmlformats.org/officeDocument/2006/relationships/customXml" Target="../ink/ink541.xml"/><Relationship Id="rId49" Type="http://schemas.openxmlformats.org/officeDocument/2006/relationships/image" Target="../media/image537.png"/><Relationship Id="rId57" Type="http://schemas.openxmlformats.org/officeDocument/2006/relationships/image" Target="../media/image541.png"/><Relationship Id="rId106" Type="http://schemas.openxmlformats.org/officeDocument/2006/relationships/customXml" Target="../ink/ink576.xml"/><Relationship Id="rId114" Type="http://schemas.openxmlformats.org/officeDocument/2006/relationships/customXml" Target="../ink/ink580.xml"/><Relationship Id="rId119" Type="http://schemas.openxmlformats.org/officeDocument/2006/relationships/image" Target="../media/image572.png"/><Relationship Id="rId127" Type="http://schemas.openxmlformats.org/officeDocument/2006/relationships/customXml" Target="../ink/ink586.xml"/><Relationship Id="rId10" Type="http://schemas.openxmlformats.org/officeDocument/2006/relationships/customXml" Target="../ink/ink528.xml"/><Relationship Id="rId31" Type="http://schemas.openxmlformats.org/officeDocument/2006/relationships/image" Target="../media/image528.png"/><Relationship Id="rId44" Type="http://schemas.openxmlformats.org/officeDocument/2006/relationships/customXml" Target="../ink/ink545.xml"/><Relationship Id="rId52" Type="http://schemas.openxmlformats.org/officeDocument/2006/relationships/customXml" Target="../ink/ink549.xml"/><Relationship Id="rId60" Type="http://schemas.openxmlformats.org/officeDocument/2006/relationships/customXml" Target="../ink/ink553.xml"/><Relationship Id="rId65" Type="http://schemas.openxmlformats.org/officeDocument/2006/relationships/image" Target="../media/image545.png"/><Relationship Id="rId73" Type="http://schemas.openxmlformats.org/officeDocument/2006/relationships/image" Target="../media/image549.png"/><Relationship Id="rId78" Type="http://schemas.openxmlformats.org/officeDocument/2006/relationships/customXml" Target="../ink/ink562.xml"/><Relationship Id="rId81" Type="http://schemas.openxmlformats.org/officeDocument/2006/relationships/image" Target="../media/image553.png"/><Relationship Id="rId86" Type="http://schemas.openxmlformats.org/officeDocument/2006/relationships/customXml" Target="../ink/ink566.xml"/><Relationship Id="rId94" Type="http://schemas.openxmlformats.org/officeDocument/2006/relationships/customXml" Target="../ink/ink570.xml"/><Relationship Id="rId99" Type="http://schemas.openxmlformats.org/officeDocument/2006/relationships/image" Target="../media/image562.png"/><Relationship Id="rId101" Type="http://schemas.openxmlformats.org/officeDocument/2006/relationships/image" Target="../media/image563.png"/><Relationship Id="rId122" Type="http://schemas.openxmlformats.org/officeDocument/2006/relationships/customXml" Target="../ink/ink584.xml"/><Relationship Id="rId130" Type="http://schemas.openxmlformats.org/officeDocument/2006/relationships/image" Target="../media/image578.png"/><Relationship Id="rId135" Type="http://schemas.openxmlformats.org/officeDocument/2006/relationships/customXml" Target="../ink/ink590.xml"/><Relationship Id="rId143" Type="http://schemas.openxmlformats.org/officeDocument/2006/relationships/customXml" Target="../ink/ink594.xml"/><Relationship Id="rId148" Type="http://schemas.openxmlformats.org/officeDocument/2006/relationships/image" Target="../media/image587.png"/><Relationship Id="rId151" Type="http://schemas.openxmlformats.org/officeDocument/2006/relationships/customXml" Target="../ink/ink598.xml"/><Relationship Id="rId156" Type="http://schemas.openxmlformats.org/officeDocument/2006/relationships/image" Target="../media/image591.png"/><Relationship Id="rId164" Type="http://schemas.openxmlformats.org/officeDocument/2006/relationships/image" Target="../media/image331.png"/><Relationship Id="rId4" Type="http://schemas.openxmlformats.org/officeDocument/2006/relationships/customXml" Target="../ink/ink525.xml"/><Relationship Id="rId9" Type="http://schemas.openxmlformats.org/officeDocument/2006/relationships/image" Target="../media/image517.png"/><Relationship Id="rId13" Type="http://schemas.openxmlformats.org/officeDocument/2006/relationships/image" Target="../media/image519.png"/><Relationship Id="rId18" Type="http://schemas.openxmlformats.org/officeDocument/2006/relationships/customXml" Target="../ink/ink532.xml"/><Relationship Id="rId39" Type="http://schemas.openxmlformats.org/officeDocument/2006/relationships/image" Target="../media/image532.png"/><Relationship Id="rId109" Type="http://schemas.openxmlformats.org/officeDocument/2006/relationships/image" Target="../media/image567.png"/><Relationship Id="rId34" Type="http://schemas.openxmlformats.org/officeDocument/2006/relationships/customXml" Target="../ink/ink540.xml"/><Relationship Id="rId50" Type="http://schemas.openxmlformats.org/officeDocument/2006/relationships/customXml" Target="../ink/ink548.xml"/><Relationship Id="rId55" Type="http://schemas.openxmlformats.org/officeDocument/2006/relationships/image" Target="../media/image540.png"/><Relationship Id="rId76" Type="http://schemas.openxmlformats.org/officeDocument/2006/relationships/customXml" Target="../ink/ink561.xml"/><Relationship Id="rId97" Type="http://schemas.openxmlformats.org/officeDocument/2006/relationships/image" Target="../media/image561.png"/><Relationship Id="rId104" Type="http://schemas.openxmlformats.org/officeDocument/2006/relationships/customXml" Target="../ink/ink575.xml"/><Relationship Id="rId120" Type="http://schemas.openxmlformats.org/officeDocument/2006/relationships/customXml" Target="../ink/ink583.xml"/><Relationship Id="rId125" Type="http://schemas.openxmlformats.org/officeDocument/2006/relationships/image" Target="../media/image575.png"/><Relationship Id="rId141" Type="http://schemas.openxmlformats.org/officeDocument/2006/relationships/customXml" Target="../ink/ink593.xml"/><Relationship Id="rId146" Type="http://schemas.openxmlformats.org/officeDocument/2006/relationships/image" Target="../media/image586.png"/><Relationship Id="rId167" Type="http://schemas.openxmlformats.org/officeDocument/2006/relationships/customXml" Target="../ink/ink606.xml"/><Relationship Id="rId7" Type="http://schemas.openxmlformats.org/officeDocument/2006/relationships/image" Target="../media/image516.png"/><Relationship Id="rId71" Type="http://schemas.openxmlformats.org/officeDocument/2006/relationships/image" Target="../media/image548.png"/><Relationship Id="rId92" Type="http://schemas.openxmlformats.org/officeDocument/2006/relationships/customXml" Target="../ink/ink569.xml"/><Relationship Id="rId162" Type="http://schemas.openxmlformats.org/officeDocument/2006/relationships/image" Target="../media/image594.png"/><Relationship Id="rId2" Type="http://schemas.openxmlformats.org/officeDocument/2006/relationships/customXml" Target="../ink/ink524.xml"/><Relationship Id="rId29" Type="http://schemas.openxmlformats.org/officeDocument/2006/relationships/image" Target="../media/image527.png"/><Relationship Id="rId24" Type="http://schemas.openxmlformats.org/officeDocument/2006/relationships/customXml" Target="../ink/ink535.xml"/><Relationship Id="rId40" Type="http://schemas.openxmlformats.org/officeDocument/2006/relationships/customXml" Target="../ink/ink543.xml"/><Relationship Id="rId45" Type="http://schemas.openxmlformats.org/officeDocument/2006/relationships/image" Target="../media/image535.png"/><Relationship Id="rId66" Type="http://schemas.openxmlformats.org/officeDocument/2006/relationships/customXml" Target="../ink/ink556.xml"/><Relationship Id="rId87" Type="http://schemas.openxmlformats.org/officeDocument/2006/relationships/image" Target="../media/image556.png"/><Relationship Id="rId110" Type="http://schemas.openxmlformats.org/officeDocument/2006/relationships/customXml" Target="../ink/ink578.xml"/><Relationship Id="rId115" Type="http://schemas.openxmlformats.org/officeDocument/2006/relationships/image" Target="../media/image570.png"/><Relationship Id="rId131" Type="http://schemas.openxmlformats.org/officeDocument/2006/relationships/customXml" Target="../ink/ink588.xml"/><Relationship Id="rId136" Type="http://schemas.openxmlformats.org/officeDocument/2006/relationships/image" Target="../media/image581.png"/><Relationship Id="rId157" Type="http://schemas.openxmlformats.org/officeDocument/2006/relationships/customXml" Target="../ink/ink601.xml"/><Relationship Id="rId61" Type="http://schemas.openxmlformats.org/officeDocument/2006/relationships/image" Target="../media/image543.png"/><Relationship Id="rId82" Type="http://schemas.openxmlformats.org/officeDocument/2006/relationships/customXml" Target="../ink/ink564.xml"/><Relationship Id="rId152" Type="http://schemas.openxmlformats.org/officeDocument/2006/relationships/image" Target="../media/image589.png"/><Relationship Id="rId19" Type="http://schemas.openxmlformats.org/officeDocument/2006/relationships/image" Target="../media/image522.png"/><Relationship Id="rId14" Type="http://schemas.openxmlformats.org/officeDocument/2006/relationships/customXml" Target="../ink/ink530.xml"/><Relationship Id="rId30" Type="http://schemas.openxmlformats.org/officeDocument/2006/relationships/customXml" Target="../ink/ink538.xml"/><Relationship Id="rId35" Type="http://schemas.openxmlformats.org/officeDocument/2006/relationships/image" Target="../media/image530.png"/><Relationship Id="rId56" Type="http://schemas.openxmlformats.org/officeDocument/2006/relationships/customXml" Target="../ink/ink551.xml"/><Relationship Id="rId77" Type="http://schemas.openxmlformats.org/officeDocument/2006/relationships/image" Target="../media/image551.png"/><Relationship Id="rId100" Type="http://schemas.openxmlformats.org/officeDocument/2006/relationships/customXml" Target="../ink/ink573.xml"/><Relationship Id="rId105" Type="http://schemas.openxmlformats.org/officeDocument/2006/relationships/image" Target="../media/image565.png"/><Relationship Id="rId126" Type="http://schemas.openxmlformats.org/officeDocument/2006/relationships/image" Target="../media/image576.png"/><Relationship Id="rId147" Type="http://schemas.openxmlformats.org/officeDocument/2006/relationships/customXml" Target="../ink/ink596.xml"/><Relationship Id="rId168" Type="http://schemas.openxmlformats.org/officeDocument/2006/relationships/image" Target="../media/image596.png"/><Relationship Id="rId8" Type="http://schemas.openxmlformats.org/officeDocument/2006/relationships/customXml" Target="../ink/ink527.xml"/><Relationship Id="rId51" Type="http://schemas.openxmlformats.org/officeDocument/2006/relationships/image" Target="../media/image538.png"/><Relationship Id="rId72" Type="http://schemas.openxmlformats.org/officeDocument/2006/relationships/customXml" Target="../ink/ink559.xml"/><Relationship Id="rId93" Type="http://schemas.openxmlformats.org/officeDocument/2006/relationships/image" Target="../media/image559.png"/><Relationship Id="rId98" Type="http://schemas.openxmlformats.org/officeDocument/2006/relationships/customXml" Target="../ink/ink572.xml"/><Relationship Id="rId121" Type="http://schemas.openxmlformats.org/officeDocument/2006/relationships/image" Target="../media/image573.png"/><Relationship Id="rId142" Type="http://schemas.openxmlformats.org/officeDocument/2006/relationships/image" Target="../media/image584.png"/><Relationship Id="rId163" Type="http://schemas.openxmlformats.org/officeDocument/2006/relationships/customXml" Target="../ink/ink604.xml"/><Relationship Id="rId3" Type="http://schemas.openxmlformats.org/officeDocument/2006/relationships/image" Target="../media/image514.png"/><Relationship Id="rId25" Type="http://schemas.openxmlformats.org/officeDocument/2006/relationships/image" Target="../media/image525.png"/><Relationship Id="rId46" Type="http://schemas.openxmlformats.org/officeDocument/2006/relationships/customXml" Target="../ink/ink546.xml"/><Relationship Id="rId67" Type="http://schemas.openxmlformats.org/officeDocument/2006/relationships/image" Target="../media/image546.png"/><Relationship Id="rId116" Type="http://schemas.openxmlformats.org/officeDocument/2006/relationships/customXml" Target="../ink/ink581.xml"/><Relationship Id="rId137" Type="http://schemas.openxmlformats.org/officeDocument/2006/relationships/customXml" Target="../ink/ink591.xml"/><Relationship Id="rId158" Type="http://schemas.openxmlformats.org/officeDocument/2006/relationships/image" Target="../media/image592.png"/><Relationship Id="rId20" Type="http://schemas.openxmlformats.org/officeDocument/2006/relationships/customXml" Target="../ink/ink533.xml"/><Relationship Id="rId41" Type="http://schemas.openxmlformats.org/officeDocument/2006/relationships/image" Target="../media/image533.png"/><Relationship Id="rId62" Type="http://schemas.openxmlformats.org/officeDocument/2006/relationships/customXml" Target="../ink/ink554.xml"/><Relationship Id="rId83" Type="http://schemas.openxmlformats.org/officeDocument/2006/relationships/image" Target="../media/image554.png"/><Relationship Id="rId88" Type="http://schemas.openxmlformats.org/officeDocument/2006/relationships/customXml" Target="../ink/ink567.xml"/><Relationship Id="rId111" Type="http://schemas.openxmlformats.org/officeDocument/2006/relationships/image" Target="../media/image568.png"/><Relationship Id="rId132" Type="http://schemas.openxmlformats.org/officeDocument/2006/relationships/image" Target="../media/image579.png"/><Relationship Id="rId153" Type="http://schemas.openxmlformats.org/officeDocument/2006/relationships/customXml" Target="../ink/ink59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19.xml"/><Relationship Id="rId117" Type="http://schemas.openxmlformats.org/officeDocument/2006/relationships/image" Target="../media/image653.png"/><Relationship Id="rId21" Type="http://schemas.openxmlformats.org/officeDocument/2006/relationships/image" Target="../media/image606.png"/><Relationship Id="rId42" Type="http://schemas.openxmlformats.org/officeDocument/2006/relationships/customXml" Target="../ink/ink627.xml"/><Relationship Id="rId47" Type="http://schemas.openxmlformats.org/officeDocument/2006/relationships/image" Target="../media/image619.png"/><Relationship Id="rId63" Type="http://schemas.openxmlformats.org/officeDocument/2006/relationships/image" Target="../media/image627.png"/><Relationship Id="rId68" Type="http://schemas.openxmlformats.org/officeDocument/2006/relationships/customXml" Target="../ink/ink640.xml"/><Relationship Id="rId84" Type="http://schemas.openxmlformats.org/officeDocument/2006/relationships/customXml" Target="../ink/ink648.xml"/><Relationship Id="rId89" Type="http://schemas.openxmlformats.org/officeDocument/2006/relationships/image" Target="../media/image639.png"/><Relationship Id="rId112" Type="http://schemas.openxmlformats.org/officeDocument/2006/relationships/customXml" Target="../ink/ink662.xml"/><Relationship Id="rId133" Type="http://schemas.openxmlformats.org/officeDocument/2006/relationships/image" Target="../media/image661.png"/><Relationship Id="rId138" Type="http://schemas.openxmlformats.org/officeDocument/2006/relationships/customXml" Target="../ink/ink675.xml"/><Relationship Id="rId154" Type="http://schemas.openxmlformats.org/officeDocument/2006/relationships/customXml" Target="../ink/ink683.xml"/><Relationship Id="rId159" Type="http://schemas.openxmlformats.org/officeDocument/2006/relationships/image" Target="../media/image674.png"/><Relationship Id="rId175" Type="http://schemas.openxmlformats.org/officeDocument/2006/relationships/image" Target="../media/image682.png"/><Relationship Id="rId170" Type="http://schemas.openxmlformats.org/officeDocument/2006/relationships/customXml" Target="../ink/ink691.xml"/><Relationship Id="rId16" Type="http://schemas.openxmlformats.org/officeDocument/2006/relationships/customXml" Target="../ink/ink614.xml"/><Relationship Id="rId107" Type="http://schemas.openxmlformats.org/officeDocument/2006/relationships/image" Target="../media/image648.png"/><Relationship Id="rId11" Type="http://schemas.openxmlformats.org/officeDocument/2006/relationships/image" Target="../media/image601.png"/><Relationship Id="rId32" Type="http://schemas.openxmlformats.org/officeDocument/2006/relationships/customXml" Target="../ink/ink622.xml"/><Relationship Id="rId37" Type="http://schemas.openxmlformats.org/officeDocument/2006/relationships/image" Target="../media/image614.png"/><Relationship Id="rId53" Type="http://schemas.openxmlformats.org/officeDocument/2006/relationships/image" Target="../media/image622.png"/><Relationship Id="rId58" Type="http://schemas.openxmlformats.org/officeDocument/2006/relationships/customXml" Target="../ink/ink635.xml"/><Relationship Id="rId74" Type="http://schemas.openxmlformats.org/officeDocument/2006/relationships/customXml" Target="../ink/ink643.xml"/><Relationship Id="rId79" Type="http://schemas.openxmlformats.org/officeDocument/2006/relationships/image" Target="../media/image635.png"/><Relationship Id="rId102" Type="http://schemas.openxmlformats.org/officeDocument/2006/relationships/customXml" Target="../ink/ink657.xml"/><Relationship Id="rId123" Type="http://schemas.openxmlformats.org/officeDocument/2006/relationships/image" Target="../media/image656.png"/><Relationship Id="rId128" Type="http://schemas.openxmlformats.org/officeDocument/2006/relationships/customXml" Target="../ink/ink670.xml"/><Relationship Id="rId144" Type="http://schemas.openxmlformats.org/officeDocument/2006/relationships/customXml" Target="../ink/ink678.xml"/><Relationship Id="rId149" Type="http://schemas.openxmlformats.org/officeDocument/2006/relationships/image" Target="../media/image669.png"/><Relationship Id="rId5" Type="http://schemas.openxmlformats.org/officeDocument/2006/relationships/image" Target="../media/image598.png"/><Relationship Id="rId90" Type="http://schemas.openxmlformats.org/officeDocument/2006/relationships/customXml" Target="../ink/ink651.xml"/><Relationship Id="rId95" Type="http://schemas.openxmlformats.org/officeDocument/2006/relationships/image" Target="../media/image642.png"/><Relationship Id="rId160" Type="http://schemas.openxmlformats.org/officeDocument/2006/relationships/customXml" Target="../ink/ink686.xml"/><Relationship Id="rId165" Type="http://schemas.openxmlformats.org/officeDocument/2006/relationships/image" Target="../media/image677.png"/><Relationship Id="rId22" Type="http://schemas.openxmlformats.org/officeDocument/2006/relationships/customXml" Target="../ink/ink617.xml"/><Relationship Id="rId27" Type="http://schemas.openxmlformats.org/officeDocument/2006/relationships/image" Target="../media/image609.png"/><Relationship Id="rId43" Type="http://schemas.openxmlformats.org/officeDocument/2006/relationships/image" Target="../media/image617.png"/><Relationship Id="rId48" Type="http://schemas.openxmlformats.org/officeDocument/2006/relationships/customXml" Target="../ink/ink630.xml"/><Relationship Id="rId64" Type="http://schemas.openxmlformats.org/officeDocument/2006/relationships/customXml" Target="../ink/ink638.xml"/><Relationship Id="rId69" Type="http://schemas.openxmlformats.org/officeDocument/2006/relationships/image" Target="../media/image630.png"/><Relationship Id="rId113" Type="http://schemas.openxmlformats.org/officeDocument/2006/relationships/image" Target="../media/image651.png"/><Relationship Id="rId118" Type="http://schemas.openxmlformats.org/officeDocument/2006/relationships/customXml" Target="../ink/ink665.xml"/><Relationship Id="rId134" Type="http://schemas.openxmlformats.org/officeDocument/2006/relationships/customXml" Target="../ink/ink673.xml"/><Relationship Id="rId139" Type="http://schemas.openxmlformats.org/officeDocument/2006/relationships/image" Target="../media/image664.png"/><Relationship Id="rId80" Type="http://schemas.openxmlformats.org/officeDocument/2006/relationships/customXml" Target="../ink/ink646.xml"/><Relationship Id="rId85" Type="http://schemas.openxmlformats.org/officeDocument/2006/relationships/image" Target="../media/image637.png"/><Relationship Id="rId150" Type="http://schemas.openxmlformats.org/officeDocument/2006/relationships/customXml" Target="../ink/ink681.xml"/><Relationship Id="rId155" Type="http://schemas.openxmlformats.org/officeDocument/2006/relationships/image" Target="../media/image672.png"/><Relationship Id="rId171" Type="http://schemas.openxmlformats.org/officeDocument/2006/relationships/image" Target="../media/image680.png"/><Relationship Id="rId176" Type="http://schemas.openxmlformats.org/officeDocument/2006/relationships/customXml" Target="../ink/ink694.xml"/><Relationship Id="rId12" Type="http://schemas.openxmlformats.org/officeDocument/2006/relationships/customXml" Target="../ink/ink612.xml"/><Relationship Id="rId17" Type="http://schemas.openxmlformats.org/officeDocument/2006/relationships/image" Target="../media/image604.png"/><Relationship Id="rId33" Type="http://schemas.openxmlformats.org/officeDocument/2006/relationships/image" Target="../media/image612.png"/><Relationship Id="rId38" Type="http://schemas.openxmlformats.org/officeDocument/2006/relationships/customXml" Target="../ink/ink625.xml"/><Relationship Id="rId59" Type="http://schemas.openxmlformats.org/officeDocument/2006/relationships/image" Target="../media/image625.png"/><Relationship Id="rId103" Type="http://schemas.openxmlformats.org/officeDocument/2006/relationships/image" Target="../media/image646.png"/><Relationship Id="rId108" Type="http://schemas.openxmlformats.org/officeDocument/2006/relationships/customXml" Target="../ink/ink660.xml"/><Relationship Id="rId124" Type="http://schemas.openxmlformats.org/officeDocument/2006/relationships/customXml" Target="../ink/ink668.xml"/><Relationship Id="rId129" Type="http://schemas.openxmlformats.org/officeDocument/2006/relationships/image" Target="../media/image659.png"/><Relationship Id="rId54" Type="http://schemas.openxmlformats.org/officeDocument/2006/relationships/customXml" Target="../ink/ink633.xml"/><Relationship Id="rId70" Type="http://schemas.openxmlformats.org/officeDocument/2006/relationships/customXml" Target="../ink/ink641.xml"/><Relationship Id="rId75" Type="http://schemas.openxmlformats.org/officeDocument/2006/relationships/image" Target="../media/image633.png"/><Relationship Id="rId91" Type="http://schemas.openxmlformats.org/officeDocument/2006/relationships/image" Target="../media/image640.png"/><Relationship Id="rId96" Type="http://schemas.openxmlformats.org/officeDocument/2006/relationships/customXml" Target="../ink/ink654.xml"/><Relationship Id="rId140" Type="http://schemas.openxmlformats.org/officeDocument/2006/relationships/customXml" Target="../ink/ink676.xml"/><Relationship Id="rId145" Type="http://schemas.openxmlformats.org/officeDocument/2006/relationships/image" Target="../media/image667.png"/><Relationship Id="rId161" Type="http://schemas.openxmlformats.org/officeDocument/2006/relationships/image" Target="../media/image675.png"/><Relationship Id="rId166" Type="http://schemas.openxmlformats.org/officeDocument/2006/relationships/customXml" Target="../ink/ink6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9.xml"/><Relationship Id="rId23" Type="http://schemas.openxmlformats.org/officeDocument/2006/relationships/image" Target="../media/image607.png"/><Relationship Id="rId28" Type="http://schemas.openxmlformats.org/officeDocument/2006/relationships/customXml" Target="../ink/ink620.xml"/><Relationship Id="rId49" Type="http://schemas.openxmlformats.org/officeDocument/2006/relationships/image" Target="../media/image620.png"/><Relationship Id="rId114" Type="http://schemas.openxmlformats.org/officeDocument/2006/relationships/customXml" Target="../ink/ink663.xml"/><Relationship Id="rId119" Type="http://schemas.openxmlformats.org/officeDocument/2006/relationships/image" Target="../media/image654.png"/><Relationship Id="rId10" Type="http://schemas.openxmlformats.org/officeDocument/2006/relationships/customXml" Target="../ink/ink611.xml"/><Relationship Id="rId31" Type="http://schemas.openxmlformats.org/officeDocument/2006/relationships/image" Target="../media/image611.png"/><Relationship Id="rId44" Type="http://schemas.openxmlformats.org/officeDocument/2006/relationships/customXml" Target="../ink/ink628.xml"/><Relationship Id="rId52" Type="http://schemas.openxmlformats.org/officeDocument/2006/relationships/customXml" Target="../ink/ink632.xml"/><Relationship Id="rId60" Type="http://schemas.openxmlformats.org/officeDocument/2006/relationships/customXml" Target="../ink/ink636.xml"/><Relationship Id="rId65" Type="http://schemas.openxmlformats.org/officeDocument/2006/relationships/image" Target="../media/image628.png"/><Relationship Id="rId73" Type="http://schemas.openxmlformats.org/officeDocument/2006/relationships/image" Target="../media/image632.png"/><Relationship Id="rId78" Type="http://schemas.openxmlformats.org/officeDocument/2006/relationships/customXml" Target="../ink/ink645.xml"/><Relationship Id="rId81" Type="http://schemas.openxmlformats.org/officeDocument/2006/relationships/image" Target="../media/image636.png"/><Relationship Id="rId86" Type="http://schemas.openxmlformats.org/officeDocument/2006/relationships/customXml" Target="../ink/ink649.xml"/><Relationship Id="rId94" Type="http://schemas.openxmlformats.org/officeDocument/2006/relationships/customXml" Target="../ink/ink653.xml"/><Relationship Id="rId99" Type="http://schemas.openxmlformats.org/officeDocument/2006/relationships/image" Target="../media/image644.png"/><Relationship Id="rId101" Type="http://schemas.openxmlformats.org/officeDocument/2006/relationships/image" Target="../media/image645.png"/><Relationship Id="rId122" Type="http://schemas.openxmlformats.org/officeDocument/2006/relationships/customXml" Target="../ink/ink667.xml"/><Relationship Id="rId130" Type="http://schemas.openxmlformats.org/officeDocument/2006/relationships/customXml" Target="../ink/ink671.xml"/><Relationship Id="rId135" Type="http://schemas.openxmlformats.org/officeDocument/2006/relationships/image" Target="../media/image662.png"/><Relationship Id="rId143" Type="http://schemas.openxmlformats.org/officeDocument/2006/relationships/image" Target="../media/image666.png"/><Relationship Id="rId148" Type="http://schemas.openxmlformats.org/officeDocument/2006/relationships/customXml" Target="../ink/ink680.xml"/><Relationship Id="rId151" Type="http://schemas.openxmlformats.org/officeDocument/2006/relationships/image" Target="../media/image670.png"/><Relationship Id="rId156" Type="http://schemas.openxmlformats.org/officeDocument/2006/relationships/customXml" Target="../ink/ink684.xml"/><Relationship Id="rId164" Type="http://schemas.openxmlformats.org/officeDocument/2006/relationships/customXml" Target="../ink/ink688.xml"/><Relationship Id="rId169" Type="http://schemas.openxmlformats.org/officeDocument/2006/relationships/image" Target="../media/image679.png"/><Relationship Id="rId177" Type="http://schemas.openxmlformats.org/officeDocument/2006/relationships/image" Target="../media/image683.png"/><Relationship Id="rId4" Type="http://schemas.openxmlformats.org/officeDocument/2006/relationships/customXml" Target="../ink/ink608.xml"/><Relationship Id="rId9" Type="http://schemas.openxmlformats.org/officeDocument/2006/relationships/image" Target="../media/image600.png"/><Relationship Id="rId172" Type="http://schemas.openxmlformats.org/officeDocument/2006/relationships/customXml" Target="../ink/ink692.xml"/><Relationship Id="rId13" Type="http://schemas.openxmlformats.org/officeDocument/2006/relationships/image" Target="../media/image602.png"/><Relationship Id="rId18" Type="http://schemas.openxmlformats.org/officeDocument/2006/relationships/customXml" Target="../ink/ink615.xml"/><Relationship Id="rId39" Type="http://schemas.openxmlformats.org/officeDocument/2006/relationships/image" Target="../media/image615.png"/><Relationship Id="rId109" Type="http://schemas.openxmlformats.org/officeDocument/2006/relationships/image" Target="../media/image649.png"/><Relationship Id="rId34" Type="http://schemas.openxmlformats.org/officeDocument/2006/relationships/customXml" Target="../ink/ink623.xml"/><Relationship Id="rId50" Type="http://schemas.openxmlformats.org/officeDocument/2006/relationships/customXml" Target="../ink/ink631.xml"/><Relationship Id="rId55" Type="http://schemas.openxmlformats.org/officeDocument/2006/relationships/image" Target="../media/image623.png"/><Relationship Id="rId76" Type="http://schemas.openxmlformats.org/officeDocument/2006/relationships/customXml" Target="../ink/ink644.xml"/><Relationship Id="rId97" Type="http://schemas.openxmlformats.org/officeDocument/2006/relationships/image" Target="../media/image643.png"/><Relationship Id="rId104" Type="http://schemas.openxmlformats.org/officeDocument/2006/relationships/customXml" Target="../ink/ink658.xml"/><Relationship Id="rId120" Type="http://schemas.openxmlformats.org/officeDocument/2006/relationships/customXml" Target="../ink/ink666.xml"/><Relationship Id="rId125" Type="http://schemas.openxmlformats.org/officeDocument/2006/relationships/image" Target="../media/image657.png"/><Relationship Id="rId141" Type="http://schemas.openxmlformats.org/officeDocument/2006/relationships/image" Target="../media/image665.png"/><Relationship Id="rId146" Type="http://schemas.openxmlformats.org/officeDocument/2006/relationships/customXml" Target="../ink/ink679.xml"/><Relationship Id="rId167" Type="http://schemas.openxmlformats.org/officeDocument/2006/relationships/image" Target="../media/image678.png"/><Relationship Id="rId7" Type="http://schemas.openxmlformats.org/officeDocument/2006/relationships/image" Target="../media/image599.png"/><Relationship Id="rId71" Type="http://schemas.openxmlformats.org/officeDocument/2006/relationships/image" Target="../media/image631.png"/><Relationship Id="rId92" Type="http://schemas.openxmlformats.org/officeDocument/2006/relationships/customXml" Target="../ink/ink652.xml"/><Relationship Id="rId162" Type="http://schemas.openxmlformats.org/officeDocument/2006/relationships/customXml" Target="../ink/ink687.xml"/><Relationship Id="rId2" Type="http://schemas.openxmlformats.org/officeDocument/2006/relationships/customXml" Target="../ink/ink607.xml"/><Relationship Id="rId29" Type="http://schemas.openxmlformats.org/officeDocument/2006/relationships/image" Target="../media/image610.png"/><Relationship Id="rId24" Type="http://schemas.openxmlformats.org/officeDocument/2006/relationships/customXml" Target="../ink/ink618.xml"/><Relationship Id="rId40" Type="http://schemas.openxmlformats.org/officeDocument/2006/relationships/customXml" Target="../ink/ink626.xml"/><Relationship Id="rId45" Type="http://schemas.openxmlformats.org/officeDocument/2006/relationships/image" Target="../media/image618.png"/><Relationship Id="rId66" Type="http://schemas.openxmlformats.org/officeDocument/2006/relationships/customXml" Target="../ink/ink639.xml"/><Relationship Id="rId87" Type="http://schemas.openxmlformats.org/officeDocument/2006/relationships/image" Target="../media/image638.png"/><Relationship Id="rId110" Type="http://schemas.openxmlformats.org/officeDocument/2006/relationships/customXml" Target="../ink/ink661.xml"/><Relationship Id="rId115" Type="http://schemas.openxmlformats.org/officeDocument/2006/relationships/image" Target="../media/image652.png"/><Relationship Id="rId131" Type="http://schemas.openxmlformats.org/officeDocument/2006/relationships/image" Target="../media/image660.png"/><Relationship Id="rId136" Type="http://schemas.openxmlformats.org/officeDocument/2006/relationships/customXml" Target="../ink/ink674.xml"/><Relationship Id="rId157" Type="http://schemas.openxmlformats.org/officeDocument/2006/relationships/image" Target="../media/image673.png"/><Relationship Id="rId61" Type="http://schemas.openxmlformats.org/officeDocument/2006/relationships/image" Target="../media/image626.png"/><Relationship Id="rId82" Type="http://schemas.openxmlformats.org/officeDocument/2006/relationships/customXml" Target="../ink/ink647.xml"/><Relationship Id="rId152" Type="http://schemas.openxmlformats.org/officeDocument/2006/relationships/customXml" Target="../ink/ink682.xml"/><Relationship Id="rId173" Type="http://schemas.openxmlformats.org/officeDocument/2006/relationships/image" Target="../media/image681.png"/><Relationship Id="rId19" Type="http://schemas.openxmlformats.org/officeDocument/2006/relationships/image" Target="../media/image605.png"/><Relationship Id="rId14" Type="http://schemas.openxmlformats.org/officeDocument/2006/relationships/customXml" Target="../ink/ink613.xml"/><Relationship Id="rId30" Type="http://schemas.openxmlformats.org/officeDocument/2006/relationships/customXml" Target="../ink/ink621.xml"/><Relationship Id="rId35" Type="http://schemas.openxmlformats.org/officeDocument/2006/relationships/image" Target="../media/image613.png"/><Relationship Id="rId56" Type="http://schemas.openxmlformats.org/officeDocument/2006/relationships/customXml" Target="../ink/ink634.xml"/><Relationship Id="rId77" Type="http://schemas.openxmlformats.org/officeDocument/2006/relationships/image" Target="../media/image634.png"/><Relationship Id="rId100" Type="http://schemas.openxmlformats.org/officeDocument/2006/relationships/customXml" Target="../ink/ink656.xml"/><Relationship Id="rId105" Type="http://schemas.openxmlformats.org/officeDocument/2006/relationships/image" Target="../media/image647.png"/><Relationship Id="rId126" Type="http://schemas.openxmlformats.org/officeDocument/2006/relationships/customXml" Target="../ink/ink669.xml"/><Relationship Id="rId147" Type="http://schemas.openxmlformats.org/officeDocument/2006/relationships/image" Target="../media/image668.png"/><Relationship Id="rId168" Type="http://schemas.openxmlformats.org/officeDocument/2006/relationships/customXml" Target="../ink/ink690.xml"/><Relationship Id="rId8" Type="http://schemas.openxmlformats.org/officeDocument/2006/relationships/customXml" Target="../ink/ink610.xml"/><Relationship Id="rId51" Type="http://schemas.openxmlformats.org/officeDocument/2006/relationships/image" Target="../media/image621.png"/><Relationship Id="rId72" Type="http://schemas.openxmlformats.org/officeDocument/2006/relationships/customXml" Target="../ink/ink642.xml"/><Relationship Id="rId93" Type="http://schemas.openxmlformats.org/officeDocument/2006/relationships/image" Target="../media/image641.png"/><Relationship Id="rId98" Type="http://schemas.openxmlformats.org/officeDocument/2006/relationships/customXml" Target="../ink/ink655.xml"/><Relationship Id="rId121" Type="http://schemas.openxmlformats.org/officeDocument/2006/relationships/image" Target="../media/image655.png"/><Relationship Id="rId142" Type="http://schemas.openxmlformats.org/officeDocument/2006/relationships/customXml" Target="../ink/ink677.xml"/><Relationship Id="rId163" Type="http://schemas.openxmlformats.org/officeDocument/2006/relationships/image" Target="../media/image676.png"/><Relationship Id="rId3" Type="http://schemas.openxmlformats.org/officeDocument/2006/relationships/image" Target="../media/image597.png"/><Relationship Id="rId25" Type="http://schemas.openxmlformats.org/officeDocument/2006/relationships/image" Target="../media/image608.png"/><Relationship Id="rId46" Type="http://schemas.openxmlformats.org/officeDocument/2006/relationships/customXml" Target="../ink/ink629.xml"/><Relationship Id="rId67" Type="http://schemas.openxmlformats.org/officeDocument/2006/relationships/image" Target="../media/image629.png"/><Relationship Id="rId116" Type="http://schemas.openxmlformats.org/officeDocument/2006/relationships/customXml" Target="../ink/ink664.xml"/><Relationship Id="rId137" Type="http://schemas.openxmlformats.org/officeDocument/2006/relationships/image" Target="../media/image663.png"/><Relationship Id="rId158" Type="http://schemas.openxmlformats.org/officeDocument/2006/relationships/customXml" Target="../ink/ink685.xml"/><Relationship Id="rId20" Type="http://schemas.openxmlformats.org/officeDocument/2006/relationships/customXml" Target="../ink/ink616.xml"/><Relationship Id="rId41" Type="http://schemas.openxmlformats.org/officeDocument/2006/relationships/image" Target="../media/image616.png"/><Relationship Id="rId62" Type="http://schemas.openxmlformats.org/officeDocument/2006/relationships/customXml" Target="../ink/ink637.xml"/><Relationship Id="rId83" Type="http://schemas.openxmlformats.org/officeDocument/2006/relationships/image" Target="../media/image471.png"/><Relationship Id="rId88" Type="http://schemas.openxmlformats.org/officeDocument/2006/relationships/customXml" Target="../ink/ink650.xml"/><Relationship Id="rId111" Type="http://schemas.openxmlformats.org/officeDocument/2006/relationships/image" Target="../media/image650.png"/><Relationship Id="rId132" Type="http://schemas.openxmlformats.org/officeDocument/2006/relationships/customXml" Target="../ink/ink672.xml"/><Relationship Id="rId153" Type="http://schemas.openxmlformats.org/officeDocument/2006/relationships/image" Target="../media/image671.png"/><Relationship Id="rId174" Type="http://schemas.openxmlformats.org/officeDocument/2006/relationships/customXml" Target="../ink/ink693.xml"/><Relationship Id="rId15" Type="http://schemas.openxmlformats.org/officeDocument/2006/relationships/image" Target="../media/image603.png"/><Relationship Id="rId36" Type="http://schemas.openxmlformats.org/officeDocument/2006/relationships/customXml" Target="../ink/ink624.xml"/><Relationship Id="rId57" Type="http://schemas.openxmlformats.org/officeDocument/2006/relationships/image" Target="../media/image624.png"/><Relationship Id="rId106" Type="http://schemas.openxmlformats.org/officeDocument/2006/relationships/customXml" Target="../ink/ink659.xml"/><Relationship Id="rId127" Type="http://schemas.openxmlformats.org/officeDocument/2006/relationships/image" Target="../media/image6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7.png"/><Relationship Id="rId13" Type="http://schemas.openxmlformats.org/officeDocument/2006/relationships/customXml" Target="../ink/ink700.xml"/><Relationship Id="rId18" Type="http://schemas.openxmlformats.org/officeDocument/2006/relationships/image" Target="../media/image692.png"/><Relationship Id="rId26" Type="http://schemas.openxmlformats.org/officeDocument/2006/relationships/image" Target="../media/image696.png"/><Relationship Id="rId39" Type="http://schemas.openxmlformats.org/officeDocument/2006/relationships/customXml" Target="../ink/ink713.xml"/><Relationship Id="rId3" Type="http://schemas.openxmlformats.org/officeDocument/2006/relationships/customXml" Target="../ink/ink695.xml"/><Relationship Id="rId21" Type="http://schemas.openxmlformats.org/officeDocument/2006/relationships/customXml" Target="../ink/ink704.xml"/><Relationship Id="rId34" Type="http://schemas.openxmlformats.org/officeDocument/2006/relationships/image" Target="../media/image700.png"/><Relationship Id="rId7" Type="http://schemas.openxmlformats.org/officeDocument/2006/relationships/customXml" Target="../ink/ink697.xml"/><Relationship Id="rId12" Type="http://schemas.openxmlformats.org/officeDocument/2006/relationships/image" Target="../media/image689.png"/><Relationship Id="rId17" Type="http://schemas.openxmlformats.org/officeDocument/2006/relationships/customXml" Target="../ink/ink702.xml"/><Relationship Id="rId25" Type="http://schemas.openxmlformats.org/officeDocument/2006/relationships/customXml" Target="../ink/ink706.xml"/><Relationship Id="rId33" Type="http://schemas.openxmlformats.org/officeDocument/2006/relationships/customXml" Target="../ink/ink710.xml"/><Relationship Id="rId38" Type="http://schemas.openxmlformats.org/officeDocument/2006/relationships/image" Target="../media/image702.png"/><Relationship Id="rId2" Type="http://schemas.openxmlformats.org/officeDocument/2006/relationships/image" Target="../media/image684.png"/><Relationship Id="rId16" Type="http://schemas.openxmlformats.org/officeDocument/2006/relationships/image" Target="../media/image691.png"/><Relationship Id="rId20" Type="http://schemas.openxmlformats.org/officeDocument/2006/relationships/image" Target="../media/image693.png"/><Relationship Id="rId29" Type="http://schemas.openxmlformats.org/officeDocument/2006/relationships/customXml" Target="../ink/ink7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6.png"/><Relationship Id="rId11" Type="http://schemas.openxmlformats.org/officeDocument/2006/relationships/customXml" Target="../ink/ink699.xml"/><Relationship Id="rId24" Type="http://schemas.openxmlformats.org/officeDocument/2006/relationships/image" Target="../media/image695.png"/><Relationship Id="rId32" Type="http://schemas.openxmlformats.org/officeDocument/2006/relationships/image" Target="../media/image699.png"/><Relationship Id="rId37" Type="http://schemas.openxmlformats.org/officeDocument/2006/relationships/customXml" Target="../ink/ink712.xml"/><Relationship Id="rId40" Type="http://schemas.openxmlformats.org/officeDocument/2006/relationships/image" Target="../media/image703.png"/><Relationship Id="rId5" Type="http://schemas.openxmlformats.org/officeDocument/2006/relationships/customXml" Target="../ink/ink696.xml"/><Relationship Id="rId15" Type="http://schemas.openxmlformats.org/officeDocument/2006/relationships/customXml" Target="../ink/ink701.xml"/><Relationship Id="rId23" Type="http://schemas.openxmlformats.org/officeDocument/2006/relationships/customXml" Target="../ink/ink705.xml"/><Relationship Id="rId28" Type="http://schemas.openxmlformats.org/officeDocument/2006/relationships/image" Target="../media/image697.png"/><Relationship Id="rId36" Type="http://schemas.openxmlformats.org/officeDocument/2006/relationships/image" Target="../media/image701.png"/><Relationship Id="rId10" Type="http://schemas.openxmlformats.org/officeDocument/2006/relationships/image" Target="../media/image688.png"/><Relationship Id="rId19" Type="http://schemas.openxmlformats.org/officeDocument/2006/relationships/customXml" Target="../ink/ink703.xml"/><Relationship Id="rId31" Type="http://schemas.openxmlformats.org/officeDocument/2006/relationships/customXml" Target="../ink/ink709.xml"/><Relationship Id="rId4" Type="http://schemas.openxmlformats.org/officeDocument/2006/relationships/image" Target="../media/image685.png"/><Relationship Id="rId9" Type="http://schemas.openxmlformats.org/officeDocument/2006/relationships/customXml" Target="../ink/ink698.xml"/><Relationship Id="rId14" Type="http://schemas.openxmlformats.org/officeDocument/2006/relationships/image" Target="../media/image690.png"/><Relationship Id="rId22" Type="http://schemas.openxmlformats.org/officeDocument/2006/relationships/image" Target="../media/image694.png"/><Relationship Id="rId27" Type="http://schemas.openxmlformats.org/officeDocument/2006/relationships/customXml" Target="../ink/ink707.xml"/><Relationship Id="rId30" Type="http://schemas.openxmlformats.org/officeDocument/2006/relationships/image" Target="../media/image698.png"/><Relationship Id="rId35" Type="http://schemas.openxmlformats.org/officeDocument/2006/relationships/customXml" Target="../ink/ink7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CFF0-C20F-4C11-BF3A-99E66F50F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27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Lecture No: 07</a:t>
            </a:r>
            <a:endParaRPr lang="th-TH" b="1" dirty="0">
              <a:solidFill>
                <a:srgbClr val="7030A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5F3F9DA-3C05-4303-BB43-8F76FA9C7F53}"/>
              </a:ext>
            </a:extLst>
          </p:cNvPr>
          <p:cNvGrpSpPr/>
          <p:nvPr/>
        </p:nvGrpSpPr>
        <p:grpSpPr>
          <a:xfrm>
            <a:off x="2941371" y="2191545"/>
            <a:ext cx="7433640" cy="3110760"/>
            <a:chOff x="2941371" y="2191545"/>
            <a:chExt cx="7433640" cy="311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44132DE-4509-4487-892C-E283E26B54F9}"/>
                    </a:ext>
                  </a:extLst>
                </p14:cNvPr>
                <p14:cNvContentPartPr/>
                <p14:nvPr/>
              </p14:nvContentPartPr>
              <p14:xfrm>
                <a:off x="2941371" y="3412665"/>
                <a:ext cx="346680" cy="617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4132DE-4509-4487-892C-E283E26B54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23731" y="3395025"/>
                  <a:ext cx="38232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EB1DA16-CC67-4638-84A8-D819E942D846}"/>
                    </a:ext>
                  </a:extLst>
                </p14:cNvPr>
                <p14:cNvContentPartPr/>
                <p14:nvPr/>
              </p14:nvContentPartPr>
              <p14:xfrm>
                <a:off x="3394971" y="3324105"/>
                <a:ext cx="398520" cy="345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EB1DA16-CC67-4638-84A8-D819E942D8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77331" y="3306105"/>
                  <a:ext cx="4341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8C1546-5A53-4101-A2CC-18F04EDE66AC}"/>
                    </a:ext>
                  </a:extLst>
                </p14:cNvPr>
                <p14:cNvContentPartPr/>
                <p14:nvPr/>
              </p14:nvContentPartPr>
              <p14:xfrm>
                <a:off x="3412971" y="3451905"/>
                <a:ext cx="209520" cy="13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8C1546-5A53-4101-A2CC-18F04EDE66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94971" y="3434265"/>
                  <a:ext cx="245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B04A5B7-028F-4A0E-9569-AD21216AEC35}"/>
                    </a:ext>
                  </a:extLst>
                </p14:cNvPr>
                <p14:cNvContentPartPr/>
                <p14:nvPr/>
              </p14:nvContentPartPr>
              <p14:xfrm>
                <a:off x="3745611" y="3005505"/>
                <a:ext cx="786600" cy="525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B04A5B7-028F-4A0E-9569-AD21216AEC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7611" y="2987865"/>
                  <a:ext cx="82224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6B8787-DDE1-47ED-BC2B-5579FA261413}"/>
                    </a:ext>
                  </a:extLst>
                </p14:cNvPr>
                <p14:cNvContentPartPr/>
                <p14:nvPr/>
              </p14:nvContentPartPr>
              <p14:xfrm>
                <a:off x="4160331" y="3139065"/>
                <a:ext cx="66240" cy="65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6B8787-DDE1-47ED-BC2B-5579FA2614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42331" y="3121065"/>
                  <a:ext cx="101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D1722C8-32FF-435E-84D4-682FE9D2EDE1}"/>
                    </a:ext>
                  </a:extLst>
                </p14:cNvPr>
                <p14:cNvContentPartPr/>
                <p14:nvPr/>
              </p14:nvContentPartPr>
              <p14:xfrm>
                <a:off x="4526091" y="2950785"/>
                <a:ext cx="131400" cy="70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D1722C8-32FF-435E-84D4-682FE9D2ED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08451" y="2933145"/>
                  <a:ext cx="167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1217BB-AB57-47AF-ACDB-67DF625A8502}"/>
                    </a:ext>
                  </a:extLst>
                </p14:cNvPr>
                <p14:cNvContentPartPr/>
                <p14:nvPr/>
              </p14:nvContentPartPr>
              <p14:xfrm>
                <a:off x="4318371" y="2811825"/>
                <a:ext cx="360" cy="3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1217BB-AB57-47AF-ACDB-67DF625A85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00371" y="27938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91C1C5-F14D-4E06-BE94-D6E2C45FF1EE}"/>
                    </a:ext>
                  </a:extLst>
                </p14:cNvPr>
                <p14:cNvContentPartPr/>
                <p14:nvPr/>
              </p14:nvContentPartPr>
              <p14:xfrm>
                <a:off x="4723371" y="2751705"/>
                <a:ext cx="295920" cy="276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91C1C5-F14D-4E06-BE94-D6E2C45FF1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05371" y="2734065"/>
                  <a:ext cx="331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D5E276-A20B-4CAC-9DBD-FDC3B54F3340}"/>
                    </a:ext>
                  </a:extLst>
                </p14:cNvPr>
                <p14:cNvContentPartPr/>
                <p14:nvPr/>
              </p14:nvContentPartPr>
              <p14:xfrm>
                <a:off x="3403971" y="3741345"/>
                <a:ext cx="582120" cy="731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D5E276-A20B-4CAC-9DBD-FDC3B54F33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85971" y="3723345"/>
                  <a:ext cx="61776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0B5B638-382B-4613-ADFC-AB309BF2E1CE}"/>
                    </a:ext>
                  </a:extLst>
                </p14:cNvPr>
                <p14:cNvContentPartPr/>
                <p14:nvPr/>
              </p14:nvContentPartPr>
              <p14:xfrm>
                <a:off x="4098411" y="3781665"/>
                <a:ext cx="691920" cy="484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0B5B638-382B-4613-ADFC-AB309BF2E1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80771" y="3764025"/>
                  <a:ext cx="72756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669EBCB-BC5E-4B3D-9C23-C0AA98B7B3AC}"/>
                    </a:ext>
                  </a:extLst>
                </p14:cNvPr>
                <p14:cNvContentPartPr/>
                <p14:nvPr/>
              </p14:nvContentPartPr>
              <p14:xfrm>
                <a:off x="4399731" y="3923865"/>
                <a:ext cx="181800" cy="131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669EBCB-BC5E-4B3D-9C23-C0AA98B7B3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81731" y="3906225"/>
                  <a:ext cx="217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96D714-9747-462D-B584-1EAEE61B1D2A}"/>
                    </a:ext>
                  </a:extLst>
                </p14:cNvPr>
                <p14:cNvContentPartPr/>
                <p14:nvPr/>
              </p14:nvContentPartPr>
              <p14:xfrm>
                <a:off x="4648491" y="3529305"/>
                <a:ext cx="666360" cy="453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96D714-9747-462D-B584-1EAEE61B1D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30851" y="3511665"/>
                  <a:ext cx="7020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4E6593-5658-4801-82E0-FA77C0FED182}"/>
                    </a:ext>
                  </a:extLst>
                </p14:cNvPr>
                <p14:cNvContentPartPr/>
                <p14:nvPr/>
              </p14:nvContentPartPr>
              <p14:xfrm>
                <a:off x="4308651" y="4779945"/>
                <a:ext cx="860760" cy="522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4E6593-5658-4801-82E0-FA77C0FED1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90651" y="4761945"/>
                  <a:ext cx="89640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0ACB15-A33F-4532-A80B-48D6BAACEA2D}"/>
                    </a:ext>
                  </a:extLst>
                </p14:cNvPr>
                <p14:cNvContentPartPr/>
                <p14:nvPr/>
              </p14:nvContentPartPr>
              <p14:xfrm>
                <a:off x="5151771" y="4816305"/>
                <a:ext cx="329040" cy="302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0ACB15-A33F-4532-A80B-48D6BAACEA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34131" y="4798305"/>
                  <a:ext cx="3646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C850EF6-1C54-4B08-A007-BD9B2CBCEB60}"/>
                    </a:ext>
                  </a:extLst>
                </p14:cNvPr>
                <p14:cNvContentPartPr/>
                <p14:nvPr/>
              </p14:nvContentPartPr>
              <p14:xfrm>
                <a:off x="5513211" y="4473585"/>
                <a:ext cx="650520" cy="37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C850EF6-1C54-4B08-A007-BD9B2CBCEB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5211" y="4455585"/>
                  <a:ext cx="6861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D372AB-FF7D-48A3-83ED-E3E4721F1300}"/>
                    </a:ext>
                  </a:extLst>
                </p14:cNvPr>
                <p14:cNvContentPartPr/>
                <p14:nvPr/>
              </p14:nvContentPartPr>
              <p14:xfrm>
                <a:off x="6174171" y="4291065"/>
                <a:ext cx="696240" cy="499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D372AB-FF7D-48A3-83ED-E3E4721F13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56171" y="4273065"/>
                  <a:ext cx="73188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E9D74-B1CC-49CC-8CFB-27D3EF0D372A}"/>
                    </a:ext>
                  </a:extLst>
                </p14:cNvPr>
                <p14:cNvContentPartPr/>
                <p14:nvPr/>
              </p14:nvContentPartPr>
              <p14:xfrm>
                <a:off x="6246531" y="4075785"/>
                <a:ext cx="571320" cy="283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E9D74-B1CC-49CC-8CFB-27D3EF0D37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28531" y="4058145"/>
                  <a:ext cx="6069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51F9562-9340-42BB-B3D0-18FA2B6F808F}"/>
                    </a:ext>
                  </a:extLst>
                </p14:cNvPr>
                <p14:cNvContentPartPr/>
                <p14:nvPr/>
              </p14:nvContentPartPr>
              <p14:xfrm>
                <a:off x="6781491" y="3647385"/>
                <a:ext cx="1158840" cy="563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51F9562-9340-42BB-B3D0-18FA2B6F80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63851" y="3629385"/>
                  <a:ext cx="119448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EC40A2-2B15-4273-8056-C391A4216DE3}"/>
                    </a:ext>
                  </a:extLst>
                </p14:cNvPr>
                <p14:cNvContentPartPr/>
                <p14:nvPr/>
              </p14:nvContentPartPr>
              <p14:xfrm>
                <a:off x="7869411" y="3428505"/>
                <a:ext cx="437400" cy="407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EC40A2-2B15-4273-8056-C391A4216DE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51771" y="3410505"/>
                  <a:ext cx="4730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5214B-7D6D-40B2-9D09-EC62AB932673}"/>
                    </a:ext>
                  </a:extLst>
                </p14:cNvPr>
                <p14:cNvContentPartPr/>
                <p14:nvPr/>
              </p14:nvContentPartPr>
              <p14:xfrm>
                <a:off x="8201691" y="2849625"/>
                <a:ext cx="1209960" cy="691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5214B-7D6D-40B2-9D09-EC62AB9326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83691" y="2831625"/>
                  <a:ext cx="124560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56432C-22F8-4236-9AAB-B12B299069FF}"/>
                    </a:ext>
                  </a:extLst>
                </p14:cNvPr>
                <p14:cNvContentPartPr/>
                <p14:nvPr/>
              </p14:nvContentPartPr>
              <p14:xfrm>
                <a:off x="8790291" y="2783745"/>
                <a:ext cx="449280" cy="367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56432C-22F8-4236-9AAB-B12B299069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72651" y="2765745"/>
                  <a:ext cx="4849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9D4621-B3CB-4DD7-A10E-D9B1F2B45E33}"/>
                    </a:ext>
                  </a:extLst>
                </p14:cNvPr>
                <p14:cNvContentPartPr/>
                <p14:nvPr/>
              </p14:nvContentPartPr>
              <p14:xfrm>
                <a:off x="9629451" y="2191545"/>
                <a:ext cx="745560" cy="673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9D4621-B3CB-4DD7-A10E-D9B1F2B45E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11451" y="2173905"/>
                  <a:ext cx="781200" cy="70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371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7BC07C6-4B42-46AD-B7A3-0486B8933ABB}"/>
              </a:ext>
            </a:extLst>
          </p:cNvPr>
          <p:cNvGrpSpPr/>
          <p:nvPr/>
        </p:nvGrpSpPr>
        <p:grpSpPr>
          <a:xfrm>
            <a:off x="1520451" y="442665"/>
            <a:ext cx="3026880" cy="1136160"/>
            <a:chOff x="1520451" y="442665"/>
            <a:chExt cx="3026880" cy="11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96691FC-AC27-4170-AFF0-BCAE7945454C}"/>
                    </a:ext>
                  </a:extLst>
                </p14:cNvPr>
                <p14:cNvContentPartPr/>
                <p14:nvPr/>
              </p14:nvContentPartPr>
              <p14:xfrm>
                <a:off x="1520451" y="561105"/>
                <a:ext cx="417600" cy="556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96691FC-AC27-4170-AFF0-BCAE7945454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02811" y="543105"/>
                  <a:ext cx="4532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C1689D0-4B4A-4599-8D4C-8E43A3B51CDC}"/>
                    </a:ext>
                  </a:extLst>
                </p14:cNvPr>
                <p14:cNvContentPartPr/>
                <p14:nvPr/>
              </p14:nvContentPartPr>
              <p14:xfrm>
                <a:off x="2097891" y="833625"/>
                <a:ext cx="312120" cy="256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C1689D0-4B4A-4599-8D4C-8E43A3B51C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80251" y="815625"/>
                  <a:ext cx="347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E74DE3-1A6A-40BF-A589-64F3D3AF5ECA}"/>
                    </a:ext>
                  </a:extLst>
                </p14:cNvPr>
                <p14:cNvContentPartPr/>
                <p14:nvPr/>
              </p14:nvContentPartPr>
              <p14:xfrm>
                <a:off x="2597931" y="579105"/>
                <a:ext cx="501120" cy="618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E74DE3-1A6A-40BF-A589-64F3D3AF5E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80291" y="561105"/>
                  <a:ext cx="5367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EC72A7-FF59-42C6-A7BE-B25E6B1CB2F6}"/>
                    </a:ext>
                  </a:extLst>
                </p14:cNvPr>
                <p14:cNvContentPartPr/>
                <p14:nvPr/>
              </p14:nvContentPartPr>
              <p14:xfrm>
                <a:off x="2845971" y="499905"/>
                <a:ext cx="356040" cy="47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EC72A7-FF59-42C6-A7BE-B25E6B1CB2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8331" y="482265"/>
                  <a:ext cx="3916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999B91-3D39-4173-B359-7879FA1FB6EF}"/>
                    </a:ext>
                  </a:extLst>
                </p14:cNvPr>
                <p14:cNvContentPartPr/>
                <p14:nvPr/>
              </p14:nvContentPartPr>
              <p14:xfrm>
                <a:off x="2869731" y="692145"/>
                <a:ext cx="173160" cy="6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999B91-3D39-4173-B359-7879FA1FB6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52091" y="674505"/>
                  <a:ext cx="208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695676-DD7A-4FEE-A8BE-049A8CAB8298}"/>
                    </a:ext>
                  </a:extLst>
                </p14:cNvPr>
                <p14:cNvContentPartPr/>
                <p14:nvPr/>
              </p14:nvContentPartPr>
              <p14:xfrm>
                <a:off x="3266451" y="579105"/>
                <a:ext cx="259560" cy="395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695676-DD7A-4FEE-A8BE-049A8CAB82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48811" y="561105"/>
                  <a:ext cx="2952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17656F-3720-437B-B802-AD0D5FB107D1}"/>
                    </a:ext>
                  </a:extLst>
                </p14:cNvPr>
                <p14:cNvContentPartPr/>
                <p14:nvPr/>
              </p14:nvContentPartPr>
              <p14:xfrm>
                <a:off x="3700611" y="513225"/>
                <a:ext cx="588240" cy="1065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17656F-3720-437B-B802-AD0D5FB107D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82611" y="495585"/>
                  <a:ext cx="623880" cy="11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CA41958-3085-4352-A831-21E115742B60}"/>
                    </a:ext>
                  </a:extLst>
                </p14:cNvPr>
                <p14:cNvContentPartPr/>
                <p14:nvPr/>
              </p14:nvContentPartPr>
              <p14:xfrm>
                <a:off x="4147731" y="442665"/>
                <a:ext cx="399600" cy="504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CA41958-3085-4352-A831-21E115742B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30091" y="425025"/>
                  <a:ext cx="435240" cy="54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D38C6-7E1B-46D1-B683-FB649252C161}"/>
              </a:ext>
            </a:extLst>
          </p:cNvPr>
          <p:cNvGrpSpPr/>
          <p:nvPr/>
        </p:nvGrpSpPr>
        <p:grpSpPr>
          <a:xfrm>
            <a:off x="5538771" y="135945"/>
            <a:ext cx="3110040" cy="832680"/>
            <a:chOff x="5538771" y="135945"/>
            <a:chExt cx="3110040" cy="83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89AB3F-59F2-47DA-978B-523CE8B26D8E}"/>
                    </a:ext>
                  </a:extLst>
                </p14:cNvPr>
                <p14:cNvContentPartPr/>
                <p14:nvPr/>
              </p14:nvContentPartPr>
              <p14:xfrm>
                <a:off x="5538771" y="316305"/>
                <a:ext cx="300600" cy="652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89AB3F-59F2-47DA-978B-523CE8B26D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21131" y="298305"/>
                  <a:ext cx="33624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9A8E853-76D4-4B7B-9187-7964B55F4F3F}"/>
                    </a:ext>
                  </a:extLst>
                </p14:cNvPr>
                <p14:cNvContentPartPr/>
                <p14:nvPr/>
              </p14:nvContentPartPr>
              <p14:xfrm>
                <a:off x="6065451" y="271305"/>
                <a:ext cx="299520" cy="452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9A8E853-76D4-4B7B-9187-7964B55F4F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47451" y="253665"/>
                  <a:ext cx="33516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FA0B017-7A20-43CA-B747-2418744D3E83}"/>
                    </a:ext>
                  </a:extLst>
                </p14:cNvPr>
                <p14:cNvContentPartPr/>
                <p14:nvPr/>
              </p14:nvContentPartPr>
              <p14:xfrm>
                <a:off x="6002091" y="452745"/>
                <a:ext cx="398880" cy="10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FA0B017-7A20-43CA-B747-2418744D3E8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84091" y="435105"/>
                  <a:ext cx="434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D1C5ECC-90C3-4BDB-904C-B7CDACF2C942}"/>
                    </a:ext>
                  </a:extLst>
                </p14:cNvPr>
                <p14:cNvContentPartPr/>
                <p14:nvPr/>
              </p14:nvContentPartPr>
              <p14:xfrm>
                <a:off x="6448131" y="434025"/>
                <a:ext cx="310320" cy="278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D1C5ECC-90C3-4BDB-904C-B7CDACF2C9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30131" y="416385"/>
                  <a:ext cx="3459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0A79B51-3EDC-49EA-BD4F-7A8F337611A6}"/>
                    </a:ext>
                  </a:extLst>
                </p14:cNvPr>
                <p14:cNvContentPartPr/>
                <p14:nvPr/>
              </p14:nvContentPartPr>
              <p14:xfrm>
                <a:off x="6717051" y="352665"/>
                <a:ext cx="672480" cy="497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0A79B51-3EDC-49EA-BD4F-7A8F337611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99411" y="335025"/>
                  <a:ext cx="70812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F18D0FB-5B00-4191-BF3D-FF70C8B62416}"/>
                    </a:ext>
                  </a:extLst>
                </p14:cNvPr>
                <p14:cNvContentPartPr/>
                <p14:nvPr/>
              </p14:nvContentPartPr>
              <p14:xfrm>
                <a:off x="7486731" y="579105"/>
                <a:ext cx="77760" cy="101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F18D0FB-5B00-4191-BF3D-FF70C8B624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69091" y="561105"/>
                  <a:ext cx="113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580263-8429-46C8-90FA-648A3F2B8342}"/>
                    </a:ext>
                  </a:extLst>
                </p14:cNvPr>
                <p14:cNvContentPartPr/>
                <p14:nvPr/>
              </p14:nvContentPartPr>
              <p14:xfrm>
                <a:off x="7143291" y="355545"/>
                <a:ext cx="45360" cy="60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580263-8429-46C8-90FA-648A3F2B83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25291" y="337545"/>
                  <a:ext cx="81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6B32E7-0102-4701-8892-29E56D2A4BA7}"/>
                    </a:ext>
                  </a:extLst>
                </p14:cNvPr>
                <p14:cNvContentPartPr/>
                <p14:nvPr/>
              </p14:nvContentPartPr>
              <p14:xfrm>
                <a:off x="7559451" y="449865"/>
                <a:ext cx="392400" cy="311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6B32E7-0102-4701-8892-29E56D2A4BA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41451" y="432225"/>
                  <a:ext cx="4280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1124263-F94C-4716-B779-2989ED801ECD}"/>
                    </a:ext>
                  </a:extLst>
                </p14:cNvPr>
                <p14:cNvContentPartPr/>
                <p14:nvPr/>
              </p14:nvContentPartPr>
              <p14:xfrm>
                <a:off x="7867251" y="533745"/>
                <a:ext cx="70560" cy="71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1124263-F94C-4716-B779-2989ED801E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49611" y="516105"/>
                  <a:ext cx="106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DEAAB48-B551-48C2-8B9D-D68FF8D73EB4}"/>
                    </a:ext>
                  </a:extLst>
                </p14:cNvPr>
                <p14:cNvContentPartPr/>
                <p14:nvPr/>
              </p14:nvContentPartPr>
              <p14:xfrm>
                <a:off x="7745931" y="391905"/>
                <a:ext cx="21960" cy="33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DEAAB48-B551-48C2-8B9D-D68FF8D73EB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28291" y="373905"/>
                  <a:ext cx="576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2AC003-F2F9-479F-9EAD-4CE8C338898C}"/>
                    </a:ext>
                  </a:extLst>
                </p14:cNvPr>
                <p14:cNvContentPartPr/>
                <p14:nvPr/>
              </p14:nvContentPartPr>
              <p14:xfrm>
                <a:off x="7830891" y="307665"/>
                <a:ext cx="358200" cy="310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2AC003-F2F9-479F-9EAD-4CE8C33889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13251" y="289665"/>
                  <a:ext cx="3938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94E88C-7192-4867-B581-EB0E6F3C4870}"/>
                    </a:ext>
                  </a:extLst>
                </p14:cNvPr>
                <p14:cNvContentPartPr/>
                <p14:nvPr/>
              </p14:nvContentPartPr>
              <p14:xfrm>
                <a:off x="7876251" y="406305"/>
                <a:ext cx="126360" cy="91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94E88C-7192-4867-B581-EB0E6F3C487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58251" y="388305"/>
                  <a:ext cx="162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0B5423-16AD-4487-A42D-3D9910F737E3}"/>
                    </a:ext>
                  </a:extLst>
                </p14:cNvPr>
                <p14:cNvContentPartPr/>
                <p14:nvPr/>
              </p14:nvContentPartPr>
              <p14:xfrm>
                <a:off x="8066331" y="135945"/>
                <a:ext cx="582480" cy="717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0B5423-16AD-4487-A42D-3D9910F737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48691" y="118305"/>
                  <a:ext cx="618120" cy="75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E54DE63-B7F6-4C70-AD0C-24E67D50CE33}"/>
              </a:ext>
            </a:extLst>
          </p:cNvPr>
          <p:cNvGrpSpPr/>
          <p:nvPr/>
        </p:nvGrpSpPr>
        <p:grpSpPr>
          <a:xfrm>
            <a:off x="180531" y="1373265"/>
            <a:ext cx="11742480" cy="5402520"/>
            <a:chOff x="180531" y="1373265"/>
            <a:chExt cx="11742480" cy="540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9AB74A4-CB5A-49E9-87ED-E6D3DFD02455}"/>
                    </a:ext>
                  </a:extLst>
                </p14:cNvPr>
                <p14:cNvContentPartPr/>
                <p14:nvPr/>
              </p14:nvContentPartPr>
              <p14:xfrm>
                <a:off x="10390491" y="1846665"/>
                <a:ext cx="229320" cy="341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9AB74A4-CB5A-49E9-87ED-E6D3DFD024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72851" y="1829025"/>
                  <a:ext cx="2649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FC59D42-6FA1-447D-BFFA-D2B949C1F07E}"/>
                    </a:ext>
                  </a:extLst>
                </p14:cNvPr>
                <p14:cNvContentPartPr/>
                <p14:nvPr/>
              </p14:nvContentPartPr>
              <p14:xfrm>
                <a:off x="10789011" y="1755585"/>
                <a:ext cx="333360" cy="490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FC59D42-6FA1-447D-BFFA-D2B949C1F0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71011" y="1737585"/>
                  <a:ext cx="36900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BB7A504-3D77-4A07-96CF-A2921FD97299}"/>
                    </a:ext>
                  </a:extLst>
                </p14:cNvPr>
                <p14:cNvContentPartPr/>
                <p14:nvPr/>
              </p14:nvContentPartPr>
              <p14:xfrm>
                <a:off x="10791531" y="1977705"/>
                <a:ext cx="170640" cy="104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BB7A504-3D77-4A07-96CF-A2921FD972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73531" y="1960065"/>
                  <a:ext cx="206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8A4EAE6-C1CB-4F7A-B536-856CF2361B72}"/>
                    </a:ext>
                  </a:extLst>
                </p14:cNvPr>
                <p14:cNvContentPartPr/>
                <p14:nvPr/>
              </p14:nvContentPartPr>
              <p14:xfrm>
                <a:off x="11098971" y="1718505"/>
                <a:ext cx="369360" cy="219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8A4EAE6-C1CB-4F7A-B536-856CF2361B7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081331" y="1700505"/>
                  <a:ext cx="405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055B1A8-D616-404D-99B7-096C474AA712}"/>
                    </a:ext>
                  </a:extLst>
                </p14:cNvPr>
                <p14:cNvContentPartPr/>
                <p14:nvPr/>
              </p14:nvContentPartPr>
              <p14:xfrm>
                <a:off x="11425131" y="1439505"/>
                <a:ext cx="497880" cy="349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055B1A8-D616-404D-99B7-096C474AA71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407491" y="1421505"/>
                  <a:ext cx="5335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C1E235-5B63-4B36-8AAB-662BE6DC12AC}"/>
                    </a:ext>
                  </a:extLst>
                </p14:cNvPr>
                <p14:cNvContentPartPr/>
                <p14:nvPr/>
              </p14:nvContentPartPr>
              <p14:xfrm>
                <a:off x="1900971" y="1384785"/>
                <a:ext cx="6926400" cy="318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C1E235-5B63-4B36-8AAB-662BE6DC12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83331" y="1366785"/>
                  <a:ext cx="69620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3DB7304-2467-4BF7-9A13-F417B6D671CD}"/>
                    </a:ext>
                  </a:extLst>
                </p14:cNvPr>
                <p14:cNvContentPartPr/>
                <p14:nvPr/>
              </p14:nvContentPartPr>
              <p14:xfrm>
                <a:off x="1620891" y="1439145"/>
                <a:ext cx="7341840" cy="588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3DB7304-2467-4BF7-9A13-F417B6D671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03251" y="1421505"/>
                  <a:ext cx="737748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BC99CCC-501F-4C9B-9F98-E08C5031151E}"/>
                    </a:ext>
                  </a:extLst>
                </p14:cNvPr>
                <p14:cNvContentPartPr/>
                <p14:nvPr/>
              </p14:nvContentPartPr>
              <p14:xfrm>
                <a:off x="986571" y="3034305"/>
                <a:ext cx="624600" cy="79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BC99CCC-501F-4C9B-9F98-E08C503115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8571" y="3016665"/>
                  <a:ext cx="660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852AC60-C8B7-499F-AA55-57E31720A697}"/>
                    </a:ext>
                  </a:extLst>
                </p14:cNvPr>
                <p14:cNvContentPartPr/>
                <p14:nvPr/>
              </p14:nvContentPartPr>
              <p14:xfrm>
                <a:off x="1357731" y="2731185"/>
                <a:ext cx="393120" cy="652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852AC60-C8B7-499F-AA55-57E31720A69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39731" y="2713185"/>
                  <a:ext cx="42876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7C5919-A197-4736-9770-DB47EDBAD87B}"/>
                    </a:ext>
                  </a:extLst>
                </p14:cNvPr>
                <p14:cNvContentPartPr/>
                <p14:nvPr/>
              </p14:nvContentPartPr>
              <p14:xfrm>
                <a:off x="1873611" y="2697705"/>
                <a:ext cx="349920" cy="315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7C5919-A197-4736-9770-DB47EDBAD87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55971" y="2680065"/>
                  <a:ext cx="385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992E40A-1F4F-4D9E-A176-6EB319471DD2}"/>
                    </a:ext>
                  </a:extLst>
                </p14:cNvPr>
                <p14:cNvContentPartPr/>
                <p14:nvPr/>
              </p14:nvContentPartPr>
              <p14:xfrm>
                <a:off x="2181771" y="2627145"/>
                <a:ext cx="408600" cy="362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992E40A-1F4F-4D9E-A176-6EB319471D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63771" y="2609505"/>
                  <a:ext cx="4442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644E117-F879-4C2E-838A-04E085063917}"/>
                    </a:ext>
                  </a:extLst>
                </p14:cNvPr>
                <p14:cNvContentPartPr/>
                <p14:nvPr/>
              </p14:nvContentPartPr>
              <p14:xfrm>
                <a:off x="2690811" y="2283345"/>
                <a:ext cx="372600" cy="597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644E117-F879-4C2E-838A-04E08506391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73171" y="2265705"/>
                  <a:ext cx="40824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3DDBD91-78A1-4A2C-9F9F-59122803C6F2}"/>
                    </a:ext>
                  </a:extLst>
                </p14:cNvPr>
                <p14:cNvContentPartPr/>
                <p14:nvPr/>
              </p14:nvContentPartPr>
              <p14:xfrm>
                <a:off x="3177531" y="2272185"/>
                <a:ext cx="314640" cy="576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3DDBD91-78A1-4A2C-9F9F-59122803C6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59531" y="2254185"/>
                  <a:ext cx="35028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6FF77E-8647-40CA-99B7-1C64FF99B402}"/>
                    </a:ext>
                  </a:extLst>
                </p14:cNvPr>
                <p14:cNvContentPartPr/>
                <p14:nvPr/>
              </p14:nvContentPartPr>
              <p14:xfrm>
                <a:off x="3014451" y="2576025"/>
                <a:ext cx="445680" cy="149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6FF77E-8647-40CA-99B7-1C64FF99B40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96811" y="2558385"/>
                  <a:ext cx="481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C6CC2B-450F-4F45-80C8-8DC9367E0C26}"/>
                    </a:ext>
                  </a:extLst>
                </p14:cNvPr>
                <p14:cNvContentPartPr/>
                <p14:nvPr/>
              </p14:nvContentPartPr>
              <p14:xfrm>
                <a:off x="3574971" y="2485665"/>
                <a:ext cx="281160" cy="370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C6CC2B-450F-4F45-80C8-8DC9367E0C2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56971" y="2467665"/>
                  <a:ext cx="3168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A37606A-7B5C-4BF7-B198-2DD98843AECA}"/>
                    </a:ext>
                  </a:extLst>
                </p14:cNvPr>
                <p14:cNvContentPartPr/>
                <p14:nvPr/>
              </p14:nvContentPartPr>
              <p14:xfrm>
                <a:off x="3738771" y="2136105"/>
                <a:ext cx="574560" cy="683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A37606A-7B5C-4BF7-B198-2DD98843AEC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21131" y="2118465"/>
                  <a:ext cx="6102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C8B9266-3D62-4680-AA76-8F72239D9ACA}"/>
                    </a:ext>
                  </a:extLst>
                </p14:cNvPr>
                <p14:cNvContentPartPr/>
                <p14:nvPr/>
              </p14:nvContentPartPr>
              <p14:xfrm>
                <a:off x="4405131" y="2733705"/>
                <a:ext cx="39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C8B9266-3D62-4680-AA76-8F72239D9AC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87131" y="271570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A7AD9C4-31AA-469E-9DA7-91CA8B99F3CB}"/>
                    </a:ext>
                  </a:extLst>
                </p14:cNvPr>
                <p14:cNvContentPartPr/>
                <p14:nvPr/>
              </p14:nvContentPartPr>
              <p14:xfrm>
                <a:off x="4308291" y="2544705"/>
                <a:ext cx="19080" cy="72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A7AD9C4-31AA-469E-9DA7-91CA8B99F3C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90651" y="2526705"/>
                  <a:ext cx="547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8E51954-AB9E-43C4-95D4-3F9E71D57ED5}"/>
                    </a:ext>
                  </a:extLst>
                </p14:cNvPr>
                <p14:cNvContentPartPr/>
                <p14:nvPr/>
              </p14:nvContentPartPr>
              <p14:xfrm>
                <a:off x="4227651" y="2362545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8E51954-AB9E-43C4-95D4-3F9E71D57E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09651" y="23449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6A6AE4D-602C-4955-96CE-3D3E83DA126F}"/>
                    </a:ext>
                  </a:extLst>
                </p14:cNvPr>
                <p14:cNvContentPartPr/>
                <p14:nvPr/>
              </p14:nvContentPartPr>
              <p14:xfrm>
                <a:off x="4236651" y="2199465"/>
                <a:ext cx="483480" cy="652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6A6AE4D-602C-4955-96CE-3D3E83DA12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19011" y="2181825"/>
                  <a:ext cx="51912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E612DFF-9D60-42A2-9E06-B1710B927BF8}"/>
                    </a:ext>
                  </a:extLst>
                </p14:cNvPr>
                <p14:cNvContentPartPr/>
                <p14:nvPr/>
              </p14:nvContentPartPr>
              <p14:xfrm>
                <a:off x="4671171" y="2444265"/>
                <a:ext cx="100800" cy="171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E612DFF-9D60-42A2-9E06-B1710B927B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53531" y="2426265"/>
                  <a:ext cx="136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980C5C-2205-4325-B67A-02030D7BDA2B}"/>
                    </a:ext>
                  </a:extLst>
                </p14:cNvPr>
                <p14:cNvContentPartPr/>
                <p14:nvPr/>
              </p14:nvContentPartPr>
              <p14:xfrm>
                <a:off x="4562451" y="2099745"/>
                <a:ext cx="413640" cy="356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980C5C-2205-4325-B67A-02030D7BDA2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44811" y="2082105"/>
                  <a:ext cx="4492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186431A-FD6C-47F0-8AE5-9207C0181018}"/>
                    </a:ext>
                  </a:extLst>
                </p14:cNvPr>
                <p14:cNvContentPartPr/>
                <p14:nvPr/>
              </p14:nvContentPartPr>
              <p14:xfrm>
                <a:off x="4544451" y="2123505"/>
                <a:ext cx="927360" cy="691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186431A-FD6C-47F0-8AE5-9207C01810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26451" y="2105865"/>
                  <a:ext cx="96300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4DF9510-9A3F-418D-BA38-17EDF94322DC}"/>
                    </a:ext>
                  </a:extLst>
                </p14:cNvPr>
                <p14:cNvContentPartPr/>
                <p14:nvPr/>
              </p14:nvContentPartPr>
              <p14:xfrm>
                <a:off x="6409611" y="2395305"/>
                <a:ext cx="552960" cy="189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4DF9510-9A3F-418D-BA38-17EDF94322D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91611" y="2377665"/>
                  <a:ext cx="5886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681349-BE13-4BBA-966B-DDE5FB12A3DF}"/>
                    </a:ext>
                  </a:extLst>
                </p14:cNvPr>
                <p14:cNvContentPartPr/>
                <p14:nvPr/>
              </p14:nvContentPartPr>
              <p14:xfrm>
                <a:off x="6969771" y="2263185"/>
                <a:ext cx="266400" cy="174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681349-BE13-4BBA-966B-DDE5FB12A3D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51771" y="2245545"/>
                  <a:ext cx="302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2975399-AC89-4FB7-8EA3-06757825A1BC}"/>
                    </a:ext>
                  </a:extLst>
                </p14:cNvPr>
                <p14:cNvContentPartPr/>
                <p14:nvPr/>
              </p14:nvContentPartPr>
              <p14:xfrm>
                <a:off x="7297011" y="2018385"/>
                <a:ext cx="189000" cy="469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2975399-AC89-4FB7-8EA3-06757825A1B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79011" y="2000745"/>
                  <a:ext cx="22464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645ACD4-3BF0-44FD-AB69-EE364E9925CE}"/>
                    </a:ext>
                  </a:extLst>
                </p14:cNvPr>
                <p14:cNvContentPartPr/>
                <p14:nvPr/>
              </p14:nvContentPartPr>
              <p14:xfrm>
                <a:off x="7151931" y="1919025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645ACD4-3BF0-44FD-AB69-EE364E9925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33931" y="19010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BF249C-F823-4912-A088-427A0C1ECD5B}"/>
                    </a:ext>
                  </a:extLst>
                </p14:cNvPr>
                <p14:cNvContentPartPr/>
                <p14:nvPr/>
              </p14:nvContentPartPr>
              <p14:xfrm>
                <a:off x="7427691" y="1928025"/>
                <a:ext cx="670680" cy="429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BF249C-F823-4912-A088-427A0C1ECD5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409691" y="1910385"/>
                  <a:ext cx="7063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5ACEE5D-D6D0-47EA-BA5B-26CAFF8F3DDC}"/>
                    </a:ext>
                  </a:extLst>
                </p14:cNvPr>
                <p14:cNvContentPartPr/>
                <p14:nvPr/>
              </p14:nvContentPartPr>
              <p14:xfrm>
                <a:off x="8229411" y="1873665"/>
                <a:ext cx="255960" cy="342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5ACEE5D-D6D0-47EA-BA5B-26CAFF8F3DD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211411" y="1856025"/>
                  <a:ext cx="2916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859531C-1E54-4112-81F8-026EA5E3DDFB}"/>
                    </a:ext>
                  </a:extLst>
                </p14:cNvPr>
                <p14:cNvContentPartPr/>
                <p14:nvPr/>
              </p14:nvContentPartPr>
              <p14:xfrm>
                <a:off x="8365131" y="1864665"/>
                <a:ext cx="514080" cy="353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859531C-1E54-4112-81F8-026EA5E3DDF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347491" y="1846665"/>
                  <a:ext cx="5497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D9392CC-6A67-4D1D-989D-26368EDCC167}"/>
                    </a:ext>
                  </a:extLst>
                </p14:cNvPr>
                <p14:cNvContentPartPr/>
                <p14:nvPr/>
              </p14:nvContentPartPr>
              <p14:xfrm>
                <a:off x="8353971" y="1864665"/>
                <a:ext cx="228960" cy="204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D9392CC-6A67-4D1D-989D-26368EDCC16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35971" y="1846665"/>
                  <a:ext cx="264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BCD1392-02AE-4300-AC72-418B949D76A4}"/>
                    </a:ext>
                  </a:extLst>
                </p14:cNvPr>
                <p14:cNvContentPartPr/>
                <p14:nvPr/>
              </p14:nvContentPartPr>
              <p14:xfrm>
                <a:off x="8591211" y="1783305"/>
                <a:ext cx="398880" cy="331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BCD1392-02AE-4300-AC72-418B949D76A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573571" y="1765305"/>
                  <a:ext cx="434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B4743B-7F06-4C8F-B708-E3797557CD33}"/>
                    </a:ext>
                  </a:extLst>
                </p14:cNvPr>
                <p14:cNvContentPartPr/>
                <p14:nvPr/>
              </p14:nvContentPartPr>
              <p14:xfrm>
                <a:off x="9017091" y="1679985"/>
                <a:ext cx="331200" cy="340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B4743B-7F06-4C8F-B708-E3797557CD3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999091" y="1662345"/>
                  <a:ext cx="3668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ECCEA0D-36AC-45CF-9B54-29FB5B17EAF8}"/>
                    </a:ext>
                  </a:extLst>
                </p14:cNvPr>
                <p14:cNvContentPartPr/>
                <p14:nvPr/>
              </p14:nvContentPartPr>
              <p14:xfrm>
                <a:off x="9361611" y="1373265"/>
                <a:ext cx="547560" cy="626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ECCEA0D-36AC-45CF-9B54-29FB5B17EAF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43971" y="1355625"/>
                  <a:ext cx="58320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C4A4AC4-D8E7-464C-8984-E3D581548CE1}"/>
                    </a:ext>
                  </a:extLst>
                </p14:cNvPr>
                <p14:cNvContentPartPr/>
                <p14:nvPr/>
              </p14:nvContentPartPr>
              <p14:xfrm>
                <a:off x="9659691" y="1472985"/>
                <a:ext cx="240840" cy="74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C4A4AC4-D8E7-464C-8984-E3D581548CE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41691" y="1455345"/>
                  <a:ext cx="276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1869CCA-451F-417D-AE36-875F53257A6B}"/>
                    </a:ext>
                  </a:extLst>
                </p14:cNvPr>
                <p14:cNvContentPartPr/>
                <p14:nvPr/>
              </p14:nvContentPartPr>
              <p14:xfrm>
                <a:off x="2244411" y="3269385"/>
                <a:ext cx="563760" cy="292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1869CCA-451F-417D-AE36-875F53257A6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26411" y="3251385"/>
                  <a:ext cx="5994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4B6896A-F3AE-40B9-8462-B4B0A178E0C5}"/>
                    </a:ext>
                  </a:extLst>
                </p14:cNvPr>
                <p14:cNvContentPartPr/>
                <p14:nvPr/>
              </p14:nvContentPartPr>
              <p14:xfrm>
                <a:off x="2181771" y="3431385"/>
                <a:ext cx="123480" cy="27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4B6896A-F3AE-40B9-8462-B4B0A178E0C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163771" y="3413745"/>
                  <a:ext cx="1591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5647A45-097D-4C25-93D6-EE0BE5336562}"/>
                    </a:ext>
                  </a:extLst>
                </p14:cNvPr>
                <p14:cNvContentPartPr/>
                <p14:nvPr/>
              </p14:nvContentPartPr>
              <p14:xfrm>
                <a:off x="2591091" y="3303225"/>
                <a:ext cx="577080" cy="228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5647A45-097D-4C25-93D6-EE0BE533656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573451" y="3285225"/>
                  <a:ext cx="612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F611EB-5C2D-4E8A-933B-F5F6BB21B96C}"/>
                    </a:ext>
                  </a:extLst>
                </p14:cNvPr>
                <p14:cNvContentPartPr/>
                <p14:nvPr/>
              </p14:nvContentPartPr>
              <p14:xfrm>
                <a:off x="3621051" y="3267945"/>
                <a:ext cx="584280" cy="335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F611EB-5C2D-4E8A-933B-F5F6BB21B96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603411" y="3250305"/>
                  <a:ext cx="6199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8BE7A1E-38B7-461D-B083-3658B657395E}"/>
                    </a:ext>
                  </a:extLst>
                </p14:cNvPr>
                <p14:cNvContentPartPr/>
                <p14:nvPr/>
              </p14:nvContentPartPr>
              <p14:xfrm>
                <a:off x="4408371" y="3209985"/>
                <a:ext cx="245160" cy="315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8BE7A1E-38B7-461D-B083-3658B657395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390371" y="3192345"/>
                  <a:ext cx="2808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446E499-11DD-4285-8FF7-388B4C939DFD}"/>
                    </a:ext>
                  </a:extLst>
                </p14:cNvPr>
                <p14:cNvContentPartPr/>
                <p14:nvPr/>
              </p14:nvContentPartPr>
              <p14:xfrm>
                <a:off x="4665411" y="3042585"/>
                <a:ext cx="293040" cy="574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446E499-11DD-4285-8FF7-388B4C939DF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47771" y="3024585"/>
                  <a:ext cx="32868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991EC88-B3C0-43E1-A128-C04B90254E0B}"/>
                    </a:ext>
                  </a:extLst>
                </p14:cNvPr>
                <p14:cNvContentPartPr/>
                <p14:nvPr/>
              </p14:nvContentPartPr>
              <p14:xfrm>
                <a:off x="5068611" y="3026745"/>
                <a:ext cx="742680" cy="405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991EC88-B3C0-43E1-A128-C04B90254E0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050611" y="3009105"/>
                  <a:ext cx="7783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E91DAFD-CF72-404E-B19F-4617E85DA8F5}"/>
                    </a:ext>
                  </a:extLst>
                </p14:cNvPr>
                <p14:cNvContentPartPr/>
                <p14:nvPr/>
              </p14:nvContentPartPr>
              <p14:xfrm>
                <a:off x="5739651" y="3049425"/>
                <a:ext cx="428400" cy="280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E91DAFD-CF72-404E-B19F-4617E85DA8F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21651" y="3031425"/>
                  <a:ext cx="4640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227BBBC-E4E8-437A-A2EC-DEC58AFAA30E}"/>
                    </a:ext>
                  </a:extLst>
                </p14:cNvPr>
                <p14:cNvContentPartPr/>
                <p14:nvPr/>
              </p14:nvContentPartPr>
              <p14:xfrm>
                <a:off x="6445971" y="2990025"/>
                <a:ext cx="452520" cy="467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227BBBC-E4E8-437A-A2EC-DEC58AFAA30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427971" y="2972025"/>
                  <a:ext cx="4881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4548C78-C94A-41CB-8148-5EC94DA7D713}"/>
                    </a:ext>
                  </a:extLst>
                </p14:cNvPr>
                <p14:cNvContentPartPr/>
                <p14:nvPr/>
              </p14:nvContentPartPr>
              <p14:xfrm>
                <a:off x="6884811" y="3042585"/>
                <a:ext cx="320040" cy="143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4548C78-C94A-41CB-8148-5EC94DA7D71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866811" y="3024945"/>
                  <a:ext cx="355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8E65EE3-320C-4A44-B291-1F53A0BB2E16}"/>
                    </a:ext>
                  </a:extLst>
                </p14:cNvPr>
                <p14:cNvContentPartPr/>
                <p14:nvPr/>
              </p14:nvContentPartPr>
              <p14:xfrm>
                <a:off x="7289091" y="2783745"/>
                <a:ext cx="506160" cy="329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8E65EE3-320C-4A44-B291-1F53A0BB2E1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271451" y="2765745"/>
                  <a:ext cx="5418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09BFF8-3224-4BC1-BBAF-B20DC428790C}"/>
                    </a:ext>
                  </a:extLst>
                </p14:cNvPr>
                <p14:cNvContentPartPr/>
                <p14:nvPr/>
              </p14:nvContentPartPr>
              <p14:xfrm>
                <a:off x="7936371" y="2577825"/>
                <a:ext cx="979200" cy="809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09BFF8-3224-4BC1-BBAF-B20DC428790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18731" y="2559825"/>
                  <a:ext cx="101484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E0506D9-4AE2-4704-A6F7-8D1FDAE9AF1A}"/>
                    </a:ext>
                  </a:extLst>
                </p14:cNvPr>
                <p14:cNvContentPartPr/>
                <p14:nvPr/>
              </p14:nvContentPartPr>
              <p14:xfrm>
                <a:off x="9421731" y="2290185"/>
                <a:ext cx="251640" cy="445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E0506D9-4AE2-4704-A6F7-8D1FDAE9AF1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404091" y="2272185"/>
                  <a:ext cx="28728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6D3265B-5173-4C65-B6AD-11B0982A20D7}"/>
                    </a:ext>
                  </a:extLst>
                </p14:cNvPr>
                <p14:cNvContentPartPr/>
                <p14:nvPr/>
              </p14:nvContentPartPr>
              <p14:xfrm>
                <a:off x="9723411" y="2178945"/>
                <a:ext cx="612360" cy="549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6D3265B-5173-4C65-B6AD-11B0982A20D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705411" y="2160945"/>
                  <a:ext cx="6480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990129F-6C54-45B7-A558-F047F3373944}"/>
                    </a:ext>
                  </a:extLst>
                </p14:cNvPr>
                <p14:cNvContentPartPr/>
                <p14:nvPr/>
              </p14:nvContentPartPr>
              <p14:xfrm>
                <a:off x="760131" y="4679865"/>
                <a:ext cx="607680" cy="452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990129F-6C54-45B7-A558-F047F337394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42491" y="4661865"/>
                  <a:ext cx="6433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6AF7857-9CE2-48BF-B4AF-B41D517F6B9B}"/>
                    </a:ext>
                  </a:extLst>
                </p14:cNvPr>
                <p14:cNvContentPartPr/>
                <p14:nvPr/>
              </p14:nvContentPartPr>
              <p14:xfrm>
                <a:off x="1746891" y="4477185"/>
                <a:ext cx="764640" cy="206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6AF7857-9CE2-48BF-B4AF-B41D517F6B9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29251" y="4459545"/>
                  <a:ext cx="800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F8053DF-324B-4040-BF4D-95EB5887E3A8}"/>
                    </a:ext>
                  </a:extLst>
                </p14:cNvPr>
                <p14:cNvContentPartPr/>
                <p14:nvPr/>
              </p14:nvContentPartPr>
              <p14:xfrm>
                <a:off x="2599011" y="4503465"/>
                <a:ext cx="322560" cy="199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F8053DF-324B-4040-BF4D-95EB5887E3A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581371" y="4485465"/>
                  <a:ext cx="358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A6446F1-51A2-4C4F-AE64-88656F51D85E}"/>
                    </a:ext>
                  </a:extLst>
                </p14:cNvPr>
                <p14:cNvContentPartPr/>
                <p14:nvPr/>
              </p14:nvContentPartPr>
              <p14:xfrm>
                <a:off x="2878731" y="4415625"/>
                <a:ext cx="360720" cy="180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A6446F1-51A2-4C4F-AE64-88656F51D85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860731" y="4397625"/>
                  <a:ext cx="396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EED95F0-A07C-44BE-AF25-20E374E1E54B}"/>
                    </a:ext>
                  </a:extLst>
                </p14:cNvPr>
                <p14:cNvContentPartPr/>
                <p14:nvPr/>
              </p14:nvContentPartPr>
              <p14:xfrm>
                <a:off x="3240531" y="4245705"/>
                <a:ext cx="487080" cy="661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EED95F0-A07C-44BE-AF25-20E374E1E54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222891" y="4228065"/>
                  <a:ext cx="52272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2842301-2A1C-47B2-9378-2F7043B5EDAF}"/>
                    </a:ext>
                  </a:extLst>
                </p14:cNvPr>
                <p14:cNvContentPartPr/>
                <p14:nvPr/>
              </p14:nvContentPartPr>
              <p14:xfrm>
                <a:off x="4085451" y="4318425"/>
                <a:ext cx="346680" cy="456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2842301-2A1C-47B2-9378-2F7043B5EDA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067451" y="4300425"/>
                  <a:ext cx="3823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6BEE71F-C68D-4950-A4BA-9A7A2975FF0F}"/>
                    </a:ext>
                  </a:extLst>
                </p14:cNvPr>
                <p14:cNvContentPartPr/>
                <p14:nvPr/>
              </p14:nvContentPartPr>
              <p14:xfrm>
                <a:off x="4499811" y="4544505"/>
                <a:ext cx="248400" cy="281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6BEE71F-C68D-4950-A4BA-9A7A2975FF0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481811" y="4526505"/>
                  <a:ext cx="2840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C8B356F-F5BF-43C3-9626-0A3903F5E653}"/>
                    </a:ext>
                  </a:extLst>
                </p14:cNvPr>
                <p14:cNvContentPartPr/>
                <p14:nvPr/>
              </p14:nvContentPartPr>
              <p14:xfrm>
                <a:off x="4807251" y="4436145"/>
                <a:ext cx="381240" cy="265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C8B356F-F5BF-43C3-9626-0A3903F5E65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789251" y="4418145"/>
                  <a:ext cx="4168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B6D1D73-E75A-45B1-AE08-71FDC1DA7FE0}"/>
                    </a:ext>
                  </a:extLst>
                </p14:cNvPr>
                <p14:cNvContentPartPr/>
                <p14:nvPr/>
              </p14:nvContentPartPr>
              <p14:xfrm>
                <a:off x="5205411" y="4413465"/>
                <a:ext cx="605880" cy="361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B6D1D73-E75A-45B1-AE08-71FDC1DA7FE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187771" y="4395825"/>
                  <a:ext cx="6415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D0FDA9-2BF8-46A0-AE2F-70B6B5FE85B0}"/>
                    </a:ext>
                  </a:extLst>
                </p14:cNvPr>
                <p14:cNvContentPartPr/>
                <p14:nvPr/>
              </p14:nvContentPartPr>
              <p14:xfrm>
                <a:off x="5730291" y="4032225"/>
                <a:ext cx="380160" cy="397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D0FDA9-2BF8-46A0-AE2F-70B6B5FE85B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712651" y="4014225"/>
                  <a:ext cx="4158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0C325A2-7D2C-4A7A-90AB-06193774EE37}"/>
                    </a:ext>
                  </a:extLst>
                </p14:cNvPr>
                <p14:cNvContentPartPr/>
                <p14:nvPr/>
              </p14:nvContentPartPr>
              <p14:xfrm>
                <a:off x="5721291" y="4209705"/>
                <a:ext cx="124200" cy="36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0C325A2-7D2C-4A7A-90AB-06193774EE3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703651" y="4192065"/>
                  <a:ext cx="159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DD1171D-7E5B-4594-BBD8-60F18CA3B8BE}"/>
                    </a:ext>
                  </a:extLst>
                </p14:cNvPr>
                <p14:cNvContentPartPr/>
                <p14:nvPr/>
              </p14:nvContentPartPr>
              <p14:xfrm>
                <a:off x="6083451" y="4111425"/>
                <a:ext cx="174960" cy="298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DD1171D-7E5B-4594-BBD8-60F18CA3B8B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065811" y="4093785"/>
                  <a:ext cx="2106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726E4B4-5B0C-4397-A7B5-CAF0F3291990}"/>
                    </a:ext>
                  </a:extLst>
                </p14:cNvPr>
                <p14:cNvContentPartPr/>
                <p14:nvPr/>
              </p14:nvContentPartPr>
              <p14:xfrm>
                <a:off x="6300891" y="4118985"/>
                <a:ext cx="59400" cy="163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726E4B4-5B0C-4397-A7B5-CAF0F329199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82891" y="4101345"/>
                  <a:ext cx="95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360B5FE-53C5-4C43-ACA4-780C594B1CCE}"/>
                    </a:ext>
                  </a:extLst>
                </p14:cNvPr>
                <p14:cNvContentPartPr/>
                <p14:nvPr/>
              </p14:nvContentPartPr>
              <p14:xfrm>
                <a:off x="6119811" y="3765825"/>
                <a:ext cx="36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360B5FE-53C5-4C43-ACA4-780C594B1C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01811" y="37481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3AB987A-DE94-43C5-BB24-1937416AD57A}"/>
                    </a:ext>
                  </a:extLst>
                </p14:cNvPr>
                <p14:cNvContentPartPr/>
                <p14:nvPr/>
              </p14:nvContentPartPr>
              <p14:xfrm>
                <a:off x="6359931" y="3788145"/>
                <a:ext cx="730080" cy="492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3AB987A-DE94-43C5-BB24-1937416AD57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42291" y="3770145"/>
                  <a:ext cx="7657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E392608-4E92-4CE1-938E-E1F1DA4F22BE}"/>
                    </a:ext>
                  </a:extLst>
                </p14:cNvPr>
                <p14:cNvContentPartPr/>
                <p14:nvPr/>
              </p14:nvContentPartPr>
              <p14:xfrm>
                <a:off x="7595451" y="3691305"/>
                <a:ext cx="300960" cy="712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E392608-4E92-4CE1-938E-E1F1DA4F22B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577811" y="3673665"/>
                  <a:ext cx="33660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B7877F-2EC1-4803-8451-0FB2888FF720}"/>
                    </a:ext>
                  </a:extLst>
                </p14:cNvPr>
                <p14:cNvContentPartPr/>
                <p14:nvPr/>
              </p14:nvContentPartPr>
              <p14:xfrm>
                <a:off x="7649811" y="4205745"/>
                <a:ext cx="212760" cy="94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B7877F-2EC1-4803-8451-0FB2888FF72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32171" y="4188105"/>
                  <a:ext cx="248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74DEF75-F887-4B2B-861F-39C134B75D39}"/>
                    </a:ext>
                  </a:extLst>
                </p14:cNvPr>
                <p14:cNvContentPartPr/>
                <p14:nvPr/>
              </p14:nvContentPartPr>
              <p14:xfrm>
                <a:off x="8017731" y="4055625"/>
                <a:ext cx="389520" cy="302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74DEF75-F887-4B2B-861F-39C134B75D3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99731" y="4037625"/>
                  <a:ext cx="4251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2BBA92C-6874-4986-9CAD-18022D573239}"/>
                    </a:ext>
                  </a:extLst>
                </p14:cNvPr>
                <p14:cNvContentPartPr/>
                <p14:nvPr/>
              </p14:nvContentPartPr>
              <p14:xfrm>
                <a:off x="8419851" y="4004505"/>
                <a:ext cx="96480" cy="162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2BBA92C-6874-4986-9CAD-18022D57323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01851" y="3986865"/>
                  <a:ext cx="132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010BF3B-934F-43A0-A9F5-CEFE8B2777DA}"/>
                    </a:ext>
                  </a:extLst>
                </p14:cNvPr>
                <p14:cNvContentPartPr/>
                <p14:nvPr/>
              </p14:nvContentPartPr>
              <p14:xfrm>
                <a:off x="8627931" y="3793545"/>
                <a:ext cx="446040" cy="399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010BF3B-934F-43A0-A9F5-CEFE8B2777D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09931" y="3775905"/>
                  <a:ext cx="4816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5329772-125F-4F4C-AA31-8C6AD8EFA6B1}"/>
                    </a:ext>
                  </a:extLst>
                </p14:cNvPr>
                <p14:cNvContentPartPr/>
                <p14:nvPr/>
              </p14:nvContentPartPr>
              <p14:xfrm>
                <a:off x="9383211" y="3230145"/>
                <a:ext cx="741240" cy="742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5329772-125F-4F4C-AA31-8C6AD8EFA6B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65211" y="3212505"/>
                  <a:ext cx="77688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839172D-C5A7-4559-97CD-8B40541DADCD}"/>
                    </a:ext>
                  </a:extLst>
                </p14:cNvPr>
                <p14:cNvContentPartPr/>
                <p14:nvPr/>
              </p14:nvContentPartPr>
              <p14:xfrm>
                <a:off x="10075851" y="3340305"/>
                <a:ext cx="385200" cy="411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839172D-C5A7-4559-97CD-8B40541DADC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058211" y="3322665"/>
                  <a:ext cx="4208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BB2D1E0-5D0D-4219-9B1B-17CF3F23E7D9}"/>
                    </a:ext>
                  </a:extLst>
                </p14:cNvPr>
                <p14:cNvContentPartPr/>
                <p14:nvPr/>
              </p14:nvContentPartPr>
              <p14:xfrm>
                <a:off x="10348011" y="3340305"/>
                <a:ext cx="442440" cy="374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BB2D1E0-5D0D-4219-9B1B-17CF3F23E7D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30011" y="3322665"/>
                  <a:ext cx="4780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F846B18-3E98-4BF9-B86F-F0C686FDC925}"/>
                    </a:ext>
                  </a:extLst>
                </p14:cNvPr>
                <p14:cNvContentPartPr/>
                <p14:nvPr/>
              </p14:nvContentPartPr>
              <p14:xfrm>
                <a:off x="10757691" y="3222585"/>
                <a:ext cx="306360" cy="413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F846B18-3E98-4BF9-B86F-F0C686FDC92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739691" y="3204945"/>
                  <a:ext cx="3420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6AE2E5B-2751-4FD7-B031-6F993C47228F}"/>
                    </a:ext>
                  </a:extLst>
                </p14:cNvPr>
                <p14:cNvContentPartPr/>
                <p14:nvPr/>
              </p14:nvContentPartPr>
              <p14:xfrm>
                <a:off x="11044611" y="3095865"/>
                <a:ext cx="243720" cy="428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6AE2E5B-2751-4FD7-B031-6F993C47228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026971" y="3078225"/>
                  <a:ext cx="2793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3BCD85E-02B2-40CF-95E3-48AC5045539C}"/>
                    </a:ext>
                  </a:extLst>
                </p14:cNvPr>
                <p14:cNvContentPartPr/>
                <p14:nvPr/>
              </p14:nvContentPartPr>
              <p14:xfrm>
                <a:off x="11129931" y="3186225"/>
                <a:ext cx="461160" cy="360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3BCD85E-02B2-40CF-95E3-48AC5045539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111931" y="3168585"/>
                  <a:ext cx="4968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8A5EF8C-5C8C-4249-AB01-D60429AA9DB2}"/>
                    </a:ext>
                  </a:extLst>
                </p14:cNvPr>
                <p14:cNvContentPartPr/>
                <p14:nvPr/>
              </p14:nvContentPartPr>
              <p14:xfrm>
                <a:off x="9936531" y="4107465"/>
                <a:ext cx="275040" cy="185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8A5EF8C-5C8C-4249-AB01-D60429AA9DB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918891" y="4089465"/>
                  <a:ext cx="3106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14E54B6-8A07-45EB-87D7-AAA066E20F03}"/>
                    </a:ext>
                  </a:extLst>
                </p14:cNvPr>
                <p14:cNvContentPartPr/>
                <p14:nvPr/>
              </p14:nvContentPartPr>
              <p14:xfrm>
                <a:off x="10293291" y="3643785"/>
                <a:ext cx="1112760" cy="600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14E54B6-8A07-45EB-87D7-AAA066E20F0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75651" y="3626145"/>
                  <a:ext cx="114840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AAAC3BE-3889-4A67-82BB-40A4DFBAAF36}"/>
                    </a:ext>
                  </a:extLst>
                </p14:cNvPr>
                <p14:cNvContentPartPr/>
                <p14:nvPr/>
              </p14:nvContentPartPr>
              <p14:xfrm>
                <a:off x="10593531" y="3698865"/>
                <a:ext cx="278640" cy="230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AAAC3BE-3889-4A67-82BB-40A4DFBAAF3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75891" y="3681225"/>
                  <a:ext cx="314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645FECA-55BA-4E51-B76D-2063DF191B9F}"/>
                    </a:ext>
                  </a:extLst>
                </p14:cNvPr>
                <p14:cNvContentPartPr/>
                <p14:nvPr/>
              </p14:nvContentPartPr>
              <p14:xfrm>
                <a:off x="11360691" y="3150225"/>
                <a:ext cx="263880" cy="149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645FECA-55BA-4E51-B76D-2063DF191B9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343051" y="3132585"/>
                  <a:ext cx="299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089773F-86A8-48E0-A8E2-17D17EB8E8F6}"/>
                    </a:ext>
                  </a:extLst>
                </p14:cNvPr>
                <p14:cNvContentPartPr/>
                <p14:nvPr/>
              </p14:nvContentPartPr>
              <p14:xfrm>
                <a:off x="2453211" y="5259825"/>
                <a:ext cx="1062000" cy="656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089773F-86A8-48E0-A8E2-17D17EB8E8F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435571" y="5241825"/>
                  <a:ext cx="109764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8DF1271-E6EA-4074-BFC6-7992A2E1DAA8}"/>
                    </a:ext>
                  </a:extLst>
                </p14:cNvPr>
                <p14:cNvContentPartPr/>
                <p14:nvPr/>
              </p14:nvContentPartPr>
              <p14:xfrm>
                <a:off x="3505491" y="5356305"/>
                <a:ext cx="454320" cy="251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8DF1271-E6EA-4074-BFC6-7992A2E1DAA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87851" y="5338665"/>
                  <a:ext cx="4899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DAC88FF-8662-4C8A-BDF4-357C4014D44A}"/>
                    </a:ext>
                  </a:extLst>
                </p14:cNvPr>
                <p14:cNvContentPartPr/>
                <p14:nvPr/>
              </p14:nvContentPartPr>
              <p14:xfrm>
                <a:off x="4779891" y="5368545"/>
                <a:ext cx="131040" cy="219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DAC88FF-8662-4C8A-BDF4-357C4014D44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61891" y="5350545"/>
                  <a:ext cx="166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C901F5A-FB37-4E72-8165-C92C19496E33}"/>
                    </a:ext>
                  </a:extLst>
                </p14:cNvPr>
                <p14:cNvContentPartPr/>
                <p14:nvPr/>
              </p14:nvContentPartPr>
              <p14:xfrm>
                <a:off x="4553451" y="5196465"/>
                <a:ext cx="360" cy="9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C901F5A-FB37-4E72-8165-C92C19496E3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535811" y="517846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DA1F8C7-84BC-4A6A-ADA1-1CBE3B0D1C68}"/>
                    </a:ext>
                  </a:extLst>
                </p14:cNvPr>
                <p14:cNvContentPartPr/>
                <p14:nvPr/>
              </p14:nvContentPartPr>
              <p14:xfrm>
                <a:off x="5096331" y="5301945"/>
                <a:ext cx="289440" cy="2401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DA1F8C7-84BC-4A6A-ADA1-1CBE3B0D1C6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078691" y="5283945"/>
                  <a:ext cx="3250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F07B357-13C2-4C0D-A5BD-F4C547915B16}"/>
                    </a:ext>
                  </a:extLst>
                </p14:cNvPr>
                <p14:cNvContentPartPr/>
                <p14:nvPr/>
              </p14:nvContentPartPr>
              <p14:xfrm>
                <a:off x="5503851" y="5161185"/>
                <a:ext cx="229680" cy="353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F07B357-13C2-4C0D-A5BD-F4C547915B1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485851" y="5143185"/>
                  <a:ext cx="2653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ABC7AD6-2A43-41B3-8300-0535E23EFFA3}"/>
                    </a:ext>
                  </a:extLst>
                </p14:cNvPr>
                <p14:cNvContentPartPr/>
                <p14:nvPr/>
              </p14:nvContentPartPr>
              <p14:xfrm>
                <a:off x="5826051" y="5150745"/>
                <a:ext cx="213120" cy="256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ABC7AD6-2A43-41B3-8300-0535E23EFFA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08051" y="5133105"/>
                  <a:ext cx="248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61019FF-52E7-41B9-8801-443A4D460864}"/>
                    </a:ext>
                  </a:extLst>
                </p14:cNvPr>
                <p14:cNvContentPartPr/>
                <p14:nvPr/>
              </p14:nvContentPartPr>
              <p14:xfrm>
                <a:off x="5730291" y="5240385"/>
                <a:ext cx="426600" cy="55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61019FF-52E7-41B9-8801-443A4D46086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712651" y="5222385"/>
                  <a:ext cx="462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347E48D-48CC-471C-8301-D5B88B5F04D5}"/>
                    </a:ext>
                  </a:extLst>
                </p14:cNvPr>
                <p14:cNvContentPartPr/>
                <p14:nvPr/>
              </p14:nvContentPartPr>
              <p14:xfrm>
                <a:off x="6090651" y="5160105"/>
                <a:ext cx="279720" cy="293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347E48D-48CC-471C-8301-D5B88B5F04D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072651" y="5142105"/>
                  <a:ext cx="315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127C640-43FE-48C6-92BB-E304B50ADD3E}"/>
                    </a:ext>
                  </a:extLst>
                </p14:cNvPr>
                <p14:cNvContentPartPr/>
                <p14:nvPr/>
              </p14:nvContentPartPr>
              <p14:xfrm>
                <a:off x="6427611" y="4897665"/>
                <a:ext cx="690120" cy="437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127C640-43FE-48C6-92BB-E304B50ADD3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09971" y="4879665"/>
                  <a:ext cx="7257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577EFBE-F52C-4E35-9313-FEDAD7945AB8}"/>
                    </a:ext>
                  </a:extLst>
                </p14:cNvPr>
                <p14:cNvContentPartPr/>
                <p14:nvPr/>
              </p14:nvContentPartPr>
              <p14:xfrm>
                <a:off x="7224291" y="4970025"/>
                <a:ext cx="42120" cy="163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577EFBE-F52C-4E35-9313-FEDAD7945AB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206651" y="4952385"/>
                  <a:ext cx="777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CBE04D4-8E76-400B-81A0-ACD334980822}"/>
                    </a:ext>
                  </a:extLst>
                </p14:cNvPr>
                <p14:cNvContentPartPr/>
                <p14:nvPr/>
              </p14:nvContentPartPr>
              <p14:xfrm>
                <a:off x="6907491" y="4752945"/>
                <a:ext cx="360" cy="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CBE04D4-8E76-400B-81A0-ACD33498082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89491" y="47349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764EFF5-9A17-4F32-BDD3-080807F20C36}"/>
                    </a:ext>
                  </a:extLst>
                </p14:cNvPr>
                <p14:cNvContentPartPr/>
                <p14:nvPr/>
              </p14:nvContentPartPr>
              <p14:xfrm>
                <a:off x="7239771" y="4354785"/>
                <a:ext cx="1288080" cy="969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764EFF5-9A17-4F32-BDD3-080807F20C3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222131" y="4336785"/>
                  <a:ext cx="1323720" cy="10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352B8B6-E1EF-4903-895E-9014C157727D}"/>
                    </a:ext>
                  </a:extLst>
                </p14:cNvPr>
                <p14:cNvContentPartPr/>
                <p14:nvPr/>
              </p14:nvContentPartPr>
              <p14:xfrm>
                <a:off x="7702371" y="4752945"/>
                <a:ext cx="300600" cy="91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352B8B6-E1EF-4903-895E-9014C157727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684731" y="4734945"/>
                  <a:ext cx="336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CAED87-7664-4841-B602-57A5AAE061C7}"/>
                    </a:ext>
                  </a:extLst>
                </p14:cNvPr>
                <p14:cNvContentPartPr/>
                <p14:nvPr/>
              </p14:nvContentPartPr>
              <p14:xfrm>
                <a:off x="7610211" y="4797945"/>
                <a:ext cx="3960" cy="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CAED87-7664-4841-B602-57A5AAE061C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592211" y="478030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76B132E-C8A9-43E7-9D4C-271D6BC05C63}"/>
                    </a:ext>
                  </a:extLst>
                </p14:cNvPr>
                <p14:cNvContentPartPr/>
                <p14:nvPr/>
              </p14:nvContentPartPr>
              <p14:xfrm>
                <a:off x="1131651" y="6355305"/>
                <a:ext cx="928800" cy="261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76B132E-C8A9-43E7-9D4C-271D6BC05C6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13651" y="6337665"/>
                  <a:ext cx="964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3208CAD-38E3-4C09-B30F-B7EBA9F375F5}"/>
                    </a:ext>
                  </a:extLst>
                </p14:cNvPr>
                <p14:cNvContentPartPr/>
                <p14:nvPr/>
              </p14:nvContentPartPr>
              <p14:xfrm>
                <a:off x="2686131" y="5943465"/>
                <a:ext cx="990360" cy="769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3208CAD-38E3-4C09-B30F-B7EBA9F375F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668491" y="5925465"/>
                  <a:ext cx="102600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7105546-8B1C-4433-89A5-3C43E5B67CC7}"/>
                    </a:ext>
                  </a:extLst>
                </p14:cNvPr>
                <p14:cNvContentPartPr/>
                <p14:nvPr/>
              </p14:nvContentPartPr>
              <p14:xfrm>
                <a:off x="3663891" y="6447465"/>
                <a:ext cx="392760" cy="328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7105546-8B1C-4433-89A5-3C43E5B67CC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645891" y="6429465"/>
                  <a:ext cx="4284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757C7E3-014B-43A8-89B7-9FA363938740}"/>
                    </a:ext>
                  </a:extLst>
                </p14:cNvPr>
                <p14:cNvContentPartPr/>
                <p14:nvPr/>
              </p14:nvContentPartPr>
              <p14:xfrm>
                <a:off x="3956211" y="6192225"/>
                <a:ext cx="245520" cy="414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757C7E3-014B-43A8-89B7-9FA36393874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938211" y="6174585"/>
                  <a:ext cx="2811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05FE54-0CD1-4FBE-BEE2-7422C55767DE}"/>
                    </a:ext>
                  </a:extLst>
                </p14:cNvPr>
                <p14:cNvContentPartPr/>
                <p14:nvPr/>
              </p14:nvContentPartPr>
              <p14:xfrm>
                <a:off x="3973851" y="6092865"/>
                <a:ext cx="298440" cy="339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05FE54-0CD1-4FBE-BEE2-7422C55767D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956211" y="6074865"/>
                  <a:ext cx="3340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4FBE828-7178-4F5F-917B-D1F241AF5247}"/>
                    </a:ext>
                  </a:extLst>
                </p14:cNvPr>
                <p14:cNvContentPartPr/>
                <p14:nvPr/>
              </p14:nvContentPartPr>
              <p14:xfrm>
                <a:off x="4389291" y="5971545"/>
                <a:ext cx="934560" cy="509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4FBE828-7178-4F5F-917B-D1F241AF524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371291" y="5953905"/>
                  <a:ext cx="97020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2FCBEEF-AD59-4DD9-BE6A-876ECD09A4F0}"/>
                    </a:ext>
                  </a:extLst>
                </p14:cNvPr>
                <p14:cNvContentPartPr/>
                <p14:nvPr/>
              </p14:nvContentPartPr>
              <p14:xfrm>
                <a:off x="5341491" y="5991705"/>
                <a:ext cx="493560" cy="540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2FCBEEF-AD59-4DD9-BE6A-876ECD09A4F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323851" y="5973705"/>
                  <a:ext cx="5292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E18DE3B-84AA-4E15-B341-F8A395DC6ADA}"/>
                    </a:ext>
                  </a:extLst>
                </p14:cNvPr>
                <p14:cNvContentPartPr/>
                <p14:nvPr/>
              </p14:nvContentPartPr>
              <p14:xfrm>
                <a:off x="5730291" y="6011145"/>
                <a:ext cx="170640" cy="89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E18DE3B-84AA-4E15-B341-F8A395DC6AD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712651" y="5993145"/>
                  <a:ext cx="206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168D980-4018-4A06-83DF-586FAA1E89E1}"/>
                    </a:ext>
                  </a:extLst>
                </p14:cNvPr>
                <p14:cNvContentPartPr/>
                <p14:nvPr/>
              </p14:nvContentPartPr>
              <p14:xfrm>
                <a:off x="5549211" y="5768505"/>
                <a:ext cx="9360" cy="7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168D980-4018-4A06-83DF-586FAA1E89E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531571" y="5750865"/>
                  <a:ext cx="45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9AD64E9-4ECC-4A16-A3AA-7C58709437AC}"/>
                    </a:ext>
                  </a:extLst>
                </p14:cNvPr>
                <p14:cNvContentPartPr/>
                <p14:nvPr/>
              </p14:nvContentPartPr>
              <p14:xfrm>
                <a:off x="5839011" y="5938785"/>
                <a:ext cx="544680" cy="191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9AD64E9-4ECC-4A16-A3AA-7C58709437A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821371" y="5921145"/>
                  <a:ext cx="580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DA51188-5A9A-4101-B037-0385C82F6673}"/>
                    </a:ext>
                  </a:extLst>
                </p14:cNvPr>
                <p14:cNvContentPartPr/>
                <p14:nvPr/>
              </p14:nvContentPartPr>
              <p14:xfrm>
                <a:off x="6289011" y="5848065"/>
                <a:ext cx="445680" cy="585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DA51188-5A9A-4101-B037-0385C82F667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271371" y="5830425"/>
                  <a:ext cx="4813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95ABAFF-CB9A-452E-9025-0D598AC22130}"/>
                    </a:ext>
                  </a:extLst>
                </p14:cNvPr>
                <p14:cNvContentPartPr/>
                <p14:nvPr/>
              </p14:nvContentPartPr>
              <p14:xfrm>
                <a:off x="7061571" y="5848065"/>
                <a:ext cx="380520" cy="309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95ABAFF-CB9A-452E-9025-0D598AC2213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043571" y="5830425"/>
                  <a:ext cx="4161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10B1FFB-FB69-44BC-8A2F-1E046AEFB157}"/>
                    </a:ext>
                  </a:extLst>
                </p14:cNvPr>
                <p14:cNvContentPartPr/>
                <p14:nvPr/>
              </p14:nvContentPartPr>
              <p14:xfrm>
                <a:off x="7015851" y="5994225"/>
                <a:ext cx="306000" cy="26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10B1FFB-FB69-44BC-8A2F-1E046AEFB15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998211" y="5976585"/>
                  <a:ext cx="3416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4E37C05-DD01-4CC7-A2C8-D2858C6A6490}"/>
                    </a:ext>
                  </a:extLst>
                </p14:cNvPr>
                <p14:cNvContentPartPr/>
                <p14:nvPr/>
              </p14:nvContentPartPr>
              <p14:xfrm>
                <a:off x="7438491" y="5800905"/>
                <a:ext cx="641880" cy="389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4E37C05-DD01-4CC7-A2C8-D2858C6A649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420851" y="5782905"/>
                  <a:ext cx="6775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BBBB2DF-DD45-4EBA-BE48-830BBA1C7694}"/>
                    </a:ext>
                  </a:extLst>
                </p14:cNvPr>
                <p14:cNvContentPartPr/>
                <p14:nvPr/>
              </p14:nvContentPartPr>
              <p14:xfrm>
                <a:off x="8032851" y="5725305"/>
                <a:ext cx="279720" cy="425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BBBB2DF-DD45-4EBA-BE48-830BBA1C769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015211" y="5707305"/>
                  <a:ext cx="31536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E9AD021-6FEC-4D9B-A97D-84AA7EA63526}"/>
                    </a:ext>
                  </a:extLst>
                </p14:cNvPr>
                <p14:cNvContentPartPr/>
                <p14:nvPr/>
              </p14:nvContentPartPr>
              <p14:xfrm>
                <a:off x="8159931" y="5685345"/>
                <a:ext cx="492120" cy="363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E9AD021-6FEC-4D9B-A97D-84AA7EA6352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141931" y="5667345"/>
                  <a:ext cx="5277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28525FC-5735-4D4D-A0D9-D1B840B62D9A}"/>
                    </a:ext>
                  </a:extLst>
                </p14:cNvPr>
                <p14:cNvContentPartPr/>
                <p14:nvPr/>
              </p14:nvContentPartPr>
              <p14:xfrm>
                <a:off x="8899371" y="6011145"/>
                <a:ext cx="3960" cy="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28525FC-5735-4D4D-A0D9-D1B840B62D9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881371" y="599314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35768EC-B21D-4DBE-B39D-CEA73A2D3758}"/>
                    </a:ext>
                  </a:extLst>
                </p14:cNvPr>
                <p14:cNvContentPartPr/>
                <p14:nvPr/>
              </p14:nvContentPartPr>
              <p14:xfrm>
                <a:off x="8799651" y="5708745"/>
                <a:ext cx="694080" cy="414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35768EC-B21D-4DBE-B39D-CEA73A2D375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782011" y="5690745"/>
                  <a:ext cx="7297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D0F9085-1D2B-446D-A521-EA664F7DBDBB}"/>
                    </a:ext>
                  </a:extLst>
                </p14:cNvPr>
                <p14:cNvContentPartPr/>
                <p14:nvPr/>
              </p14:nvContentPartPr>
              <p14:xfrm>
                <a:off x="8971731" y="5276745"/>
                <a:ext cx="581400" cy="578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D0F9085-1D2B-446D-A521-EA664F7DBDB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953731" y="5259105"/>
                  <a:ext cx="6170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8D4816C-6C77-4644-8ECF-CBF6BBD5BB0D}"/>
                    </a:ext>
                  </a:extLst>
                </p14:cNvPr>
                <p14:cNvContentPartPr/>
                <p14:nvPr/>
              </p14:nvContentPartPr>
              <p14:xfrm>
                <a:off x="398691" y="2003625"/>
                <a:ext cx="346680" cy="407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8D4816C-6C77-4644-8ECF-CBF6BBD5BB0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1051" y="1985985"/>
                  <a:ext cx="3823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2222078-B083-4906-BEFC-EC935BAA0694}"/>
                    </a:ext>
                  </a:extLst>
                </p14:cNvPr>
                <p14:cNvContentPartPr/>
                <p14:nvPr/>
              </p14:nvContentPartPr>
              <p14:xfrm>
                <a:off x="370971" y="2365065"/>
                <a:ext cx="554760" cy="1879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2222078-B083-4906-BEFC-EC935BAA069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52971" y="2347425"/>
                  <a:ext cx="5904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F583D8B-B412-4053-843C-6E8C45927E37}"/>
                    </a:ext>
                  </a:extLst>
                </p14:cNvPr>
                <p14:cNvContentPartPr/>
                <p14:nvPr/>
              </p14:nvContentPartPr>
              <p14:xfrm>
                <a:off x="180531" y="1901385"/>
                <a:ext cx="253440" cy="198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F583D8B-B412-4053-843C-6E8C45927E3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62891" y="1883745"/>
                  <a:ext cx="289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C322938-52AD-4E82-B40E-4C94CF0EFFD3}"/>
                    </a:ext>
                  </a:extLst>
                </p14:cNvPr>
                <p14:cNvContentPartPr/>
                <p14:nvPr/>
              </p14:nvContentPartPr>
              <p14:xfrm>
                <a:off x="678771" y="2042145"/>
                <a:ext cx="363240" cy="220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C322938-52AD-4E82-B40E-4C94CF0EFFD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1131" y="2024145"/>
                  <a:ext cx="398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FD23E98-004E-48FA-B6A2-24996309EED7}"/>
                    </a:ext>
                  </a:extLst>
                </p14:cNvPr>
                <p14:cNvContentPartPr/>
                <p14:nvPr/>
              </p14:nvContentPartPr>
              <p14:xfrm>
                <a:off x="904851" y="1719945"/>
                <a:ext cx="367560" cy="265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FD23E98-004E-48FA-B6A2-24996309EED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7211" y="1701945"/>
                  <a:ext cx="4032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DE564D3-649F-4EEE-878D-248E85BEC3B6}"/>
                    </a:ext>
                  </a:extLst>
                </p14:cNvPr>
                <p14:cNvContentPartPr/>
                <p14:nvPr/>
              </p14:nvContentPartPr>
              <p14:xfrm>
                <a:off x="994491" y="1819305"/>
                <a:ext cx="82800" cy="35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DE564D3-649F-4EEE-878D-248E85BEC3B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76851" y="1801665"/>
                  <a:ext cx="118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A8D93E6-4708-4290-9D3E-D7582443A6DC}"/>
                    </a:ext>
                  </a:extLst>
                </p14:cNvPr>
                <p14:cNvContentPartPr/>
                <p14:nvPr/>
              </p14:nvContentPartPr>
              <p14:xfrm>
                <a:off x="886851" y="1674225"/>
                <a:ext cx="667440" cy="382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A8D93E6-4708-4290-9D3E-D7582443A6D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8851" y="1656225"/>
                  <a:ext cx="7030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8FA9A15-590F-44A4-A226-7E7A470E3A1B}"/>
                    </a:ext>
                  </a:extLst>
                </p14:cNvPr>
                <p14:cNvContentPartPr/>
                <p14:nvPr/>
              </p14:nvContentPartPr>
              <p14:xfrm>
                <a:off x="1421451" y="1730025"/>
                <a:ext cx="236880" cy="281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8FA9A15-590F-44A4-A226-7E7A470E3A1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03451" y="1712385"/>
                  <a:ext cx="2725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AA69BAC-21AC-45D3-9568-FC63D1A29216}"/>
                    </a:ext>
                  </a:extLst>
                </p14:cNvPr>
                <p14:cNvContentPartPr/>
                <p14:nvPr/>
              </p14:nvContentPartPr>
              <p14:xfrm>
                <a:off x="1643571" y="1442745"/>
                <a:ext cx="654120" cy="644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AA69BAC-21AC-45D3-9568-FC63D1A2921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625931" y="1425105"/>
                  <a:ext cx="68976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8410088-8D6E-49F9-9A1E-1A2D21986403}"/>
                    </a:ext>
                  </a:extLst>
                </p14:cNvPr>
                <p14:cNvContentPartPr/>
                <p14:nvPr/>
              </p14:nvContentPartPr>
              <p14:xfrm>
                <a:off x="288531" y="2779065"/>
                <a:ext cx="200160" cy="247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8410088-8D6E-49F9-9A1E-1A2D2198640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70531" y="2761425"/>
                  <a:ext cx="2358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700BD4B-7C79-487E-BA6C-67084598DEDB}"/>
                    </a:ext>
                  </a:extLst>
                </p14:cNvPr>
                <p14:cNvContentPartPr/>
                <p14:nvPr/>
              </p14:nvContentPartPr>
              <p14:xfrm>
                <a:off x="479691" y="2742705"/>
                <a:ext cx="277200" cy="2019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700BD4B-7C79-487E-BA6C-67084598DED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61691" y="2725065"/>
                  <a:ext cx="312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AE760C4-9A24-4DEE-B1F2-87009A117E13}"/>
                    </a:ext>
                  </a:extLst>
                </p14:cNvPr>
                <p14:cNvContentPartPr/>
                <p14:nvPr/>
              </p14:nvContentPartPr>
              <p14:xfrm>
                <a:off x="503091" y="2869785"/>
                <a:ext cx="49320" cy="36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AE760C4-9A24-4DEE-B1F2-87009A117E1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85091" y="2851785"/>
                  <a:ext cx="849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EC8E20A-4EA2-4D25-9B16-45663E56D757}"/>
                    </a:ext>
                  </a:extLst>
                </p14:cNvPr>
                <p14:cNvContentPartPr/>
                <p14:nvPr/>
              </p14:nvContentPartPr>
              <p14:xfrm>
                <a:off x="724131" y="2788065"/>
                <a:ext cx="58320" cy="54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EC8E20A-4EA2-4D25-9B16-45663E56D75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06131" y="2770065"/>
                  <a:ext cx="93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1E1EBBE-D55F-4FB0-86F7-61DE963C027B}"/>
                    </a:ext>
                  </a:extLst>
                </p14:cNvPr>
                <p14:cNvContentPartPr/>
                <p14:nvPr/>
              </p14:nvContentPartPr>
              <p14:xfrm>
                <a:off x="590571" y="2708865"/>
                <a:ext cx="34200" cy="252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1E1EBBE-D55F-4FB0-86F7-61DE963C027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72571" y="2690865"/>
                  <a:ext cx="69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D274359-B494-482D-A2AE-B740621B9BB2}"/>
                    </a:ext>
                  </a:extLst>
                </p14:cNvPr>
                <p14:cNvContentPartPr/>
                <p14:nvPr/>
              </p14:nvContentPartPr>
              <p14:xfrm>
                <a:off x="742131" y="2432385"/>
                <a:ext cx="545400" cy="410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D274359-B494-482D-A2AE-B740621B9BB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24131" y="2414745"/>
                  <a:ext cx="581040" cy="44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314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3F7578-E18D-4D97-98FC-8454436EA826}"/>
                  </a:ext>
                </a:extLst>
              </p14:cNvPr>
              <p14:cNvContentPartPr/>
              <p14:nvPr/>
            </p14:nvContentPartPr>
            <p14:xfrm>
              <a:off x="518931" y="587745"/>
              <a:ext cx="469080" cy="534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3F7578-E18D-4D97-98FC-8454436EA8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931" y="552105"/>
                <a:ext cx="50472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D870E66-BBBD-43FA-B703-5C369E342BAC}"/>
                  </a:ext>
                </a:extLst>
              </p14:cNvPr>
              <p14:cNvContentPartPr/>
              <p14:nvPr/>
            </p14:nvContentPartPr>
            <p14:xfrm>
              <a:off x="1217691" y="877905"/>
              <a:ext cx="247680" cy="207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D870E66-BBBD-43FA-B703-5C369E342B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0051" y="842265"/>
                <a:ext cx="2833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816F7B-BAF7-40F8-8F35-429C27AF27F9}"/>
                  </a:ext>
                </a:extLst>
              </p14:cNvPr>
              <p14:cNvContentPartPr/>
              <p14:nvPr/>
            </p14:nvContentPartPr>
            <p14:xfrm>
              <a:off x="1610811" y="533745"/>
              <a:ext cx="102240" cy="492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816F7B-BAF7-40F8-8F35-429C27AF27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3171" y="498105"/>
                <a:ext cx="13788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637C695-6CE0-4938-A7C8-F75A83D32279}"/>
                  </a:ext>
                </a:extLst>
              </p14:cNvPr>
              <p14:cNvContentPartPr/>
              <p14:nvPr/>
            </p14:nvContentPartPr>
            <p14:xfrm>
              <a:off x="1783251" y="488745"/>
              <a:ext cx="180360" cy="419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637C695-6CE0-4938-A7C8-F75A83D322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5611" y="452745"/>
                <a:ext cx="2160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055499-5F5B-414B-B9AD-C34C4E28987E}"/>
                  </a:ext>
                </a:extLst>
              </p14:cNvPr>
              <p14:cNvContentPartPr/>
              <p14:nvPr/>
            </p14:nvContentPartPr>
            <p14:xfrm>
              <a:off x="1728891" y="648945"/>
              <a:ext cx="252000" cy="75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055499-5F5B-414B-B9AD-C34C4E2898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1251" y="612945"/>
                <a:ext cx="287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E1DE35-F55E-4B8A-A8CC-0B687D64E2E7}"/>
                  </a:ext>
                </a:extLst>
              </p14:cNvPr>
              <p14:cNvContentPartPr/>
              <p14:nvPr/>
            </p14:nvContentPartPr>
            <p14:xfrm>
              <a:off x="2107251" y="615105"/>
              <a:ext cx="261360" cy="314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E1DE35-F55E-4B8A-A8CC-0B687D64E2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89251" y="579465"/>
                <a:ext cx="2970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EBFFFE-5E0C-49AA-B49A-23E777406351}"/>
                  </a:ext>
                </a:extLst>
              </p14:cNvPr>
              <p14:cNvContentPartPr/>
              <p14:nvPr/>
            </p14:nvContentPartPr>
            <p14:xfrm>
              <a:off x="2485971" y="498465"/>
              <a:ext cx="487080" cy="1088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EBFFFE-5E0C-49AA-B49A-23E7774063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67971" y="462465"/>
                <a:ext cx="522720" cy="11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6375EE-F3CC-4978-BD08-333EC268A824}"/>
                  </a:ext>
                </a:extLst>
              </p14:cNvPr>
              <p14:cNvContentPartPr/>
              <p14:nvPr/>
            </p14:nvContentPartPr>
            <p14:xfrm>
              <a:off x="2864331" y="331425"/>
              <a:ext cx="540360" cy="577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6375EE-F3CC-4978-BD08-333EC268A82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46331" y="295425"/>
                <a:ext cx="57600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E79601D-B9E0-4163-87BC-AD72EB48BC24}"/>
                  </a:ext>
                </a:extLst>
              </p14:cNvPr>
              <p14:cNvContentPartPr/>
              <p14:nvPr/>
            </p14:nvContentPartPr>
            <p14:xfrm>
              <a:off x="3916251" y="325665"/>
              <a:ext cx="290520" cy="597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E79601D-B9E0-4163-87BC-AD72EB48BC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98611" y="290025"/>
                <a:ext cx="32616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FCE3329-53AB-4DC9-8B52-AD06B92C7165}"/>
                  </a:ext>
                </a:extLst>
              </p14:cNvPr>
              <p14:cNvContentPartPr/>
              <p14:nvPr/>
            </p14:nvContentPartPr>
            <p14:xfrm>
              <a:off x="4399731" y="371025"/>
              <a:ext cx="417600" cy="454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FCE3329-53AB-4DC9-8B52-AD06B92C71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81731" y="335025"/>
                <a:ext cx="45324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2557DBF-134B-4440-8BD9-6A145CFEEFE6}"/>
                  </a:ext>
                </a:extLst>
              </p14:cNvPr>
              <p14:cNvContentPartPr/>
              <p14:nvPr/>
            </p14:nvContentPartPr>
            <p14:xfrm>
              <a:off x="4399731" y="647865"/>
              <a:ext cx="50400" cy="13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2557DBF-134B-4440-8BD9-6A145CFEEF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81731" y="611865"/>
                <a:ext cx="860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815620-473C-437E-9082-3F7541F80388}"/>
                  </a:ext>
                </a:extLst>
              </p14:cNvPr>
              <p14:cNvContentPartPr/>
              <p14:nvPr/>
            </p14:nvContentPartPr>
            <p14:xfrm>
              <a:off x="4865571" y="569745"/>
              <a:ext cx="231480" cy="172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815620-473C-437E-9082-3F7541F8038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47931" y="533745"/>
                <a:ext cx="2671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A8492D0-DCA5-4C7C-8902-B252CEBA7CE7}"/>
                  </a:ext>
                </a:extLst>
              </p14:cNvPr>
              <p14:cNvContentPartPr/>
              <p14:nvPr/>
            </p14:nvContentPartPr>
            <p14:xfrm>
              <a:off x="5145651" y="376785"/>
              <a:ext cx="502200" cy="517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A8492D0-DCA5-4C7C-8902-B252CEBA7CE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28011" y="340785"/>
                <a:ext cx="53784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59EB182-33FC-4DCB-81E6-A0A6DFEA9E9E}"/>
                  </a:ext>
                </a:extLst>
              </p14:cNvPr>
              <p14:cNvContentPartPr/>
              <p14:nvPr/>
            </p14:nvContentPartPr>
            <p14:xfrm>
              <a:off x="5721291" y="606465"/>
              <a:ext cx="61200" cy="117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59EB182-33FC-4DCB-81E6-A0A6DFEA9E9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03651" y="570465"/>
                <a:ext cx="968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ED21C67-F6DD-4217-83EE-B6ACBCC04031}"/>
                  </a:ext>
                </a:extLst>
              </p14:cNvPr>
              <p14:cNvContentPartPr/>
              <p14:nvPr/>
            </p14:nvContentPartPr>
            <p14:xfrm>
              <a:off x="5558571" y="416025"/>
              <a:ext cx="360" cy="9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ED21C67-F6DD-4217-83EE-B6ACBCC040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40931" y="38038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3AB2B25-4F60-4E66-8938-9964B367C8BD}"/>
                  </a:ext>
                </a:extLst>
              </p14:cNvPr>
              <p14:cNvContentPartPr/>
              <p14:nvPr/>
            </p14:nvContentPartPr>
            <p14:xfrm>
              <a:off x="5856651" y="236025"/>
              <a:ext cx="1196640" cy="898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3AB2B25-4F60-4E66-8938-9964B367C8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39011" y="200025"/>
                <a:ext cx="1232280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29FA967-9127-4D60-BD1C-72648D7E68A4}"/>
                  </a:ext>
                </a:extLst>
              </p14:cNvPr>
              <p14:cNvContentPartPr/>
              <p14:nvPr/>
            </p14:nvContentPartPr>
            <p14:xfrm>
              <a:off x="6300891" y="389385"/>
              <a:ext cx="280800" cy="45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29FA967-9127-4D60-BD1C-72648D7E68A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82891" y="353385"/>
                <a:ext cx="3164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4512CBD-3762-4D14-914E-9D75AB21B8BE}"/>
                  </a:ext>
                </a:extLst>
              </p14:cNvPr>
              <p14:cNvContentPartPr/>
              <p14:nvPr/>
            </p14:nvContentPartPr>
            <p14:xfrm>
              <a:off x="5993091" y="389025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4512CBD-3762-4D14-914E-9D75AB21B8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75451" y="353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F6B4722-91C3-41C3-BE60-149A75A9C4D7}"/>
                  </a:ext>
                </a:extLst>
              </p14:cNvPr>
              <p14:cNvContentPartPr/>
              <p14:nvPr/>
            </p14:nvContentPartPr>
            <p14:xfrm>
              <a:off x="7351011" y="370665"/>
              <a:ext cx="1038600" cy="815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F6B4722-91C3-41C3-BE60-149A75A9C4D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33011" y="334665"/>
                <a:ext cx="1074240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356994A-5967-4746-A8B8-1B2B54C28B5A}"/>
                  </a:ext>
                </a:extLst>
              </p14:cNvPr>
              <p14:cNvContentPartPr/>
              <p14:nvPr/>
            </p14:nvContentPartPr>
            <p14:xfrm>
              <a:off x="8643771" y="316305"/>
              <a:ext cx="774000" cy="622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356994A-5967-4746-A8B8-1B2B54C28B5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26131" y="280305"/>
                <a:ext cx="80964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CBAEF24-85D0-4719-9C82-97E046DB13C3}"/>
                  </a:ext>
                </a:extLst>
              </p14:cNvPr>
              <p14:cNvContentPartPr/>
              <p14:nvPr/>
            </p14:nvContentPartPr>
            <p14:xfrm>
              <a:off x="9567891" y="651465"/>
              <a:ext cx="281520" cy="222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CBAEF24-85D0-4719-9C82-97E046DB13C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49891" y="615825"/>
                <a:ext cx="3171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27028B3-233A-482C-A960-09BEF1CA9E18}"/>
                  </a:ext>
                </a:extLst>
              </p14:cNvPr>
              <p14:cNvContentPartPr/>
              <p14:nvPr/>
            </p14:nvContentPartPr>
            <p14:xfrm>
              <a:off x="9904131" y="470025"/>
              <a:ext cx="532080" cy="453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27028B3-233A-482C-A960-09BEF1CA9E1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86491" y="434025"/>
                <a:ext cx="56772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100CB9F-CE05-49D4-B8EA-29F806842E00}"/>
                  </a:ext>
                </a:extLst>
              </p14:cNvPr>
              <p14:cNvContentPartPr/>
              <p14:nvPr/>
            </p14:nvContentPartPr>
            <p14:xfrm>
              <a:off x="8798571" y="1242945"/>
              <a:ext cx="462960" cy="659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100CB9F-CE05-49D4-B8EA-29F806842E0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780571" y="1206945"/>
                <a:ext cx="49860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66437D5-66CE-4116-917F-4B393E0C2F33}"/>
                  </a:ext>
                </a:extLst>
              </p14:cNvPr>
              <p14:cNvContentPartPr/>
              <p14:nvPr/>
            </p14:nvContentPartPr>
            <p14:xfrm>
              <a:off x="9451611" y="1285065"/>
              <a:ext cx="306000" cy="394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66437D5-66CE-4116-917F-4B393E0C2F3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433611" y="1249425"/>
                <a:ext cx="3416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E09B9D6-DC2F-4711-8F01-A4ADD0FE6AFE}"/>
                  </a:ext>
                </a:extLst>
              </p14:cNvPr>
              <p14:cNvContentPartPr/>
              <p14:nvPr/>
            </p14:nvContentPartPr>
            <p14:xfrm>
              <a:off x="9378891" y="1468305"/>
              <a:ext cx="131400" cy="70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E09B9D6-DC2F-4711-8F01-A4ADD0FE6A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61251" y="1432305"/>
                <a:ext cx="1670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D195131-3C99-4A16-8064-D360B07758EA}"/>
                  </a:ext>
                </a:extLst>
              </p14:cNvPr>
              <p14:cNvContentPartPr/>
              <p14:nvPr/>
            </p14:nvContentPartPr>
            <p14:xfrm>
              <a:off x="9619731" y="1258065"/>
              <a:ext cx="363600" cy="366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D195131-3C99-4A16-8064-D360B07758E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601731" y="1222425"/>
                <a:ext cx="39924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D7125A1-A432-4EB3-A7B0-4580431D4D00}"/>
                  </a:ext>
                </a:extLst>
              </p14:cNvPr>
              <p14:cNvContentPartPr/>
              <p14:nvPr/>
            </p14:nvContentPartPr>
            <p14:xfrm>
              <a:off x="10075851" y="1240065"/>
              <a:ext cx="501120" cy="519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D7125A1-A432-4EB3-A7B0-4580431D4D0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58211" y="1204065"/>
                <a:ext cx="53676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087FAA3-8E73-4F1B-BBD3-9D5554D56124}"/>
                  </a:ext>
                </a:extLst>
              </p14:cNvPr>
              <p14:cNvContentPartPr/>
              <p14:nvPr/>
            </p14:nvContentPartPr>
            <p14:xfrm>
              <a:off x="10619451" y="1493505"/>
              <a:ext cx="133560" cy="111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087FAA3-8E73-4F1B-BBD3-9D5554D5612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601451" y="1457865"/>
                <a:ext cx="1692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C8B81B9-6C45-4826-8C85-37949D25872F}"/>
                  </a:ext>
                </a:extLst>
              </p14:cNvPr>
              <p14:cNvContentPartPr/>
              <p14:nvPr/>
            </p14:nvContentPartPr>
            <p14:xfrm>
              <a:off x="10429011" y="1276425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C8B81B9-6C45-4826-8C85-37949D25872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411371" y="12404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E9506E0-B926-4698-AD0C-EFE1957AB4E1}"/>
                  </a:ext>
                </a:extLst>
              </p14:cNvPr>
              <p14:cNvContentPartPr/>
              <p14:nvPr/>
            </p14:nvContentPartPr>
            <p14:xfrm>
              <a:off x="10720971" y="1208385"/>
              <a:ext cx="351720" cy="232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E9506E0-B926-4698-AD0C-EFE1957AB4E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702971" y="1172745"/>
                <a:ext cx="3873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4A80161-70DA-4FED-A173-034303D8B48E}"/>
                  </a:ext>
                </a:extLst>
              </p14:cNvPr>
              <p14:cNvContentPartPr/>
              <p14:nvPr/>
            </p14:nvContentPartPr>
            <p14:xfrm>
              <a:off x="11098971" y="1258065"/>
              <a:ext cx="120960" cy="136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4A80161-70DA-4FED-A173-034303D8B48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1081331" y="1222425"/>
                <a:ext cx="1566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A1A7B52-6C24-46E2-A5EA-E00D1475240E}"/>
                  </a:ext>
                </a:extLst>
              </p14:cNvPr>
              <p14:cNvContentPartPr/>
              <p14:nvPr/>
            </p14:nvContentPartPr>
            <p14:xfrm>
              <a:off x="10934451" y="1046385"/>
              <a:ext cx="11160" cy="12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A1A7B52-6C24-46E2-A5EA-E00D1475240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916811" y="1010385"/>
                <a:ext cx="468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326EAA6-10F6-4142-9893-7872D46035B5}"/>
                  </a:ext>
                </a:extLst>
              </p14:cNvPr>
              <p14:cNvContentPartPr/>
              <p14:nvPr/>
            </p14:nvContentPartPr>
            <p14:xfrm>
              <a:off x="11198691" y="904905"/>
              <a:ext cx="409320" cy="275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326EAA6-10F6-4142-9893-7872D46035B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181051" y="869265"/>
                <a:ext cx="4449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89C9E8E-F2A6-4539-95FE-E9AF9CA4CB39}"/>
                  </a:ext>
                </a:extLst>
              </p14:cNvPr>
              <p14:cNvContentPartPr/>
              <p14:nvPr/>
            </p14:nvContentPartPr>
            <p14:xfrm>
              <a:off x="11198691" y="929025"/>
              <a:ext cx="238320" cy="166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89C9E8E-F2A6-4539-95FE-E9AF9CA4CB3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181051" y="893385"/>
                <a:ext cx="2739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B44F4F2-CB9B-4DFF-AF7D-FC5404A8B287}"/>
                  </a:ext>
                </a:extLst>
              </p14:cNvPr>
              <p14:cNvContentPartPr/>
              <p14:nvPr/>
            </p14:nvContentPartPr>
            <p14:xfrm>
              <a:off x="11488491" y="780705"/>
              <a:ext cx="583200" cy="761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B44F4F2-CB9B-4DFF-AF7D-FC5404A8B28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1470851" y="744705"/>
                <a:ext cx="61884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C454560-C6CF-42F5-8974-EC7DB5DAC421}"/>
                  </a:ext>
                </a:extLst>
              </p14:cNvPr>
              <p14:cNvContentPartPr/>
              <p14:nvPr/>
            </p14:nvContentPartPr>
            <p14:xfrm>
              <a:off x="597411" y="2371545"/>
              <a:ext cx="738000" cy="886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C454560-C6CF-42F5-8974-EC7DB5DAC42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79411" y="2335905"/>
                <a:ext cx="773640" cy="9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E93F17C-D564-4B4F-9D98-60704A4BF27C}"/>
                  </a:ext>
                </a:extLst>
              </p14:cNvPr>
              <p14:cNvContentPartPr/>
              <p14:nvPr/>
            </p14:nvContentPartPr>
            <p14:xfrm>
              <a:off x="1399131" y="2667465"/>
              <a:ext cx="498240" cy="532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E93F17C-D564-4B4F-9D98-60704A4BF27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381491" y="2631465"/>
                <a:ext cx="53388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C28163-2107-44C3-8D85-15D79303C2C7}"/>
                  </a:ext>
                </a:extLst>
              </p14:cNvPr>
              <p14:cNvContentPartPr/>
              <p14:nvPr/>
            </p14:nvContentPartPr>
            <p14:xfrm>
              <a:off x="2035611" y="2713905"/>
              <a:ext cx="585720" cy="537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C28163-2107-44C3-8D85-15D79303C2C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017971" y="2678265"/>
                <a:ext cx="62136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ACC0608-1B4D-462C-B4FD-CD387F5423CA}"/>
                  </a:ext>
                </a:extLst>
              </p14:cNvPr>
              <p14:cNvContentPartPr/>
              <p14:nvPr/>
            </p14:nvContentPartPr>
            <p14:xfrm>
              <a:off x="2614131" y="2492865"/>
              <a:ext cx="289440" cy="535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ACC0608-1B4D-462C-B4FD-CD387F5423C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596491" y="2457225"/>
                <a:ext cx="32508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59C8055-71AD-4DDD-98DC-2CB73E84EAF9}"/>
                  </a:ext>
                </a:extLst>
              </p14:cNvPr>
              <p14:cNvContentPartPr/>
              <p14:nvPr/>
            </p14:nvContentPartPr>
            <p14:xfrm>
              <a:off x="3717171" y="2119545"/>
              <a:ext cx="1075680" cy="889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59C8055-71AD-4DDD-98DC-2CB73E84EAF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699171" y="2083545"/>
                <a:ext cx="111132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DA7DB11-84DC-432D-AB94-7B6D0FDDC6F0}"/>
                  </a:ext>
                </a:extLst>
              </p14:cNvPr>
              <p14:cNvContentPartPr/>
              <p14:nvPr/>
            </p14:nvContentPartPr>
            <p14:xfrm>
              <a:off x="4779891" y="2543625"/>
              <a:ext cx="146160" cy="205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DA7DB11-84DC-432D-AB94-7B6D0FDDC6F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761891" y="2507985"/>
                <a:ext cx="1818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28E542C-E939-481C-8407-8ACC4A375F13}"/>
                  </a:ext>
                </a:extLst>
              </p14:cNvPr>
              <p14:cNvContentPartPr/>
              <p14:nvPr/>
            </p14:nvContentPartPr>
            <p14:xfrm>
              <a:off x="4689531" y="2335185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28E542C-E939-481C-8407-8ACC4A375F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71531" y="22995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390446C-30BF-41CB-BA67-DF15ED3DDD13}"/>
                  </a:ext>
                </a:extLst>
              </p14:cNvPr>
              <p14:cNvContentPartPr/>
              <p14:nvPr/>
            </p14:nvContentPartPr>
            <p14:xfrm>
              <a:off x="4951971" y="2325105"/>
              <a:ext cx="226080" cy="276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390446C-30BF-41CB-BA67-DF15ED3DDD1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33971" y="2289465"/>
                <a:ext cx="2617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73F75BF-2B2C-4238-B972-152D37391FF3}"/>
                  </a:ext>
                </a:extLst>
              </p14:cNvPr>
              <p14:cNvContentPartPr/>
              <p14:nvPr/>
            </p14:nvContentPartPr>
            <p14:xfrm>
              <a:off x="5266611" y="2181465"/>
              <a:ext cx="382680" cy="301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73F75BF-2B2C-4238-B972-152D37391FF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248611" y="2145825"/>
                <a:ext cx="4183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6702FF3-8958-476F-9DC9-37B043D329EC}"/>
                  </a:ext>
                </a:extLst>
              </p14:cNvPr>
              <p14:cNvContentPartPr/>
              <p14:nvPr/>
            </p14:nvContentPartPr>
            <p14:xfrm>
              <a:off x="5902371" y="2235825"/>
              <a:ext cx="554760" cy="261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6702FF3-8958-476F-9DC9-37B043D329E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84731" y="2200185"/>
                <a:ext cx="5904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A3D2F10-97C1-49E4-8629-7220C10C012E}"/>
                  </a:ext>
                </a:extLst>
              </p14:cNvPr>
              <p14:cNvContentPartPr/>
              <p14:nvPr/>
            </p14:nvContentPartPr>
            <p14:xfrm>
              <a:off x="7195491" y="1907865"/>
              <a:ext cx="263520" cy="762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A3D2F10-97C1-49E4-8629-7220C10C012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77851" y="1872225"/>
                <a:ext cx="299160" cy="8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6D8B8F3-1C16-49D9-967C-017ACBAE28DF}"/>
                  </a:ext>
                </a:extLst>
              </p14:cNvPr>
              <p14:cNvContentPartPr/>
              <p14:nvPr/>
            </p14:nvContentPartPr>
            <p14:xfrm>
              <a:off x="7514091" y="2234745"/>
              <a:ext cx="262440" cy="254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6D8B8F3-1C16-49D9-967C-017ACBAE28D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496451" y="2199105"/>
                <a:ext cx="2980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CA51149-CB87-4442-9E6D-B51161DE4204}"/>
                  </a:ext>
                </a:extLst>
              </p14:cNvPr>
              <p14:cNvContentPartPr/>
              <p14:nvPr/>
            </p14:nvContentPartPr>
            <p14:xfrm>
              <a:off x="7939611" y="2155905"/>
              <a:ext cx="154440" cy="336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CA51149-CB87-4442-9E6D-B51161DE420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21971" y="2120265"/>
                <a:ext cx="1900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73957A8-15B8-40FB-89CE-8FFE39919EDA}"/>
                  </a:ext>
                </a:extLst>
              </p14:cNvPr>
              <p14:cNvContentPartPr/>
              <p14:nvPr/>
            </p14:nvContentPartPr>
            <p14:xfrm>
              <a:off x="8290251" y="2168505"/>
              <a:ext cx="246600" cy="468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73957A8-15B8-40FB-89CE-8FFE39919ED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272251" y="2132505"/>
                <a:ext cx="28224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1BA2BA1-F0C9-4FC0-9C30-3356E4E9173B}"/>
                  </a:ext>
                </a:extLst>
              </p14:cNvPr>
              <p14:cNvContentPartPr/>
              <p14:nvPr/>
            </p14:nvContentPartPr>
            <p14:xfrm>
              <a:off x="8636931" y="2214225"/>
              <a:ext cx="566280" cy="413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1BA2BA1-F0C9-4FC0-9C30-3356E4E9173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18931" y="2178585"/>
                <a:ext cx="60192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8B3F256-597A-4EB8-A940-15EF613E06A6}"/>
                  </a:ext>
                </a:extLst>
              </p14:cNvPr>
              <p14:cNvContentPartPr/>
              <p14:nvPr/>
            </p14:nvContentPartPr>
            <p14:xfrm>
              <a:off x="9179811" y="2099745"/>
              <a:ext cx="513000" cy="227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8B3F256-597A-4EB8-A940-15EF613E06A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162171" y="2064105"/>
                <a:ext cx="5486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6A9DBF1-5394-4A92-BD4A-9817853E1AB2}"/>
                  </a:ext>
                </a:extLst>
              </p14:cNvPr>
              <p14:cNvContentPartPr/>
              <p14:nvPr/>
            </p14:nvContentPartPr>
            <p14:xfrm>
              <a:off x="9614331" y="2019465"/>
              <a:ext cx="525240" cy="753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6A9DBF1-5394-4A92-BD4A-9817853E1AB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596691" y="1983825"/>
                <a:ext cx="56088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A063B8C-0AB3-499C-BED9-2F4C939749BB}"/>
                  </a:ext>
                </a:extLst>
              </p14:cNvPr>
              <p14:cNvContentPartPr/>
              <p14:nvPr/>
            </p14:nvContentPartPr>
            <p14:xfrm>
              <a:off x="1584891" y="4102785"/>
              <a:ext cx="150480" cy="379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A063B8C-0AB3-499C-BED9-2F4C939749B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566891" y="4067145"/>
                <a:ext cx="18612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A536707-A1EE-46D3-ADA2-53909CE85F5A}"/>
                  </a:ext>
                </a:extLst>
              </p14:cNvPr>
              <p14:cNvContentPartPr/>
              <p14:nvPr/>
            </p14:nvContentPartPr>
            <p14:xfrm>
              <a:off x="2173851" y="3802185"/>
              <a:ext cx="200160" cy="556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A536707-A1EE-46D3-ADA2-53909CE85F5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156211" y="3766545"/>
                <a:ext cx="23580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7D4EB2E-2759-43DF-8972-C6BA0D573777}"/>
                  </a:ext>
                </a:extLst>
              </p14:cNvPr>
              <p14:cNvContentPartPr/>
              <p14:nvPr/>
            </p14:nvContentPartPr>
            <p14:xfrm>
              <a:off x="2035611" y="3747825"/>
              <a:ext cx="381600" cy="349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7D4EB2E-2759-43DF-8972-C6BA0D57377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17971" y="3712185"/>
                <a:ext cx="41724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5B3C77B-DCB8-476E-A15F-AD3B6C8D6E99}"/>
                  </a:ext>
                </a:extLst>
              </p14:cNvPr>
              <p14:cNvContentPartPr/>
              <p14:nvPr/>
            </p14:nvContentPartPr>
            <p14:xfrm>
              <a:off x="1652931" y="3863745"/>
              <a:ext cx="12960" cy="11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5B3C77B-DCB8-476E-A15F-AD3B6C8D6E9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634931" y="3828105"/>
                <a:ext cx="486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207A1A7-08AA-4EEB-B968-EE6C31B92CBD}"/>
                  </a:ext>
                </a:extLst>
              </p14:cNvPr>
              <p14:cNvContentPartPr/>
              <p14:nvPr/>
            </p14:nvContentPartPr>
            <p14:xfrm>
              <a:off x="3391371" y="3773385"/>
              <a:ext cx="1077840" cy="415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207A1A7-08AA-4EEB-B968-EE6C31B92CB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73731" y="3737385"/>
                <a:ext cx="111348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2060624-6D1F-4E97-848A-68F637BCC545}"/>
                  </a:ext>
                </a:extLst>
              </p14:cNvPr>
              <p14:cNvContentPartPr/>
              <p14:nvPr/>
            </p14:nvContentPartPr>
            <p14:xfrm>
              <a:off x="4454091" y="3675465"/>
              <a:ext cx="400680" cy="681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2060624-6D1F-4E97-848A-68F637BCC54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436091" y="3639465"/>
                <a:ext cx="43632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9416155-73CC-483D-9254-DF34C8988537}"/>
                  </a:ext>
                </a:extLst>
              </p14:cNvPr>
              <p14:cNvContentPartPr/>
              <p14:nvPr/>
            </p14:nvContentPartPr>
            <p14:xfrm>
              <a:off x="4698531" y="3593745"/>
              <a:ext cx="254880" cy="507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9416155-73CC-483D-9254-DF34C898853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680531" y="3558105"/>
                <a:ext cx="29052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5556108-781A-4254-ACC2-A569B10512CC}"/>
                  </a:ext>
                </a:extLst>
              </p14:cNvPr>
              <p14:cNvContentPartPr/>
              <p14:nvPr/>
            </p14:nvContentPartPr>
            <p14:xfrm>
              <a:off x="4976091" y="3766185"/>
              <a:ext cx="692640" cy="408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5556108-781A-4254-ACC2-A569B10512C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958451" y="3730545"/>
                <a:ext cx="72828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6234C01-F5A0-41AE-94AB-93BB1CF00303}"/>
                  </a:ext>
                </a:extLst>
              </p14:cNvPr>
              <p14:cNvContentPartPr/>
              <p14:nvPr/>
            </p14:nvContentPartPr>
            <p14:xfrm>
              <a:off x="5575851" y="3406545"/>
              <a:ext cx="428040" cy="760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6234C01-F5A0-41AE-94AB-93BB1CF0030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557851" y="3370905"/>
                <a:ext cx="46368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AB5D6D9-B160-494C-9F4A-700B8BC672EB}"/>
                  </a:ext>
                </a:extLst>
              </p14:cNvPr>
              <p14:cNvContentPartPr/>
              <p14:nvPr/>
            </p14:nvContentPartPr>
            <p14:xfrm>
              <a:off x="7115931" y="3357585"/>
              <a:ext cx="536040" cy="771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AB5D6D9-B160-494C-9F4A-700B8BC672E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097931" y="3321585"/>
                <a:ext cx="57168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0AACEB2-6310-4C06-9A68-FF6C8259557E}"/>
                  </a:ext>
                </a:extLst>
              </p14:cNvPr>
              <p14:cNvContentPartPr/>
              <p14:nvPr/>
            </p14:nvContentPartPr>
            <p14:xfrm>
              <a:off x="8011971" y="3726225"/>
              <a:ext cx="360" cy="3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0AACEB2-6310-4C06-9A68-FF6C8259557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994331" y="36902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BB5D80A-347C-4362-AFB0-CCE58FF0F76D}"/>
                  </a:ext>
                </a:extLst>
              </p14:cNvPr>
              <p14:cNvContentPartPr/>
              <p14:nvPr/>
            </p14:nvContentPartPr>
            <p14:xfrm>
              <a:off x="8281251" y="3403665"/>
              <a:ext cx="1051920" cy="902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BB5D80A-347C-4362-AFB0-CCE58FF0F76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263251" y="3367665"/>
                <a:ext cx="1087560" cy="9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25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914620-339D-4575-95BA-00CD64FBA5FB}"/>
                  </a:ext>
                </a:extLst>
              </p14:cNvPr>
              <p14:cNvContentPartPr/>
              <p14:nvPr/>
            </p14:nvContentPartPr>
            <p14:xfrm>
              <a:off x="1049571" y="288585"/>
              <a:ext cx="469080" cy="60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914620-339D-4575-95BA-00CD64FBA5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931" y="252585"/>
                <a:ext cx="5047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32077C-5F87-497F-A6C7-175B144CA12E}"/>
                  </a:ext>
                </a:extLst>
              </p14:cNvPr>
              <p14:cNvContentPartPr/>
              <p14:nvPr/>
            </p14:nvContentPartPr>
            <p14:xfrm>
              <a:off x="1613691" y="569745"/>
              <a:ext cx="236880" cy="257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32077C-5F87-497F-A6C7-175B144CA1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5691" y="534105"/>
                <a:ext cx="2725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09EBFE-C220-45C7-B168-2AC1FB03CE59}"/>
                  </a:ext>
                </a:extLst>
              </p14:cNvPr>
              <p14:cNvContentPartPr/>
              <p14:nvPr/>
            </p14:nvContentPartPr>
            <p14:xfrm>
              <a:off x="1948131" y="439065"/>
              <a:ext cx="249840" cy="384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09EBFE-C220-45C7-B168-2AC1FB03CE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0131" y="403065"/>
                <a:ext cx="2854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9506E13-9C6E-4D3B-885A-84969B2FCFCA}"/>
                  </a:ext>
                </a:extLst>
              </p14:cNvPr>
              <p14:cNvContentPartPr/>
              <p14:nvPr/>
            </p14:nvContentPartPr>
            <p14:xfrm>
              <a:off x="2217771" y="334665"/>
              <a:ext cx="234000" cy="427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9506E13-9C6E-4D3B-885A-84969B2FCF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0131" y="298665"/>
                <a:ext cx="26964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90F298C-F341-46FA-863E-43A57A3BBE80}"/>
                  </a:ext>
                </a:extLst>
              </p14:cNvPr>
              <p14:cNvContentPartPr/>
              <p14:nvPr/>
            </p14:nvContentPartPr>
            <p14:xfrm>
              <a:off x="2136051" y="485145"/>
              <a:ext cx="252000" cy="85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90F298C-F341-46FA-863E-43A57A3BBE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18411" y="449505"/>
                <a:ext cx="2876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D3CB14-5B6D-4A2A-A7F4-2D5D2CC62C5E}"/>
                  </a:ext>
                </a:extLst>
              </p14:cNvPr>
              <p14:cNvContentPartPr/>
              <p14:nvPr/>
            </p14:nvContentPartPr>
            <p14:xfrm>
              <a:off x="2588211" y="407025"/>
              <a:ext cx="349920" cy="284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D3CB14-5B6D-4A2A-A7F4-2D5D2CC62C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70571" y="371385"/>
                <a:ext cx="3855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3BAD81-D1FF-4584-BE17-6F62B9AE492A}"/>
                  </a:ext>
                </a:extLst>
              </p14:cNvPr>
              <p14:cNvContentPartPr/>
              <p14:nvPr/>
            </p14:nvContentPartPr>
            <p14:xfrm>
              <a:off x="2956491" y="264825"/>
              <a:ext cx="486360" cy="803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3BAD81-D1FF-4584-BE17-6F62B9AE49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38851" y="228825"/>
                <a:ext cx="522000" cy="87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D8C76C-4494-4E14-8590-9A9F844719CE}"/>
                  </a:ext>
                </a:extLst>
              </p14:cNvPr>
              <p14:cNvContentPartPr/>
              <p14:nvPr/>
            </p14:nvContentPartPr>
            <p14:xfrm>
              <a:off x="3529251" y="306945"/>
              <a:ext cx="481680" cy="407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D8C76C-4494-4E14-8590-9A9F844719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11611" y="271305"/>
                <a:ext cx="51732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9B09E8D-B4E2-4656-BBF1-DD530053B40C}"/>
                  </a:ext>
                </a:extLst>
              </p14:cNvPr>
              <p14:cNvContentPartPr/>
              <p14:nvPr/>
            </p14:nvContentPartPr>
            <p14:xfrm>
              <a:off x="5075451" y="126225"/>
              <a:ext cx="531360" cy="817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9B09E8D-B4E2-4656-BBF1-DD530053B4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57811" y="90585"/>
                <a:ext cx="56700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D87CB91-A263-42FA-A15F-ADF44E6550E0}"/>
                  </a:ext>
                </a:extLst>
              </p14:cNvPr>
              <p14:cNvContentPartPr/>
              <p14:nvPr/>
            </p14:nvContentPartPr>
            <p14:xfrm>
              <a:off x="5686731" y="395865"/>
              <a:ext cx="578520" cy="414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D87CB91-A263-42FA-A15F-ADF44E6550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68731" y="360225"/>
                <a:ext cx="6141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FC7EC89-F258-47E0-8027-FFE29259A24E}"/>
                  </a:ext>
                </a:extLst>
              </p14:cNvPr>
              <p14:cNvContentPartPr/>
              <p14:nvPr/>
            </p14:nvContentPartPr>
            <p14:xfrm>
              <a:off x="6361371" y="371025"/>
              <a:ext cx="475560" cy="437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FC7EC89-F258-47E0-8027-FFE29259A2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43371" y="335025"/>
                <a:ext cx="5112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264A313-3B23-4146-8887-D374393C50B8}"/>
                  </a:ext>
                </a:extLst>
              </p14:cNvPr>
              <p14:cNvContentPartPr/>
              <p14:nvPr/>
            </p14:nvContentPartPr>
            <p14:xfrm>
              <a:off x="7034211" y="398025"/>
              <a:ext cx="173520" cy="228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264A313-3B23-4146-8887-D374393C50B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16211" y="362025"/>
                <a:ext cx="2091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2B7219-86C4-41DA-9487-B2961724A4D6}"/>
                  </a:ext>
                </a:extLst>
              </p14:cNvPr>
              <p14:cNvContentPartPr/>
              <p14:nvPr/>
            </p14:nvContentPartPr>
            <p14:xfrm>
              <a:off x="7128171" y="289305"/>
              <a:ext cx="396720" cy="370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2B7219-86C4-41DA-9487-B2961724A4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10171" y="253665"/>
                <a:ext cx="4323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3EF523F-E22A-403C-AC5C-C4B67F34077F}"/>
                  </a:ext>
                </a:extLst>
              </p14:cNvPr>
              <p14:cNvContentPartPr/>
              <p14:nvPr/>
            </p14:nvContentPartPr>
            <p14:xfrm>
              <a:off x="7640811" y="280665"/>
              <a:ext cx="376920" cy="456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3EF523F-E22A-403C-AC5C-C4B67F3407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22811" y="244665"/>
                <a:ext cx="41256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C3A878-699A-41A2-9E83-5C2369C321E8}"/>
                  </a:ext>
                </a:extLst>
              </p14:cNvPr>
              <p14:cNvContentPartPr/>
              <p14:nvPr/>
            </p14:nvContentPartPr>
            <p14:xfrm>
              <a:off x="8102331" y="506745"/>
              <a:ext cx="116280" cy="139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C3A878-699A-41A2-9E83-5C2369C321E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84691" y="470745"/>
                <a:ext cx="1519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D5AC985-ED08-484D-BF80-F98E5A4DB5D1}"/>
                  </a:ext>
                </a:extLst>
              </p14:cNvPr>
              <p14:cNvContentPartPr/>
              <p14:nvPr/>
            </p14:nvContentPartPr>
            <p14:xfrm>
              <a:off x="8147691" y="307665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D5AC985-ED08-484D-BF80-F98E5A4DB5D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30051" y="2716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CAD915F-69B2-4D59-91B0-76F3E82889C0}"/>
                  </a:ext>
                </a:extLst>
              </p14:cNvPr>
              <p14:cNvContentPartPr/>
              <p14:nvPr/>
            </p14:nvContentPartPr>
            <p14:xfrm>
              <a:off x="8274411" y="153585"/>
              <a:ext cx="298440" cy="328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CAD915F-69B2-4D59-91B0-76F3E82889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56771" y="117945"/>
                <a:ext cx="3340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67C7070-AEA6-4B10-8119-B12751E4A75A}"/>
                  </a:ext>
                </a:extLst>
              </p14:cNvPr>
              <p14:cNvContentPartPr/>
              <p14:nvPr/>
            </p14:nvContentPartPr>
            <p14:xfrm>
              <a:off x="8156691" y="240345"/>
              <a:ext cx="308880" cy="12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67C7070-AEA6-4B10-8119-B12751E4A75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39051" y="204705"/>
                <a:ext cx="3445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DCAED1D-F168-4232-9580-233771E8BC66}"/>
                  </a:ext>
                </a:extLst>
              </p14:cNvPr>
              <p14:cNvContentPartPr/>
              <p14:nvPr/>
            </p14:nvContentPartPr>
            <p14:xfrm>
              <a:off x="8547651" y="96345"/>
              <a:ext cx="500760" cy="727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DCAED1D-F168-4232-9580-233771E8BC6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30011" y="60345"/>
                <a:ext cx="53640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78CE240-1601-4FF7-A23E-6F1E58962157}"/>
                  </a:ext>
                </a:extLst>
              </p14:cNvPr>
              <p14:cNvContentPartPr/>
              <p14:nvPr/>
            </p14:nvContentPartPr>
            <p14:xfrm>
              <a:off x="1194651" y="1110105"/>
              <a:ext cx="8161560" cy="474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78CE240-1601-4FF7-A23E-6F1E589621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77011" y="1074105"/>
                <a:ext cx="81972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1181C23-880B-44DF-9061-88A53967F6BB}"/>
                  </a:ext>
                </a:extLst>
              </p14:cNvPr>
              <p14:cNvContentPartPr/>
              <p14:nvPr/>
            </p14:nvContentPartPr>
            <p14:xfrm>
              <a:off x="1080531" y="1348425"/>
              <a:ext cx="8335080" cy="586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1181C23-880B-44DF-9061-88A53967F6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62531" y="1312425"/>
                <a:ext cx="8370720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AB1DA08-33AC-405B-A742-5DA6DC560658}"/>
                  </a:ext>
                </a:extLst>
              </p14:cNvPr>
              <p14:cNvContentPartPr/>
              <p14:nvPr/>
            </p14:nvContentPartPr>
            <p14:xfrm>
              <a:off x="406971" y="2591145"/>
              <a:ext cx="338040" cy="426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AB1DA08-33AC-405B-A742-5DA6DC56065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9331" y="2555505"/>
                <a:ext cx="37368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60D1409-DC62-44E9-BD9B-628D44EE3505}"/>
                  </a:ext>
                </a:extLst>
              </p14:cNvPr>
              <p14:cNvContentPartPr/>
              <p14:nvPr/>
            </p14:nvContentPartPr>
            <p14:xfrm>
              <a:off x="968571" y="2679345"/>
              <a:ext cx="248760" cy="317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60D1409-DC62-44E9-BD9B-628D44EE350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0931" y="2643705"/>
                <a:ext cx="28440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9374417-7949-4695-980A-3068BDD24298}"/>
                  </a:ext>
                </a:extLst>
              </p14:cNvPr>
              <p14:cNvContentPartPr/>
              <p14:nvPr/>
            </p14:nvContentPartPr>
            <p14:xfrm>
              <a:off x="1276371" y="2425905"/>
              <a:ext cx="264240" cy="493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9374417-7949-4695-980A-3068BDD2429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58371" y="2390265"/>
                <a:ext cx="2998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2C9A32E-48E8-4942-8605-7B83625CAD63}"/>
                  </a:ext>
                </a:extLst>
              </p14:cNvPr>
              <p14:cNvContentPartPr/>
              <p14:nvPr/>
            </p14:nvContentPartPr>
            <p14:xfrm>
              <a:off x="1520451" y="2353545"/>
              <a:ext cx="354600" cy="326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2C9A32E-48E8-4942-8605-7B83625CAD6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02811" y="2317545"/>
                <a:ext cx="39024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730D8C1-E9D7-4B0A-8F73-EA39841F7D38}"/>
                  </a:ext>
                </a:extLst>
              </p14:cNvPr>
              <p14:cNvContentPartPr/>
              <p14:nvPr/>
            </p14:nvContentPartPr>
            <p14:xfrm>
              <a:off x="1583811" y="2541105"/>
              <a:ext cx="101520" cy="21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730D8C1-E9D7-4B0A-8F73-EA39841F7D3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66171" y="2505105"/>
                <a:ext cx="1371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5BFC746-5696-49DB-81C3-E6E7F6D04042}"/>
                  </a:ext>
                </a:extLst>
              </p14:cNvPr>
              <p14:cNvContentPartPr/>
              <p14:nvPr/>
            </p14:nvContentPartPr>
            <p14:xfrm>
              <a:off x="1907091" y="2389905"/>
              <a:ext cx="384480" cy="254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5BFC746-5696-49DB-81C3-E6E7F6D0404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89091" y="2353905"/>
                <a:ext cx="4201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DB43697-86F3-4F1C-A14A-1DADF014B764}"/>
                  </a:ext>
                </a:extLst>
              </p14:cNvPr>
              <p14:cNvContentPartPr/>
              <p14:nvPr/>
            </p14:nvContentPartPr>
            <p14:xfrm>
              <a:off x="2386251" y="2272185"/>
              <a:ext cx="566640" cy="871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DB43697-86F3-4F1C-A14A-1DADF014B76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68611" y="2236185"/>
                <a:ext cx="602280" cy="9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A520A81-8051-4E9D-8074-315066C78564}"/>
                  </a:ext>
                </a:extLst>
              </p14:cNvPr>
              <p14:cNvContentPartPr/>
              <p14:nvPr/>
            </p14:nvContentPartPr>
            <p14:xfrm>
              <a:off x="2867931" y="2233665"/>
              <a:ext cx="369360" cy="357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A520A81-8051-4E9D-8074-315066C7856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50291" y="2198025"/>
                <a:ext cx="4050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FCDD31C-D1FE-4469-8CDF-8E4BE2E0FC89}"/>
                  </a:ext>
                </a:extLst>
              </p14:cNvPr>
              <p14:cNvContentPartPr/>
              <p14:nvPr/>
            </p14:nvContentPartPr>
            <p14:xfrm>
              <a:off x="3938211" y="2250945"/>
              <a:ext cx="568080" cy="529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FCDD31C-D1FE-4469-8CDF-8E4BE2E0FC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20211" y="2215305"/>
                <a:ext cx="60372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5A98DA4-751E-40E7-90B5-622F2616F29E}"/>
                  </a:ext>
                </a:extLst>
              </p14:cNvPr>
              <p14:cNvContentPartPr/>
              <p14:nvPr/>
            </p14:nvContentPartPr>
            <p14:xfrm>
              <a:off x="4532571" y="2295945"/>
              <a:ext cx="701280" cy="258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5A98DA4-751E-40E7-90B5-622F2616F29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14571" y="2259945"/>
                <a:ext cx="7369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9C2BA44-39AC-4C2D-B2F9-88178ACAAEC8}"/>
                  </a:ext>
                </a:extLst>
              </p14:cNvPr>
              <p14:cNvContentPartPr/>
              <p14:nvPr/>
            </p14:nvContentPartPr>
            <p14:xfrm>
              <a:off x="5074011" y="2208825"/>
              <a:ext cx="517680" cy="461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9C2BA44-39AC-4C2D-B2F9-88178ACAAEC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56371" y="2172825"/>
                <a:ext cx="55332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6C3691E-51BC-48B6-9F44-2127A1CB47D9}"/>
                  </a:ext>
                </a:extLst>
              </p14:cNvPr>
              <p14:cNvContentPartPr/>
              <p14:nvPr/>
            </p14:nvContentPartPr>
            <p14:xfrm>
              <a:off x="5821011" y="2371545"/>
              <a:ext cx="105480" cy="170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6C3691E-51BC-48B6-9F44-2127A1CB47D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03371" y="2335905"/>
                <a:ext cx="1411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5140389-7ED0-4726-B2B9-365B24C4CD99}"/>
                  </a:ext>
                </a:extLst>
              </p14:cNvPr>
              <p14:cNvContentPartPr/>
              <p14:nvPr/>
            </p14:nvContentPartPr>
            <p14:xfrm>
              <a:off x="5830371" y="2272185"/>
              <a:ext cx="389520" cy="328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5140389-7ED0-4726-B2B9-365B24C4CD9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812371" y="2236185"/>
                <a:ext cx="4251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08FAA7D-5539-4BC7-BD20-A8EDC9494A28}"/>
                  </a:ext>
                </a:extLst>
              </p14:cNvPr>
              <p14:cNvContentPartPr/>
              <p14:nvPr/>
            </p14:nvContentPartPr>
            <p14:xfrm>
              <a:off x="6309891" y="2113785"/>
              <a:ext cx="153720" cy="345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08FAA7D-5539-4BC7-BD20-A8EDC9494A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92251" y="2077785"/>
                <a:ext cx="18936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1D7A4AA-B8CE-46B6-8B0E-A2744607E8A5}"/>
                  </a:ext>
                </a:extLst>
              </p14:cNvPr>
              <p14:cNvContentPartPr/>
              <p14:nvPr/>
            </p14:nvContentPartPr>
            <p14:xfrm>
              <a:off x="6509331" y="2199465"/>
              <a:ext cx="135720" cy="127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1D7A4AA-B8CE-46B6-8B0E-A2744607E8A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491331" y="2163825"/>
                <a:ext cx="1713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2573747-966E-4262-923E-BD0EFB6A8E02}"/>
                  </a:ext>
                </a:extLst>
              </p14:cNvPr>
              <p14:cNvContentPartPr/>
              <p14:nvPr/>
            </p14:nvContentPartPr>
            <p14:xfrm>
              <a:off x="6511131" y="1984905"/>
              <a:ext cx="7200" cy="43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2573747-966E-4262-923E-BD0EFB6A8E0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493131" y="1948905"/>
                <a:ext cx="428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BC16463-16C8-422A-80B2-640F78296184}"/>
                  </a:ext>
                </a:extLst>
              </p14:cNvPr>
              <p14:cNvContentPartPr/>
              <p14:nvPr/>
            </p14:nvContentPartPr>
            <p14:xfrm>
              <a:off x="6599331" y="1764945"/>
              <a:ext cx="507600" cy="433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BC16463-16C8-422A-80B2-640F7829618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81691" y="1728945"/>
                <a:ext cx="54324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15B4C63-6DEB-452C-BB7C-309320CDB88F}"/>
                  </a:ext>
                </a:extLst>
              </p14:cNvPr>
              <p14:cNvContentPartPr/>
              <p14:nvPr/>
            </p14:nvContentPartPr>
            <p14:xfrm>
              <a:off x="6654051" y="1898505"/>
              <a:ext cx="362520" cy="93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15B4C63-6DEB-452C-BB7C-309320CDB88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36051" y="1862865"/>
                <a:ext cx="3981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D387D78-E15F-448D-AEE6-3CAC53254693}"/>
                  </a:ext>
                </a:extLst>
              </p14:cNvPr>
              <p14:cNvContentPartPr/>
              <p14:nvPr/>
            </p14:nvContentPartPr>
            <p14:xfrm>
              <a:off x="7151931" y="1837305"/>
              <a:ext cx="530280" cy="826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D387D78-E15F-448D-AEE6-3CAC5325469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133931" y="1801665"/>
                <a:ext cx="565920" cy="8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E2F14F2-BCB7-48CD-94E0-00FEB4FC6480}"/>
                  </a:ext>
                </a:extLst>
              </p14:cNvPr>
              <p14:cNvContentPartPr/>
              <p14:nvPr/>
            </p14:nvContentPartPr>
            <p14:xfrm>
              <a:off x="7894251" y="1754865"/>
              <a:ext cx="929880" cy="342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E2F14F2-BCB7-48CD-94E0-00FEB4FC648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76611" y="1719225"/>
                <a:ext cx="9655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BF90B61-A227-4D61-9378-DFD0082298D6}"/>
                  </a:ext>
                </a:extLst>
              </p14:cNvPr>
              <p14:cNvContentPartPr/>
              <p14:nvPr/>
            </p14:nvContentPartPr>
            <p14:xfrm>
              <a:off x="9005931" y="1502145"/>
              <a:ext cx="615600" cy="453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BF90B61-A227-4D61-9378-DFD0082298D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987931" y="1466145"/>
                <a:ext cx="65124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FFF3360-2C34-43E9-8E0B-92FB41B23952}"/>
                  </a:ext>
                </a:extLst>
              </p14:cNvPr>
              <p14:cNvContentPartPr/>
              <p14:nvPr/>
            </p14:nvContentPartPr>
            <p14:xfrm>
              <a:off x="9534051" y="1474065"/>
              <a:ext cx="388440" cy="320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FFF3360-2C34-43E9-8E0B-92FB41B2395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516411" y="1438425"/>
                <a:ext cx="42408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498932A-D2DE-4E1F-A268-38F3CE1A1624}"/>
                  </a:ext>
                </a:extLst>
              </p14:cNvPr>
              <p14:cNvContentPartPr/>
              <p14:nvPr/>
            </p14:nvContentPartPr>
            <p14:xfrm>
              <a:off x="10075851" y="1375785"/>
              <a:ext cx="489240" cy="339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498932A-D2DE-4E1F-A268-38F3CE1A162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58211" y="1340145"/>
                <a:ext cx="52488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3205E19-F6AB-48A0-98D2-CA4B2B5175E8}"/>
                  </a:ext>
                </a:extLst>
              </p14:cNvPr>
              <p14:cNvContentPartPr/>
              <p14:nvPr/>
            </p14:nvContentPartPr>
            <p14:xfrm>
              <a:off x="10646451" y="1228545"/>
              <a:ext cx="410040" cy="556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3205E19-F6AB-48A0-98D2-CA4B2B5175E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628451" y="1192905"/>
                <a:ext cx="44568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D1E7635-A9F3-4687-B523-EB430898B22F}"/>
                  </a:ext>
                </a:extLst>
              </p14:cNvPr>
              <p14:cNvContentPartPr/>
              <p14:nvPr/>
            </p14:nvContentPartPr>
            <p14:xfrm>
              <a:off x="461331" y="3385665"/>
              <a:ext cx="376920" cy="786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D1E7635-A9F3-4687-B523-EB430898B22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3691" y="3349665"/>
                <a:ext cx="412560" cy="8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2AE0581-760D-4BC2-AAEC-2C8B8CE04ADC}"/>
                  </a:ext>
                </a:extLst>
              </p14:cNvPr>
              <p14:cNvContentPartPr/>
              <p14:nvPr/>
            </p14:nvContentPartPr>
            <p14:xfrm>
              <a:off x="705771" y="3367665"/>
              <a:ext cx="699480" cy="673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2AE0581-760D-4BC2-AAEC-2C8B8CE04AD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88131" y="3332025"/>
                <a:ext cx="73512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EE7EA94-9C00-4CE8-8706-D082F67E7A02}"/>
                  </a:ext>
                </a:extLst>
              </p14:cNvPr>
              <p14:cNvContentPartPr/>
              <p14:nvPr/>
            </p14:nvContentPartPr>
            <p14:xfrm>
              <a:off x="1583451" y="3639105"/>
              <a:ext cx="266400" cy="361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EE7EA94-9C00-4CE8-8706-D082F67E7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565451" y="3603105"/>
                <a:ext cx="30204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36DAB20-C3EA-479E-BAC4-3F2D4A2EB8CF}"/>
                  </a:ext>
                </a:extLst>
              </p14:cNvPr>
              <p14:cNvContentPartPr/>
              <p14:nvPr/>
            </p14:nvContentPartPr>
            <p14:xfrm>
              <a:off x="462411" y="3630105"/>
              <a:ext cx="813960" cy="64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36DAB20-C3EA-479E-BAC4-3F2D4A2EB8C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4771" y="3594465"/>
                <a:ext cx="8496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130F9E0-8231-4392-BB5F-C27870D667BC}"/>
                  </a:ext>
                </a:extLst>
              </p14:cNvPr>
              <p14:cNvContentPartPr/>
              <p14:nvPr/>
            </p14:nvContentPartPr>
            <p14:xfrm>
              <a:off x="2533851" y="3484665"/>
              <a:ext cx="622800" cy="190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130F9E0-8231-4392-BB5F-C27870D667B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516211" y="3449025"/>
                <a:ext cx="6584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7AE72FF-6CA1-4DC9-A1DB-0890C2E1D459}"/>
                  </a:ext>
                </a:extLst>
              </p14:cNvPr>
              <p14:cNvContentPartPr/>
              <p14:nvPr/>
            </p14:nvContentPartPr>
            <p14:xfrm>
              <a:off x="3177531" y="3195585"/>
              <a:ext cx="643320" cy="459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7AE72FF-6CA1-4DC9-A1DB-0890C2E1D45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159531" y="3159585"/>
                <a:ext cx="67896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AD128A2-5C45-48BA-94FD-03C80D5CFCAD}"/>
                  </a:ext>
                </a:extLst>
              </p14:cNvPr>
              <p14:cNvContentPartPr/>
              <p14:nvPr/>
            </p14:nvContentPartPr>
            <p14:xfrm>
              <a:off x="3756771" y="3349665"/>
              <a:ext cx="181440" cy="231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AD128A2-5C45-48BA-94FD-03C80D5CFCA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738771" y="3313665"/>
                <a:ext cx="2170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FE37E7F-2BFE-499E-9D62-DA339DC4D40E}"/>
                  </a:ext>
                </a:extLst>
              </p14:cNvPr>
              <p14:cNvContentPartPr/>
              <p14:nvPr/>
            </p14:nvContentPartPr>
            <p14:xfrm>
              <a:off x="3581811" y="3222225"/>
              <a:ext cx="75600" cy="91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FE37E7F-2BFE-499E-9D62-DA339DC4D40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564171" y="3186585"/>
                <a:ext cx="1112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3C74064-E5ED-40A3-B8B6-18CB1B3EBD83}"/>
                  </a:ext>
                </a:extLst>
              </p14:cNvPr>
              <p14:cNvContentPartPr/>
              <p14:nvPr/>
            </p14:nvContentPartPr>
            <p14:xfrm>
              <a:off x="3693411" y="3105945"/>
              <a:ext cx="647640" cy="568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3C74064-E5ED-40A3-B8B6-18CB1B3EBD8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75411" y="3069945"/>
                <a:ext cx="68328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4052D7E-C4B5-48E0-8D48-C8456B3A52BD}"/>
                  </a:ext>
                </a:extLst>
              </p14:cNvPr>
              <p14:cNvContentPartPr/>
              <p14:nvPr/>
            </p14:nvContentPartPr>
            <p14:xfrm>
              <a:off x="4318371" y="3285945"/>
              <a:ext cx="173520" cy="198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4052D7E-C4B5-48E0-8D48-C8456B3A52B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300371" y="3249945"/>
                <a:ext cx="2091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76B7CB9-7049-47C1-BECB-395F55FA8F93}"/>
                  </a:ext>
                </a:extLst>
              </p14:cNvPr>
              <p14:cNvContentPartPr/>
              <p14:nvPr/>
            </p14:nvContentPartPr>
            <p14:xfrm>
              <a:off x="4112091" y="3047625"/>
              <a:ext cx="188280" cy="2386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76B7CB9-7049-47C1-BECB-395F55FA8F9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094091" y="3011625"/>
                <a:ext cx="2239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2D3DAEC-E9E7-4514-8874-933D69AC93B4}"/>
                  </a:ext>
                </a:extLst>
              </p14:cNvPr>
              <p14:cNvContentPartPr/>
              <p14:nvPr/>
            </p14:nvContentPartPr>
            <p14:xfrm>
              <a:off x="4363371" y="3023505"/>
              <a:ext cx="552600" cy="237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2D3DAEC-E9E7-4514-8874-933D69AC93B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345371" y="2987505"/>
                <a:ext cx="5882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8A26641-E8AE-4045-8675-DEE6647EEF8D}"/>
                  </a:ext>
                </a:extLst>
              </p14:cNvPr>
              <p14:cNvContentPartPr/>
              <p14:nvPr/>
            </p14:nvContentPartPr>
            <p14:xfrm>
              <a:off x="4381371" y="3167145"/>
              <a:ext cx="85680" cy="46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8A26641-E8AE-4045-8675-DEE6647EEF8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363731" y="3131505"/>
                <a:ext cx="1213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9CF2901-05D4-4782-9AE3-CDB8A16CC57C}"/>
                  </a:ext>
                </a:extLst>
              </p14:cNvPr>
              <p14:cNvContentPartPr/>
              <p14:nvPr/>
            </p14:nvContentPartPr>
            <p14:xfrm>
              <a:off x="4830651" y="2973825"/>
              <a:ext cx="498960" cy="605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9CF2901-05D4-4782-9AE3-CDB8A16CC57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813011" y="2937825"/>
                <a:ext cx="53460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7D65D6C-A948-428F-BC34-B3A32D21D3DF}"/>
                  </a:ext>
                </a:extLst>
              </p14:cNvPr>
              <p14:cNvContentPartPr/>
              <p14:nvPr/>
            </p14:nvContentPartPr>
            <p14:xfrm>
              <a:off x="3938211" y="2770065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7D65D6C-A948-428F-BC34-B3A32D21D3D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20211" y="27340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B7EF259-4FF4-4AB3-AB24-5F937C7294A7}"/>
                  </a:ext>
                </a:extLst>
              </p14:cNvPr>
              <p14:cNvContentPartPr/>
              <p14:nvPr/>
            </p14:nvContentPartPr>
            <p14:xfrm>
              <a:off x="5864931" y="2757105"/>
              <a:ext cx="716760" cy="7189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B7EF259-4FF4-4AB3-AB24-5F937C7294A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847291" y="2721465"/>
                <a:ext cx="75240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F6148B7-ACAA-48E0-9553-B08884494EDF}"/>
                  </a:ext>
                </a:extLst>
              </p14:cNvPr>
              <p14:cNvContentPartPr/>
              <p14:nvPr/>
            </p14:nvContentPartPr>
            <p14:xfrm>
              <a:off x="6391611" y="3188385"/>
              <a:ext cx="78120" cy="7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F6148B7-ACAA-48E0-9553-B08884494ED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373611" y="3152385"/>
                <a:ext cx="1137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F9D7305-B0B6-4726-A39D-D0CCBC4F1D9A}"/>
                  </a:ext>
                </a:extLst>
              </p14:cNvPr>
              <p14:cNvContentPartPr/>
              <p14:nvPr/>
            </p14:nvContentPartPr>
            <p14:xfrm>
              <a:off x="7264611" y="2806065"/>
              <a:ext cx="328320" cy="423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F9D7305-B0B6-4726-A39D-D0CCBC4F1D9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246971" y="2770425"/>
                <a:ext cx="36396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8B5D6A9-74EC-4CCC-B7DB-1DD8AAB89CFE}"/>
                  </a:ext>
                </a:extLst>
              </p14:cNvPr>
              <p14:cNvContentPartPr/>
              <p14:nvPr/>
            </p14:nvContentPartPr>
            <p14:xfrm>
              <a:off x="8211051" y="2624985"/>
              <a:ext cx="291960" cy="408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8B5D6A9-74EC-4CCC-B7DB-1DD8AAB89CF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193051" y="2589345"/>
                <a:ext cx="32760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0C7A887-D3F9-4201-A9DB-859348B0B616}"/>
                  </a:ext>
                </a:extLst>
              </p14:cNvPr>
              <p14:cNvContentPartPr/>
              <p14:nvPr/>
            </p14:nvContentPartPr>
            <p14:xfrm>
              <a:off x="8719731" y="2451465"/>
              <a:ext cx="964080" cy="582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0C7A887-D3F9-4201-A9DB-859348B0B61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702091" y="2415465"/>
                <a:ext cx="99972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A2DFF77-F273-4093-8586-A6D0C69EFDD5}"/>
                  </a:ext>
                </a:extLst>
              </p14:cNvPr>
              <p14:cNvContentPartPr/>
              <p14:nvPr/>
            </p14:nvContentPartPr>
            <p14:xfrm>
              <a:off x="9550971" y="2272185"/>
              <a:ext cx="283320" cy="2743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A2DFF77-F273-4093-8586-A6D0C69EFDD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533331" y="2236185"/>
                <a:ext cx="3189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85373BC-D6B4-4D39-8185-96A9830A4D25}"/>
                  </a:ext>
                </a:extLst>
              </p14:cNvPr>
              <p14:cNvContentPartPr/>
              <p14:nvPr/>
            </p14:nvContentPartPr>
            <p14:xfrm>
              <a:off x="9605691" y="2392785"/>
              <a:ext cx="152640" cy="105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85373BC-D6B4-4D39-8185-96A9830A4D2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587691" y="2357145"/>
                <a:ext cx="1882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77D4A8F-F0C0-49C9-B563-831269279340}"/>
                  </a:ext>
                </a:extLst>
              </p14:cNvPr>
              <p14:cNvContentPartPr/>
              <p14:nvPr/>
            </p14:nvContentPartPr>
            <p14:xfrm>
              <a:off x="9925011" y="2215665"/>
              <a:ext cx="320760" cy="331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77D4A8F-F0C0-49C9-B563-83126927934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907371" y="2179665"/>
                <a:ext cx="35640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0C69E6B-8CEE-4BA8-BE66-12D9490D3325}"/>
                  </a:ext>
                </a:extLst>
              </p14:cNvPr>
              <p14:cNvContentPartPr/>
              <p14:nvPr/>
            </p14:nvContentPartPr>
            <p14:xfrm>
              <a:off x="10366011" y="2188665"/>
              <a:ext cx="717840" cy="254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0C69E6B-8CEE-4BA8-BE66-12D9490D3325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348011" y="2152665"/>
                <a:ext cx="7534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94727A6-E3B4-4E3C-87A7-3D015DF8ED91}"/>
                  </a:ext>
                </a:extLst>
              </p14:cNvPr>
              <p14:cNvContentPartPr/>
              <p14:nvPr/>
            </p14:nvContentPartPr>
            <p14:xfrm>
              <a:off x="941211" y="4742865"/>
              <a:ext cx="481680" cy="289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94727A6-E3B4-4E3C-87A7-3D015DF8ED9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23571" y="4707225"/>
                <a:ext cx="5173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A1C01AF-D08D-426C-84FC-F713047DDF83}"/>
                  </a:ext>
                </a:extLst>
              </p14:cNvPr>
              <p14:cNvContentPartPr/>
              <p14:nvPr/>
            </p14:nvContentPartPr>
            <p14:xfrm>
              <a:off x="1493091" y="4607865"/>
              <a:ext cx="304200" cy="291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A1C01AF-D08D-426C-84FC-F713047DDF83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475091" y="4571865"/>
                <a:ext cx="33984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5030DE7-7125-49DE-9406-5F4C36F3434A}"/>
                  </a:ext>
                </a:extLst>
              </p14:cNvPr>
              <p14:cNvContentPartPr/>
              <p14:nvPr/>
            </p14:nvContentPartPr>
            <p14:xfrm>
              <a:off x="1754091" y="4417425"/>
              <a:ext cx="435960" cy="3020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5030DE7-7125-49DE-9406-5F4C36F3434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736091" y="4381785"/>
                <a:ext cx="4716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4B3E383-BE28-46C6-9385-38EB27F12FCC}"/>
                  </a:ext>
                </a:extLst>
              </p14:cNvPr>
              <p14:cNvContentPartPr/>
              <p14:nvPr/>
            </p14:nvContentPartPr>
            <p14:xfrm>
              <a:off x="1651851" y="4499145"/>
              <a:ext cx="382680" cy="1062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4B3E383-BE28-46C6-9385-38EB27F12FCC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634211" y="4463145"/>
                <a:ext cx="4183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E22B161-A80E-4CB8-B116-20880AD74A8C}"/>
                  </a:ext>
                </a:extLst>
              </p14:cNvPr>
              <p14:cNvContentPartPr/>
              <p14:nvPr/>
            </p14:nvContentPartPr>
            <p14:xfrm>
              <a:off x="2815731" y="4031865"/>
              <a:ext cx="1800000" cy="712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E22B161-A80E-4CB8-B116-20880AD74A8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798091" y="3996225"/>
                <a:ext cx="183564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501E071-715E-43E7-8470-65E0ACA868B5}"/>
                  </a:ext>
                </a:extLst>
              </p14:cNvPr>
              <p14:cNvContentPartPr/>
              <p14:nvPr/>
            </p14:nvContentPartPr>
            <p14:xfrm>
              <a:off x="5205411" y="3865545"/>
              <a:ext cx="438480" cy="3913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501E071-715E-43E7-8470-65E0ACA868B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187771" y="3829905"/>
                <a:ext cx="47412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A3AAC21-8367-45DA-8EDF-29ABCCD3A360}"/>
                  </a:ext>
                </a:extLst>
              </p14:cNvPr>
              <p14:cNvContentPartPr/>
              <p14:nvPr/>
            </p14:nvContentPartPr>
            <p14:xfrm>
              <a:off x="4988331" y="4116825"/>
              <a:ext cx="343440" cy="298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A3AAC21-8367-45DA-8EDF-29ABCCD3A36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970331" y="4080825"/>
                <a:ext cx="3790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8626A9E-A61E-4FD1-B2C9-1F12C97C708D}"/>
                  </a:ext>
                </a:extLst>
              </p14:cNvPr>
              <p14:cNvContentPartPr/>
              <p14:nvPr/>
            </p14:nvContentPartPr>
            <p14:xfrm>
              <a:off x="5583051" y="3991545"/>
              <a:ext cx="268920" cy="239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8626A9E-A61E-4FD1-B2C9-1F12C97C708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565411" y="3955905"/>
                <a:ext cx="3045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B10138C-9770-4057-82BF-29B5E1C7DC37}"/>
                  </a:ext>
                </a:extLst>
              </p14:cNvPr>
              <p14:cNvContentPartPr/>
              <p14:nvPr/>
            </p14:nvContentPartPr>
            <p14:xfrm>
              <a:off x="6329331" y="3811185"/>
              <a:ext cx="253080" cy="294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B10138C-9770-4057-82BF-29B5E1C7DC3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311331" y="3775185"/>
                <a:ext cx="2887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213D0F5-3CD3-458C-A4FA-235ACB01E36D}"/>
                  </a:ext>
                </a:extLst>
              </p14:cNvPr>
              <p14:cNvContentPartPr/>
              <p14:nvPr/>
            </p14:nvContentPartPr>
            <p14:xfrm>
              <a:off x="6680691" y="3727665"/>
              <a:ext cx="343440" cy="545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213D0F5-3CD3-458C-A4FA-235ACB01E36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663051" y="3692025"/>
                <a:ext cx="37908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BEF93BA-74BD-4D52-AB66-9B622BB06C5A}"/>
                  </a:ext>
                </a:extLst>
              </p14:cNvPr>
              <p14:cNvContentPartPr/>
              <p14:nvPr/>
            </p14:nvContentPartPr>
            <p14:xfrm>
              <a:off x="7052211" y="3449025"/>
              <a:ext cx="1176480" cy="6476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BEF93BA-74BD-4D52-AB66-9B622BB06C5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034211" y="3413385"/>
                <a:ext cx="121212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308AA61-748B-4911-9B89-88731460D791}"/>
                  </a:ext>
                </a:extLst>
              </p14:cNvPr>
              <p14:cNvContentPartPr/>
              <p14:nvPr/>
            </p14:nvContentPartPr>
            <p14:xfrm>
              <a:off x="8267931" y="3216465"/>
              <a:ext cx="988920" cy="735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308AA61-748B-4911-9B89-88731460D79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249931" y="3180465"/>
                <a:ext cx="102456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9439054-0A7F-4F63-8E55-CE35DBC51C28}"/>
                  </a:ext>
                </a:extLst>
              </p14:cNvPr>
              <p14:cNvContentPartPr/>
              <p14:nvPr/>
            </p14:nvContentPartPr>
            <p14:xfrm>
              <a:off x="8908011" y="3437865"/>
              <a:ext cx="201600" cy="38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9439054-0A7F-4F63-8E55-CE35DBC51C2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890371" y="3402225"/>
                <a:ext cx="237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15D0682-2A20-45D7-8826-856F5CFF5CE3}"/>
                  </a:ext>
                </a:extLst>
              </p14:cNvPr>
              <p14:cNvContentPartPr/>
              <p14:nvPr/>
            </p14:nvContentPartPr>
            <p14:xfrm>
              <a:off x="9147411" y="3347865"/>
              <a:ext cx="664920" cy="419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15D0682-2A20-45D7-8826-856F5CFF5CE3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129771" y="3312225"/>
                <a:ext cx="70056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9B7A7CA-DCDB-4F84-857E-0089C1A201B9}"/>
                  </a:ext>
                </a:extLst>
              </p14:cNvPr>
              <p14:cNvContentPartPr/>
              <p14:nvPr/>
            </p14:nvContentPartPr>
            <p14:xfrm>
              <a:off x="10047411" y="3069225"/>
              <a:ext cx="282600" cy="490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9B7A7CA-DCDB-4F84-857E-0089C1A201B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029411" y="3033225"/>
                <a:ext cx="31824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7AD56B8-E96F-47ED-ADE8-9CD5B142EB75}"/>
                  </a:ext>
                </a:extLst>
              </p14:cNvPr>
              <p14:cNvContentPartPr/>
              <p14:nvPr/>
            </p14:nvContentPartPr>
            <p14:xfrm>
              <a:off x="10584171" y="3026025"/>
              <a:ext cx="305640" cy="344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7AD56B8-E96F-47ED-ADE8-9CD5B142EB7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0566531" y="2990385"/>
                <a:ext cx="3412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AF1B3EC-3A59-4839-AC0A-E2A944FAC82F}"/>
                  </a:ext>
                </a:extLst>
              </p14:cNvPr>
              <p14:cNvContentPartPr/>
              <p14:nvPr/>
            </p14:nvContentPartPr>
            <p14:xfrm>
              <a:off x="10447371" y="3190185"/>
              <a:ext cx="484560" cy="87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AF1B3EC-3A59-4839-AC0A-E2A944FAC82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429371" y="3154545"/>
                <a:ext cx="5202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C48537E-0BDE-4878-BCA8-AE1D956FA0AB}"/>
                  </a:ext>
                </a:extLst>
              </p14:cNvPr>
              <p14:cNvContentPartPr/>
              <p14:nvPr/>
            </p14:nvContentPartPr>
            <p14:xfrm>
              <a:off x="10874691" y="3141225"/>
              <a:ext cx="288360" cy="2538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C48537E-0BDE-4878-BCA8-AE1D956FA0AB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0856691" y="3105225"/>
                <a:ext cx="3240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C8E18BB-F4EC-4097-B2A6-DAA4B1C1B270}"/>
                  </a:ext>
                </a:extLst>
              </p14:cNvPr>
              <p14:cNvContentPartPr/>
              <p14:nvPr/>
            </p14:nvContentPartPr>
            <p14:xfrm>
              <a:off x="11126691" y="2923785"/>
              <a:ext cx="215640" cy="4456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C8E18BB-F4EC-4097-B2A6-DAA4B1C1B27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1108691" y="2888145"/>
                <a:ext cx="25128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3D83210-E014-49D7-8118-BB35CEE3CDF8}"/>
                  </a:ext>
                </a:extLst>
              </p14:cNvPr>
              <p14:cNvContentPartPr/>
              <p14:nvPr/>
            </p14:nvContentPartPr>
            <p14:xfrm>
              <a:off x="11379771" y="2715705"/>
              <a:ext cx="544680" cy="8024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3D83210-E014-49D7-8118-BB35CEE3CDF8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1362131" y="2680065"/>
                <a:ext cx="580320" cy="8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9BEBC08-0C3C-4395-9708-EACD24A8BD21}"/>
                  </a:ext>
                </a:extLst>
              </p14:cNvPr>
              <p14:cNvContentPartPr/>
              <p14:nvPr/>
            </p14:nvContentPartPr>
            <p14:xfrm>
              <a:off x="11786931" y="3585105"/>
              <a:ext cx="164520" cy="3142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9BEBC08-0C3C-4395-9708-EACD24A8BD21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1768931" y="3549105"/>
                <a:ext cx="20016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00BD0A2-1503-459D-B143-DA69DA1A2A60}"/>
                  </a:ext>
                </a:extLst>
              </p14:cNvPr>
              <p14:cNvContentPartPr/>
              <p14:nvPr/>
            </p14:nvContentPartPr>
            <p14:xfrm>
              <a:off x="1705491" y="5205465"/>
              <a:ext cx="511920" cy="5752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00BD0A2-1503-459D-B143-DA69DA1A2A60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687491" y="5169825"/>
                <a:ext cx="54756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900DBB8-DD8D-4957-85F6-2CCDB0CFA9B5}"/>
                  </a:ext>
                </a:extLst>
              </p14:cNvPr>
              <p14:cNvContentPartPr/>
              <p14:nvPr/>
            </p14:nvContentPartPr>
            <p14:xfrm>
              <a:off x="2398851" y="4979385"/>
              <a:ext cx="818640" cy="6379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900DBB8-DD8D-4957-85F6-2CCDB0CFA9B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381211" y="4943385"/>
                <a:ext cx="85428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7B29C62-2C43-4752-B4B0-72A16B9E7AD2}"/>
                  </a:ext>
                </a:extLst>
              </p14:cNvPr>
              <p14:cNvContentPartPr/>
              <p14:nvPr/>
            </p14:nvContentPartPr>
            <p14:xfrm>
              <a:off x="2851731" y="5133465"/>
              <a:ext cx="208080" cy="450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7B29C62-2C43-4752-B4B0-72A16B9E7AD2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833731" y="5097465"/>
                <a:ext cx="2437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C050CCF-0C1B-498D-9E36-78BFCB097E16}"/>
                  </a:ext>
                </a:extLst>
              </p14:cNvPr>
              <p14:cNvContentPartPr/>
              <p14:nvPr/>
            </p14:nvContentPartPr>
            <p14:xfrm>
              <a:off x="3953691" y="4703985"/>
              <a:ext cx="1447200" cy="9514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C050CCF-0C1B-498D-9E36-78BFCB097E16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935691" y="4668345"/>
                <a:ext cx="1482840" cy="10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CBCA4FE-698D-44FF-BCCF-E86BD90D38A3}"/>
                  </a:ext>
                </a:extLst>
              </p14:cNvPr>
              <p14:cNvContentPartPr/>
              <p14:nvPr/>
            </p14:nvContentPartPr>
            <p14:xfrm>
              <a:off x="5377491" y="5024025"/>
              <a:ext cx="285120" cy="2527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CBCA4FE-698D-44FF-BCCF-E86BD90D38A3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5359851" y="4988385"/>
                <a:ext cx="3207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8F7F8F0-E7F3-4984-B6C8-8CBAE6F5A717}"/>
                  </a:ext>
                </a:extLst>
              </p14:cNvPr>
              <p14:cNvContentPartPr/>
              <p14:nvPr/>
            </p14:nvContentPartPr>
            <p14:xfrm>
              <a:off x="6074451" y="4786425"/>
              <a:ext cx="890640" cy="3456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8F7F8F0-E7F3-4984-B6C8-8CBAE6F5A71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056811" y="4750785"/>
                <a:ext cx="9262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DF4EE16-365E-4726-8FA3-3240FBD80B8C}"/>
                  </a:ext>
                </a:extLst>
              </p14:cNvPr>
              <p14:cNvContentPartPr/>
              <p14:nvPr/>
            </p14:nvContentPartPr>
            <p14:xfrm>
              <a:off x="7054011" y="4705065"/>
              <a:ext cx="389520" cy="2498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DF4EE16-365E-4726-8FA3-3240FBD80B8C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036011" y="4669065"/>
                <a:ext cx="425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9AD9B77-D88E-4C23-B57F-27374520D797}"/>
                  </a:ext>
                </a:extLst>
              </p14:cNvPr>
              <p14:cNvContentPartPr/>
              <p14:nvPr/>
            </p14:nvContentPartPr>
            <p14:xfrm>
              <a:off x="7441731" y="4680225"/>
              <a:ext cx="169200" cy="156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9AD9B77-D88E-4C23-B57F-27374520D79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423731" y="4644585"/>
                <a:ext cx="2048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E100591-9A0F-4DE0-837F-3F466CA0019D}"/>
                  </a:ext>
                </a:extLst>
              </p14:cNvPr>
              <p14:cNvContentPartPr/>
              <p14:nvPr/>
            </p14:nvContentPartPr>
            <p14:xfrm>
              <a:off x="7260651" y="4477545"/>
              <a:ext cx="3960" cy="39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E100591-9A0F-4DE0-837F-3F466CA0019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242651" y="4441545"/>
                <a:ext cx="39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98CD9A5-9907-48C2-AA73-97F4F58B3A90}"/>
                  </a:ext>
                </a:extLst>
              </p14:cNvPr>
              <p14:cNvContentPartPr/>
              <p14:nvPr/>
            </p14:nvContentPartPr>
            <p14:xfrm>
              <a:off x="7604451" y="4527585"/>
              <a:ext cx="459720" cy="2109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98CD9A5-9907-48C2-AA73-97F4F58B3A90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7586811" y="4491945"/>
                <a:ext cx="4953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929370B-DA74-48D0-881D-EDA0F83D6682}"/>
                  </a:ext>
                </a:extLst>
              </p14:cNvPr>
              <p14:cNvContentPartPr/>
              <p14:nvPr/>
            </p14:nvContentPartPr>
            <p14:xfrm>
              <a:off x="8048331" y="4345425"/>
              <a:ext cx="551880" cy="402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929370B-DA74-48D0-881D-EDA0F83D6682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030331" y="4309425"/>
                <a:ext cx="58752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9DA7C1C-AAB0-42FB-8C5D-0D562C68F79C}"/>
                  </a:ext>
                </a:extLst>
              </p14:cNvPr>
              <p14:cNvContentPartPr/>
              <p14:nvPr/>
            </p14:nvContentPartPr>
            <p14:xfrm>
              <a:off x="8107371" y="4490145"/>
              <a:ext cx="106920" cy="45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9DA7C1C-AAB0-42FB-8C5D-0D562C68F79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8089731" y="4454505"/>
                <a:ext cx="1425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CBDB360-9500-4AF0-B160-3DC5182F2CC8}"/>
                  </a:ext>
                </a:extLst>
              </p14:cNvPr>
              <p14:cNvContentPartPr/>
              <p14:nvPr/>
            </p14:nvContentPartPr>
            <p14:xfrm>
              <a:off x="8476731" y="4436145"/>
              <a:ext cx="350280" cy="164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CBDB360-9500-4AF0-B160-3DC5182F2CC8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459091" y="4400145"/>
                <a:ext cx="3859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73DB131-D452-4852-ABD9-4C57890493C9}"/>
                  </a:ext>
                </a:extLst>
              </p14:cNvPr>
              <p14:cNvContentPartPr/>
              <p14:nvPr/>
            </p14:nvContentPartPr>
            <p14:xfrm>
              <a:off x="8790291" y="4363425"/>
              <a:ext cx="185400" cy="1252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73DB131-D452-4852-ABD9-4C57890493C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8772651" y="4327785"/>
                <a:ext cx="2210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8DA6E21-43FA-40EB-AF7F-848EDF222DAF}"/>
                  </a:ext>
                </a:extLst>
              </p14:cNvPr>
              <p14:cNvContentPartPr/>
              <p14:nvPr/>
            </p14:nvContentPartPr>
            <p14:xfrm>
              <a:off x="8567811" y="4124385"/>
              <a:ext cx="5760" cy="39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8DA6E21-43FA-40EB-AF7F-848EDF222DAF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8549811" y="4088745"/>
                <a:ext cx="414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FDBFC1A-9E1E-4E86-B726-983D92CC15E5}"/>
                  </a:ext>
                </a:extLst>
              </p14:cNvPr>
              <p14:cNvContentPartPr/>
              <p14:nvPr/>
            </p14:nvContentPartPr>
            <p14:xfrm>
              <a:off x="8944371" y="4236345"/>
              <a:ext cx="516600" cy="2088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FDBFC1A-9E1E-4E86-B726-983D92CC15E5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8926731" y="4200345"/>
                <a:ext cx="5522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7523B3B-D6F5-4473-BC9B-7A2FE2C9EA24}"/>
                  </a:ext>
                </a:extLst>
              </p14:cNvPr>
              <p14:cNvContentPartPr/>
              <p14:nvPr/>
            </p14:nvContentPartPr>
            <p14:xfrm>
              <a:off x="9908451" y="4154985"/>
              <a:ext cx="32400" cy="169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7523B3B-D6F5-4473-BC9B-7A2FE2C9EA24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9890811" y="4119345"/>
                <a:ext cx="680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0387E70-FAFD-4A51-860A-67ECD1C05B24}"/>
                  </a:ext>
                </a:extLst>
              </p14:cNvPr>
              <p14:cNvContentPartPr/>
              <p14:nvPr/>
            </p14:nvContentPartPr>
            <p14:xfrm>
              <a:off x="9940491" y="4158585"/>
              <a:ext cx="128880" cy="1566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0387E70-FAFD-4A51-860A-67ECD1C05B24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9922851" y="4122945"/>
                <a:ext cx="1645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F6F8C2E-8048-461B-94CA-038C63417A70}"/>
                  </a:ext>
                </a:extLst>
              </p14:cNvPr>
              <p14:cNvContentPartPr/>
              <p14:nvPr/>
            </p14:nvContentPartPr>
            <p14:xfrm>
              <a:off x="9741051" y="4001265"/>
              <a:ext cx="360" cy="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F6F8C2E-8048-461B-94CA-038C63417A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23051" y="39656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AF9C86D-10EE-421B-A084-2085C2AC2162}"/>
                  </a:ext>
                </a:extLst>
              </p14:cNvPr>
              <p14:cNvContentPartPr/>
              <p14:nvPr/>
            </p14:nvContentPartPr>
            <p14:xfrm>
              <a:off x="10012851" y="3874545"/>
              <a:ext cx="441000" cy="329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AF9C86D-10EE-421B-A084-2085C2AC2162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994851" y="3838545"/>
                <a:ext cx="47664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65A95BD-A664-4806-968A-0FBA356B4242}"/>
                  </a:ext>
                </a:extLst>
              </p14:cNvPr>
              <p14:cNvContentPartPr/>
              <p14:nvPr/>
            </p14:nvContentPartPr>
            <p14:xfrm>
              <a:off x="10010331" y="3992265"/>
              <a:ext cx="147960" cy="45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65A95BD-A664-4806-968A-0FBA356B424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992331" y="3956265"/>
                <a:ext cx="1836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FA140E1-D30A-4A4C-9B9E-5B29DACF938C}"/>
                  </a:ext>
                </a:extLst>
              </p14:cNvPr>
              <p14:cNvContentPartPr/>
              <p14:nvPr/>
            </p14:nvContentPartPr>
            <p14:xfrm>
              <a:off x="10311291" y="3709665"/>
              <a:ext cx="747000" cy="4788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FA140E1-D30A-4A4C-9B9E-5B29DACF938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293651" y="3674025"/>
                <a:ext cx="78264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CD17128-0955-4FB7-981B-15954256F980}"/>
                  </a:ext>
                </a:extLst>
              </p14:cNvPr>
              <p14:cNvContentPartPr/>
              <p14:nvPr/>
            </p14:nvContentPartPr>
            <p14:xfrm>
              <a:off x="3168531" y="5905665"/>
              <a:ext cx="622080" cy="540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CD17128-0955-4FB7-981B-15954256F98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150531" y="5869665"/>
                <a:ext cx="65772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FBB7EA2-06EF-45C8-8EF0-0FDFA09F5C95}"/>
                  </a:ext>
                </a:extLst>
              </p14:cNvPr>
              <p14:cNvContentPartPr/>
              <p14:nvPr/>
            </p14:nvContentPartPr>
            <p14:xfrm>
              <a:off x="4001211" y="5931225"/>
              <a:ext cx="518760" cy="3344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FBB7EA2-06EF-45C8-8EF0-0FDFA09F5C9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983571" y="5895225"/>
                <a:ext cx="5544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3E89185-99E2-4613-9D4A-5E0AF04765D9}"/>
                  </a:ext>
                </a:extLst>
              </p14:cNvPr>
              <p14:cNvContentPartPr/>
              <p14:nvPr/>
            </p14:nvContentPartPr>
            <p14:xfrm>
              <a:off x="4741731" y="5748705"/>
              <a:ext cx="508320" cy="4352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3E89185-99E2-4613-9D4A-5E0AF04765D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724091" y="5712705"/>
                <a:ext cx="54396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D8E5C86-61D6-4227-A61E-DD56D9E0D5B3}"/>
                  </a:ext>
                </a:extLst>
              </p14:cNvPr>
              <p14:cNvContentPartPr/>
              <p14:nvPr/>
            </p14:nvContentPartPr>
            <p14:xfrm>
              <a:off x="5368491" y="5866425"/>
              <a:ext cx="231480" cy="2718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D8E5C86-61D6-4227-A61E-DD56D9E0D5B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350491" y="5830425"/>
                <a:ext cx="2671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282492F-285E-4481-8504-C8E83EE28C49}"/>
                  </a:ext>
                </a:extLst>
              </p14:cNvPr>
              <p14:cNvContentPartPr/>
              <p14:nvPr/>
            </p14:nvContentPartPr>
            <p14:xfrm>
              <a:off x="5559651" y="5784705"/>
              <a:ext cx="279720" cy="3358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282492F-285E-4481-8504-C8E83EE28C4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541651" y="5749065"/>
                <a:ext cx="3153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4ACDECF-59A1-480F-9EA0-C2DAC6308C0A}"/>
                  </a:ext>
                </a:extLst>
              </p14:cNvPr>
              <p14:cNvContentPartPr/>
              <p14:nvPr/>
            </p14:nvContentPartPr>
            <p14:xfrm>
              <a:off x="5839011" y="5601105"/>
              <a:ext cx="255960" cy="2628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4ACDECF-59A1-480F-9EA0-C2DAC6308C0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821371" y="5565105"/>
                <a:ext cx="2916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CD9F6CD-930C-4873-A77C-91CE680E24A9}"/>
                  </a:ext>
                </a:extLst>
              </p14:cNvPr>
              <p14:cNvContentPartPr/>
              <p14:nvPr/>
            </p14:nvContentPartPr>
            <p14:xfrm>
              <a:off x="6174171" y="5712345"/>
              <a:ext cx="117000" cy="1166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CD9F6CD-930C-4873-A77C-91CE680E24A9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156171" y="5676345"/>
                <a:ext cx="1526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D90D7E4-166A-4782-BC4F-B85A49BF280D}"/>
                  </a:ext>
                </a:extLst>
              </p14:cNvPr>
              <p14:cNvContentPartPr/>
              <p14:nvPr/>
            </p14:nvContentPartPr>
            <p14:xfrm>
              <a:off x="6002091" y="5518665"/>
              <a:ext cx="360" cy="39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D90D7E4-166A-4782-BC4F-B85A49BF280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84091" y="54830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322147C-3AEF-4696-B89A-C60656BF8843}"/>
                  </a:ext>
                </a:extLst>
              </p14:cNvPr>
              <p14:cNvContentPartPr/>
              <p14:nvPr/>
            </p14:nvContentPartPr>
            <p14:xfrm>
              <a:off x="6192171" y="5458905"/>
              <a:ext cx="312480" cy="2847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322147C-3AEF-4696-B89A-C60656BF8843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6174531" y="5422905"/>
                <a:ext cx="3481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673D411-EE0E-4DBB-99A6-533DEAC76248}"/>
                  </a:ext>
                </a:extLst>
              </p14:cNvPr>
              <p14:cNvContentPartPr/>
              <p14:nvPr/>
            </p14:nvContentPartPr>
            <p14:xfrm>
              <a:off x="6083451" y="5532705"/>
              <a:ext cx="250560" cy="1350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673D411-EE0E-4DBB-99A6-533DEAC76248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6065811" y="5496705"/>
                <a:ext cx="2862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4CB88BE-3352-4968-9416-20E5BDD93741}"/>
                  </a:ext>
                </a:extLst>
              </p14:cNvPr>
              <p14:cNvContentPartPr/>
              <p14:nvPr/>
            </p14:nvContentPartPr>
            <p14:xfrm>
              <a:off x="6415011" y="5290065"/>
              <a:ext cx="837000" cy="7822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4CB88BE-3352-4968-9416-20E5BDD93741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397371" y="5254065"/>
                <a:ext cx="872640" cy="8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09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BE3E835-2C8E-4C7C-A696-58A94DD001BC}"/>
              </a:ext>
            </a:extLst>
          </p:cNvPr>
          <p:cNvGrpSpPr/>
          <p:nvPr/>
        </p:nvGrpSpPr>
        <p:grpSpPr>
          <a:xfrm>
            <a:off x="1129851" y="389025"/>
            <a:ext cx="2489760" cy="875160"/>
            <a:chOff x="1129851" y="389025"/>
            <a:chExt cx="2489760" cy="87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95CF934-9B6D-43D1-9D3E-CEDDBBFA001F}"/>
                    </a:ext>
                  </a:extLst>
                </p14:cNvPr>
                <p14:cNvContentPartPr/>
                <p14:nvPr/>
              </p14:nvContentPartPr>
              <p14:xfrm>
                <a:off x="1129851" y="622665"/>
                <a:ext cx="444600" cy="447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95CF934-9B6D-43D1-9D3E-CEDDBBFA00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1851" y="605025"/>
                  <a:ext cx="4802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2CAE9A7-7EEF-4D34-B1D2-4BE1699F7512}"/>
                    </a:ext>
                  </a:extLst>
                </p14:cNvPr>
                <p14:cNvContentPartPr/>
                <p14:nvPr/>
              </p14:nvContentPartPr>
              <p14:xfrm>
                <a:off x="1642131" y="881145"/>
                <a:ext cx="307800" cy="383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2CAE9A7-7EEF-4D34-B1D2-4BE1699F75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24491" y="863145"/>
                  <a:ext cx="3434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66D869-F724-4619-9E8E-3AB11091A169}"/>
                    </a:ext>
                  </a:extLst>
                </p14:cNvPr>
                <p14:cNvContentPartPr/>
                <p14:nvPr/>
              </p14:nvContentPartPr>
              <p14:xfrm>
                <a:off x="2072691" y="615105"/>
                <a:ext cx="191520" cy="448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66D869-F724-4619-9E8E-3AB11091A1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55051" y="597465"/>
                  <a:ext cx="22716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7223F47-167E-40E1-943F-DD1FC4A74229}"/>
                    </a:ext>
                  </a:extLst>
                </p14:cNvPr>
                <p14:cNvContentPartPr/>
                <p14:nvPr/>
              </p14:nvContentPartPr>
              <p14:xfrm>
                <a:off x="2281131" y="588105"/>
                <a:ext cx="277560" cy="357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7223F47-167E-40E1-943F-DD1FC4A742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3491" y="570465"/>
                  <a:ext cx="3132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ACBFA9-9169-438D-8227-6995725B3AE5}"/>
                    </a:ext>
                  </a:extLst>
                </p14:cNvPr>
                <p14:cNvContentPartPr/>
                <p14:nvPr/>
              </p14:nvContentPartPr>
              <p14:xfrm>
                <a:off x="2235771" y="748305"/>
                <a:ext cx="151560" cy="30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BACBFA9-9169-438D-8227-6995725B3A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17771" y="730305"/>
                  <a:ext cx="187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5D9E017-9106-42C9-B802-462CEF52CD97}"/>
                    </a:ext>
                  </a:extLst>
                </p14:cNvPr>
                <p14:cNvContentPartPr/>
                <p14:nvPr/>
              </p14:nvContentPartPr>
              <p14:xfrm>
                <a:off x="2563011" y="696825"/>
                <a:ext cx="298440" cy="340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5D9E017-9106-42C9-B802-462CEF52CD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45011" y="678825"/>
                  <a:ext cx="3340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50C6EAA-C3D1-446B-986B-26927070579B}"/>
                    </a:ext>
                  </a:extLst>
                </p14:cNvPr>
                <p14:cNvContentPartPr/>
                <p14:nvPr/>
              </p14:nvContentPartPr>
              <p14:xfrm>
                <a:off x="2848491" y="389025"/>
                <a:ext cx="531000" cy="752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50C6EAA-C3D1-446B-986B-2692707057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30491" y="371025"/>
                  <a:ext cx="566640" cy="78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A711CF-9844-4829-8AC4-1CE3FDAA088C}"/>
                    </a:ext>
                  </a:extLst>
                </p14:cNvPr>
                <p14:cNvContentPartPr/>
                <p14:nvPr/>
              </p14:nvContentPartPr>
              <p14:xfrm>
                <a:off x="3303891" y="558225"/>
                <a:ext cx="315720" cy="321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A711CF-9844-4829-8AC4-1CE3FDAA08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86251" y="540225"/>
                  <a:ext cx="35136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00DDFE-1FDB-4374-B8A5-FDCCE0805F0C}"/>
              </a:ext>
            </a:extLst>
          </p:cNvPr>
          <p:cNvGrpSpPr/>
          <p:nvPr/>
        </p:nvGrpSpPr>
        <p:grpSpPr>
          <a:xfrm>
            <a:off x="4182291" y="117585"/>
            <a:ext cx="3978720" cy="864360"/>
            <a:chOff x="4182291" y="117585"/>
            <a:chExt cx="3978720" cy="86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2E26E9-47BB-4D5D-A725-74C9B55E8127}"/>
                    </a:ext>
                  </a:extLst>
                </p14:cNvPr>
                <p14:cNvContentPartPr/>
                <p14:nvPr/>
              </p14:nvContentPartPr>
              <p14:xfrm>
                <a:off x="4426011" y="534825"/>
                <a:ext cx="163080" cy="324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2E26E9-47BB-4D5D-A725-74C9B55E81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08011" y="517185"/>
                  <a:ext cx="1987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BB96E7F-1E96-4753-AFD2-170201F61400}"/>
                    </a:ext>
                  </a:extLst>
                </p14:cNvPr>
                <p14:cNvContentPartPr/>
                <p14:nvPr/>
              </p14:nvContentPartPr>
              <p14:xfrm>
                <a:off x="4182291" y="358065"/>
                <a:ext cx="360" cy="3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BB96E7F-1E96-4753-AFD2-170201F614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64651" y="3404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6B4D4D7-BD21-4200-B7CD-E5A85E5F3A83}"/>
                    </a:ext>
                  </a:extLst>
                </p14:cNvPr>
                <p14:cNvContentPartPr/>
                <p14:nvPr/>
              </p14:nvContentPartPr>
              <p14:xfrm>
                <a:off x="4716531" y="613665"/>
                <a:ext cx="469440" cy="298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6B4D4D7-BD21-4200-B7CD-E5A85E5F3A8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98531" y="596025"/>
                  <a:ext cx="5050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E8A45A-4BDB-4F3D-9E52-A045349856A1}"/>
                    </a:ext>
                  </a:extLst>
                </p14:cNvPr>
                <p14:cNvContentPartPr/>
                <p14:nvPr/>
              </p14:nvContentPartPr>
              <p14:xfrm>
                <a:off x="5130891" y="334665"/>
                <a:ext cx="514080" cy="529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E8A45A-4BDB-4F3D-9E52-A045349856A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12891" y="316665"/>
                  <a:ext cx="5497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D11783-409D-4183-82BD-2D36CD9CB046}"/>
                    </a:ext>
                  </a:extLst>
                </p14:cNvPr>
                <p14:cNvContentPartPr/>
                <p14:nvPr/>
              </p14:nvContentPartPr>
              <p14:xfrm>
                <a:off x="5549211" y="289305"/>
                <a:ext cx="500040" cy="565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D11783-409D-4183-82BD-2D36CD9CB0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31571" y="271665"/>
                  <a:ext cx="5356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6F0CDEF-C4BD-48C6-80B6-43ECE02FE991}"/>
                    </a:ext>
                  </a:extLst>
                </p14:cNvPr>
                <p14:cNvContentPartPr/>
                <p14:nvPr/>
              </p14:nvContentPartPr>
              <p14:xfrm>
                <a:off x="5576571" y="474705"/>
                <a:ext cx="419400" cy="159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6F0CDEF-C4BD-48C6-80B6-43ECE02FE9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58931" y="456705"/>
                  <a:ext cx="455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9C6A42-129A-4BB7-84F5-A96B19B9E543}"/>
                    </a:ext>
                  </a:extLst>
                </p14:cNvPr>
                <p14:cNvContentPartPr/>
                <p14:nvPr/>
              </p14:nvContentPartPr>
              <p14:xfrm>
                <a:off x="5809851" y="461385"/>
                <a:ext cx="392040" cy="320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9C6A42-129A-4BB7-84F5-A96B19B9E54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2211" y="443385"/>
                  <a:ext cx="4276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E824A5-5122-4F5B-B3B7-9676AB2E42D3}"/>
                    </a:ext>
                  </a:extLst>
                </p14:cNvPr>
                <p14:cNvContentPartPr/>
                <p14:nvPr/>
              </p14:nvContentPartPr>
              <p14:xfrm>
                <a:off x="6164811" y="396225"/>
                <a:ext cx="591480" cy="585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E824A5-5122-4F5B-B3B7-9676AB2E42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46811" y="378225"/>
                  <a:ext cx="62712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7A72AA-8D30-4158-8B8D-FB9254B7C448}"/>
                    </a:ext>
                  </a:extLst>
                </p14:cNvPr>
                <p14:cNvContentPartPr/>
                <p14:nvPr/>
              </p14:nvContentPartPr>
              <p14:xfrm>
                <a:off x="6645051" y="633465"/>
                <a:ext cx="274680" cy="151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C7A72AA-8D30-4158-8B8D-FB9254B7C44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27051" y="615465"/>
                  <a:ext cx="310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EBC416-2685-400A-AC26-0646E0FAA780}"/>
                    </a:ext>
                  </a:extLst>
                </p14:cNvPr>
                <p14:cNvContentPartPr/>
                <p14:nvPr/>
              </p14:nvContentPartPr>
              <p14:xfrm>
                <a:off x="6497091" y="426105"/>
                <a:ext cx="21240" cy="18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EBC416-2685-400A-AC26-0646E0FAA78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79451" y="408105"/>
                  <a:ext cx="56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21166AC-57A4-4D60-8AB0-CB7D129EE56D}"/>
                    </a:ext>
                  </a:extLst>
                </p14:cNvPr>
                <p14:cNvContentPartPr/>
                <p14:nvPr/>
              </p14:nvContentPartPr>
              <p14:xfrm>
                <a:off x="6754851" y="117585"/>
                <a:ext cx="1406160" cy="606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21166AC-57A4-4D60-8AB0-CB7D129EE56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36851" y="99585"/>
                  <a:ext cx="144180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2BD841-19EB-4E1B-BCF9-DE384E1F4DFF}"/>
                    </a:ext>
                  </a:extLst>
                </p14:cNvPr>
                <p14:cNvContentPartPr/>
                <p14:nvPr/>
              </p14:nvContentPartPr>
              <p14:xfrm>
                <a:off x="7338771" y="308385"/>
                <a:ext cx="203040" cy="28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2BD841-19EB-4E1B-BCF9-DE384E1F4D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20771" y="290745"/>
                  <a:ext cx="238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DB2AC0-A8DD-4059-A39B-5722919BF5AC}"/>
                    </a:ext>
                  </a:extLst>
                </p14:cNvPr>
                <p14:cNvContentPartPr/>
                <p14:nvPr/>
              </p14:nvContentPartPr>
              <p14:xfrm>
                <a:off x="6934491" y="385425"/>
                <a:ext cx="360" cy="3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DB2AC0-A8DD-4059-A39B-5722919BF5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6491" y="3674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6F198F5-30B1-4322-92FB-8A62E363281A}"/>
                  </a:ext>
                </a:extLst>
              </p14:cNvPr>
              <p14:cNvContentPartPr/>
              <p14:nvPr/>
            </p14:nvContentPartPr>
            <p14:xfrm>
              <a:off x="2213811" y="2572425"/>
              <a:ext cx="671040" cy="876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6F198F5-30B1-4322-92FB-8A62E363281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196171" y="2536425"/>
                <a:ext cx="706680" cy="9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F3437FF-B783-46C3-81B8-968E5EAA9FBB}"/>
                  </a:ext>
                </a:extLst>
              </p14:cNvPr>
              <p14:cNvContentPartPr/>
              <p14:nvPr/>
            </p14:nvContentPartPr>
            <p14:xfrm>
              <a:off x="3213531" y="2292345"/>
              <a:ext cx="1242000" cy="794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F3437FF-B783-46C3-81B8-968E5EAA9FB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195891" y="2256705"/>
                <a:ext cx="1277640" cy="86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8602C12-13E7-41B9-A21C-97E3C42C4446}"/>
                  </a:ext>
                </a:extLst>
              </p14:cNvPr>
              <p14:cNvContentPartPr/>
              <p14:nvPr/>
            </p14:nvContentPartPr>
            <p14:xfrm>
              <a:off x="3150171" y="3122865"/>
              <a:ext cx="1526760" cy="955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8602C12-13E7-41B9-A21C-97E3C42C444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132531" y="3087225"/>
                <a:ext cx="1562400" cy="10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E22D940-30CB-4015-B842-4C92721A76FA}"/>
                  </a:ext>
                </a:extLst>
              </p14:cNvPr>
              <p14:cNvContentPartPr/>
              <p14:nvPr/>
            </p14:nvContentPartPr>
            <p14:xfrm>
              <a:off x="4825971" y="1739745"/>
              <a:ext cx="279000" cy="763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E22D940-30CB-4015-B842-4C92721A76F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808331" y="1703745"/>
                <a:ext cx="31464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5EA9E4C-9C4C-4260-8493-A09B6874CB85}"/>
                  </a:ext>
                </a:extLst>
              </p14:cNvPr>
              <p14:cNvContentPartPr/>
              <p14:nvPr/>
            </p14:nvContentPartPr>
            <p14:xfrm>
              <a:off x="5196051" y="1701585"/>
              <a:ext cx="491400" cy="480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5EA9E4C-9C4C-4260-8493-A09B6874CB8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178411" y="1665945"/>
                <a:ext cx="52704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FEC7D8C-0F87-4F82-ABAF-EB8B83010C8C}"/>
                  </a:ext>
                </a:extLst>
              </p14:cNvPr>
              <p14:cNvContentPartPr/>
              <p14:nvPr/>
            </p14:nvContentPartPr>
            <p14:xfrm>
              <a:off x="5142051" y="1910025"/>
              <a:ext cx="234360" cy="9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FEC7D8C-0F87-4F82-ABAF-EB8B83010C8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24411" y="1874385"/>
                <a:ext cx="2700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4775AC8-6F00-4EAC-9CBA-FCCE6E2A6234}"/>
                  </a:ext>
                </a:extLst>
              </p14:cNvPr>
              <p14:cNvContentPartPr/>
              <p14:nvPr/>
            </p14:nvContentPartPr>
            <p14:xfrm>
              <a:off x="5561811" y="1665225"/>
              <a:ext cx="444960" cy="410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4775AC8-6F00-4EAC-9CBA-FCCE6E2A623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544171" y="1629585"/>
                <a:ext cx="48060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C9D9058-C815-46D2-A86D-8E111FBE3A53}"/>
                  </a:ext>
                </a:extLst>
              </p14:cNvPr>
              <p14:cNvContentPartPr/>
              <p14:nvPr/>
            </p14:nvContentPartPr>
            <p14:xfrm>
              <a:off x="5975091" y="1457145"/>
              <a:ext cx="762120" cy="792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C9D9058-C815-46D2-A86D-8E111FBE3A5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957091" y="1421505"/>
                <a:ext cx="79776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0E169EE-30E1-4F99-BD9C-EBE5919E722F}"/>
                  </a:ext>
                </a:extLst>
              </p14:cNvPr>
              <p14:cNvContentPartPr/>
              <p14:nvPr/>
            </p14:nvContentPartPr>
            <p14:xfrm>
              <a:off x="7015851" y="1837305"/>
              <a:ext cx="44640" cy="155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0E169EE-30E1-4F99-BD9C-EBE5919E722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98211" y="1801665"/>
                <a:ext cx="802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C9CCC9C-5B53-47BE-93A8-70842FAEE5AC}"/>
                  </a:ext>
                </a:extLst>
              </p14:cNvPr>
              <p14:cNvContentPartPr/>
              <p14:nvPr/>
            </p14:nvContentPartPr>
            <p14:xfrm>
              <a:off x="7108011" y="853785"/>
              <a:ext cx="1606680" cy="1183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C9CCC9C-5B53-47BE-93A8-70842FAEE5A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090011" y="818145"/>
                <a:ext cx="1642320" cy="12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76C2D7A-1CFF-4128-A644-861A8A505505}"/>
                  </a:ext>
                </a:extLst>
              </p14:cNvPr>
              <p14:cNvContentPartPr/>
              <p14:nvPr/>
            </p14:nvContentPartPr>
            <p14:xfrm>
              <a:off x="7542891" y="1058985"/>
              <a:ext cx="378720" cy="291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76C2D7A-1CFF-4128-A644-861A8A50550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524891" y="1023345"/>
                <a:ext cx="4143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B387FE8-0142-47AD-BB93-8B9270005112}"/>
                  </a:ext>
                </a:extLst>
              </p14:cNvPr>
              <p14:cNvContentPartPr/>
              <p14:nvPr/>
            </p14:nvContentPartPr>
            <p14:xfrm>
              <a:off x="7504731" y="1308825"/>
              <a:ext cx="360" cy="3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B387FE8-0142-47AD-BB93-8B927000511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487091" y="127318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69B94F6-98EB-4F32-A955-B85B5FE4F12C}"/>
                  </a:ext>
                </a:extLst>
              </p14:cNvPr>
              <p14:cNvContentPartPr/>
              <p14:nvPr/>
            </p14:nvContentPartPr>
            <p14:xfrm>
              <a:off x="3349611" y="3069945"/>
              <a:ext cx="2333160" cy="125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69B94F6-98EB-4F32-A955-B85B5FE4F12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331611" y="3034305"/>
                <a:ext cx="23688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4DD09E7-5DB6-44F2-9B2B-B350E2A9BDAB}"/>
                  </a:ext>
                </a:extLst>
              </p14:cNvPr>
              <p14:cNvContentPartPr/>
              <p14:nvPr/>
            </p14:nvContentPartPr>
            <p14:xfrm>
              <a:off x="5801931" y="2696985"/>
              <a:ext cx="334080" cy="6897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4DD09E7-5DB6-44F2-9B2B-B350E2A9BDA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783931" y="2661345"/>
                <a:ext cx="36972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1AF9310-4970-4CBC-B8C6-9C3E372CB40C}"/>
                  </a:ext>
                </a:extLst>
              </p14:cNvPr>
              <p14:cNvContentPartPr/>
              <p14:nvPr/>
            </p14:nvContentPartPr>
            <p14:xfrm>
              <a:off x="6211971" y="2706345"/>
              <a:ext cx="877680" cy="543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1AF9310-4970-4CBC-B8C6-9C3E372CB40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193971" y="2670345"/>
                <a:ext cx="91332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5A68F15-4685-4B58-B787-29BDCA8740A4}"/>
                  </a:ext>
                </a:extLst>
              </p14:cNvPr>
              <p14:cNvContentPartPr/>
              <p14:nvPr/>
            </p14:nvContentPartPr>
            <p14:xfrm>
              <a:off x="6953571" y="2763225"/>
              <a:ext cx="298080" cy="284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5A68F15-4685-4B58-B787-29BDCA8740A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935931" y="2727585"/>
                <a:ext cx="3337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451D0BB-6447-48FC-8B41-1AB9ABE78FE7}"/>
                  </a:ext>
                </a:extLst>
              </p14:cNvPr>
              <p14:cNvContentPartPr/>
              <p14:nvPr/>
            </p14:nvContentPartPr>
            <p14:xfrm>
              <a:off x="7423371" y="2733705"/>
              <a:ext cx="436680" cy="201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451D0BB-6447-48FC-8B41-1AB9ABE78FE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405731" y="2697705"/>
                <a:ext cx="4723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82B0192-AEB6-4A2E-8887-5D3ACBAE8C30}"/>
                  </a:ext>
                </a:extLst>
              </p14:cNvPr>
              <p14:cNvContentPartPr/>
              <p14:nvPr/>
            </p14:nvContentPartPr>
            <p14:xfrm>
              <a:off x="7803531" y="2457945"/>
              <a:ext cx="686160" cy="431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82B0192-AEB6-4A2E-8887-5D3ACBAE8C3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785891" y="2421945"/>
                <a:ext cx="7218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4C1E089-8371-4D69-8C84-27B5D845C9E3}"/>
                  </a:ext>
                </a:extLst>
              </p14:cNvPr>
              <p14:cNvContentPartPr/>
              <p14:nvPr/>
            </p14:nvContentPartPr>
            <p14:xfrm>
              <a:off x="8600571" y="2708865"/>
              <a:ext cx="61920" cy="29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4C1E089-8371-4D69-8C84-27B5D845C9E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582571" y="2673225"/>
                <a:ext cx="975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75679F3-71CB-4454-B8B7-9861D67EFCFC}"/>
                  </a:ext>
                </a:extLst>
              </p14:cNvPr>
              <p14:cNvContentPartPr/>
              <p14:nvPr/>
            </p14:nvContentPartPr>
            <p14:xfrm>
              <a:off x="8519211" y="2380545"/>
              <a:ext cx="360" cy="9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75679F3-71CB-4454-B8B7-9861D67EFCF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501211" y="234490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C61EF2C-069F-4570-98A8-BC4A45C872CF}"/>
                  </a:ext>
                </a:extLst>
              </p14:cNvPr>
              <p14:cNvContentPartPr/>
              <p14:nvPr/>
            </p14:nvContentPartPr>
            <p14:xfrm>
              <a:off x="8519211" y="2054745"/>
              <a:ext cx="502920" cy="475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C61EF2C-069F-4570-98A8-BC4A45C872C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501211" y="2019105"/>
                <a:ext cx="53856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1CE24A2-6536-44B3-A690-F9C26C3816DC}"/>
                  </a:ext>
                </a:extLst>
              </p14:cNvPr>
              <p14:cNvContentPartPr/>
              <p14:nvPr/>
            </p14:nvContentPartPr>
            <p14:xfrm>
              <a:off x="8500851" y="2116665"/>
              <a:ext cx="1307160" cy="1211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1CE24A2-6536-44B3-A690-F9C26C3816D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483211" y="2081025"/>
                <a:ext cx="1342800" cy="12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E5F9761-3633-42E3-9FDD-479FB17BF2AE}"/>
                  </a:ext>
                </a:extLst>
              </p14:cNvPr>
              <p14:cNvContentPartPr/>
              <p14:nvPr/>
            </p14:nvContentPartPr>
            <p14:xfrm>
              <a:off x="4669011" y="3883545"/>
              <a:ext cx="600480" cy="691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E5F9761-3633-42E3-9FDD-479FB17BF2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651371" y="3847905"/>
                <a:ext cx="636120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AC37D26-1F9C-4BF2-95BA-CE548A9C2079}"/>
                  </a:ext>
                </a:extLst>
              </p14:cNvPr>
              <p14:cNvContentPartPr/>
              <p14:nvPr/>
            </p14:nvContentPartPr>
            <p14:xfrm>
              <a:off x="4608171" y="4164345"/>
              <a:ext cx="543600" cy="78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AC37D26-1F9C-4BF2-95BA-CE548A9C207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590171" y="4128345"/>
                <a:ext cx="5792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D9ACC79-F4EC-4022-904F-C82107AE63BA}"/>
                  </a:ext>
                </a:extLst>
              </p14:cNvPr>
              <p14:cNvContentPartPr/>
              <p14:nvPr/>
            </p14:nvContentPartPr>
            <p14:xfrm>
              <a:off x="5895171" y="3924585"/>
              <a:ext cx="198720" cy="315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D9ACC79-F4EC-4022-904F-C82107AE63B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877171" y="3888945"/>
                <a:ext cx="2343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ADA14DA-5927-4957-A40F-0890E413962D}"/>
                  </a:ext>
                </a:extLst>
              </p14:cNvPr>
              <p14:cNvContentPartPr/>
              <p14:nvPr/>
            </p14:nvContentPartPr>
            <p14:xfrm>
              <a:off x="5830011" y="4229505"/>
              <a:ext cx="262440" cy="34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ADA14DA-5927-4957-A40F-0890E413962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812011" y="4193505"/>
                <a:ext cx="2980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5EF62AA-2EC3-4AE7-B294-35FDCA724C50}"/>
                  </a:ext>
                </a:extLst>
              </p14:cNvPr>
              <p14:cNvContentPartPr/>
              <p14:nvPr/>
            </p14:nvContentPartPr>
            <p14:xfrm>
              <a:off x="5558571" y="3782385"/>
              <a:ext cx="401400" cy="92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5EF62AA-2EC3-4AE7-B294-35FDCA724C5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540931" y="3746745"/>
                <a:ext cx="4370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4711F40-1ADD-4170-9D58-B015950150EC}"/>
                  </a:ext>
                </a:extLst>
              </p14:cNvPr>
              <p14:cNvContentPartPr/>
              <p14:nvPr/>
            </p14:nvContentPartPr>
            <p14:xfrm>
              <a:off x="5846931" y="4137345"/>
              <a:ext cx="354600" cy="172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4711F40-1ADD-4170-9D58-B015950150E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829291" y="4101345"/>
                <a:ext cx="3902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2679C1C-DAF7-4C4E-BCCC-8872BCED7DF7}"/>
                  </a:ext>
                </a:extLst>
              </p14:cNvPr>
              <p14:cNvContentPartPr/>
              <p14:nvPr/>
            </p14:nvContentPartPr>
            <p14:xfrm>
              <a:off x="6357411" y="3765465"/>
              <a:ext cx="375480" cy="312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2679C1C-DAF7-4C4E-BCCC-8872BCED7DF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339771" y="3729825"/>
                <a:ext cx="4111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D2A6F0D-FF0F-4F21-9066-67317AEB029F}"/>
                  </a:ext>
                </a:extLst>
              </p14:cNvPr>
              <p14:cNvContentPartPr/>
              <p14:nvPr/>
            </p14:nvContentPartPr>
            <p14:xfrm>
              <a:off x="6724611" y="3793185"/>
              <a:ext cx="448560" cy="482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D2A6F0D-FF0F-4F21-9066-67317AEB029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706611" y="3757185"/>
                <a:ext cx="48420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BB59C05-3F87-40C0-8A57-274613791EC1}"/>
                  </a:ext>
                </a:extLst>
              </p14:cNvPr>
              <p14:cNvContentPartPr/>
              <p14:nvPr/>
            </p14:nvContentPartPr>
            <p14:xfrm>
              <a:off x="7097571" y="3802185"/>
              <a:ext cx="416880" cy="246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BB59C05-3F87-40C0-8A57-274613791EC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079931" y="3766545"/>
                <a:ext cx="4525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485854E-FB99-462B-8885-4C39F2FB090A}"/>
                  </a:ext>
                </a:extLst>
              </p14:cNvPr>
              <p14:cNvContentPartPr/>
              <p14:nvPr/>
            </p14:nvContentPartPr>
            <p14:xfrm>
              <a:off x="7088571" y="3969225"/>
              <a:ext cx="119520" cy="23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485854E-FB99-462B-8885-4C39F2FB090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070571" y="3933225"/>
                <a:ext cx="1551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914541B-AEB2-40C9-A49F-5D83C2C081C4}"/>
                  </a:ext>
                </a:extLst>
              </p14:cNvPr>
              <p14:cNvContentPartPr/>
              <p14:nvPr/>
            </p14:nvContentPartPr>
            <p14:xfrm>
              <a:off x="7532091" y="3713625"/>
              <a:ext cx="344880" cy="282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914541B-AEB2-40C9-A49F-5D83C2C081C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514091" y="3677625"/>
                <a:ext cx="3805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7197671-D00F-495F-9BA6-D841AAD0FF38}"/>
                  </a:ext>
                </a:extLst>
              </p14:cNvPr>
              <p14:cNvContentPartPr/>
              <p14:nvPr/>
            </p14:nvContentPartPr>
            <p14:xfrm>
              <a:off x="7876251" y="3566745"/>
              <a:ext cx="653040" cy="438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7197671-D00F-495F-9BA6-D841AAD0FF3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858251" y="3531105"/>
                <a:ext cx="68868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2C3FAE0-CF9F-4D5C-AA5E-C37EE8A76290}"/>
                  </a:ext>
                </a:extLst>
              </p14:cNvPr>
              <p14:cNvContentPartPr/>
              <p14:nvPr/>
            </p14:nvContentPartPr>
            <p14:xfrm>
              <a:off x="8654571" y="3819825"/>
              <a:ext cx="128160" cy="127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2C3FAE0-CF9F-4D5C-AA5E-C37EE8A7629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636931" y="3784185"/>
                <a:ext cx="1638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0B39CA4-BEC5-4B1E-8976-7AF40648B744}"/>
                  </a:ext>
                </a:extLst>
              </p14:cNvPr>
              <p14:cNvContentPartPr/>
              <p14:nvPr/>
            </p14:nvContentPartPr>
            <p14:xfrm>
              <a:off x="8347131" y="3409065"/>
              <a:ext cx="360" cy="3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0B39CA4-BEC5-4B1E-8976-7AF40648B74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329131" y="33734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98A4E46-23A1-41A6-AE7D-50616EE407B1}"/>
                  </a:ext>
                </a:extLst>
              </p14:cNvPr>
              <p14:cNvContentPartPr/>
              <p14:nvPr/>
            </p14:nvContentPartPr>
            <p14:xfrm>
              <a:off x="8708211" y="3094425"/>
              <a:ext cx="1865520" cy="1211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98A4E46-23A1-41A6-AE7D-50616EE407B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690571" y="3058785"/>
                <a:ext cx="1901160" cy="12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F1E4850-36AF-448C-AC8E-6A5F1850B9F5}"/>
                  </a:ext>
                </a:extLst>
              </p14:cNvPr>
              <p14:cNvContentPartPr/>
              <p14:nvPr/>
            </p14:nvContentPartPr>
            <p14:xfrm>
              <a:off x="9040131" y="3122865"/>
              <a:ext cx="379440" cy="223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F1E4850-36AF-448C-AC8E-6A5F1850B9F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022491" y="3087225"/>
                <a:ext cx="4150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99EC8AB-4784-40F0-BF04-B761D93E5DA3}"/>
                  </a:ext>
                </a:extLst>
              </p14:cNvPr>
              <p14:cNvContentPartPr/>
              <p14:nvPr/>
            </p14:nvContentPartPr>
            <p14:xfrm>
              <a:off x="8917371" y="3539385"/>
              <a:ext cx="396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99EC8AB-4784-40F0-BF04-B761D93E5DA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899731" y="350374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EF28021-E730-43B2-9E42-1AC4B235349C}"/>
                  </a:ext>
                </a:extLst>
              </p14:cNvPr>
              <p14:cNvContentPartPr/>
              <p14:nvPr/>
            </p14:nvContentPartPr>
            <p14:xfrm>
              <a:off x="5438691" y="2837385"/>
              <a:ext cx="254880" cy="578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EF28021-E730-43B2-9E42-1AC4B235349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420691" y="2801745"/>
                <a:ext cx="29052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1349F5C-22C4-4327-9BBF-A0EBF38EFB3D}"/>
                  </a:ext>
                </a:extLst>
              </p14:cNvPr>
              <p14:cNvContentPartPr/>
              <p14:nvPr/>
            </p14:nvContentPartPr>
            <p14:xfrm>
              <a:off x="4064571" y="2127465"/>
              <a:ext cx="519840" cy="4816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1349F5C-22C4-4327-9BBF-A0EBF38EFB3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046931" y="2091465"/>
                <a:ext cx="555480" cy="55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12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A757833-30AD-4E71-BA86-30C76D199C4D}"/>
              </a:ext>
            </a:extLst>
          </p:cNvPr>
          <p:cNvGrpSpPr/>
          <p:nvPr/>
        </p:nvGrpSpPr>
        <p:grpSpPr>
          <a:xfrm>
            <a:off x="1728891" y="91665"/>
            <a:ext cx="10403280" cy="1118880"/>
            <a:chOff x="1728891" y="91665"/>
            <a:chExt cx="10403280" cy="11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AC09692-CEE4-44B6-B897-96327B0A142E}"/>
                    </a:ext>
                  </a:extLst>
                </p14:cNvPr>
                <p14:cNvContentPartPr/>
                <p14:nvPr/>
              </p14:nvContentPartPr>
              <p14:xfrm>
                <a:off x="1945251" y="471465"/>
                <a:ext cx="419760" cy="272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AC09692-CEE4-44B6-B897-96327B0A14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27251" y="453825"/>
                  <a:ext cx="455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33D012-19A7-4EF4-B194-BE167144EC23}"/>
                    </a:ext>
                  </a:extLst>
                </p14:cNvPr>
                <p14:cNvContentPartPr/>
                <p14:nvPr/>
              </p14:nvContentPartPr>
              <p14:xfrm>
                <a:off x="2453571" y="352665"/>
                <a:ext cx="289080" cy="254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33D012-19A7-4EF4-B194-BE167144EC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5931" y="335025"/>
                  <a:ext cx="3247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15A496-B8BF-4BAE-AB4E-2BF1FCF6F587}"/>
                    </a:ext>
                  </a:extLst>
                </p14:cNvPr>
                <p14:cNvContentPartPr/>
                <p14:nvPr/>
              </p14:nvContentPartPr>
              <p14:xfrm>
                <a:off x="2743371" y="497385"/>
                <a:ext cx="334080" cy="152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15A496-B8BF-4BAE-AB4E-2BF1FCF6F5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25731" y="479745"/>
                  <a:ext cx="369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8C9814-B690-4F8B-BCD3-01857767B6C6}"/>
                    </a:ext>
                  </a:extLst>
                </p14:cNvPr>
                <p14:cNvContentPartPr/>
                <p14:nvPr/>
              </p14:nvContentPartPr>
              <p14:xfrm>
                <a:off x="3266451" y="352305"/>
                <a:ext cx="294840" cy="454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8C9814-B690-4F8B-BCD3-01857767B6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48451" y="334665"/>
                  <a:ext cx="3304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67E72C-C7D4-4BFB-B9DA-5FBBEE881ADC}"/>
                    </a:ext>
                  </a:extLst>
                </p14:cNvPr>
                <p14:cNvContentPartPr/>
                <p14:nvPr/>
              </p14:nvContentPartPr>
              <p14:xfrm>
                <a:off x="3559131" y="307665"/>
                <a:ext cx="420120" cy="399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67E72C-C7D4-4BFB-B9DA-5FBBEE881A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1491" y="289665"/>
                  <a:ext cx="4557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F6D5CBC-6318-4E5C-B60B-23148F280812}"/>
                    </a:ext>
                  </a:extLst>
                </p14:cNvPr>
                <p14:cNvContentPartPr/>
                <p14:nvPr/>
              </p14:nvContentPartPr>
              <p14:xfrm>
                <a:off x="4001211" y="524745"/>
                <a:ext cx="62640" cy="81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F6D5CBC-6318-4E5C-B60B-23148F2808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83571" y="507105"/>
                  <a:ext cx="98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C22CEA5-1B58-4ACC-8A6B-E7DA7A027932}"/>
                    </a:ext>
                  </a:extLst>
                </p14:cNvPr>
                <p14:cNvContentPartPr/>
                <p14:nvPr/>
              </p14:nvContentPartPr>
              <p14:xfrm>
                <a:off x="3829131" y="380745"/>
                <a:ext cx="20160" cy="8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C22CEA5-1B58-4ACC-8A6B-E7DA7A0279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11491" y="362745"/>
                  <a:ext cx="55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3DF7CD-31E2-4EFB-B335-8C1BD21066FE}"/>
                    </a:ext>
                  </a:extLst>
                </p14:cNvPr>
                <p14:cNvContentPartPr/>
                <p14:nvPr/>
              </p14:nvContentPartPr>
              <p14:xfrm>
                <a:off x="4146291" y="278145"/>
                <a:ext cx="262800" cy="448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3DF7CD-31E2-4EFB-B335-8C1BD21066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28651" y="260505"/>
                  <a:ext cx="29844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117A4A-2F51-4D81-9AC3-820B55BCA9E5}"/>
                    </a:ext>
                  </a:extLst>
                </p14:cNvPr>
                <p14:cNvContentPartPr/>
                <p14:nvPr/>
              </p14:nvContentPartPr>
              <p14:xfrm>
                <a:off x="4173291" y="591705"/>
                <a:ext cx="129600" cy="24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117A4A-2F51-4D81-9AC3-820B55BCA9E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55651" y="573705"/>
                  <a:ext cx="165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FCE54DA-386A-49D0-84FC-324BCF5F71D8}"/>
                    </a:ext>
                  </a:extLst>
                </p14:cNvPr>
                <p14:cNvContentPartPr/>
                <p14:nvPr/>
              </p14:nvContentPartPr>
              <p14:xfrm>
                <a:off x="4435731" y="479385"/>
                <a:ext cx="42840" cy="84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FCE54DA-386A-49D0-84FC-324BCF5F71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18091" y="461385"/>
                  <a:ext cx="78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36C9B1-C207-42D6-87AF-D2276F9DCABA}"/>
                    </a:ext>
                  </a:extLst>
                </p14:cNvPr>
                <p14:cNvContentPartPr/>
                <p14:nvPr/>
              </p14:nvContentPartPr>
              <p14:xfrm>
                <a:off x="4375971" y="423585"/>
                <a:ext cx="5760" cy="11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36C9B1-C207-42D6-87AF-D2276F9DCA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58331" y="405585"/>
                  <a:ext cx="41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4187B6B-8ADD-4442-8B67-8B7337231D70}"/>
                    </a:ext>
                  </a:extLst>
                </p14:cNvPr>
                <p14:cNvContentPartPr/>
                <p14:nvPr/>
              </p14:nvContentPartPr>
              <p14:xfrm>
                <a:off x="4778091" y="424665"/>
                <a:ext cx="303120" cy="247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4187B6B-8ADD-4442-8B67-8B7337231D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60451" y="407025"/>
                  <a:ext cx="3387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1171544-3E91-45D1-9880-66308D1ECF00}"/>
                    </a:ext>
                  </a:extLst>
                </p14:cNvPr>
                <p14:cNvContentPartPr/>
                <p14:nvPr/>
              </p14:nvContentPartPr>
              <p14:xfrm>
                <a:off x="5226651" y="280665"/>
                <a:ext cx="677520" cy="379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1171544-3E91-45D1-9880-66308D1ECF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08651" y="263025"/>
                  <a:ext cx="7131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9EE7642-265F-4C63-9270-1E3DC534C4B9}"/>
                    </a:ext>
                  </a:extLst>
                </p14:cNvPr>
                <p14:cNvContentPartPr/>
                <p14:nvPr/>
              </p14:nvContentPartPr>
              <p14:xfrm>
                <a:off x="5513211" y="344745"/>
                <a:ext cx="117720" cy="44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9EE7642-265F-4C63-9270-1E3DC534C4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95211" y="327105"/>
                  <a:ext cx="153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C1EBE97-6A8C-4C07-8DFE-AF1B67D163FA}"/>
                    </a:ext>
                  </a:extLst>
                </p14:cNvPr>
                <p14:cNvContentPartPr/>
                <p14:nvPr/>
              </p14:nvContentPartPr>
              <p14:xfrm>
                <a:off x="6108651" y="389025"/>
                <a:ext cx="54360" cy="93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C1EBE97-6A8C-4C07-8DFE-AF1B67D163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91011" y="371385"/>
                  <a:ext cx="90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33DC43C-F0E9-4E50-8FB3-456F36295450}"/>
                    </a:ext>
                  </a:extLst>
                </p14:cNvPr>
                <p14:cNvContentPartPr/>
                <p14:nvPr/>
              </p14:nvContentPartPr>
              <p14:xfrm>
                <a:off x="5939091" y="246105"/>
                <a:ext cx="27000" cy="25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33DC43C-F0E9-4E50-8FB3-456F362954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21451" y="228105"/>
                  <a:ext cx="62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7C77628-A6FC-459F-8A56-C9574DE61BE6}"/>
                    </a:ext>
                  </a:extLst>
                </p14:cNvPr>
                <p14:cNvContentPartPr/>
                <p14:nvPr/>
              </p14:nvContentPartPr>
              <p14:xfrm>
                <a:off x="6256611" y="280305"/>
                <a:ext cx="190080" cy="278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7C77628-A6FC-459F-8A56-C9574DE61B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8971" y="262665"/>
                  <a:ext cx="2257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3DA136F-B5F1-4C17-B68A-9AB0E1D68E04}"/>
                    </a:ext>
                  </a:extLst>
                </p14:cNvPr>
                <p14:cNvContentPartPr/>
                <p14:nvPr/>
              </p14:nvContentPartPr>
              <p14:xfrm>
                <a:off x="6472971" y="322425"/>
                <a:ext cx="426960" cy="163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3DA136F-B5F1-4C17-B68A-9AB0E1D68E0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4971" y="304785"/>
                  <a:ext cx="4626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44E9F1-9048-4924-9D44-80AA10BB3351}"/>
                    </a:ext>
                  </a:extLst>
                </p14:cNvPr>
                <p14:cNvContentPartPr/>
                <p14:nvPr/>
              </p14:nvContentPartPr>
              <p14:xfrm>
                <a:off x="7610211" y="91665"/>
                <a:ext cx="736560" cy="581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44E9F1-9048-4924-9D44-80AA10BB33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92571" y="73665"/>
                  <a:ext cx="77220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234EC4-C1CD-4DC1-A8CC-8F253B03A8F8}"/>
                    </a:ext>
                  </a:extLst>
                </p14:cNvPr>
                <p14:cNvContentPartPr/>
                <p14:nvPr/>
              </p14:nvContentPartPr>
              <p14:xfrm>
                <a:off x="8156691" y="437985"/>
                <a:ext cx="388080" cy="41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234EC4-C1CD-4DC1-A8CC-8F253B03A8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39051" y="420345"/>
                  <a:ext cx="4237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3062F4-40A7-4F75-9EDE-89E580CB3350}"/>
                    </a:ext>
                  </a:extLst>
                </p14:cNvPr>
                <p14:cNvContentPartPr/>
                <p14:nvPr/>
              </p14:nvContentPartPr>
              <p14:xfrm>
                <a:off x="8878131" y="223065"/>
                <a:ext cx="315360" cy="542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3062F4-40A7-4F75-9EDE-89E580CB33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60491" y="205425"/>
                  <a:ext cx="35100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39C3F2A-38BF-4EFF-90FA-3E56BA8E82B5}"/>
                    </a:ext>
                  </a:extLst>
                </p14:cNvPr>
                <p14:cNvContentPartPr/>
                <p14:nvPr/>
              </p14:nvContentPartPr>
              <p14:xfrm>
                <a:off x="9232731" y="279945"/>
                <a:ext cx="325080" cy="354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39C3F2A-38BF-4EFF-90FA-3E56BA8E82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14731" y="261945"/>
                  <a:ext cx="3607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C3DE529-B6DC-4BB7-87C5-7DFC590185AB}"/>
                    </a:ext>
                  </a:extLst>
                </p14:cNvPr>
                <p14:cNvContentPartPr/>
                <p14:nvPr/>
              </p14:nvContentPartPr>
              <p14:xfrm>
                <a:off x="10234971" y="182385"/>
                <a:ext cx="203760" cy="469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C3DE529-B6DC-4BB7-87C5-7DFC590185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17331" y="164385"/>
                  <a:ext cx="2394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EEAEED-75E4-40A0-9B34-B814AB740B29}"/>
                    </a:ext>
                  </a:extLst>
                </p14:cNvPr>
                <p14:cNvContentPartPr/>
                <p14:nvPr/>
              </p14:nvContentPartPr>
              <p14:xfrm>
                <a:off x="10565091" y="207945"/>
                <a:ext cx="167400" cy="33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EEAEED-75E4-40A0-9B34-B814AB740B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47091" y="190305"/>
                  <a:ext cx="2030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1BC7738-CF83-4FFF-A63D-85A18FAC0FBA}"/>
                    </a:ext>
                  </a:extLst>
                </p14:cNvPr>
                <p14:cNvContentPartPr/>
                <p14:nvPr/>
              </p14:nvContentPartPr>
              <p14:xfrm>
                <a:off x="10474731" y="342225"/>
                <a:ext cx="319320" cy="74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1BC7738-CF83-4FFF-A63D-85A18FAC0F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56731" y="324225"/>
                  <a:ext cx="354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7DBE6BD-364E-40FB-ABDA-F2DE7A678B0A}"/>
                    </a:ext>
                  </a:extLst>
                </p14:cNvPr>
                <p14:cNvContentPartPr/>
                <p14:nvPr/>
              </p14:nvContentPartPr>
              <p14:xfrm>
                <a:off x="10825011" y="343665"/>
                <a:ext cx="216720" cy="287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7DBE6BD-364E-40FB-ABDA-F2DE7A678B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07371" y="325665"/>
                  <a:ext cx="2523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C8F9EE-CD20-47E9-B6F9-F5AD88B5B6B7}"/>
                    </a:ext>
                  </a:extLst>
                </p14:cNvPr>
                <p14:cNvContentPartPr/>
                <p14:nvPr/>
              </p14:nvContentPartPr>
              <p14:xfrm>
                <a:off x="10926891" y="234945"/>
                <a:ext cx="370080" cy="254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C8F9EE-CD20-47E9-B6F9-F5AD88B5B6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09251" y="217305"/>
                  <a:ext cx="4057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E90C15-8964-4B56-A39F-DE1DA6DB50B2}"/>
                    </a:ext>
                  </a:extLst>
                </p14:cNvPr>
                <p14:cNvContentPartPr/>
                <p14:nvPr/>
              </p14:nvContentPartPr>
              <p14:xfrm>
                <a:off x="11415771" y="343665"/>
                <a:ext cx="10080" cy="115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E90C15-8964-4B56-A39F-DE1DA6DB50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397771" y="325665"/>
                  <a:ext cx="45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F73F2DC-EEF2-4068-B6AE-D2E444F90A10}"/>
                    </a:ext>
                  </a:extLst>
                </p14:cNvPr>
                <p14:cNvContentPartPr/>
                <p14:nvPr/>
              </p14:nvContentPartPr>
              <p14:xfrm>
                <a:off x="11262051" y="202545"/>
                <a:ext cx="3960" cy="6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F73F2DC-EEF2-4068-B6AE-D2E444F90A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44051" y="184545"/>
                  <a:ext cx="39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D5D0627-617F-4F1C-9C9F-7F600740F4B0}"/>
                    </a:ext>
                  </a:extLst>
                </p14:cNvPr>
                <p14:cNvContentPartPr/>
                <p14:nvPr/>
              </p14:nvContentPartPr>
              <p14:xfrm>
                <a:off x="11414691" y="239625"/>
                <a:ext cx="205920" cy="267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D5D0627-617F-4F1C-9C9F-7F600740F4B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97051" y="221985"/>
                  <a:ext cx="241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52FDD1C-0A9F-4B8C-A603-9B30AE6D79AD}"/>
                    </a:ext>
                  </a:extLst>
                </p14:cNvPr>
                <p14:cNvContentPartPr/>
                <p14:nvPr/>
              </p14:nvContentPartPr>
              <p14:xfrm>
                <a:off x="11578851" y="243945"/>
                <a:ext cx="70200" cy="130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52FDD1C-0A9F-4B8C-A603-9B30AE6D79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561211" y="226305"/>
                  <a:ext cx="105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2C7235-62AB-44F6-B412-66FF5569B105}"/>
                    </a:ext>
                  </a:extLst>
                </p14:cNvPr>
                <p14:cNvContentPartPr/>
                <p14:nvPr/>
              </p14:nvContentPartPr>
              <p14:xfrm>
                <a:off x="11642571" y="379665"/>
                <a:ext cx="138960" cy="29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2C7235-62AB-44F6-B412-66FF5569B1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624571" y="362025"/>
                  <a:ext cx="174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FE0AE65-1122-4597-BB77-B3A6E134C302}"/>
                    </a:ext>
                  </a:extLst>
                </p14:cNvPr>
                <p14:cNvContentPartPr/>
                <p14:nvPr/>
              </p14:nvContentPartPr>
              <p14:xfrm>
                <a:off x="11533851" y="170505"/>
                <a:ext cx="598320" cy="425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FE0AE65-1122-4597-BB77-B3A6E134C30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515851" y="152865"/>
                  <a:ext cx="6339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97F1655-E883-44E5-AA3C-F20B65B88026}"/>
                    </a:ext>
                  </a:extLst>
                </p14:cNvPr>
                <p14:cNvContentPartPr/>
                <p14:nvPr/>
              </p14:nvContentPartPr>
              <p14:xfrm>
                <a:off x="11479131" y="204345"/>
                <a:ext cx="360" cy="3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97F1655-E883-44E5-AA3C-F20B65B880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61491" y="1867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E627F2E-0A36-47FA-98E0-A755EE702AF7}"/>
                    </a:ext>
                  </a:extLst>
                </p14:cNvPr>
                <p14:cNvContentPartPr/>
                <p14:nvPr/>
              </p14:nvContentPartPr>
              <p14:xfrm>
                <a:off x="1728891" y="871785"/>
                <a:ext cx="9781200" cy="338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E627F2E-0A36-47FA-98E0-A755EE702A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11251" y="854145"/>
                  <a:ext cx="9816840" cy="37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3200AF6-1084-4A93-9F4B-29F5AA86B427}"/>
                  </a:ext>
                </a:extLst>
              </p14:cNvPr>
              <p14:cNvContentPartPr/>
              <p14:nvPr/>
            </p14:nvContentPartPr>
            <p14:xfrm>
              <a:off x="1506051" y="1185705"/>
              <a:ext cx="4470120" cy="1305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3200AF6-1084-4A93-9F4B-29F5AA86B42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488051" y="1167705"/>
                <a:ext cx="4505760" cy="13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EF4AC6E-39FF-498A-8D29-5193E6E48537}"/>
                  </a:ext>
                </a:extLst>
              </p14:cNvPr>
              <p14:cNvContentPartPr/>
              <p14:nvPr/>
            </p14:nvContentPartPr>
            <p14:xfrm>
              <a:off x="1440531" y="2643345"/>
              <a:ext cx="91440" cy="64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EF4AC6E-39FF-498A-8D29-5193E6E4853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422531" y="2625345"/>
                <a:ext cx="1270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01C716B-DDAD-489B-A4CF-F8BBBCC2341B}"/>
                  </a:ext>
                </a:extLst>
              </p14:cNvPr>
              <p14:cNvContentPartPr/>
              <p14:nvPr/>
            </p14:nvContentPartPr>
            <p14:xfrm>
              <a:off x="298251" y="2416545"/>
              <a:ext cx="3614400" cy="1686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01C716B-DDAD-489B-A4CF-F8BBBCC2341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0611" y="2398905"/>
                <a:ext cx="3650040" cy="172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321AC28-2533-4B33-A71F-DD2FB3373A27}"/>
              </a:ext>
            </a:extLst>
          </p:cNvPr>
          <p:cNvGrpSpPr/>
          <p:nvPr/>
        </p:nvGrpSpPr>
        <p:grpSpPr>
          <a:xfrm>
            <a:off x="5067891" y="1565145"/>
            <a:ext cx="6965280" cy="2791440"/>
            <a:chOff x="5067891" y="1565145"/>
            <a:chExt cx="6965280" cy="27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6DCE187-BBF2-4909-9B97-AA0E4B0B751D}"/>
                    </a:ext>
                  </a:extLst>
                </p14:cNvPr>
                <p14:cNvContentPartPr/>
                <p14:nvPr/>
              </p14:nvContentPartPr>
              <p14:xfrm>
                <a:off x="5790771" y="1701585"/>
                <a:ext cx="735480" cy="491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6DCE187-BBF2-4909-9B97-AA0E4B0B75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72771" y="1683945"/>
                  <a:ext cx="77112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A840083-A6DE-4F2E-AAE6-F04C313CEF1B}"/>
                    </a:ext>
                  </a:extLst>
                </p14:cNvPr>
                <p14:cNvContentPartPr/>
                <p14:nvPr/>
              </p14:nvContentPartPr>
              <p14:xfrm>
                <a:off x="5424291" y="2245185"/>
                <a:ext cx="216000" cy="542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A840083-A6DE-4F2E-AAE6-F04C313CEF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06651" y="2227185"/>
                  <a:ext cx="25164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5D43AB1-92EA-4EE5-92BF-1C7C0BDE2992}"/>
                    </a:ext>
                  </a:extLst>
                </p14:cNvPr>
                <p14:cNvContentPartPr/>
                <p14:nvPr/>
              </p14:nvContentPartPr>
              <p14:xfrm>
                <a:off x="5522211" y="2500065"/>
                <a:ext cx="153360" cy="43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5D43AB1-92EA-4EE5-92BF-1C7C0BDE29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04571" y="2482065"/>
                  <a:ext cx="189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828258E-39F4-4D93-9154-221EBAA84852}"/>
                    </a:ext>
                  </a:extLst>
                </p14:cNvPr>
                <p14:cNvContentPartPr/>
                <p14:nvPr/>
              </p14:nvContentPartPr>
              <p14:xfrm>
                <a:off x="5766651" y="2417265"/>
                <a:ext cx="195120" cy="179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828258E-39F4-4D93-9154-221EBAA8485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48651" y="2399265"/>
                  <a:ext cx="230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50E83D-5518-41C6-9CCE-548F9D383A1E}"/>
                    </a:ext>
                  </a:extLst>
                </p14:cNvPr>
                <p14:cNvContentPartPr/>
                <p14:nvPr/>
              </p14:nvContentPartPr>
              <p14:xfrm>
                <a:off x="6099651" y="2381985"/>
                <a:ext cx="244080" cy="180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50E83D-5518-41C6-9CCE-548F9D383A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82011" y="2363985"/>
                  <a:ext cx="279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02886C3-A9FD-454E-912E-46F907EFC412}"/>
                    </a:ext>
                  </a:extLst>
                </p14:cNvPr>
                <p14:cNvContentPartPr/>
                <p14:nvPr/>
              </p14:nvContentPartPr>
              <p14:xfrm>
                <a:off x="6305571" y="2344185"/>
                <a:ext cx="387360" cy="527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02886C3-A9FD-454E-912E-46F907EFC4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87571" y="2326545"/>
                  <a:ext cx="4230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596C1E4-8043-4BF8-A19A-CF49F1AA2AA9}"/>
                    </a:ext>
                  </a:extLst>
                </p14:cNvPr>
                <p14:cNvContentPartPr/>
                <p14:nvPr/>
              </p14:nvContentPartPr>
              <p14:xfrm>
                <a:off x="6663411" y="2353545"/>
                <a:ext cx="222480" cy="198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596C1E4-8043-4BF8-A19A-CF49F1AA2A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45411" y="2335545"/>
                  <a:ext cx="2581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6C974C9-DEF6-4EEC-9C98-A9D69330A1B9}"/>
                    </a:ext>
                  </a:extLst>
                </p14:cNvPr>
                <p14:cNvContentPartPr/>
                <p14:nvPr/>
              </p14:nvContentPartPr>
              <p14:xfrm>
                <a:off x="6971571" y="2272545"/>
                <a:ext cx="152640" cy="147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6C974C9-DEF6-4EEC-9C98-A9D69330A1B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53571" y="2254905"/>
                  <a:ext cx="188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322C03-7E24-4876-A204-5D2E7902B735}"/>
                    </a:ext>
                  </a:extLst>
                </p14:cNvPr>
                <p14:cNvContentPartPr/>
                <p14:nvPr/>
              </p14:nvContentPartPr>
              <p14:xfrm>
                <a:off x="7115931" y="2253825"/>
                <a:ext cx="218520" cy="149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322C03-7E24-4876-A204-5D2E7902B73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97931" y="2236185"/>
                  <a:ext cx="254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38054A5-C526-4EF3-84EC-BABFD5E13B4A}"/>
                    </a:ext>
                  </a:extLst>
                </p14:cNvPr>
                <p14:cNvContentPartPr/>
                <p14:nvPr/>
              </p14:nvContentPartPr>
              <p14:xfrm>
                <a:off x="7288731" y="2217465"/>
                <a:ext cx="128880" cy="66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38054A5-C526-4EF3-84EC-BABFD5E13B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71091" y="2199825"/>
                  <a:ext cx="164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336E1C3-9D3B-431A-9CDE-E643A2D0F1D6}"/>
                    </a:ext>
                  </a:extLst>
                </p14:cNvPr>
                <p14:cNvContentPartPr/>
                <p14:nvPr/>
              </p14:nvContentPartPr>
              <p14:xfrm>
                <a:off x="7432731" y="2020185"/>
                <a:ext cx="408960" cy="527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336E1C3-9D3B-431A-9CDE-E643A2D0F1D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14731" y="2002185"/>
                  <a:ext cx="4446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76406B7-49CA-4ACA-8372-BA1675612E25}"/>
                    </a:ext>
                  </a:extLst>
                </p14:cNvPr>
                <p14:cNvContentPartPr/>
                <p14:nvPr/>
              </p14:nvContentPartPr>
              <p14:xfrm>
                <a:off x="5793291" y="2652345"/>
                <a:ext cx="243720" cy="588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76406B7-49CA-4ACA-8372-BA1675612E2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75291" y="2634345"/>
                  <a:ext cx="27936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D49326B-497D-4FD3-B4B6-8A0D3D6E960F}"/>
                    </a:ext>
                  </a:extLst>
                </p14:cNvPr>
                <p14:cNvContentPartPr/>
                <p14:nvPr/>
              </p14:nvContentPartPr>
              <p14:xfrm>
                <a:off x="6264531" y="2697705"/>
                <a:ext cx="200160" cy="402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D49326B-497D-4FD3-B4B6-8A0D3D6E96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46531" y="2680065"/>
                  <a:ext cx="2358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91D732B-CC5B-43B7-B2A4-964530FF79DA}"/>
                    </a:ext>
                  </a:extLst>
                </p14:cNvPr>
                <p14:cNvContentPartPr/>
                <p14:nvPr/>
              </p14:nvContentPartPr>
              <p14:xfrm>
                <a:off x="6192171" y="2890665"/>
                <a:ext cx="207000" cy="96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91D732B-CC5B-43B7-B2A4-964530FF79D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74531" y="2872665"/>
                  <a:ext cx="242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8216E1B-2DCF-4A11-940A-E309DF20849E}"/>
                    </a:ext>
                  </a:extLst>
                </p14:cNvPr>
                <p14:cNvContentPartPr/>
                <p14:nvPr/>
              </p14:nvContentPartPr>
              <p14:xfrm>
                <a:off x="6453171" y="2841345"/>
                <a:ext cx="218520" cy="204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8216E1B-2DCF-4A11-940A-E309DF2084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35171" y="2823345"/>
                  <a:ext cx="254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499BDE1-6252-4180-959C-A9922E4B4DF8}"/>
                    </a:ext>
                  </a:extLst>
                </p14:cNvPr>
                <p14:cNvContentPartPr/>
                <p14:nvPr/>
              </p14:nvContentPartPr>
              <p14:xfrm>
                <a:off x="6783651" y="2788065"/>
                <a:ext cx="379440" cy="343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499BDE1-6252-4180-959C-A9922E4B4DF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65651" y="2770065"/>
                  <a:ext cx="4150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AF1B9CA-6E10-456F-A707-79F9255B57F0}"/>
                    </a:ext>
                  </a:extLst>
                </p14:cNvPr>
                <p14:cNvContentPartPr/>
                <p14:nvPr/>
              </p14:nvContentPartPr>
              <p14:xfrm>
                <a:off x="7169931" y="2869425"/>
                <a:ext cx="117720" cy="174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AF1B9CA-6E10-456F-A707-79F9255B57F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51931" y="2851785"/>
                  <a:ext cx="153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909659B-32BD-467A-9DD2-0C381B3EB699}"/>
                    </a:ext>
                  </a:extLst>
                </p14:cNvPr>
                <p14:cNvContentPartPr/>
                <p14:nvPr/>
              </p14:nvContentPartPr>
              <p14:xfrm>
                <a:off x="7034211" y="2713185"/>
                <a:ext cx="3960" cy="30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909659B-32BD-467A-9DD2-0C381B3EB6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16211" y="2695185"/>
                  <a:ext cx="39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A503187-16EC-4996-9991-DCEC42340F7B}"/>
                    </a:ext>
                  </a:extLst>
                </p14:cNvPr>
                <p14:cNvContentPartPr/>
                <p14:nvPr/>
              </p14:nvContentPartPr>
              <p14:xfrm>
                <a:off x="7208451" y="2350665"/>
                <a:ext cx="856800" cy="574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A503187-16EC-4996-9991-DCEC42340F7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90451" y="2332665"/>
                  <a:ext cx="89244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5500DF2-F822-4520-8E4E-E4492FC9F362}"/>
                    </a:ext>
                  </a:extLst>
                </p14:cNvPr>
                <p14:cNvContentPartPr/>
                <p14:nvPr/>
              </p14:nvContentPartPr>
              <p14:xfrm>
                <a:off x="7588611" y="2543625"/>
                <a:ext cx="8892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5500DF2-F822-4520-8E4E-E4492FC9F36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70611" y="2525985"/>
                  <a:ext cx="124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72DF840-007C-44A0-B64F-88B62CEE76BE}"/>
                    </a:ext>
                  </a:extLst>
                </p14:cNvPr>
                <p14:cNvContentPartPr/>
                <p14:nvPr/>
              </p14:nvContentPartPr>
              <p14:xfrm>
                <a:off x="7383771" y="2625345"/>
                <a:ext cx="39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72DF840-007C-44A0-B64F-88B62CEE76B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65771" y="260734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679A451-E218-44C6-8765-ACB2024CD494}"/>
                    </a:ext>
                  </a:extLst>
                </p14:cNvPr>
                <p14:cNvContentPartPr/>
                <p14:nvPr/>
              </p14:nvContentPartPr>
              <p14:xfrm>
                <a:off x="5067891" y="1935585"/>
                <a:ext cx="3414600" cy="2106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679A451-E218-44C6-8765-ACB2024CD49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49891" y="1917945"/>
                  <a:ext cx="3450240" cy="21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12E44DB-A818-4A24-B3CC-2B907449259D}"/>
                    </a:ext>
                  </a:extLst>
                </p14:cNvPr>
                <p14:cNvContentPartPr/>
                <p14:nvPr/>
              </p14:nvContentPartPr>
              <p14:xfrm>
                <a:off x="5875371" y="1565145"/>
                <a:ext cx="4770720" cy="945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12E44DB-A818-4A24-B3CC-2B907449259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57731" y="1547505"/>
                  <a:ext cx="4806360" cy="9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9702798-1BEB-4DEF-B9FA-5B505725FA87}"/>
                    </a:ext>
                  </a:extLst>
                </p14:cNvPr>
                <p14:cNvContentPartPr/>
                <p14:nvPr/>
              </p14:nvContentPartPr>
              <p14:xfrm>
                <a:off x="9750411" y="2591865"/>
                <a:ext cx="353160" cy="373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9702798-1BEB-4DEF-B9FA-5B505725FA8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32411" y="2573865"/>
                  <a:ext cx="3888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C0AF82B-EB63-4D8D-8EE7-DE6D83AB82F8}"/>
                    </a:ext>
                  </a:extLst>
                </p14:cNvPr>
                <p14:cNvContentPartPr/>
                <p14:nvPr/>
              </p14:nvContentPartPr>
              <p14:xfrm>
                <a:off x="10183131" y="2796345"/>
                <a:ext cx="174240" cy="253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C0AF82B-EB63-4D8D-8EE7-DE6D83AB82F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165131" y="2778705"/>
                  <a:ext cx="209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7B1739C-E4C2-4504-81D4-C8B182C99FAE}"/>
                    </a:ext>
                  </a:extLst>
                </p14:cNvPr>
                <p14:cNvContentPartPr/>
                <p14:nvPr/>
              </p14:nvContentPartPr>
              <p14:xfrm>
                <a:off x="10483731" y="2588985"/>
                <a:ext cx="217440" cy="336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7B1739C-E4C2-4504-81D4-C8B182C99FA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465731" y="2570985"/>
                  <a:ext cx="2530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751A4EA-E1F8-4971-AC5F-10A8441CEA82}"/>
                    </a:ext>
                  </a:extLst>
                </p14:cNvPr>
                <p14:cNvContentPartPr/>
                <p14:nvPr/>
              </p14:nvContentPartPr>
              <p14:xfrm>
                <a:off x="10685691" y="2489265"/>
                <a:ext cx="282240" cy="328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751A4EA-E1F8-4971-AC5F-10A8441CEA8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668051" y="2471625"/>
                  <a:ext cx="3178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0A94940-16B0-49F6-A658-A4E7B7FD0CD8}"/>
                    </a:ext>
                  </a:extLst>
                </p14:cNvPr>
                <p14:cNvContentPartPr/>
                <p14:nvPr/>
              </p14:nvContentPartPr>
              <p14:xfrm>
                <a:off x="10718811" y="2667105"/>
                <a:ext cx="72000" cy="21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0A94940-16B0-49F6-A658-A4E7B7FD0CD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01171" y="2649105"/>
                  <a:ext cx="107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8011B9F-2EF9-4806-8FE4-3E1FB4C78303}"/>
                    </a:ext>
                  </a:extLst>
                </p14:cNvPr>
                <p14:cNvContentPartPr/>
                <p14:nvPr/>
              </p14:nvContentPartPr>
              <p14:xfrm>
                <a:off x="10920051" y="2561985"/>
                <a:ext cx="329760" cy="206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8011B9F-2EF9-4806-8FE4-3E1FB4C7830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902051" y="2543985"/>
                  <a:ext cx="365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504841D-3378-416B-939F-FDF1617C1131}"/>
                    </a:ext>
                  </a:extLst>
                </p14:cNvPr>
                <p14:cNvContentPartPr/>
                <p14:nvPr/>
              </p14:nvContentPartPr>
              <p14:xfrm>
                <a:off x="11251611" y="2443545"/>
                <a:ext cx="350280" cy="506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504841D-3378-416B-939F-FDF1617C11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233971" y="2425905"/>
                  <a:ext cx="38592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92AC8B1-FEC2-4C12-A17E-C7D57FED52EB}"/>
                    </a:ext>
                  </a:extLst>
                </p14:cNvPr>
                <p14:cNvContentPartPr/>
                <p14:nvPr/>
              </p14:nvContentPartPr>
              <p14:xfrm>
                <a:off x="11560851" y="2334105"/>
                <a:ext cx="206640" cy="239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92AC8B1-FEC2-4C12-A17E-C7D57FED52E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542851" y="2316465"/>
                  <a:ext cx="242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D4269DF-1913-425D-A50A-EE9536E22E11}"/>
                    </a:ext>
                  </a:extLst>
                </p14:cNvPr>
                <p14:cNvContentPartPr/>
                <p14:nvPr/>
              </p14:nvContentPartPr>
              <p14:xfrm>
                <a:off x="9899811" y="3316905"/>
                <a:ext cx="392760" cy="623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D4269DF-1913-425D-A50A-EE9536E22E1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81811" y="3298905"/>
                  <a:ext cx="42840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DB5D136-8B06-447B-A143-B49D005DE012}"/>
                    </a:ext>
                  </a:extLst>
                </p14:cNvPr>
                <p14:cNvContentPartPr/>
                <p14:nvPr/>
              </p14:nvContentPartPr>
              <p14:xfrm>
                <a:off x="10266291" y="3358305"/>
                <a:ext cx="285840" cy="348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DB5D136-8B06-447B-A143-B49D005DE01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248291" y="3340665"/>
                  <a:ext cx="3214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E00E0CA-B99C-4DA5-BCB6-16CF0011C528}"/>
                    </a:ext>
                  </a:extLst>
                </p14:cNvPr>
                <p14:cNvContentPartPr/>
                <p14:nvPr/>
              </p14:nvContentPartPr>
              <p14:xfrm>
                <a:off x="10229931" y="3501585"/>
                <a:ext cx="289800" cy="83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E00E0CA-B99C-4DA5-BCB6-16CF0011C52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12291" y="3483585"/>
                  <a:ext cx="325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B20FA9E-93DA-4357-A6EB-F1F17CEDFDDF}"/>
                    </a:ext>
                  </a:extLst>
                </p14:cNvPr>
                <p14:cNvContentPartPr/>
                <p14:nvPr/>
              </p14:nvContentPartPr>
              <p14:xfrm>
                <a:off x="10509651" y="3467385"/>
                <a:ext cx="233640" cy="218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B20FA9E-93DA-4357-A6EB-F1F17CEDFDD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1651" y="3449385"/>
                  <a:ext cx="269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7FB953-3974-4C3F-878A-803A639F3B2F}"/>
                    </a:ext>
                  </a:extLst>
                </p14:cNvPr>
                <p14:cNvContentPartPr/>
                <p14:nvPr/>
              </p14:nvContentPartPr>
              <p14:xfrm>
                <a:off x="10682811" y="3349665"/>
                <a:ext cx="535320" cy="462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7FB953-3974-4C3F-878A-803A639F3B2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64811" y="3331665"/>
                  <a:ext cx="5709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091A5FF-E70B-42B4-A69C-15641F25CBA7}"/>
                    </a:ext>
                  </a:extLst>
                </p14:cNvPr>
                <p14:cNvContentPartPr/>
                <p14:nvPr/>
              </p14:nvContentPartPr>
              <p14:xfrm>
                <a:off x="11245131" y="3458025"/>
                <a:ext cx="68040" cy="215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091A5FF-E70B-42B4-A69C-15641F25CBA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27491" y="3440385"/>
                  <a:ext cx="1036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2F1AA48-BDF4-45E1-9596-196CE13264B9}"/>
                    </a:ext>
                  </a:extLst>
                </p14:cNvPr>
                <p14:cNvContentPartPr/>
                <p14:nvPr/>
              </p14:nvContentPartPr>
              <p14:xfrm>
                <a:off x="11098611" y="3224385"/>
                <a:ext cx="10080" cy="61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2F1AA48-BDF4-45E1-9596-196CE13264B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080971" y="3206745"/>
                  <a:ext cx="457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12BF194-BDF9-41A1-BD37-D4CFBC331210}"/>
                    </a:ext>
                  </a:extLst>
                </p14:cNvPr>
                <p14:cNvContentPartPr/>
                <p14:nvPr/>
              </p14:nvContentPartPr>
              <p14:xfrm>
                <a:off x="11153331" y="3191265"/>
                <a:ext cx="306720" cy="348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12BF194-BDF9-41A1-BD37-D4CFBC3312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135691" y="3173625"/>
                  <a:ext cx="3423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BCDB8AF-2AE0-4DC3-BEFB-582BC0FF6725}"/>
                    </a:ext>
                  </a:extLst>
                </p14:cNvPr>
                <p14:cNvContentPartPr/>
                <p14:nvPr/>
              </p14:nvContentPartPr>
              <p14:xfrm>
                <a:off x="11470491" y="3322305"/>
                <a:ext cx="114480" cy="145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BCDB8AF-2AE0-4DC3-BEFB-582BC0FF672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452491" y="3304305"/>
                  <a:ext cx="150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E0E203D-BCFF-423D-B171-DB4E730CEEDB}"/>
                    </a:ext>
                  </a:extLst>
                </p14:cNvPr>
                <p14:cNvContentPartPr/>
                <p14:nvPr/>
              </p14:nvContentPartPr>
              <p14:xfrm>
                <a:off x="11328291" y="3164985"/>
                <a:ext cx="60840" cy="76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E0E203D-BCFF-423D-B171-DB4E730CEED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310651" y="3146985"/>
                  <a:ext cx="964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DEEDE32-4C3B-46E2-A8D9-B9B0DE61B4E6}"/>
                    </a:ext>
                  </a:extLst>
                </p14:cNvPr>
                <p14:cNvContentPartPr/>
                <p14:nvPr/>
              </p14:nvContentPartPr>
              <p14:xfrm>
                <a:off x="11388771" y="3119265"/>
                <a:ext cx="338040" cy="232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DEEDE32-4C3B-46E2-A8D9-B9B0DE61B4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71131" y="3101625"/>
                  <a:ext cx="373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2B62472-CC73-4EFD-88A2-E658B12B78B2}"/>
                    </a:ext>
                  </a:extLst>
                </p14:cNvPr>
                <p14:cNvContentPartPr/>
                <p14:nvPr/>
              </p14:nvContentPartPr>
              <p14:xfrm>
                <a:off x="11452131" y="3195225"/>
                <a:ext cx="190440" cy="109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2B62472-CC73-4EFD-88A2-E658B12B78B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434491" y="3177225"/>
                  <a:ext cx="226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644DC0F-529E-4667-8102-367418E67377}"/>
                    </a:ext>
                  </a:extLst>
                </p14:cNvPr>
                <p14:cNvContentPartPr/>
                <p14:nvPr/>
              </p14:nvContentPartPr>
              <p14:xfrm>
                <a:off x="11675331" y="3043665"/>
                <a:ext cx="295920" cy="576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644DC0F-529E-4667-8102-367418E6737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657331" y="3026025"/>
                  <a:ext cx="33156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A3ED1DF-46AB-4A44-A795-4F3D7C9C1B12}"/>
                    </a:ext>
                  </a:extLst>
                </p14:cNvPr>
                <p14:cNvContentPartPr/>
                <p14:nvPr/>
              </p14:nvContentPartPr>
              <p14:xfrm>
                <a:off x="9577971" y="2226825"/>
                <a:ext cx="2455200" cy="2129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A3ED1DF-46AB-4A44-A795-4F3D7C9C1B1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60331" y="2209185"/>
                  <a:ext cx="2490840" cy="216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FEA87A4-41A9-44C4-A978-BC215CA0EF7F}"/>
                  </a:ext>
                </a:extLst>
              </p14:cNvPr>
              <p14:cNvContentPartPr/>
              <p14:nvPr/>
            </p14:nvContentPartPr>
            <p14:xfrm>
              <a:off x="742131" y="2668185"/>
              <a:ext cx="494640" cy="478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FEA87A4-41A9-44C4-A978-BC215CA0EF7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24131" y="2650185"/>
                <a:ext cx="53028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005689F-DE62-462F-A921-8DB4C9C1B172}"/>
                  </a:ext>
                </a:extLst>
              </p14:cNvPr>
              <p14:cNvContentPartPr/>
              <p14:nvPr/>
            </p14:nvContentPartPr>
            <p14:xfrm>
              <a:off x="1294011" y="2781585"/>
              <a:ext cx="157320" cy="208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005689F-DE62-462F-A921-8DB4C9C1B17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276011" y="2763945"/>
                <a:ext cx="1929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57E29AE-25C5-4ED0-A0B7-414FD4CE2B82}"/>
                  </a:ext>
                </a:extLst>
              </p14:cNvPr>
              <p14:cNvContentPartPr/>
              <p14:nvPr/>
            </p14:nvContentPartPr>
            <p14:xfrm>
              <a:off x="1394091" y="2552625"/>
              <a:ext cx="265320" cy="246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57E29AE-25C5-4ED0-A0B7-414FD4CE2B8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376091" y="2534985"/>
                <a:ext cx="3009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7510B85-7C0E-4469-AEB3-C499B13049BF}"/>
                  </a:ext>
                </a:extLst>
              </p14:cNvPr>
              <p14:cNvContentPartPr/>
              <p14:nvPr/>
            </p14:nvContentPartPr>
            <p14:xfrm>
              <a:off x="1421091" y="2704905"/>
              <a:ext cx="24840" cy="29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7510B85-7C0E-4469-AEB3-C499B13049B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403091" y="2687265"/>
                <a:ext cx="604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21C39F3-0649-4B3C-B516-AED525C268BE}"/>
                  </a:ext>
                </a:extLst>
              </p14:cNvPr>
              <p14:cNvContentPartPr/>
              <p14:nvPr/>
            </p14:nvContentPartPr>
            <p14:xfrm>
              <a:off x="1645371" y="2532105"/>
              <a:ext cx="297360" cy="220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21C39F3-0649-4B3C-B516-AED525C268B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627731" y="2514465"/>
                <a:ext cx="3330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52789F1-D87E-4C01-B055-2E1273615B56}"/>
                  </a:ext>
                </a:extLst>
              </p14:cNvPr>
              <p14:cNvContentPartPr/>
              <p14:nvPr/>
            </p14:nvContentPartPr>
            <p14:xfrm>
              <a:off x="1193571" y="3242025"/>
              <a:ext cx="273600" cy="300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52789F1-D87E-4C01-B055-2E1273615B5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75571" y="3224385"/>
                <a:ext cx="3092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29FC4C5-0DD7-4F3A-9760-E4EF12D6FAB5}"/>
                  </a:ext>
                </a:extLst>
              </p14:cNvPr>
              <p14:cNvContentPartPr/>
              <p14:nvPr/>
            </p14:nvContentPartPr>
            <p14:xfrm>
              <a:off x="1502451" y="3177585"/>
              <a:ext cx="173160" cy="137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29FC4C5-0DD7-4F3A-9760-E4EF12D6FAB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484451" y="3159945"/>
                <a:ext cx="2088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FCF6AA1-1855-42AA-AB33-079509328D7B}"/>
                  </a:ext>
                </a:extLst>
              </p14:cNvPr>
              <p14:cNvContentPartPr/>
              <p14:nvPr/>
            </p14:nvContentPartPr>
            <p14:xfrm>
              <a:off x="1721691" y="2822625"/>
              <a:ext cx="479520" cy="652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FCF6AA1-1855-42AA-AB33-079509328D7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704051" y="2804985"/>
                <a:ext cx="51516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3C9355C-B466-4E81-A785-4AB2DD27E649}"/>
                  </a:ext>
                </a:extLst>
              </p14:cNvPr>
              <p14:cNvContentPartPr/>
              <p14:nvPr/>
            </p14:nvContentPartPr>
            <p14:xfrm>
              <a:off x="2216691" y="2794185"/>
              <a:ext cx="264240" cy="339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3C9355C-B466-4E81-A785-4AB2DD27E64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198691" y="2776185"/>
                <a:ext cx="29988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629448C-686A-4BA6-A3BD-223B3AACE1D2}"/>
                  </a:ext>
                </a:extLst>
              </p14:cNvPr>
              <p14:cNvContentPartPr/>
              <p14:nvPr/>
            </p14:nvContentPartPr>
            <p14:xfrm>
              <a:off x="1615131" y="3566385"/>
              <a:ext cx="133200" cy="300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629448C-686A-4BA6-A3BD-223B3AACE1D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597131" y="3548745"/>
                <a:ext cx="1688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BF3DF7C-1B1A-44A9-B56C-70B2C051D119}"/>
                  </a:ext>
                </a:extLst>
              </p14:cNvPr>
              <p14:cNvContentPartPr/>
              <p14:nvPr/>
            </p14:nvContentPartPr>
            <p14:xfrm>
              <a:off x="1828611" y="3449025"/>
              <a:ext cx="176760" cy="256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BF3DF7C-1B1A-44A9-B56C-70B2C051D11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810611" y="3431385"/>
                <a:ext cx="2124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6E53B42-184B-4A56-A4E3-4AED31FF5A8C}"/>
                  </a:ext>
                </a:extLst>
              </p14:cNvPr>
              <p14:cNvContentPartPr/>
              <p14:nvPr/>
            </p14:nvContentPartPr>
            <p14:xfrm>
              <a:off x="1792251" y="3584025"/>
              <a:ext cx="89640" cy="46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6E53B42-184B-4A56-A4E3-4AED31FF5A8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774251" y="3566385"/>
                <a:ext cx="1252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C67D50D-FE98-471D-871E-F018E82BE31E}"/>
                  </a:ext>
                </a:extLst>
              </p14:cNvPr>
              <p14:cNvContentPartPr/>
              <p14:nvPr/>
            </p14:nvContentPartPr>
            <p14:xfrm>
              <a:off x="2019411" y="3482145"/>
              <a:ext cx="190080" cy="149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C67D50D-FE98-471D-871E-F018E82BE31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001411" y="3464505"/>
                <a:ext cx="225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BCCD144-ED72-4B55-9575-862F2D8286E9}"/>
                  </a:ext>
                </a:extLst>
              </p14:cNvPr>
              <p14:cNvContentPartPr/>
              <p14:nvPr/>
            </p14:nvContentPartPr>
            <p14:xfrm>
              <a:off x="2208771" y="3403665"/>
              <a:ext cx="282600" cy="2422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BCCD144-ED72-4B55-9575-862F2D8286E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190771" y="3385665"/>
                <a:ext cx="3182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6CAAFD8-80E8-4DD9-B39F-0BEF61DE7648}"/>
                  </a:ext>
                </a:extLst>
              </p14:cNvPr>
              <p14:cNvContentPartPr/>
              <p14:nvPr/>
            </p14:nvContentPartPr>
            <p14:xfrm>
              <a:off x="2507211" y="3403665"/>
              <a:ext cx="48240" cy="69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6CAAFD8-80E8-4DD9-B39F-0BEF61DE764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489571" y="3385665"/>
                <a:ext cx="838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E775B6B-937E-402C-BDCB-DA6BC7259E3D}"/>
                  </a:ext>
                </a:extLst>
              </p14:cNvPr>
              <p14:cNvContentPartPr/>
              <p14:nvPr/>
            </p14:nvContentPartPr>
            <p14:xfrm>
              <a:off x="2398851" y="3306105"/>
              <a:ext cx="360" cy="16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E775B6B-937E-402C-BDCB-DA6BC7259E3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381211" y="3288105"/>
                <a:ext cx="360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63302E3-0D26-4E9F-9948-B1D98979FBBB}"/>
                  </a:ext>
                </a:extLst>
              </p14:cNvPr>
              <p14:cNvContentPartPr/>
              <p14:nvPr/>
            </p14:nvContentPartPr>
            <p14:xfrm>
              <a:off x="2520171" y="3186225"/>
              <a:ext cx="213120" cy="190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63302E3-0D26-4E9F-9948-B1D98979FBB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502171" y="3168585"/>
                <a:ext cx="2487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7DA9D70-47F1-4307-B549-B4B718038003}"/>
                  </a:ext>
                </a:extLst>
              </p14:cNvPr>
              <p14:cNvContentPartPr/>
              <p14:nvPr/>
            </p14:nvContentPartPr>
            <p14:xfrm>
              <a:off x="2742651" y="3295305"/>
              <a:ext cx="91800" cy="44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7DA9D70-47F1-4307-B549-B4B71803800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725011" y="3277305"/>
                <a:ext cx="1274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D899A1D-2415-4111-A3B3-0170BD48A711}"/>
                  </a:ext>
                </a:extLst>
              </p14:cNvPr>
              <p14:cNvContentPartPr/>
              <p14:nvPr/>
            </p14:nvContentPartPr>
            <p14:xfrm>
              <a:off x="2688291" y="3228345"/>
              <a:ext cx="360" cy="3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D899A1D-2415-4111-A3B3-0170BD48A71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670651" y="3210345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CA866FD-229C-4907-BEC5-1F6DFEF2AE11}"/>
                  </a:ext>
                </a:extLst>
              </p14:cNvPr>
              <p14:cNvContentPartPr/>
              <p14:nvPr/>
            </p14:nvContentPartPr>
            <p14:xfrm>
              <a:off x="2734011" y="3086865"/>
              <a:ext cx="181440" cy="1796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CA866FD-229C-4907-BEC5-1F6DFEF2AE1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716011" y="3068865"/>
                <a:ext cx="217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39C8B66-8737-4447-890D-C8ACE78A3EEE}"/>
                  </a:ext>
                </a:extLst>
              </p14:cNvPr>
              <p14:cNvContentPartPr/>
              <p14:nvPr/>
            </p14:nvContentPartPr>
            <p14:xfrm>
              <a:off x="2761011" y="3035385"/>
              <a:ext cx="554760" cy="4122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39C8B66-8737-4447-890D-C8ACE78A3EE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743011" y="3017745"/>
                <a:ext cx="5904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B08C43D-766B-4C90-B7F8-01DBDA4EB135}"/>
                  </a:ext>
                </a:extLst>
              </p14:cNvPr>
              <p14:cNvContentPartPr/>
              <p14:nvPr/>
            </p14:nvContentPartPr>
            <p14:xfrm>
              <a:off x="289251" y="2516265"/>
              <a:ext cx="354600" cy="14050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B08C43D-766B-4C90-B7F8-01DBDA4EB13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71611" y="2498625"/>
                <a:ext cx="390240" cy="14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A68F751-6794-4D8F-87ED-7AAFC6B1DA96}"/>
                  </a:ext>
                </a:extLst>
              </p14:cNvPr>
              <p14:cNvContentPartPr/>
              <p14:nvPr/>
            </p14:nvContentPartPr>
            <p14:xfrm>
              <a:off x="225171" y="4806945"/>
              <a:ext cx="1151280" cy="999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A68F751-6794-4D8F-87ED-7AAFC6B1DA9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07171" y="4788945"/>
                <a:ext cx="1186920" cy="103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45EE79B-1232-47EF-8FD8-C33BBECC8ECC}"/>
              </a:ext>
            </a:extLst>
          </p:cNvPr>
          <p:cNvGrpSpPr/>
          <p:nvPr/>
        </p:nvGrpSpPr>
        <p:grpSpPr>
          <a:xfrm>
            <a:off x="334611" y="3901905"/>
            <a:ext cx="5513760" cy="2767680"/>
            <a:chOff x="334611" y="3901905"/>
            <a:chExt cx="5513760" cy="276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DED52C-981B-404A-B2DB-F891A3F2B536}"/>
                    </a:ext>
                  </a:extLst>
                </p14:cNvPr>
                <p14:cNvContentPartPr/>
                <p14:nvPr/>
              </p14:nvContentPartPr>
              <p14:xfrm>
                <a:off x="1169091" y="3919905"/>
                <a:ext cx="1085040" cy="1077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DED52C-981B-404A-B2DB-F891A3F2B53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51451" y="3902265"/>
                  <a:ext cx="1120680" cy="11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80AE509-AF8A-41E1-B4B2-9D98B304FA4D}"/>
                    </a:ext>
                  </a:extLst>
                </p14:cNvPr>
                <p14:cNvContentPartPr/>
                <p14:nvPr/>
              </p14:nvContentPartPr>
              <p14:xfrm>
                <a:off x="2226771" y="3901905"/>
                <a:ext cx="988560" cy="829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80AE509-AF8A-41E1-B4B2-9D98B304FA4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09131" y="3883905"/>
                  <a:ext cx="102420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55D7633-0F4F-432E-953B-3854C15F73BD}"/>
                    </a:ext>
                  </a:extLst>
                </p14:cNvPr>
                <p14:cNvContentPartPr/>
                <p14:nvPr/>
              </p14:nvContentPartPr>
              <p14:xfrm>
                <a:off x="2796291" y="4505985"/>
                <a:ext cx="2022480" cy="965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55D7633-0F4F-432E-953B-3854C15F73B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78651" y="4487985"/>
                  <a:ext cx="2058120" cy="10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5263FF3-4CA1-42F3-A5EF-61E4EF1B0B68}"/>
                    </a:ext>
                  </a:extLst>
                </p14:cNvPr>
                <p14:cNvContentPartPr/>
                <p14:nvPr/>
              </p14:nvContentPartPr>
              <p14:xfrm>
                <a:off x="3295251" y="4861305"/>
                <a:ext cx="60480" cy="181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5263FF3-4CA1-42F3-A5EF-61E4EF1B0B6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277251" y="4843305"/>
                  <a:ext cx="96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1ABED9C-9CC3-471D-A295-7558F81A7DFC}"/>
                    </a:ext>
                  </a:extLst>
                </p14:cNvPr>
                <p14:cNvContentPartPr/>
                <p14:nvPr/>
              </p14:nvContentPartPr>
              <p14:xfrm>
                <a:off x="3032451" y="4762665"/>
                <a:ext cx="363960" cy="63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1ABED9C-9CC3-471D-A295-7558F81A7DF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014811" y="4744665"/>
                  <a:ext cx="399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754663F-9717-46B0-B300-D8C2E10938B0}"/>
                    </a:ext>
                  </a:extLst>
                </p14:cNvPr>
                <p14:cNvContentPartPr/>
                <p14:nvPr/>
              </p14:nvContentPartPr>
              <p14:xfrm>
                <a:off x="3370491" y="4788945"/>
                <a:ext cx="236520" cy="192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754663F-9717-46B0-B300-D8C2E10938B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352491" y="4771305"/>
                  <a:ext cx="272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D29BFFC-03A7-4FF1-B5F9-B382C48E9176}"/>
                    </a:ext>
                  </a:extLst>
                </p14:cNvPr>
                <p14:cNvContentPartPr/>
                <p14:nvPr/>
              </p14:nvContentPartPr>
              <p14:xfrm>
                <a:off x="3681171" y="4853745"/>
                <a:ext cx="208440" cy="119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D29BFFC-03A7-4FF1-B5F9-B382C48E917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663531" y="4835745"/>
                  <a:ext cx="244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1422BA4-094A-44B2-9227-7882C0BD544C}"/>
                    </a:ext>
                  </a:extLst>
                </p14:cNvPr>
                <p14:cNvContentPartPr/>
                <p14:nvPr/>
              </p14:nvContentPartPr>
              <p14:xfrm>
                <a:off x="3892491" y="4779225"/>
                <a:ext cx="313200" cy="129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1422BA4-094A-44B2-9227-7882C0BD544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874851" y="4761585"/>
                  <a:ext cx="348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AE991DC-8140-45A6-8AEA-D35EB52F8A12}"/>
                    </a:ext>
                  </a:extLst>
                </p14:cNvPr>
                <p14:cNvContentPartPr/>
                <p14:nvPr/>
              </p14:nvContentPartPr>
              <p14:xfrm>
                <a:off x="4205331" y="4698585"/>
                <a:ext cx="269640" cy="218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AE991DC-8140-45A6-8AEA-D35EB52F8A1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87691" y="4680585"/>
                  <a:ext cx="3052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D6D8F42-44BD-4D69-842C-323016E493CD}"/>
                    </a:ext>
                  </a:extLst>
                </p14:cNvPr>
                <p14:cNvContentPartPr/>
                <p14:nvPr/>
              </p14:nvContentPartPr>
              <p14:xfrm>
                <a:off x="4490451" y="4698585"/>
                <a:ext cx="28080" cy="70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D6D8F42-44BD-4D69-842C-323016E493C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72451" y="4680585"/>
                  <a:ext cx="63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CA0DB00-C81F-45A4-8BA7-2EF65288D9E9}"/>
                    </a:ext>
                  </a:extLst>
                </p14:cNvPr>
                <p14:cNvContentPartPr/>
                <p14:nvPr/>
              </p14:nvContentPartPr>
              <p14:xfrm>
                <a:off x="4417731" y="4622265"/>
                <a:ext cx="360" cy="3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CA0DB00-C81F-45A4-8BA7-2EF65288D9E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00091" y="46046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A94B719-D634-42CF-B701-0D35203C3869}"/>
                    </a:ext>
                  </a:extLst>
                </p14:cNvPr>
                <p14:cNvContentPartPr/>
                <p14:nvPr/>
              </p14:nvContentPartPr>
              <p14:xfrm>
                <a:off x="3309291" y="5186025"/>
                <a:ext cx="266760" cy="202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A94B719-D634-42CF-B701-0D35203C386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291291" y="5168385"/>
                  <a:ext cx="302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FFAEE58-0C16-4457-A661-79474A8BB6B9}"/>
                    </a:ext>
                  </a:extLst>
                </p14:cNvPr>
                <p14:cNvContentPartPr/>
                <p14:nvPr/>
              </p14:nvContentPartPr>
              <p14:xfrm>
                <a:off x="3539331" y="5187825"/>
                <a:ext cx="217800" cy="182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FFAEE58-0C16-4457-A661-79474A8BB6B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521691" y="5169825"/>
                  <a:ext cx="253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6567F5D-4D96-47F5-B91E-3D388D6AE119}"/>
                    </a:ext>
                  </a:extLst>
                </p14:cNvPr>
                <p14:cNvContentPartPr/>
                <p14:nvPr/>
              </p14:nvContentPartPr>
              <p14:xfrm>
                <a:off x="3711411" y="5006385"/>
                <a:ext cx="251280" cy="295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6567F5D-4D96-47F5-B91E-3D388D6AE11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693771" y="4988745"/>
                  <a:ext cx="2869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76B68C9-8F18-4959-9374-65E8CDFAF164}"/>
                    </a:ext>
                  </a:extLst>
                </p14:cNvPr>
                <p14:cNvContentPartPr/>
                <p14:nvPr/>
              </p14:nvContentPartPr>
              <p14:xfrm>
                <a:off x="3765771" y="5137065"/>
                <a:ext cx="95400" cy="50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76B68C9-8F18-4959-9374-65E8CDFAF16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748131" y="5119425"/>
                  <a:ext cx="131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DC1E098-B825-460D-95C6-F08E6F967DD5}"/>
                    </a:ext>
                  </a:extLst>
                </p14:cNvPr>
                <p14:cNvContentPartPr/>
                <p14:nvPr/>
              </p14:nvContentPartPr>
              <p14:xfrm>
                <a:off x="4059531" y="4988385"/>
                <a:ext cx="177120" cy="238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DC1E098-B825-460D-95C6-F08E6F967DD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041531" y="4970385"/>
                  <a:ext cx="2127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A6E98A1-D2B7-4F4D-8488-D5060205C106}"/>
                    </a:ext>
                  </a:extLst>
                </p14:cNvPr>
                <p14:cNvContentPartPr/>
                <p14:nvPr/>
              </p14:nvContentPartPr>
              <p14:xfrm>
                <a:off x="4309011" y="4961025"/>
                <a:ext cx="222480" cy="203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A6E98A1-D2B7-4F4D-8488-D5060205C10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291011" y="4943025"/>
                  <a:ext cx="2581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CACE0B7-3A54-4384-A12C-D8AB4F5B67F3}"/>
                    </a:ext>
                  </a:extLst>
                </p14:cNvPr>
                <p14:cNvContentPartPr/>
                <p14:nvPr/>
              </p14:nvContentPartPr>
              <p14:xfrm>
                <a:off x="4336371" y="5057145"/>
                <a:ext cx="104400" cy="57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CACE0B7-3A54-4384-A12C-D8AB4F5B67F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318371" y="5039505"/>
                  <a:ext cx="140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ADF4246-306F-49CB-B249-721F58BBB6DB}"/>
                    </a:ext>
                  </a:extLst>
                </p14:cNvPr>
                <p14:cNvContentPartPr/>
                <p14:nvPr/>
              </p14:nvContentPartPr>
              <p14:xfrm>
                <a:off x="4471371" y="4988385"/>
                <a:ext cx="233640" cy="176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ADF4246-306F-49CB-B249-721F58BBB6D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453731" y="4970385"/>
                  <a:ext cx="269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BACFA32-E64E-4445-A773-18FF4857A180}"/>
                    </a:ext>
                  </a:extLst>
                </p14:cNvPr>
                <p14:cNvContentPartPr/>
                <p14:nvPr/>
              </p14:nvContentPartPr>
              <p14:xfrm>
                <a:off x="4653171" y="4779945"/>
                <a:ext cx="458280" cy="330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BACFA32-E64E-4445-A773-18FF4857A18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635531" y="4761945"/>
                  <a:ext cx="4939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C2E7AA1-6AE7-4509-A02F-D5131699CC7A}"/>
                    </a:ext>
                  </a:extLst>
                </p14:cNvPr>
                <p14:cNvContentPartPr/>
                <p14:nvPr/>
              </p14:nvContentPartPr>
              <p14:xfrm>
                <a:off x="5142051" y="4988385"/>
                <a:ext cx="60120" cy="80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C2E7AA1-6AE7-4509-A02F-D5131699CC7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124411" y="4970385"/>
                  <a:ext cx="95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DEB9FA3-FA09-4942-A3FA-EF11A1EF6DDB}"/>
                    </a:ext>
                  </a:extLst>
                </p14:cNvPr>
                <p14:cNvContentPartPr/>
                <p14:nvPr/>
              </p14:nvContentPartPr>
              <p14:xfrm>
                <a:off x="4990131" y="4845465"/>
                <a:ext cx="52920" cy="61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DEB9FA3-FA09-4942-A3FA-EF11A1EF6DD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972491" y="4827465"/>
                  <a:ext cx="88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0BD4493-3B95-40A7-B840-69BB0A45D5CF}"/>
                    </a:ext>
                  </a:extLst>
                </p14:cNvPr>
                <p14:cNvContentPartPr/>
                <p14:nvPr/>
              </p14:nvContentPartPr>
              <p14:xfrm>
                <a:off x="5178051" y="4797945"/>
                <a:ext cx="217800" cy="2192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0BD4493-3B95-40A7-B840-69BB0A45D5C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160411" y="4780305"/>
                  <a:ext cx="253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4DD9714-4B36-4B8E-A0FF-60F97EA6021E}"/>
                    </a:ext>
                  </a:extLst>
                </p14:cNvPr>
                <p14:cNvContentPartPr/>
                <p14:nvPr/>
              </p14:nvContentPartPr>
              <p14:xfrm>
                <a:off x="5332131" y="4915665"/>
                <a:ext cx="9360" cy="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4DD9714-4B36-4B8E-A0FF-60F97EA6021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314131" y="4898025"/>
                  <a:ext cx="4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EC7098-AC5A-4063-A2A0-E2373D52D420}"/>
                    </a:ext>
                  </a:extLst>
                </p14:cNvPr>
                <p14:cNvContentPartPr/>
                <p14:nvPr/>
              </p14:nvContentPartPr>
              <p14:xfrm>
                <a:off x="5286771" y="4752945"/>
                <a:ext cx="261000" cy="154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EC7098-AC5A-4063-A2A0-E2373D52D42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269131" y="4734945"/>
                  <a:ext cx="296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3B8707B-E264-4B2E-AC34-9306A700738F}"/>
                    </a:ext>
                  </a:extLst>
                </p14:cNvPr>
                <p14:cNvContentPartPr/>
                <p14:nvPr/>
              </p14:nvContentPartPr>
              <p14:xfrm>
                <a:off x="5332131" y="4765905"/>
                <a:ext cx="516240" cy="342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3B8707B-E264-4B2E-AC34-9306A700738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314131" y="4748265"/>
                  <a:ext cx="5518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63B7377-5021-45EC-A3E5-F57035718804}"/>
                    </a:ext>
                  </a:extLst>
                </p14:cNvPr>
                <p14:cNvContentPartPr/>
                <p14:nvPr/>
              </p14:nvContentPartPr>
              <p14:xfrm>
                <a:off x="1166931" y="4797945"/>
                <a:ext cx="45360" cy="193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63B7377-5021-45EC-A3E5-F5703571880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48931" y="4780305"/>
                  <a:ext cx="81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2B09BCD-BDC3-4C72-96AF-417155CD160C}"/>
                    </a:ext>
                  </a:extLst>
                </p14:cNvPr>
                <p14:cNvContentPartPr/>
                <p14:nvPr/>
              </p14:nvContentPartPr>
              <p14:xfrm>
                <a:off x="1122291" y="4761585"/>
                <a:ext cx="218160" cy="589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2B09BCD-BDC3-4C72-96AF-417155CD160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04291" y="4743945"/>
                  <a:ext cx="25380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7313699-B01F-4BF1-8A09-C72AA73E45DA}"/>
                    </a:ext>
                  </a:extLst>
                </p14:cNvPr>
                <p14:cNvContentPartPr/>
                <p14:nvPr/>
              </p14:nvContentPartPr>
              <p14:xfrm>
                <a:off x="342531" y="5106105"/>
                <a:ext cx="153720" cy="254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7313699-B01F-4BF1-8A09-C72AA73E45D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24531" y="5088105"/>
                  <a:ext cx="1893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E0390AF-2B03-45E8-A3F0-C2D3A16FA013}"/>
                    </a:ext>
                  </a:extLst>
                </p14:cNvPr>
                <p14:cNvContentPartPr/>
                <p14:nvPr/>
              </p14:nvContentPartPr>
              <p14:xfrm>
                <a:off x="533691" y="5155425"/>
                <a:ext cx="342360" cy="91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E0390AF-2B03-45E8-A3F0-C2D3A16FA01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16051" y="5137425"/>
                  <a:ext cx="37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F51B40D-1C94-4A2B-BF69-19A239F9B342}"/>
                    </a:ext>
                  </a:extLst>
                </p14:cNvPr>
                <p14:cNvContentPartPr/>
                <p14:nvPr/>
              </p14:nvContentPartPr>
              <p14:xfrm>
                <a:off x="883971" y="5078745"/>
                <a:ext cx="135720" cy="130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F51B40D-1C94-4A2B-BF69-19A239F9B34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66331" y="5060745"/>
                  <a:ext cx="171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DFB6075-9927-4E0B-9417-CB70623D4088}"/>
                    </a:ext>
                  </a:extLst>
                </p14:cNvPr>
                <p14:cNvContentPartPr/>
                <p14:nvPr/>
              </p14:nvContentPartPr>
              <p14:xfrm>
                <a:off x="986571" y="4997025"/>
                <a:ext cx="152280" cy="239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DFB6075-9927-4E0B-9417-CB70623D408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68571" y="4979385"/>
                  <a:ext cx="187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6A903F0-A857-4F92-B1AF-202099B75CE9}"/>
                    </a:ext>
                  </a:extLst>
                </p14:cNvPr>
                <p14:cNvContentPartPr/>
                <p14:nvPr/>
              </p14:nvContentPartPr>
              <p14:xfrm>
                <a:off x="1049571" y="4970025"/>
                <a:ext cx="126360" cy="199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6A903F0-A857-4F92-B1AF-202099B75CE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31931" y="4952385"/>
                  <a:ext cx="162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C18B386-CA26-4AE4-9864-DFC8CF0DBBD8}"/>
                    </a:ext>
                  </a:extLst>
                </p14:cNvPr>
                <p14:cNvContentPartPr/>
                <p14:nvPr/>
              </p14:nvContentPartPr>
              <p14:xfrm>
                <a:off x="361971" y="5567625"/>
                <a:ext cx="207000" cy="195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C18B386-CA26-4AE4-9864-DFC8CF0DBBD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43971" y="5549625"/>
                  <a:ext cx="242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27759D2-2A07-4578-BFB7-9D71EE8FDB44}"/>
                    </a:ext>
                  </a:extLst>
                </p14:cNvPr>
                <p14:cNvContentPartPr/>
                <p14:nvPr/>
              </p14:nvContentPartPr>
              <p14:xfrm>
                <a:off x="334611" y="5520825"/>
                <a:ext cx="401400" cy="319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27759D2-2A07-4578-BFB7-9D71EE8FDB4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16611" y="5503185"/>
                  <a:ext cx="4370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58D4C65-0F81-4CCB-9688-2A941265D743}"/>
                    </a:ext>
                  </a:extLst>
                </p14:cNvPr>
                <p14:cNvContentPartPr/>
                <p14:nvPr/>
              </p14:nvContentPartPr>
              <p14:xfrm>
                <a:off x="877851" y="5585625"/>
                <a:ext cx="116280" cy="936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58D4C65-0F81-4CCB-9688-2A941265D74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60211" y="5567985"/>
                  <a:ext cx="151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81DAFD1-ADBF-40D8-8F50-98C72B0051E4}"/>
                    </a:ext>
                  </a:extLst>
                </p14:cNvPr>
                <p14:cNvContentPartPr/>
                <p14:nvPr/>
              </p14:nvContentPartPr>
              <p14:xfrm>
                <a:off x="823491" y="5503905"/>
                <a:ext cx="360" cy="9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81DAFD1-ADBF-40D8-8F50-98C72B0051E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05851" y="548626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1BD7C2E-17C4-4A99-A987-4EB04F8966E9}"/>
                    </a:ext>
                  </a:extLst>
                </p14:cNvPr>
                <p14:cNvContentPartPr/>
                <p14:nvPr/>
              </p14:nvContentPartPr>
              <p14:xfrm>
                <a:off x="1095651" y="5386545"/>
                <a:ext cx="154080" cy="303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1BD7C2E-17C4-4A99-A987-4EB04F8966E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77651" y="5368905"/>
                  <a:ext cx="189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87E7CDB-B036-4DCD-8F76-CD4BAC62BC14}"/>
                    </a:ext>
                  </a:extLst>
                </p14:cNvPr>
                <p14:cNvContentPartPr/>
                <p14:nvPr/>
              </p14:nvContentPartPr>
              <p14:xfrm>
                <a:off x="1312371" y="5187465"/>
                <a:ext cx="312840" cy="354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87E7CDB-B036-4DCD-8F76-CD4BAC62BC1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294731" y="5169465"/>
                  <a:ext cx="3484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C748EC6-FC44-4873-849D-476410D756E6}"/>
                    </a:ext>
                  </a:extLst>
                </p14:cNvPr>
                <p14:cNvContentPartPr/>
                <p14:nvPr/>
              </p14:nvContentPartPr>
              <p14:xfrm>
                <a:off x="1359171" y="5350185"/>
                <a:ext cx="379800" cy="1335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C748EC6-FC44-4873-849D-476410D756E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341531" y="5332545"/>
                  <a:ext cx="415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36C3CCA-08D7-4793-9F4B-FE0248ED9139}"/>
                    </a:ext>
                  </a:extLst>
                </p14:cNvPr>
                <p14:cNvContentPartPr/>
                <p14:nvPr/>
              </p14:nvContentPartPr>
              <p14:xfrm>
                <a:off x="1566531" y="5178105"/>
                <a:ext cx="262080" cy="254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36C3CCA-08D7-4793-9F4B-FE0248ED913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548891" y="5160465"/>
                  <a:ext cx="2977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5873CC3-174B-40E4-AE4C-681E1EB6858C}"/>
                    </a:ext>
                  </a:extLst>
                </p14:cNvPr>
                <p14:cNvContentPartPr/>
                <p14:nvPr/>
              </p14:nvContentPartPr>
              <p14:xfrm>
                <a:off x="696771" y="5857785"/>
                <a:ext cx="152280" cy="1324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5873CC3-174B-40E4-AE4C-681E1EB6858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79131" y="5839785"/>
                  <a:ext cx="187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D378FA4-319B-4A93-A2FE-84A158D28595}"/>
                    </a:ext>
                  </a:extLst>
                </p14:cNvPr>
                <p14:cNvContentPartPr/>
                <p14:nvPr/>
              </p14:nvContentPartPr>
              <p14:xfrm>
                <a:off x="908811" y="5703345"/>
                <a:ext cx="486000" cy="272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D378FA4-319B-4A93-A2FE-84A158D2859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90811" y="5685705"/>
                  <a:ext cx="5216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74D9FC2-E7E2-41A1-97CA-64A313F4D000}"/>
                    </a:ext>
                  </a:extLst>
                </p14:cNvPr>
                <p14:cNvContentPartPr/>
                <p14:nvPr/>
              </p14:nvContentPartPr>
              <p14:xfrm>
                <a:off x="1466451" y="5759145"/>
                <a:ext cx="362520" cy="276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74D9FC2-E7E2-41A1-97CA-64A313F4D00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448451" y="5741505"/>
                  <a:ext cx="3981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B6F8A10-933F-4DA2-ADC7-07A987A3B3AC}"/>
                    </a:ext>
                  </a:extLst>
                </p14:cNvPr>
                <p14:cNvContentPartPr/>
                <p14:nvPr/>
              </p14:nvContentPartPr>
              <p14:xfrm>
                <a:off x="1692531" y="5704785"/>
                <a:ext cx="259200" cy="1447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B6F8A10-933F-4DA2-ADC7-07A987A3B3A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674891" y="5686785"/>
                  <a:ext cx="294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10CF7F9-2DCA-432B-AF19-C4165C3E8918}"/>
                    </a:ext>
                  </a:extLst>
                </p14:cNvPr>
                <p14:cNvContentPartPr/>
                <p14:nvPr/>
              </p14:nvContentPartPr>
              <p14:xfrm>
                <a:off x="1948851" y="5621985"/>
                <a:ext cx="79920" cy="80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10CF7F9-2DCA-432B-AF19-C4165C3E891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931211" y="5603985"/>
                  <a:ext cx="115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2FE0FBF-91B1-4DDD-B6B3-6FC99AEEA799}"/>
                    </a:ext>
                  </a:extLst>
                </p14:cNvPr>
                <p14:cNvContentPartPr/>
                <p14:nvPr/>
              </p14:nvContentPartPr>
              <p14:xfrm>
                <a:off x="2036331" y="5502105"/>
                <a:ext cx="293040" cy="112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2FE0FBF-91B1-4DDD-B6B3-6FC99AEEA79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018331" y="5484105"/>
                  <a:ext cx="328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0A2F1C0-BB14-46AD-8A92-A03FB005A032}"/>
                    </a:ext>
                  </a:extLst>
                </p14:cNvPr>
                <p14:cNvContentPartPr/>
                <p14:nvPr/>
              </p14:nvContentPartPr>
              <p14:xfrm>
                <a:off x="1122291" y="6251625"/>
                <a:ext cx="376200" cy="4179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0A2F1C0-BB14-46AD-8A92-A03FB005A03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04291" y="6233625"/>
                  <a:ext cx="4118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8CF39E0-E6D8-4476-99AB-CBC6625C5A90}"/>
                    </a:ext>
                  </a:extLst>
                </p14:cNvPr>
                <p14:cNvContentPartPr/>
                <p14:nvPr/>
              </p14:nvContentPartPr>
              <p14:xfrm>
                <a:off x="1185651" y="6422985"/>
                <a:ext cx="144360" cy="867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8CF39E0-E6D8-4476-99AB-CBC6625C5A9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67651" y="6404985"/>
                  <a:ext cx="180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416EDFF-FABC-417B-B020-6F9C6B2C1CAC}"/>
                    </a:ext>
                  </a:extLst>
                </p14:cNvPr>
                <p14:cNvContentPartPr/>
                <p14:nvPr/>
              </p14:nvContentPartPr>
              <p14:xfrm>
                <a:off x="1484451" y="6243345"/>
                <a:ext cx="344520" cy="1652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416EDFF-FABC-417B-B020-6F9C6B2C1CA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466451" y="6225345"/>
                  <a:ext cx="380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2B97089-A18C-4DAB-A640-536D9B8E5EEF}"/>
                    </a:ext>
                  </a:extLst>
                </p14:cNvPr>
                <p14:cNvContentPartPr/>
                <p14:nvPr/>
              </p14:nvContentPartPr>
              <p14:xfrm>
                <a:off x="1855611" y="5958945"/>
                <a:ext cx="353880" cy="574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2B97089-A18C-4DAB-A640-536D9B8E5EE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837971" y="5940945"/>
                  <a:ext cx="38952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5787109-333D-410F-8965-A1DE941466B8}"/>
                    </a:ext>
                  </a:extLst>
                </p14:cNvPr>
                <p14:cNvContentPartPr/>
                <p14:nvPr/>
              </p14:nvContentPartPr>
              <p14:xfrm>
                <a:off x="2242251" y="5975865"/>
                <a:ext cx="212040" cy="163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5787109-333D-410F-8965-A1DE941466B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224611" y="5957865"/>
                  <a:ext cx="247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75F113E-1A30-4F9E-B583-AA3EE3E76458}"/>
                    </a:ext>
                  </a:extLst>
                </p14:cNvPr>
                <p14:cNvContentPartPr/>
                <p14:nvPr/>
              </p14:nvContentPartPr>
              <p14:xfrm>
                <a:off x="2448531" y="6273225"/>
                <a:ext cx="230400" cy="3146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75F113E-1A30-4F9E-B583-AA3EE3E7645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430531" y="6255585"/>
                  <a:ext cx="2660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5F0866A-D28C-4B2F-A145-1DB17DC645AA}"/>
                    </a:ext>
                  </a:extLst>
                </p14:cNvPr>
                <p14:cNvContentPartPr/>
                <p14:nvPr/>
              </p14:nvContentPartPr>
              <p14:xfrm>
                <a:off x="2752011" y="6119865"/>
                <a:ext cx="275400" cy="1746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5F0866A-D28C-4B2F-A145-1DB17DC645AA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734371" y="6101865"/>
                  <a:ext cx="311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292B8E5-3BE8-4AE0-9E37-BA3FA77340F0}"/>
                    </a:ext>
                  </a:extLst>
                </p14:cNvPr>
                <p14:cNvContentPartPr/>
                <p14:nvPr/>
              </p14:nvContentPartPr>
              <p14:xfrm>
                <a:off x="2724651" y="6155865"/>
                <a:ext cx="213840" cy="1184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292B8E5-3BE8-4AE0-9E37-BA3FA77340F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707011" y="6137865"/>
                  <a:ext cx="249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DBE46F6-54D9-4243-86AD-9DCB8D64B4BE}"/>
                    </a:ext>
                  </a:extLst>
                </p14:cNvPr>
                <p14:cNvContentPartPr/>
                <p14:nvPr/>
              </p14:nvContentPartPr>
              <p14:xfrm>
                <a:off x="2986011" y="6128505"/>
                <a:ext cx="195120" cy="1360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DBE46F6-54D9-4243-86AD-9DCB8D64B4B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968011" y="6110865"/>
                  <a:ext cx="230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23EC12F-DF41-456B-9924-CD8B1BA0CFCE}"/>
                    </a:ext>
                  </a:extLst>
                </p14:cNvPr>
                <p14:cNvContentPartPr/>
                <p14:nvPr/>
              </p14:nvContentPartPr>
              <p14:xfrm>
                <a:off x="3132171" y="5992785"/>
                <a:ext cx="426960" cy="3996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23EC12F-DF41-456B-9924-CD8B1BA0CFC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114531" y="5975145"/>
                  <a:ext cx="4626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8074477-BDA8-4A52-AEF0-36FF480A9515}"/>
                    </a:ext>
                  </a:extLst>
                </p14:cNvPr>
                <p14:cNvContentPartPr/>
                <p14:nvPr/>
              </p14:nvContentPartPr>
              <p14:xfrm>
                <a:off x="3682971" y="6237585"/>
                <a:ext cx="8640" cy="324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8074477-BDA8-4A52-AEF0-36FF480A951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665331" y="6219585"/>
                  <a:ext cx="44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BDC4A97-87D9-48DA-9C90-0BF70E814F22}"/>
                    </a:ext>
                  </a:extLst>
                </p14:cNvPr>
                <p14:cNvContentPartPr/>
                <p14:nvPr/>
              </p14:nvContentPartPr>
              <p14:xfrm>
                <a:off x="3475971" y="6056505"/>
                <a:ext cx="108000" cy="676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BDC4A97-87D9-48DA-9C90-0BF70E814F2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458331" y="6038865"/>
                  <a:ext cx="143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63AEDFA-120D-4099-AB36-91942A0F7519}"/>
                    </a:ext>
                  </a:extLst>
                </p14:cNvPr>
                <p14:cNvContentPartPr/>
                <p14:nvPr/>
              </p14:nvContentPartPr>
              <p14:xfrm>
                <a:off x="3648051" y="5920785"/>
                <a:ext cx="222480" cy="2908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63AEDFA-120D-4099-AB36-91942A0F751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630411" y="5902785"/>
                  <a:ext cx="2581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0327636-2969-4EF7-B53C-2A8E0C853A65}"/>
                    </a:ext>
                  </a:extLst>
                </p14:cNvPr>
                <p14:cNvContentPartPr/>
                <p14:nvPr/>
              </p14:nvContentPartPr>
              <p14:xfrm>
                <a:off x="3892491" y="6011145"/>
                <a:ext cx="45360" cy="712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0327636-2969-4EF7-B53C-2A8E0C853A6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874851" y="5993145"/>
                  <a:ext cx="81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5015E9F-98B0-48C2-A9B6-B2A8A7BC454F}"/>
                    </a:ext>
                  </a:extLst>
                </p14:cNvPr>
                <p14:cNvContentPartPr/>
                <p14:nvPr/>
              </p14:nvContentPartPr>
              <p14:xfrm>
                <a:off x="3722571" y="5840865"/>
                <a:ext cx="7200" cy="165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5015E9F-98B0-48C2-A9B6-B2A8A7BC45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704931" y="5823225"/>
                  <a:ext cx="42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F687B0-6C80-4444-94E9-76AACC71A0E5}"/>
                    </a:ext>
                  </a:extLst>
                </p14:cNvPr>
                <p14:cNvContentPartPr/>
                <p14:nvPr/>
              </p14:nvContentPartPr>
              <p14:xfrm>
                <a:off x="3792411" y="5729625"/>
                <a:ext cx="249480" cy="1123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F687B0-6C80-4444-94E9-76AACC71A0E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774411" y="5711985"/>
                  <a:ext cx="285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AA5FDC8-3249-49FC-8DD8-891E1D8807AE}"/>
                    </a:ext>
                  </a:extLst>
                </p14:cNvPr>
                <p14:cNvContentPartPr/>
                <p14:nvPr/>
              </p14:nvContentPartPr>
              <p14:xfrm>
                <a:off x="3829131" y="5669145"/>
                <a:ext cx="618480" cy="5115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AA5FDC8-3249-49FC-8DD8-891E1D8807A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811491" y="5651505"/>
                  <a:ext cx="654120" cy="54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FA974E8-A00D-4FA3-BB47-F952C52F16DC}"/>
                  </a:ext>
                </a:extLst>
              </p14:cNvPr>
              <p14:cNvContentPartPr/>
              <p14:nvPr/>
            </p14:nvContentPartPr>
            <p14:xfrm>
              <a:off x="503091" y="5507865"/>
              <a:ext cx="4838400" cy="12736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FA974E8-A00D-4FA3-BB47-F952C52F16DC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485451" y="5472225"/>
                <a:ext cx="4874040" cy="13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3FD842B-2A79-4979-B692-25321CE404D0}"/>
                  </a:ext>
                </a:extLst>
              </p14:cNvPr>
              <p14:cNvContentPartPr/>
              <p14:nvPr/>
            </p14:nvContentPartPr>
            <p14:xfrm>
              <a:off x="5410971" y="6164865"/>
              <a:ext cx="293760" cy="4438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3FD842B-2A79-4979-B692-25321CE404D0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5393331" y="6129225"/>
                <a:ext cx="32940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EECACB3-B9AC-4677-9996-D99F7F3B6931}"/>
                  </a:ext>
                </a:extLst>
              </p14:cNvPr>
              <p14:cNvContentPartPr/>
              <p14:nvPr/>
            </p14:nvContentPartPr>
            <p14:xfrm>
              <a:off x="5676291" y="6119865"/>
              <a:ext cx="355680" cy="3924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EECACB3-B9AC-4677-9996-D99F7F3B6931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5658651" y="6083865"/>
                <a:ext cx="39132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AAE4A079-7188-42DA-9C53-FE56A3CA8ADC}"/>
                  </a:ext>
                </a:extLst>
              </p14:cNvPr>
              <p14:cNvContentPartPr/>
              <p14:nvPr/>
            </p14:nvContentPartPr>
            <p14:xfrm>
              <a:off x="6147171" y="6212025"/>
              <a:ext cx="120600" cy="1699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AAE4A079-7188-42DA-9C53-FE56A3CA8ADC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6129531" y="6176025"/>
                <a:ext cx="1562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9EB63FF-CBF4-4745-AF4F-EAC6F6C0421A}"/>
                  </a:ext>
                </a:extLst>
              </p14:cNvPr>
              <p14:cNvContentPartPr/>
              <p14:nvPr/>
            </p14:nvContentPartPr>
            <p14:xfrm>
              <a:off x="6336891" y="6009345"/>
              <a:ext cx="301680" cy="4068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9EB63FF-CBF4-4745-AF4F-EAC6F6C0421A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6319251" y="5973345"/>
                <a:ext cx="33732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22437C51-AA1C-4513-BBD1-7B5DD6140DA4}"/>
                  </a:ext>
                </a:extLst>
              </p14:cNvPr>
              <p14:cNvContentPartPr/>
              <p14:nvPr/>
            </p14:nvContentPartPr>
            <p14:xfrm>
              <a:off x="6717051" y="5811705"/>
              <a:ext cx="334440" cy="4993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22437C51-AA1C-4513-BBD1-7B5DD6140DA4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6699411" y="5776065"/>
                <a:ext cx="37008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2F6D095F-92B2-44CD-B930-A45B32308051}"/>
                  </a:ext>
                </a:extLst>
              </p14:cNvPr>
              <p14:cNvContentPartPr/>
              <p14:nvPr/>
            </p14:nvContentPartPr>
            <p14:xfrm>
              <a:off x="6744411" y="5941305"/>
              <a:ext cx="275400" cy="1425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2F6D095F-92B2-44CD-B930-A45B32308051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6726411" y="5905665"/>
                <a:ext cx="3110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675E7F4F-0777-4B8E-B8F2-8650986AB988}"/>
                  </a:ext>
                </a:extLst>
              </p14:cNvPr>
              <p14:cNvContentPartPr/>
              <p14:nvPr/>
            </p14:nvContentPartPr>
            <p14:xfrm>
              <a:off x="5984091" y="6563385"/>
              <a:ext cx="263880" cy="2034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675E7F4F-0777-4B8E-B8F2-8650986AB988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5966091" y="6527385"/>
                <a:ext cx="2995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3FD0B69B-3B9F-453D-8916-A41E84FF81CF}"/>
                  </a:ext>
                </a:extLst>
              </p14:cNvPr>
              <p14:cNvContentPartPr/>
              <p14:nvPr/>
            </p14:nvContentPartPr>
            <p14:xfrm>
              <a:off x="5920731" y="6600825"/>
              <a:ext cx="172800" cy="802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3FD0B69B-3B9F-453D-8916-A41E84FF81CF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5902731" y="6565185"/>
                <a:ext cx="2084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DE856C9-F9D8-4A8D-A516-AE61152067C0}"/>
                  </a:ext>
                </a:extLst>
              </p14:cNvPr>
              <p14:cNvContentPartPr/>
              <p14:nvPr/>
            </p14:nvContentPartPr>
            <p14:xfrm>
              <a:off x="6255531" y="6316425"/>
              <a:ext cx="672480" cy="4125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DE856C9-F9D8-4A8D-A516-AE61152067C0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6237891" y="6280425"/>
                <a:ext cx="7081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23DC909-6E12-4432-B1CF-B1049D61B8CF}"/>
                  </a:ext>
                </a:extLst>
              </p14:cNvPr>
              <p14:cNvContentPartPr/>
              <p14:nvPr/>
            </p14:nvContentPartPr>
            <p14:xfrm>
              <a:off x="6988851" y="6335145"/>
              <a:ext cx="513000" cy="2577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23DC909-6E12-4432-B1CF-B1049D61B8CF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6971211" y="6299505"/>
                <a:ext cx="5486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7DF8254-7154-4D6E-B9CB-F5395091BA85}"/>
                  </a:ext>
                </a:extLst>
              </p14:cNvPr>
              <p14:cNvContentPartPr/>
              <p14:nvPr/>
            </p14:nvContentPartPr>
            <p14:xfrm>
              <a:off x="6976971" y="3639105"/>
              <a:ext cx="1221120" cy="17690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7DF8254-7154-4D6E-B9CB-F5395091BA85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6959331" y="3603105"/>
                <a:ext cx="1256760" cy="18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AA43911A-7853-439F-B2B5-C9EA5BFEFC27}"/>
                  </a:ext>
                </a:extLst>
              </p14:cNvPr>
              <p14:cNvContentPartPr/>
              <p14:nvPr/>
            </p14:nvContentPartPr>
            <p14:xfrm>
              <a:off x="8221491" y="4381425"/>
              <a:ext cx="1038600" cy="7524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AA43911A-7853-439F-B2B5-C9EA5BFEFC27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8203491" y="4345785"/>
                <a:ext cx="107424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B2A3514F-3F99-49A1-8A05-175093BD7A89}"/>
                  </a:ext>
                </a:extLst>
              </p14:cNvPr>
              <p14:cNvContentPartPr/>
              <p14:nvPr/>
            </p14:nvContentPartPr>
            <p14:xfrm>
              <a:off x="7473771" y="5476905"/>
              <a:ext cx="323640" cy="4082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B2A3514F-3F99-49A1-8A05-175093BD7A89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7456131" y="5440905"/>
                <a:ext cx="35928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91E1A6A-68FE-4D45-8587-9872B097FB77}"/>
                  </a:ext>
                </a:extLst>
              </p14:cNvPr>
              <p14:cNvContentPartPr/>
              <p14:nvPr/>
            </p14:nvContentPartPr>
            <p14:xfrm>
              <a:off x="7821891" y="5639985"/>
              <a:ext cx="360" cy="3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91E1A6A-68FE-4D45-8587-9872B097FB77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7803891" y="56043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FBD8171A-C4DF-40D3-B62B-E476E71FC223}"/>
                  </a:ext>
                </a:extLst>
              </p14:cNvPr>
              <p14:cNvContentPartPr/>
              <p14:nvPr/>
            </p14:nvContentPartPr>
            <p14:xfrm>
              <a:off x="7857891" y="5422905"/>
              <a:ext cx="152280" cy="1940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FBD8171A-C4DF-40D3-B62B-E476E71FC223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7840251" y="5386905"/>
                <a:ext cx="1879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7698D5C-ADF3-4EF2-AB13-3382DDB39063}"/>
                  </a:ext>
                </a:extLst>
              </p14:cNvPr>
              <p14:cNvContentPartPr/>
              <p14:nvPr/>
            </p14:nvContentPartPr>
            <p14:xfrm>
              <a:off x="7722171" y="5308785"/>
              <a:ext cx="218880" cy="11412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7698D5C-ADF3-4EF2-AB13-3382DDB39063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7704531" y="5273145"/>
                <a:ext cx="2545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67BC71A-0DD4-4C89-8953-4B711371C6AD}"/>
                  </a:ext>
                </a:extLst>
              </p14:cNvPr>
              <p14:cNvContentPartPr/>
              <p14:nvPr/>
            </p14:nvContentPartPr>
            <p14:xfrm>
              <a:off x="8873451" y="5350185"/>
              <a:ext cx="249480" cy="1929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67BC71A-0DD4-4C89-8953-4B711371C6AD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8855811" y="5314545"/>
                <a:ext cx="2851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B9C20610-4A16-4F2E-850E-8344FFB85BD4}"/>
                  </a:ext>
                </a:extLst>
              </p14:cNvPr>
              <p14:cNvContentPartPr/>
              <p14:nvPr/>
            </p14:nvContentPartPr>
            <p14:xfrm>
              <a:off x="9324531" y="5359185"/>
              <a:ext cx="360" cy="39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B9C20610-4A16-4F2E-850E-8344FFB85BD4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9306891" y="532318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0E11FB7E-9006-43CE-9D0E-118A5AAB3C82}"/>
                  </a:ext>
                </a:extLst>
              </p14:cNvPr>
              <p14:cNvContentPartPr/>
              <p14:nvPr/>
            </p14:nvContentPartPr>
            <p14:xfrm>
              <a:off x="9451611" y="5214465"/>
              <a:ext cx="170640" cy="2671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0E11FB7E-9006-43CE-9D0E-118A5AAB3C82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9433611" y="5178465"/>
                <a:ext cx="2062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F266E9E9-A76B-40E1-AFD8-4909A8544031}"/>
                  </a:ext>
                </a:extLst>
              </p14:cNvPr>
              <p14:cNvContentPartPr/>
              <p14:nvPr/>
            </p14:nvContentPartPr>
            <p14:xfrm>
              <a:off x="9270531" y="5120145"/>
              <a:ext cx="285120" cy="1310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F266E9E9-A76B-40E1-AFD8-4909A8544031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9252891" y="5084145"/>
                <a:ext cx="3207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0246359-B661-431C-AA3B-603ACEB7D593}"/>
                  </a:ext>
                </a:extLst>
              </p14:cNvPr>
              <p14:cNvContentPartPr/>
              <p14:nvPr/>
            </p14:nvContentPartPr>
            <p14:xfrm>
              <a:off x="9995931" y="4254705"/>
              <a:ext cx="1184400" cy="9529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0246359-B661-431C-AA3B-603ACEB7D593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9977931" y="4218705"/>
                <a:ext cx="122004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B4C58AD-E94E-45E7-B449-97B9E84BB01A}"/>
                  </a:ext>
                </a:extLst>
              </p14:cNvPr>
              <p14:cNvContentPartPr/>
              <p14:nvPr/>
            </p14:nvContentPartPr>
            <p14:xfrm>
              <a:off x="11044611" y="4443345"/>
              <a:ext cx="1061280" cy="4633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B4C58AD-E94E-45E7-B449-97B9E84BB01A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11026971" y="4407705"/>
                <a:ext cx="109692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C9AF1589-84C0-48C2-87A4-2262FED2FEEC}"/>
                  </a:ext>
                </a:extLst>
              </p14:cNvPr>
              <p14:cNvContentPartPr/>
              <p14:nvPr/>
            </p14:nvContentPartPr>
            <p14:xfrm>
              <a:off x="9886851" y="5210145"/>
              <a:ext cx="300240" cy="2671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C9AF1589-84C0-48C2-87A4-2262FED2FEEC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9869211" y="5174145"/>
                <a:ext cx="3358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8D6DDE4-BEA9-4C20-B4A9-C5EFD7DA7FE8}"/>
                  </a:ext>
                </a:extLst>
              </p14:cNvPr>
              <p14:cNvContentPartPr/>
              <p14:nvPr/>
            </p14:nvContentPartPr>
            <p14:xfrm>
              <a:off x="10338651" y="5377185"/>
              <a:ext cx="360" cy="3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8D6DDE4-BEA9-4C20-B4A9-C5EFD7DA7FE8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10321011" y="53415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ED81C75-C98C-453F-A799-D77790EFD627}"/>
                  </a:ext>
                </a:extLst>
              </p14:cNvPr>
              <p14:cNvContentPartPr/>
              <p14:nvPr/>
            </p14:nvContentPartPr>
            <p14:xfrm>
              <a:off x="10420371" y="5223825"/>
              <a:ext cx="37440" cy="1713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ED81C75-C98C-453F-A799-D77790EFD627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10402371" y="5187825"/>
                <a:ext cx="730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0B73F51-E776-4C30-9CA3-E0D301281059}"/>
                  </a:ext>
                </a:extLst>
              </p14:cNvPr>
              <p14:cNvContentPartPr/>
              <p14:nvPr/>
            </p14:nvContentPartPr>
            <p14:xfrm>
              <a:off x="10311291" y="5140305"/>
              <a:ext cx="391320" cy="4186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0B73F51-E776-4C30-9CA3-E0D301281059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10293651" y="5104665"/>
                <a:ext cx="42696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067540D4-1B6C-4FD2-BA56-EAC8D611ECFD}"/>
                  </a:ext>
                </a:extLst>
              </p14:cNvPr>
              <p14:cNvContentPartPr/>
              <p14:nvPr/>
            </p14:nvContentPartPr>
            <p14:xfrm>
              <a:off x="11199771" y="5042385"/>
              <a:ext cx="254520" cy="46944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067540D4-1B6C-4FD2-BA56-EAC8D611ECFD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11182131" y="5006385"/>
                <a:ext cx="29016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2DB2D57-271A-4F60-AE13-F4DAC2996123}"/>
                  </a:ext>
                </a:extLst>
              </p14:cNvPr>
              <p14:cNvContentPartPr/>
              <p14:nvPr/>
            </p14:nvContentPartPr>
            <p14:xfrm>
              <a:off x="11524851" y="5232465"/>
              <a:ext cx="360" cy="3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2DB2D57-271A-4F60-AE13-F4DAC2996123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11506851" y="5196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7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00A997A-2186-4896-84EA-08C25B071CA5}"/>
                  </a:ext>
                </a:extLst>
              </p14:cNvPr>
              <p14:cNvContentPartPr/>
              <p14:nvPr/>
            </p14:nvContentPartPr>
            <p14:xfrm>
              <a:off x="11723931" y="5106105"/>
              <a:ext cx="191880" cy="2826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00A997A-2186-4896-84EA-08C25B071CA5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11706291" y="5070105"/>
                <a:ext cx="2275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9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2C56C142-B8B1-415D-A1F5-4878DE5E0448}"/>
                  </a:ext>
                </a:extLst>
              </p14:cNvPr>
              <p14:cNvContentPartPr/>
              <p14:nvPr/>
            </p14:nvContentPartPr>
            <p14:xfrm>
              <a:off x="11615211" y="5022585"/>
              <a:ext cx="383040" cy="4186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2C56C142-B8B1-415D-A1F5-4878DE5E0448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11597211" y="4986585"/>
                <a:ext cx="418680" cy="4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68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DF25369-A0CE-45E4-A5A5-43CE613FCDEA}"/>
              </a:ext>
            </a:extLst>
          </p:cNvPr>
          <p:cNvGrpSpPr/>
          <p:nvPr/>
        </p:nvGrpSpPr>
        <p:grpSpPr>
          <a:xfrm>
            <a:off x="135531" y="111825"/>
            <a:ext cx="11517120" cy="1735200"/>
            <a:chOff x="135531" y="111825"/>
            <a:chExt cx="11517120" cy="173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6E068C-9138-40CB-B3FD-E39909D46B0E}"/>
                    </a:ext>
                  </a:extLst>
                </p14:cNvPr>
                <p14:cNvContentPartPr/>
                <p14:nvPr/>
              </p14:nvContentPartPr>
              <p14:xfrm>
                <a:off x="10136331" y="229185"/>
                <a:ext cx="522360" cy="343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6E068C-9138-40CB-B3FD-E39909D46B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18331" y="211185"/>
                  <a:ext cx="5580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A1EECF4-F260-4E45-8CFA-47E5545DEA30}"/>
                    </a:ext>
                  </a:extLst>
                </p14:cNvPr>
                <p14:cNvContentPartPr/>
                <p14:nvPr/>
              </p14:nvContentPartPr>
              <p14:xfrm>
                <a:off x="10709811" y="360945"/>
                <a:ext cx="555120" cy="244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A1EECF4-F260-4E45-8CFA-47E5545DEA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91811" y="342945"/>
                  <a:ext cx="5907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D927CF7-0F22-42CB-804A-FEF4A52FE52D}"/>
                    </a:ext>
                  </a:extLst>
                </p14:cNvPr>
                <p14:cNvContentPartPr/>
                <p14:nvPr/>
              </p14:nvContentPartPr>
              <p14:xfrm>
                <a:off x="11357451" y="138825"/>
                <a:ext cx="295200" cy="444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D927CF7-0F22-42CB-804A-FEF4A52FE5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39451" y="120825"/>
                  <a:ext cx="33084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9386F5-A94B-49C6-86C5-A827BAD0B6E2}"/>
                    </a:ext>
                  </a:extLst>
                </p14:cNvPr>
                <p14:cNvContentPartPr/>
                <p14:nvPr/>
              </p14:nvContentPartPr>
              <p14:xfrm>
                <a:off x="6762771" y="125145"/>
                <a:ext cx="422640" cy="279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9386F5-A94B-49C6-86C5-A827BAD0B6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44771" y="107505"/>
                  <a:ext cx="4582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42554EA-FEA3-415B-B87D-512EA6CD6403}"/>
                    </a:ext>
                  </a:extLst>
                </p14:cNvPr>
                <p14:cNvContentPartPr/>
                <p14:nvPr/>
              </p14:nvContentPartPr>
              <p14:xfrm>
                <a:off x="7439571" y="306585"/>
                <a:ext cx="300960" cy="165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42554EA-FEA3-415B-B87D-512EA6CD64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21931" y="288945"/>
                  <a:ext cx="336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9162E47-11D4-4D12-BFA6-E4C808F5AA88}"/>
                    </a:ext>
                  </a:extLst>
                </p14:cNvPr>
                <p14:cNvContentPartPr/>
                <p14:nvPr/>
              </p14:nvContentPartPr>
              <p14:xfrm>
                <a:off x="7776531" y="127665"/>
                <a:ext cx="372240" cy="380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9162E47-11D4-4D12-BFA6-E4C808F5AA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58531" y="110025"/>
                  <a:ext cx="4078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8DDF6E9-F534-43AF-9FF3-41034EF99B7C}"/>
                    </a:ext>
                  </a:extLst>
                </p14:cNvPr>
                <p14:cNvContentPartPr/>
                <p14:nvPr/>
              </p14:nvContentPartPr>
              <p14:xfrm>
                <a:off x="8034291" y="111825"/>
                <a:ext cx="375480" cy="277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8DDF6E9-F534-43AF-9FF3-41034EF99B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16291" y="94185"/>
                  <a:ext cx="4111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9547FB-86DB-4EC7-8BAF-D1592F8DB5D4}"/>
                    </a:ext>
                  </a:extLst>
                </p14:cNvPr>
                <p14:cNvContentPartPr/>
                <p14:nvPr/>
              </p14:nvContentPartPr>
              <p14:xfrm>
                <a:off x="8175051" y="255105"/>
                <a:ext cx="98640" cy="34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9547FB-86DB-4EC7-8BAF-D1592F8DB5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57051" y="237105"/>
                  <a:ext cx="134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DEF3643-B233-4E77-B7DB-31AA4A377FF0}"/>
                    </a:ext>
                  </a:extLst>
                </p14:cNvPr>
                <p14:cNvContentPartPr/>
                <p14:nvPr/>
              </p14:nvContentPartPr>
              <p14:xfrm>
                <a:off x="8507691" y="189945"/>
                <a:ext cx="192600" cy="146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DEF3643-B233-4E77-B7DB-31AA4A377F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90051" y="171945"/>
                  <a:ext cx="228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2566051-8BAB-4702-BD28-438E9A522B5F}"/>
                    </a:ext>
                  </a:extLst>
                </p14:cNvPr>
                <p14:cNvContentPartPr/>
                <p14:nvPr/>
              </p14:nvContentPartPr>
              <p14:xfrm>
                <a:off x="8857251" y="162585"/>
                <a:ext cx="430920" cy="538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2566051-8BAB-4702-BD28-438E9A522B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39251" y="144585"/>
                  <a:ext cx="4665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B28FB7-0E78-4029-8BC1-92A06A089EB2}"/>
                    </a:ext>
                  </a:extLst>
                </p14:cNvPr>
                <p14:cNvContentPartPr/>
                <p14:nvPr/>
              </p14:nvContentPartPr>
              <p14:xfrm>
                <a:off x="9206811" y="216585"/>
                <a:ext cx="372240" cy="199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B28FB7-0E78-4029-8BC1-92A06A089E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89171" y="198585"/>
                  <a:ext cx="407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9445DD-09A8-454D-AE1E-DC4BAD9C2EF9}"/>
                    </a:ext>
                  </a:extLst>
                </p14:cNvPr>
                <p14:cNvContentPartPr/>
                <p14:nvPr/>
              </p14:nvContentPartPr>
              <p14:xfrm>
                <a:off x="431091" y="262305"/>
                <a:ext cx="285120" cy="308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9445DD-09A8-454D-AE1E-DC4BAD9C2E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3091" y="244305"/>
                  <a:ext cx="3207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23A394-20D1-45D5-8D2C-648A01ED2913}"/>
                    </a:ext>
                  </a:extLst>
                </p14:cNvPr>
                <p14:cNvContentPartPr/>
                <p14:nvPr/>
              </p14:nvContentPartPr>
              <p14:xfrm>
                <a:off x="823851" y="404865"/>
                <a:ext cx="274320" cy="181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23A394-20D1-45D5-8D2C-648A01ED29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6211" y="386865"/>
                  <a:ext cx="309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714856-C8D5-4703-80BE-3DA827812D1E}"/>
                    </a:ext>
                  </a:extLst>
                </p14:cNvPr>
                <p14:cNvContentPartPr/>
                <p14:nvPr/>
              </p14:nvContentPartPr>
              <p14:xfrm>
                <a:off x="1213011" y="345465"/>
                <a:ext cx="423720" cy="175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714856-C8D5-4703-80BE-3DA827812D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95011" y="327825"/>
                  <a:ext cx="4593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8DA54D-16F3-404C-9E9C-5851843CC8B6}"/>
                    </a:ext>
                  </a:extLst>
                </p14:cNvPr>
                <p14:cNvContentPartPr/>
                <p14:nvPr/>
              </p14:nvContentPartPr>
              <p14:xfrm>
                <a:off x="1746891" y="187065"/>
                <a:ext cx="324000" cy="511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8DA54D-16F3-404C-9E9C-5851843CC8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29251" y="169065"/>
                  <a:ext cx="35964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238680-3D6A-4519-8AF1-DA352E40C691}"/>
                    </a:ext>
                  </a:extLst>
                </p14:cNvPr>
                <p14:cNvContentPartPr/>
                <p14:nvPr/>
              </p14:nvContentPartPr>
              <p14:xfrm>
                <a:off x="2060811" y="361665"/>
                <a:ext cx="315720" cy="173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238680-3D6A-4519-8AF1-DA352E40C6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43171" y="343665"/>
                  <a:ext cx="351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2DF7E7-DFA7-4045-84A0-F50A91F3A4E5}"/>
                    </a:ext>
                  </a:extLst>
                </p14:cNvPr>
                <p14:cNvContentPartPr/>
                <p14:nvPr/>
              </p14:nvContentPartPr>
              <p14:xfrm>
                <a:off x="2449611" y="334665"/>
                <a:ext cx="148680" cy="271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2DF7E7-DFA7-4045-84A0-F50A91F3A4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31971" y="316665"/>
                  <a:ext cx="184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B700FA-E864-4356-98C9-CE55568043AA}"/>
                    </a:ext>
                  </a:extLst>
                </p14:cNvPr>
                <p14:cNvContentPartPr/>
                <p14:nvPr/>
              </p14:nvContentPartPr>
              <p14:xfrm>
                <a:off x="2824371" y="334665"/>
                <a:ext cx="60480" cy="136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B700FA-E864-4356-98C9-CE55568043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06371" y="316665"/>
                  <a:ext cx="96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474897-D787-47D0-8DBA-742A6AD17838}"/>
                    </a:ext>
                  </a:extLst>
                </p14:cNvPr>
                <p14:cNvContentPartPr/>
                <p14:nvPr/>
              </p14:nvContentPartPr>
              <p14:xfrm>
                <a:off x="2643291" y="189945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474897-D787-47D0-8DBA-742A6AD178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25291" y="1719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AFDA67-A394-4ECA-AF38-455F20BB8E7A}"/>
                    </a:ext>
                  </a:extLst>
                </p14:cNvPr>
                <p14:cNvContentPartPr/>
                <p14:nvPr/>
              </p14:nvContentPartPr>
              <p14:xfrm>
                <a:off x="3042171" y="264825"/>
                <a:ext cx="215640" cy="131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AFDA67-A394-4ECA-AF38-455F20BB8E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24171" y="246825"/>
                  <a:ext cx="251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E1403CE-CC57-4C66-876B-D8B2E0BC4D53}"/>
                    </a:ext>
                  </a:extLst>
                </p14:cNvPr>
                <p14:cNvContentPartPr/>
                <p14:nvPr/>
              </p14:nvContentPartPr>
              <p14:xfrm>
                <a:off x="3371931" y="305505"/>
                <a:ext cx="442440" cy="230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E1403CE-CC57-4C66-876B-D8B2E0BC4D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54291" y="287505"/>
                  <a:ext cx="478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2592BA-C909-4256-A6D8-1258400BED97}"/>
                    </a:ext>
                  </a:extLst>
                </p14:cNvPr>
                <p14:cNvContentPartPr/>
                <p14:nvPr/>
              </p14:nvContentPartPr>
              <p14:xfrm>
                <a:off x="3802131" y="295785"/>
                <a:ext cx="464400" cy="126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2592BA-C909-4256-A6D8-1258400BED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84491" y="278145"/>
                  <a:ext cx="500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7311A44-69B2-4E76-874E-74165D9ACC61}"/>
                    </a:ext>
                  </a:extLst>
                </p14:cNvPr>
                <p14:cNvContentPartPr/>
                <p14:nvPr/>
              </p14:nvContentPartPr>
              <p14:xfrm>
                <a:off x="4680171" y="198945"/>
                <a:ext cx="689040" cy="334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7311A44-69B2-4E76-874E-74165D9ACC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62531" y="180945"/>
                  <a:ext cx="7246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E837FB-1323-4E6D-B3DF-8783E9A5CE0C}"/>
                    </a:ext>
                  </a:extLst>
                </p14:cNvPr>
                <p14:cNvContentPartPr/>
                <p14:nvPr/>
              </p14:nvContentPartPr>
              <p14:xfrm>
                <a:off x="5431491" y="280305"/>
                <a:ext cx="222120" cy="279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E837FB-1323-4E6D-B3DF-8783E9A5CE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13851" y="262305"/>
                  <a:ext cx="257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C7316C0-F643-4078-89D3-31EE4CD48669}"/>
                    </a:ext>
                  </a:extLst>
                </p14:cNvPr>
                <p14:cNvContentPartPr/>
                <p14:nvPr/>
              </p14:nvContentPartPr>
              <p14:xfrm>
                <a:off x="5621931" y="225585"/>
                <a:ext cx="428040" cy="230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C7316C0-F643-4078-89D3-31EE4CD486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03931" y="207945"/>
                  <a:ext cx="4636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743E246-68CA-467A-A7AE-FF89611C184B}"/>
                    </a:ext>
                  </a:extLst>
                </p14:cNvPr>
                <p14:cNvContentPartPr/>
                <p14:nvPr/>
              </p14:nvContentPartPr>
              <p14:xfrm>
                <a:off x="2443491" y="848025"/>
                <a:ext cx="501120" cy="459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743E246-68CA-467A-A7AE-FF89611C18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25491" y="830025"/>
                  <a:ext cx="53676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E9665FF-E34D-4643-9802-21B21F7AF712}"/>
                    </a:ext>
                  </a:extLst>
                </p14:cNvPr>
                <p14:cNvContentPartPr/>
                <p14:nvPr/>
              </p14:nvContentPartPr>
              <p14:xfrm>
                <a:off x="2417211" y="1078785"/>
                <a:ext cx="356400" cy="25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E9665FF-E34D-4643-9802-21B21F7AF71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99211" y="1061145"/>
                  <a:ext cx="392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9D1FF8-4A85-4F0D-99EE-729E7894D4F0}"/>
                    </a:ext>
                  </a:extLst>
                </p14:cNvPr>
                <p14:cNvContentPartPr/>
                <p14:nvPr/>
              </p14:nvContentPartPr>
              <p14:xfrm>
                <a:off x="3023451" y="901665"/>
                <a:ext cx="406440" cy="254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9D1FF8-4A85-4F0D-99EE-729E7894D4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05451" y="884025"/>
                  <a:ext cx="4420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D17FFF-B2E4-4B15-8741-9DC1C4DF0C19}"/>
                    </a:ext>
                  </a:extLst>
                </p14:cNvPr>
                <p14:cNvContentPartPr/>
                <p14:nvPr/>
              </p14:nvContentPartPr>
              <p14:xfrm>
                <a:off x="3601611" y="561825"/>
                <a:ext cx="537480" cy="1020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D17FFF-B2E4-4B15-8741-9DC1C4DF0C1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83971" y="544185"/>
                  <a:ext cx="573120" cy="10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8E724DB-602B-4D1A-AA4A-772320BE6BA8}"/>
                    </a:ext>
                  </a:extLst>
                </p14:cNvPr>
                <p14:cNvContentPartPr/>
                <p14:nvPr/>
              </p14:nvContentPartPr>
              <p14:xfrm>
                <a:off x="4189851" y="679905"/>
                <a:ext cx="624240" cy="397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8E724DB-602B-4D1A-AA4A-772320BE6BA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72211" y="662265"/>
                  <a:ext cx="6598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868EAFD-7AE9-48E4-BB3D-593DD59D413A}"/>
                    </a:ext>
                  </a:extLst>
                </p14:cNvPr>
                <p14:cNvContentPartPr/>
                <p14:nvPr/>
              </p14:nvContentPartPr>
              <p14:xfrm>
                <a:off x="5977251" y="743265"/>
                <a:ext cx="372240" cy="734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868EAFD-7AE9-48E4-BB3D-593DD59D413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59611" y="725265"/>
                  <a:ext cx="40788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F9A77A9-E715-4253-8B5B-CA1C36415D85}"/>
                    </a:ext>
                  </a:extLst>
                </p14:cNvPr>
                <p14:cNvContentPartPr/>
                <p14:nvPr/>
              </p14:nvContentPartPr>
              <p14:xfrm>
                <a:off x="6463971" y="868905"/>
                <a:ext cx="550080" cy="462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F9A77A9-E715-4253-8B5B-CA1C36415D8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46331" y="850905"/>
                  <a:ext cx="58572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A81207-5427-4640-A89A-8677D902878A}"/>
                    </a:ext>
                  </a:extLst>
                </p14:cNvPr>
                <p14:cNvContentPartPr/>
                <p14:nvPr/>
              </p14:nvContentPartPr>
              <p14:xfrm>
                <a:off x="6418611" y="1058265"/>
                <a:ext cx="360000" cy="136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0A81207-5427-4640-A89A-8677D902878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00611" y="1040625"/>
                  <a:ext cx="395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F9487D4-F051-4675-BBA7-FBD4930AFEE8}"/>
                    </a:ext>
                  </a:extLst>
                </p14:cNvPr>
                <p14:cNvContentPartPr/>
                <p14:nvPr/>
              </p14:nvContentPartPr>
              <p14:xfrm>
                <a:off x="6883371" y="995265"/>
                <a:ext cx="223200" cy="334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F9487D4-F051-4675-BBA7-FBD4930AFEE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65371" y="977625"/>
                  <a:ext cx="2588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D58D96A-525E-4DB5-8EB7-FF9B525A618B}"/>
                    </a:ext>
                  </a:extLst>
                </p14:cNvPr>
                <p14:cNvContentPartPr/>
                <p14:nvPr/>
              </p14:nvContentPartPr>
              <p14:xfrm>
                <a:off x="7106571" y="904905"/>
                <a:ext cx="583560" cy="463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D58D96A-525E-4DB5-8EB7-FF9B525A61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88931" y="887265"/>
                  <a:ext cx="6192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6B3D8A9-6B2C-48D8-BA89-472530136AE0}"/>
                    </a:ext>
                  </a:extLst>
                </p14:cNvPr>
                <p14:cNvContentPartPr/>
                <p14:nvPr/>
              </p14:nvContentPartPr>
              <p14:xfrm>
                <a:off x="7812891" y="1040985"/>
                <a:ext cx="14760" cy="145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6B3D8A9-6B2C-48D8-BA89-472530136A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94891" y="1022985"/>
                  <a:ext cx="50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B41DD55-AF19-41E7-9E5F-B9DE002EFF1B}"/>
                    </a:ext>
                  </a:extLst>
                </p14:cNvPr>
                <p14:cNvContentPartPr/>
                <p14:nvPr/>
              </p14:nvContentPartPr>
              <p14:xfrm>
                <a:off x="7595451" y="828945"/>
                <a:ext cx="360" cy="3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B41DD55-AF19-41E7-9E5F-B9DE002EFF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77811" y="8113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BA6FF7-FE54-49F2-BBA2-51A3654CB3B1}"/>
                    </a:ext>
                  </a:extLst>
                </p14:cNvPr>
                <p14:cNvContentPartPr/>
                <p14:nvPr/>
              </p14:nvContentPartPr>
              <p14:xfrm>
                <a:off x="7949331" y="374985"/>
                <a:ext cx="1296360" cy="1055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BA6FF7-FE54-49F2-BBA2-51A3654CB3B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31331" y="357345"/>
                  <a:ext cx="13320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AB94E55-EE91-4643-BBA3-6AC801A1E713}"/>
                    </a:ext>
                  </a:extLst>
                </p14:cNvPr>
                <p14:cNvContentPartPr/>
                <p14:nvPr/>
              </p14:nvContentPartPr>
              <p14:xfrm>
                <a:off x="8542611" y="633465"/>
                <a:ext cx="203040" cy="81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AB94E55-EE91-4643-BBA3-6AC801A1E7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24971" y="615465"/>
                  <a:ext cx="238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A0BA46A-CA0F-495B-B52F-EDACA63283CA}"/>
                    </a:ext>
                  </a:extLst>
                </p14:cNvPr>
                <p14:cNvContentPartPr/>
                <p14:nvPr/>
              </p14:nvContentPartPr>
              <p14:xfrm>
                <a:off x="8310771" y="666225"/>
                <a:ext cx="360" cy="3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A0BA46A-CA0F-495B-B52F-EDACA63283C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92771" y="6482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E0AE0B1-5B7C-4922-9DA2-74F5CF741B5F}"/>
                    </a:ext>
                  </a:extLst>
                </p14:cNvPr>
                <p14:cNvContentPartPr/>
                <p14:nvPr/>
              </p14:nvContentPartPr>
              <p14:xfrm>
                <a:off x="135531" y="1312065"/>
                <a:ext cx="11380680" cy="534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E0AE0B1-5B7C-4922-9DA2-74F5CF741B5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7531" y="1294065"/>
                  <a:ext cx="11416320" cy="57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06D0E6D-C2B1-4E1D-9222-1C128A40B965}"/>
              </a:ext>
            </a:extLst>
          </p:cNvPr>
          <p:cNvGrpSpPr/>
          <p:nvPr/>
        </p:nvGrpSpPr>
        <p:grpSpPr>
          <a:xfrm>
            <a:off x="533691" y="2144025"/>
            <a:ext cx="860760" cy="578880"/>
            <a:chOff x="533691" y="2144025"/>
            <a:chExt cx="860760" cy="57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3DEEA07-A7E8-46A4-A16E-556A97D2896E}"/>
                    </a:ext>
                  </a:extLst>
                </p14:cNvPr>
                <p14:cNvContentPartPr/>
                <p14:nvPr/>
              </p14:nvContentPartPr>
              <p14:xfrm>
                <a:off x="533691" y="2144025"/>
                <a:ext cx="570600" cy="578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3DEEA07-A7E8-46A4-A16E-556A97D289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6051" y="2126385"/>
                  <a:ext cx="60624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A82911-D690-4F4D-9E42-74F0F5709DE7}"/>
                    </a:ext>
                  </a:extLst>
                </p14:cNvPr>
                <p14:cNvContentPartPr/>
                <p14:nvPr/>
              </p14:nvContentPartPr>
              <p14:xfrm>
                <a:off x="1394091" y="2645145"/>
                <a:ext cx="360" cy="16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A82911-D690-4F4D-9E42-74F0F5709D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76091" y="2627145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6E23094-1953-4B30-A6F4-DFD5A3BA58D6}"/>
                  </a:ext>
                </a:extLst>
              </p14:cNvPr>
              <p14:cNvContentPartPr/>
              <p14:nvPr/>
            </p14:nvContentPartPr>
            <p14:xfrm>
              <a:off x="1946331" y="2009385"/>
              <a:ext cx="463320" cy="607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6E23094-1953-4B30-A6F4-DFD5A3BA58D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28691" y="1991745"/>
                <a:ext cx="498960" cy="64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0A627CEC-F3FD-4082-8668-2B88C2F9ECB5}"/>
              </a:ext>
            </a:extLst>
          </p:cNvPr>
          <p:cNvGrpSpPr/>
          <p:nvPr/>
        </p:nvGrpSpPr>
        <p:grpSpPr>
          <a:xfrm>
            <a:off x="7586451" y="1707705"/>
            <a:ext cx="3126240" cy="845280"/>
            <a:chOff x="7586451" y="1707705"/>
            <a:chExt cx="3126240" cy="84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69D299B-4E45-4CA9-A155-EA8738BF4960}"/>
                    </a:ext>
                  </a:extLst>
                </p14:cNvPr>
                <p14:cNvContentPartPr/>
                <p14:nvPr/>
              </p14:nvContentPartPr>
              <p14:xfrm>
                <a:off x="7586451" y="1729305"/>
                <a:ext cx="1046880" cy="785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69D299B-4E45-4CA9-A155-EA8738BF496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68451" y="1711665"/>
                  <a:ext cx="108252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6BEDBDE-2F0B-4853-9082-FD9974F725EA}"/>
                    </a:ext>
                  </a:extLst>
                </p14:cNvPr>
                <p14:cNvContentPartPr/>
                <p14:nvPr/>
              </p14:nvContentPartPr>
              <p14:xfrm>
                <a:off x="8781651" y="2253825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6BEDBDE-2F0B-4853-9082-FD9974F725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63651" y="22361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1F4C436-6D98-4441-84FC-3230ED98088C}"/>
                    </a:ext>
                  </a:extLst>
                </p14:cNvPr>
                <p14:cNvContentPartPr/>
                <p14:nvPr/>
              </p14:nvContentPartPr>
              <p14:xfrm>
                <a:off x="8999451" y="1707705"/>
                <a:ext cx="605520" cy="608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1F4C436-6D98-4441-84FC-3230ED98088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981451" y="1690065"/>
                  <a:ext cx="64116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D7652A8-3E2A-4033-8795-098F884E5AFA}"/>
                    </a:ext>
                  </a:extLst>
                </p14:cNvPr>
                <p14:cNvContentPartPr/>
                <p14:nvPr/>
              </p14:nvContentPartPr>
              <p14:xfrm>
                <a:off x="9115371" y="1975185"/>
                <a:ext cx="359640" cy="106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D7652A8-3E2A-4033-8795-098F884E5AF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097731" y="1957185"/>
                  <a:ext cx="395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F75E739-2CBF-4CE4-8A97-6EB6FCF39642}"/>
                    </a:ext>
                  </a:extLst>
                </p14:cNvPr>
                <p14:cNvContentPartPr/>
                <p14:nvPr/>
              </p14:nvContentPartPr>
              <p14:xfrm>
                <a:off x="9831771" y="2018385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F75E739-2CBF-4CE4-8A97-6EB6FCF396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13771" y="20007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9D8767F-2DDA-4B84-8788-F18B69685E2F}"/>
                    </a:ext>
                  </a:extLst>
                </p14:cNvPr>
                <p14:cNvContentPartPr/>
                <p14:nvPr/>
              </p14:nvContentPartPr>
              <p14:xfrm>
                <a:off x="10135971" y="1747305"/>
                <a:ext cx="576720" cy="805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9D8767F-2DDA-4B84-8788-F18B69685E2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17971" y="1729305"/>
                  <a:ext cx="612360" cy="84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54B2E6C-36E0-4591-AC9D-A6D1C6BE5CD8}"/>
                  </a:ext>
                </a:extLst>
              </p14:cNvPr>
              <p14:cNvContentPartPr/>
              <p14:nvPr/>
            </p14:nvContentPartPr>
            <p14:xfrm>
              <a:off x="5169051" y="1801305"/>
              <a:ext cx="853200" cy="4757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54B2E6C-36E0-4591-AC9D-A6D1C6BE5CD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51411" y="1783305"/>
                <a:ext cx="888840" cy="47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D451EC5-FF68-4D6A-986F-271B583A40B6}"/>
                  </a:ext>
                </a:extLst>
              </p14:cNvPr>
              <p14:cNvContentPartPr/>
              <p14:nvPr/>
            </p14:nvContentPartPr>
            <p14:xfrm>
              <a:off x="470331" y="2818665"/>
              <a:ext cx="10513800" cy="2581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D451EC5-FF68-4D6A-986F-271B583A40B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2691" y="2801025"/>
                <a:ext cx="10549440" cy="29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5D3F32EF-392F-4660-ACBD-206B3F9DC2BD}"/>
              </a:ext>
            </a:extLst>
          </p:cNvPr>
          <p:cNvGrpSpPr/>
          <p:nvPr/>
        </p:nvGrpSpPr>
        <p:grpSpPr>
          <a:xfrm>
            <a:off x="405891" y="3132225"/>
            <a:ext cx="3628800" cy="784440"/>
            <a:chOff x="405891" y="3132225"/>
            <a:chExt cx="3628800" cy="78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88BDB7D-BABC-42D2-A824-75715476008C}"/>
                    </a:ext>
                  </a:extLst>
                </p14:cNvPr>
                <p14:cNvContentPartPr/>
                <p14:nvPr/>
              </p14:nvContentPartPr>
              <p14:xfrm>
                <a:off x="405891" y="3348225"/>
                <a:ext cx="546840" cy="568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88BDB7D-BABC-42D2-A824-7571547600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8251" y="3330585"/>
                  <a:ext cx="58248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BDB6A58-D316-403C-82AD-1F54060ED31E}"/>
                    </a:ext>
                  </a:extLst>
                </p14:cNvPr>
                <p14:cNvContentPartPr/>
                <p14:nvPr/>
              </p14:nvContentPartPr>
              <p14:xfrm>
                <a:off x="1149291" y="3675465"/>
                <a:ext cx="6120" cy="9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BDB6A58-D316-403C-82AD-1F54060ED31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31291" y="3657465"/>
                  <a:ext cx="41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C9327E4-A964-4332-9BE8-83801750CEA9}"/>
                    </a:ext>
                  </a:extLst>
                </p14:cNvPr>
                <p14:cNvContentPartPr/>
                <p14:nvPr/>
              </p14:nvContentPartPr>
              <p14:xfrm>
                <a:off x="1474731" y="3258945"/>
                <a:ext cx="439200" cy="545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C9327E4-A964-4332-9BE8-83801750CEA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56731" y="3240945"/>
                  <a:ext cx="4748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F615E17-A299-4450-B673-71F7F4F22BD7}"/>
                    </a:ext>
                  </a:extLst>
                </p14:cNvPr>
                <p14:cNvContentPartPr/>
                <p14:nvPr/>
              </p14:nvContentPartPr>
              <p14:xfrm>
                <a:off x="2082051" y="3502665"/>
                <a:ext cx="296640" cy="19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F615E17-A299-4450-B673-71F7F4F22BD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64411" y="3485025"/>
                  <a:ext cx="3322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BD95EFB-483F-4BF4-9631-7EBF1EF612B3}"/>
                    </a:ext>
                  </a:extLst>
                </p14:cNvPr>
                <p14:cNvContentPartPr/>
                <p14:nvPr/>
              </p14:nvContentPartPr>
              <p14:xfrm>
                <a:off x="2154411" y="3647745"/>
                <a:ext cx="310320" cy="19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BD95EFB-483F-4BF4-9631-7EBF1EF612B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136411" y="3629745"/>
                  <a:ext cx="345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4078CC0-2990-4965-AB46-0AC523223CD5}"/>
                    </a:ext>
                  </a:extLst>
                </p14:cNvPr>
                <p14:cNvContentPartPr/>
                <p14:nvPr/>
              </p14:nvContentPartPr>
              <p14:xfrm>
                <a:off x="2679651" y="3263625"/>
                <a:ext cx="405000" cy="486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4078CC0-2990-4965-AB46-0AC523223C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61651" y="3245625"/>
                  <a:ext cx="44064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E73DDCE-FF42-4980-90BB-AAA2C24E865C}"/>
                    </a:ext>
                  </a:extLst>
                </p14:cNvPr>
                <p14:cNvContentPartPr/>
                <p14:nvPr/>
              </p14:nvContentPartPr>
              <p14:xfrm>
                <a:off x="3322251" y="3620745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E73DDCE-FF42-4980-90BB-AAA2C24E865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04251" y="36031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0BA8987-0A22-47F7-95E5-0EB3CF4D78B0}"/>
                    </a:ext>
                  </a:extLst>
                </p14:cNvPr>
                <p14:cNvContentPartPr/>
                <p14:nvPr/>
              </p14:nvContentPartPr>
              <p14:xfrm>
                <a:off x="3684771" y="3132225"/>
                <a:ext cx="349920" cy="608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0BA8987-0A22-47F7-95E5-0EB3CF4D78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67131" y="3114585"/>
                  <a:ext cx="385560" cy="64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20A582E-639C-4EA3-BADF-C204AD5CD74D}"/>
              </a:ext>
            </a:extLst>
          </p:cNvPr>
          <p:cNvGrpSpPr/>
          <p:nvPr/>
        </p:nvGrpSpPr>
        <p:grpSpPr>
          <a:xfrm>
            <a:off x="5601411" y="2646945"/>
            <a:ext cx="6231240" cy="1654560"/>
            <a:chOff x="5601411" y="2646945"/>
            <a:chExt cx="6231240" cy="165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779CC74-4903-480E-90A2-B29C9852D20C}"/>
                    </a:ext>
                  </a:extLst>
                </p14:cNvPr>
                <p14:cNvContentPartPr/>
                <p14:nvPr/>
              </p14:nvContentPartPr>
              <p14:xfrm>
                <a:off x="5601411" y="2912985"/>
                <a:ext cx="643680" cy="708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779CC74-4903-480E-90A2-B29C9852D20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83771" y="2894985"/>
                  <a:ext cx="67932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8259525-25F6-429E-A5E6-C706ECCBFDED}"/>
                    </a:ext>
                  </a:extLst>
                </p14:cNvPr>
                <p14:cNvContentPartPr/>
                <p14:nvPr/>
              </p14:nvContentPartPr>
              <p14:xfrm>
                <a:off x="6391611" y="3400065"/>
                <a:ext cx="360" cy="3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8259525-25F6-429E-A5E6-C706ECCBFDE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73611" y="33824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50D5167-F727-4E95-B1D0-11746D8C3A48}"/>
                    </a:ext>
                  </a:extLst>
                </p14:cNvPr>
                <p14:cNvContentPartPr/>
                <p14:nvPr/>
              </p14:nvContentPartPr>
              <p14:xfrm>
                <a:off x="6617691" y="3117465"/>
                <a:ext cx="496800" cy="416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50D5167-F727-4E95-B1D0-11746D8C3A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99691" y="3099465"/>
                  <a:ext cx="5324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96F4D61-C5DC-4CB8-86FE-606766A5273B}"/>
                    </a:ext>
                  </a:extLst>
                </p14:cNvPr>
                <p14:cNvContentPartPr/>
                <p14:nvPr/>
              </p14:nvContentPartPr>
              <p14:xfrm>
                <a:off x="6765291" y="3358305"/>
                <a:ext cx="60480" cy="73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96F4D61-C5DC-4CB8-86FE-606766A5273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47291" y="3340305"/>
                  <a:ext cx="96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22F05FE-0067-4C49-BE03-7A7BFF65C725}"/>
                    </a:ext>
                  </a:extLst>
                </p14:cNvPr>
                <p14:cNvContentPartPr/>
                <p14:nvPr/>
              </p14:nvContentPartPr>
              <p14:xfrm>
                <a:off x="7287651" y="3340305"/>
                <a:ext cx="3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22F05FE-0067-4C49-BE03-7A7BFF65C72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69651" y="3322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B5CF80B-BC04-4A5D-A189-0077AF29E21A}"/>
                    </a:ext>
                  </a:extLst>
                </p14:cNvPr>
                <p14:cNvContentPartPr/>
                <p14:nvPr/>
              </p14:nvContentPartPr>
              <p14:xfrm>
                <a:off x="7303851" y="3095865"/>
                <a:ext cx="399960" cy="558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B5CF80B-BC04-4A5D-A189-0077AF29E21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86211" y="3078225"/>
                  <a:ext cx="43560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5534B03-3072-4B6C-A842-45A4CC1454AD}"/>
                    </a:ext>
                  </a:extLst>
                </p14:cNvPr>
                <p14:cNvContentPartPr/>
                <p14:nvPr/>
              </p14:nvContentPartPr>
              <p14:xfrm>
                <a:off x="8235171" y="3220785"/>
                <a:ext cx="387000" cy="120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5534B03-3072-4B6C-A842-45A4CC1454A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217171" y="3202785"/>
                  <a:ext cx="4226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39FD60F-1122-438D-A019-09A9D1B0B1C8}"/>
                    </a:ext>
                  </a:extLst>
                </p14:cNvPr>
                <p14:cNvContentPartPr/>
                <p14:nvPr/>
              </p14:nvContentPartPr>
              <p14:xfrm>
                <a:off x="8166051" y="3421305"/>
                <a:ext cx="529200" cy="154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39FD60F-1122-438D-A019-09A9D1B0B1C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148051" y="3403305"/>
                  <a:ext cx="564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68B94-3171-4194-93E3-972D71AEE671}"/>
                    </a:ext>
                  </a:extLst>
                </p14:cNvPr>
                <p14:cNvContentPartPr/>
                <p14:nvPr/>
              </p14:nvContentPartPr>
              <p14:xfrm>
                <a:off x="9165051" y="2964825"/>
                <a:ext cx="776880" cy="1049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68B94-3171-4194-93E3-972D71AEE67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147411" y="2947185"/>
                  <a:ext cx="812520" cy="10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BAA4A6B-2AC7-4B13-9140-F3241FF72582}"/>
                    </a:ext>
                  </a:extLst>
                </p14:cNvPr>
                <p14:cNvContentPartPr/>
                <p14:nvPr/>
              </p14:nvContentPartPr>
              <p14:xfrm>
                <a:off x="9922491" y="3301065"/>
                <a:ext cx="471240" cy="204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BAA4A6B-2AC7-4B13-9140-F3241FF7258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904491" y="3283065"/>
                  <a:ext cx="506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DE356B0-9AB5-40EB-879A-6B5674A5FFE9}"/>
                    </a:ext>
                  </a:extLst>
                </p14:cNvPr>
                <p14:cNvContentPartPr/>
                <p14:nvPr/>
              </p14:nvContentPartPr>
              <p14:xfrm>
                <a:off x="10293291" y="3243105"/>
                <a:ext cx="300240" cy="199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DE356B0-9AB5-40EB-879A-6B5674A5FFE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275651" y="3225105"/>
                  <a:ext cx="335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9D5EDA2-70F5-41F7-9AC8-1351B9DA4C20}"/>
                    </a:ext>
                  </a:extLst>
                </p14:cNvPr>
                <p14:cNvContentPartPr/>
                <p14:nvPr/>
              </p14:nvContentPartPr>
              <p14:xfrm>
                <a:off x="10637451" y="3010905"/>
                <a:ext cx="576000" cy="640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9D5EDA2-70F5-41F7-9AC8-1351B9DA4C2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619811" y="2993265"/>
                  <a:ext cx="61164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7241CC-7270-4D67-A448-121ECF64E5BB}"/>
                    </a:ext>
                  </a:extLst>
                </p14:cNvPr>
                <p14:cNvContentPartPr/>
                <p14:nvPr/>
              </p14:nvContentPartPr>
              <p14:xfrm>
                <a:off x="11208411" y="2687265"/>
                <a:ext cx="498960" cy="587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7241CC-7270-4D67-A448-121ECF64E5B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190411" y="2669265"/>
                  <a:ext cx="53460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646D95E-3A57-4F4C-832A-F6EDB7885A0E}"/>
                    </a:ext>
                  </a:extLst>
                </p14:cNvPr>
                <p14:cNvContentPartPr/>
                <p14:nvPr/>
              </p14:nvContentPartPr>
              <p14:xfrm>
                <a:off x="11216691" y="2920185"/>
                <a:ext cx="191880" cy="76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646D95E-3A57-4F4C-832A-F6EDB7885A0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199051" y="2902545"/>
                  <a:ext cx="227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9591C4-BE9C-43AB-BEC7-76D7975BEC11}"/>
                    </a:ext>
                  </a:extLst>
                </p14:cNvPr>
                <p14:cNvContentPartPr/>
                <p14:nvPr/>
              </p14:nvContentPartPr>
              <p14:xfrm>
                <a:off x="11588211" y="2646945"/>
                <a:ext cx="244440" cy="356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9591C4-BE9C-43AB-BEC7-76D7975BEC1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570211" y="2629305"/>
                  <a:ext cx="2800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7078160-3CA5-4EC0-B9D2-D304BBA08326}"/>
                    </a:ext>
                  </a:extLst>
                </p14:cNvPr>
                <p14:cNvContentPartPr/>
                <p14:nvPr/>
              </p14:nvContentPartPr>
              <p14:xfrm>
                <a:off x="7543611" y="3802185"/>
                <a:ext cx="473400" cy="499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7078160-3CA5-4EC0-B9D2-D304BBA0832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525611" y="3784545"/>
                  <a:ext cx="50904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7FEA336-C462-486A-899F-C8641D98F01B}"/>
                    </a:ext>
                  </a:extLst>
                </p14:cNvPr>
                <p14:cNvContentPartPr/>
                <p14:nvPr/>
              </p14:nvContentPartPr>
              <p14:xfrm>
                <a:off x="8113851" y="3820185"/>
                <a:ext cx="406800" cy="371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7FEA336-C462-486A-899F-C8641D98F01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095851" y="3802185"/>
                  <a:ext cx="4424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78942DF-9C9C-4DB5-850D-7577BF44A0F6}"/>
                    </a:ext>
                  </a:extLst>
                </p14:cNvPr>
                <p14:cNvContentPartPr/>
                <p14:nvPr/>
              </p14:nvContentPartPr>
              <p14:xfrm>
                <a:off x="8111691" y="3982905"/>
                <a:ext cx="266040" cy="72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78942DF-9C9C-4DB5-850D-7577BF44A0F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093691" y="3965265"/>
                  <a:ext cx="3016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8BCCC7D-1732-4732-8F7E-55593FC4608C}"/>
                    </a:ext>
                  </a:extLst>
                </p14:cNvPr>
                <p14:cNvContentPartPr/>
                <p14:nvPr/>
              </p14:nvContentPartPr>
              <p14:xfrm>
                <a:off x="8431011" y="3976425"/>
                <a:ext cx="195480" cy="136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8BCCC7D-1732-4732-8F7E-55593FC4608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413011" y="3958425"/>
                  <a:ext cx="231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CAD3C2A-B47C-4755-AF67-576A2EECBC80}"/>
                    </a:ext>
                  </a:extLst>
                </p14:cNvPr>
                <p14:cNvContentPartPr/>
                <p14:nvPr/>
              </p14:nvContentPartPr>
              <p14:xfrm>
                <a:off x="8654571" y="3711465"/>
                <a:ext cx="644760" cy="446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CAD3C2A-B47C-4755-AF67-576A2EECBC8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636931" y="3693825"/>
                  <a:ext cx="6804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273CFF2-E300-41D3-89F4-BD7F3F0EF8C5}"/>
                    </a:ext>
                  </a:extLst>
                </p14:cNvPr>
                <p14:cNvContentPartPr/>
                <p14:nvPr/>
              </p14:nvContentPartPr>
              <p14:xfrm>
                <a:off x="9469611" y="4010265"/>
                <a:ext cx="18720" cy="108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273CFF2-E300-41D3-89F4-BD7F3F0EF8C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451971" y="3992625"/>
                  <a:ext cx="54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1E08E4C-6329-422E-9E9D-A3EFD5A849BD}"/>
                    </a:ext>
                  </a:extLst>
                </p14:cNvPr>
                <p14:cNvContentPartPr/>
                <p14:nvPr/>
              </p14:nvContentPartPr>
              <p14:xfrm>
                <a:off x="9301131" y="3783825"/>
                <a:ext cx="5760" cy="27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1E08E4C-6329-422E-9E9D-A3EFD5A849B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283131" y="3766185"/>
                  <a:ext cx="41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A204BAE-83AA-44C6-BBA5-131528B2BB7D}"/>
                    </a:ext>
                  </a:extLst>
                </p14:cNvPr>
                <p14:cNvContentPartPr/>
                <p14:nvPr/>
              </p14:nvContentPartPr>
              <p14:xfrm>
                <a:off x="9541251" y="3601305"/>
                <a:ext cx="1166040" cy="566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A204BAE-83AA-44C6-BBA5-131528B2BB7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523611" y="3583665"/>
                  <a:ext cx="12016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8F9CAA3-F1FE-4342-AF2B-66E38E362295}"/>
                    </a:ext>
                  </a:extLst>
                </p14:cNvPr>
                <p14:cNvContentPartPr/>
                <p14:nvPr/>
              </p14:nvContentPartPr>
              <p14:xfrm>
                <a:off x="10030131" y="3774825"/>
                <a:ext cx="218520" cy="37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8F9CAA3-F1FE-4342-AF2B-66E38E36229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012131" y="3757185"/>
                  <a:ext cx="254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0C900F8-AA50-41A7-A7BE-91C53E0D9570}"/>
                    </a:ext>
                  </a:extLst>
                </p14:cNvPr>
                <p14:cNvContentPartPr/>
                <p14:nvPr/>
              </p14:nvContentPartPr>
              <p14:xfrm>
                <a:off x="9714051" y="3870945"/>
                <a:ext cx="360" cy="3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0C900F8-AA50-41A7-A7BE-91C53E0D957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96051" y="38529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60EE687-3148-448B-ADA9-AD9616EDC788}"/>
                  </a:ext>
                </a:extLst>
              </p14:cNvPr>
              <p14:cNvContentPartPr/>
              <p14:nvPr/>
            </p14:nvContentPartPr>
            <p14:xfrm>
              <a:off x="65331" y="3738465"/>
              <a:ext cx="397440" cy="4546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60EE687-3148-448B-ADA9-AD9616EDC78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7331" y="3720825"/>
                <a:ext cx="433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09A757A-0ECB-4860-8B46-9D50FB48FAF5}"/>
                  </a:ext>
                </a:extLst>
              </p14:cNvPr>
              <p14:cNvContentPartPr/>
              <p14:nvPr/>
            </p14:nvContentPartPr>
            <p14:xfrm>
              <a:off x="5175531" y="3222585"/>
              <a:ext cx="326880" cy="400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09A757A-0ECB-4860-8B46-9D50FB48FAF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157531" y="3204945"/>
                <a:ext cx="36252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D007F64-B04A-4ED3-A14F-26780ECA5953}"/>
                  </a:ext>
                </a:extLst>
              </p14:cNvPr>
              <p14:cNvContentPartPr/>
              <p14:nvPr/>
            </p14:nvContentPartPr>
            <p14:xfrm>
              <a:off x="120051" y="4952025"/>
              <a:ext cx="311760" cy="4287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D007F64-B04A-4ED3-A14F-26780ECA595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2051" y="4934025"/>
                <a:ext cx="347400" cy="46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1788C1D-AC30-407D-B324-A7E233D45109}"/>
              </a:ext>
            </a:extLst>
          </p:cNvPr>
          <p:cNvGrpSpPr/>
          <p:nvPr/>
        </p:nvGrpSpPr>
        <p:grpSpPr>
          <a:xfrm>
            <a:off x="565731" y="4095945"/>
            <a:ext cx="4716000" cy="2552400"/>
            <a:chOff x="565731" y="4095945"/>
            <a:chExt cx="4716000" cy="255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70B54DF-C83E-4C7F-8E28-9F3D08577700}"/>
                    </a:ext>
                  </a:extLst>
                </p14:cNvPr>
                <p14:cNvContentPartPr/>
                <p14:nvPr/>
              </p14:nvContentPartPr>
              <p14:xfrm>
                <a:off x="565731" y="4787865"/>
                <a:ext cx="440640" cy="460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70B54DF-C83E-4C7F-8E28-9F3D0857770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7731" y="4770225"/>
                  <a:ext cx="4762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198FCA8-3FDA-49BD-AE84-547CCF60FAF3}"/>
                    </a:ext>
                  </a:extLst>
                </p14:cNvPr>
                <p14:cNvContentPartPr/>
                <p14:nvPr/>
              </p14:nvContentPartPr>
              <p14:xfrm>
                <a:off x="1285371" y="4779945"/>
                <a:ext cx="166320" cy="454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198FCA8-3FDA-49BD-AE84-547CCF60FAF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267371" y="4761945"/>
                  <a:ext cx="2019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656E580-D70B-4B59-A26B-682D700347A4}"/>
                    </a:ext>
                  </a:extLst>
                </p14:cNvPr>
                <p14:cNvContentPartPr/>
                <p14:nvPr/>
              </p14:nvContentPartPr>
              <p14:xfrm>
                <a:off x="2146851" y="4743585"/>
                <a:ext cx="263520" cy="264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656E580-D70B-4B59-A26B-682D700347A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128851" y="4725945"/>
                  <a:ext cx="2991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D9B3F7-A338-447F-9457-F0A132C8F015}"/>
                    </a:ext>
                  </a:extLst>
                </p14:cNvPr>
                <p14:cNvContentPartPr/>
                <p14:nvPr/>
              </p14:nvContentPartPr>
              <p14:xfrm>
                <a:off x="2543211" y="4815225"/>
                <a:ext cx="405000" cy="194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D9B3F7-A338-447F-9457-F0A132C8F01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25211" y="4797225"/>
                  <a:ext cx="4406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3B1E30A-B400-4AA7-9DE5-7AA41B805FD4}"/>
                    </a:ext>
                  </a:extLst>
                </p14:cNvPr>
                <p14:cNvContentPartPr/>
                <p14:nvPr/>
              </p14:nvContentPartPr>
              <p14:xfrm>
                <a:off x="3005091" y="4722705"/>
                <a:ext cx="335160" cy="227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3B1E30A-B400-4AA7-9DE5-7AA41B805FD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87451" y="4704705"/>
                  <a:ext cx="370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D53B095-1B3B-40C0-B1F5-D8A5E7796EBB}"/>
                    </a:ext>
                  </a:extLst>
                </p14:cNvPr>
                <p14:cNvContentPartPr/>
                <p14:nvPr/>
              </p14:nvContentPartPr>
              <p14:xfrm>
                <a:off x="3438531" y="4535505"/>
                <a:ext cx="226440" cy="291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D53B095-1B3B-40C0-B1F5-D8A5E7796EB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420531" y="4517865"/>
                  <a:ext cx="2620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D28AD62-8221-4BB2-91B8-069DCE713E13}"/>
                    </a:ext>
                  </a:extLst>
                </p14:cNvPr>
                <p14:cNvContentPartPr/>
                <p14:nvPr/>
              </p14:nvContentPartPr>
              <p14:xfrm>
                <a:off x="3672531" y="4343985"/>
                <a:ext cx="618840" cy="548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D28AD62-8221-4BB2-91B8-069DCE713E1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54891" y="4325985"/>
                  <a:ext cx="65448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E55F03E-A5FE-4E5D-B29C-F2673A2E21E8}"/>
                    </a:ext>
                  </a:extLst>
                </p14:cNvPr>
                <p14:cNvContentPartPr/>
                <p14:nvPr/>
              </p14:nvContentPartPr>
              <p14:xfrm>
                <a:off x="4363371" y="4523265"/>
                <a:ext cx="257760" cy="222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E55F03E-A5FE-4E5D-B29C-F2673A2E21E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45371" y="4505625"/>
                  <a:ext cx="293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4DC0477-3995-43CF-BA67-870BF1C306B6}"/>
                    </a:ext>
                  </a:extLst>
                </p14:cNvPr>
                <p14:cNvContentPartPr/>
                <p14:nvPr/>
              </p14:nvContentPartPr>
              <p14:xfrm>
                <a:off x="4786731" y="4095945"/>
                <a:ext cx="495000" cy="674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4DC0477-3995-43CF-BA67-870BF1C306B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69091" y="4077945"/>
                  <a:ext cx="53064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EFC813-557B-4D5F-9E73-E9A91485C7FD}"/>
                    </a:ext>
                  </a:extLst>
                </p14:cNvPr>
                <p14:cNvContentPartPr/>
                <p14:nvPr/>
              </p14:nvContentPartPr>
              <p14:xfrm>
                <a:off x="1021851" y="5572665"/>
                <a:ext cx="593640" cy="302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EFC813-557B-4D5F-9E73-E9A91485C7F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04211" y="5555025"/>
                  <a:ext cx="6292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5B8BA90-8071-45D1-951F-09EBED81299F}"/>
                    </a:ext>
                  </a:extLst>
                </p14:cNvPr>
                <p14:cNvContentPartPr/>
                <p14:nvPr/>
              </p14:nvContentPartPr>
              <p14:xfrm>
                <a:off x="1746891" y="5721705"/>
                <a:ext cx="36360" cy="50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5B8BA90-8071-45D1-951F-09EBED81299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29251" y="5703705"/>
                  <a:ext cx="72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BFB4B11-3BD3-4099-8117-BE0079630C26}"/>
                    </a:ext>
                  </a:extLst>
                </p14:cNvPr>
                <p14:cNvContentPartPr/>
                <p14:nvPr/>
              </p14:nvContentPartPr>
              <p14:xfrm>
                <a:off x="1627011" y="5557545"/>
                <a:ext cx="74880" cy="109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BFB4B11-3BD3-4099-8117-BE0079630C2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609011" y="5539545"/>
                  <a:ext cx="110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84A6E4D-CA3B-4BF9-A101-CE548CB69A20}"/>
                    </a:ext>
                  </a:extLst>
                </p14:cNvPr>
                <p14:cNvContentPartPr/>
                <p14:nvPr/>
              </p14:nvContentPartPr>
              <p14:xfrm>
                <a:off x="2008971" y="5413545"/>
                <a:ext cx="175680" cy="548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84A6E4D-CA3B-4BF9-A101-CE548CB69A2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91331" y="5395545"/>
                  <a:ext cx="2113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E97280C-E1E7-4CCB-B089-2777F7F0BA25}"/>
                    </a:ext>
                  </a:extLst>
                </p14:cNvPr>
                <p14:cNvContentPartPr/>
                <p14:nvPr/>
              </p14:nvContentPartPr>
              <p14:xfrm>
                <a:off x="2145411" y="5341185"/>
                <a:ext cx="491040" cy="648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E97280C-E1E7-4CCB-B089-2777F7F0BA2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27411" y="5323185"/>
                  <a:ext cx="52668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5631EC3-3E5D-4DDC-A8AA-2221B493975F}"/>
                    </a:ext>
                  </a:extLst>
                </p14:cNvPr>
                <p14:cNvContentPartPr/>
                <p14:nvPr/>
              </p14:nvContentPartPr>
              <p14:xfrm>
                <a:off x="2777931" y="5556465"/>
                <a:ext cx="277200" cy="273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5631EC3-3E5D-4DDC-A8AA-2221B493975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760291" y="5538825"/>
                  <a:ext cx="3128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2AB1A2F-0AB3-43C4-BC3C-E4450B2D7AFD}"/>
                    </a:ext>
                  </a:extLst>
                </p14:cNvPr>
                <p14:cNvContentPartPr/>
                <p14:nvPr/>
              </p14:nvContentPartPr>
              <p14:xfrm>
                <a:off x="2218491" y="5594625"/>
                <a:ext cx="99360" cy="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2AB1A2F-0AB3-43C4-BC3C-E4450B2D7AF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00851" y="5576625"/>
                  <a:ext cx="13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73E2CC-5695-477B-A014-29B68098DF5F}"/>
                    </a:ext>
                  </a:extLst>
                </p14:cNvPr>
                <p14:cNvContentPartPr/>
                <p14:nvPr/>
              </p14:nvContentPartPr>
              <p14:xfrm>
                <a:off x="3438891" y="5142465"/>
                <a:ext cx="401400" cy="699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73E2CC-5695-477B-A014-29B68098DF5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421251" y="5124465"/>
                  <a:ext cx="43704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B871160-1DC5-422E-9821-17F5FF1FFDF3}"/>
                    </a:ext>
                  </a:extLst>
                </p14:cNvPr>
                <p14:cNvContentPartPr/>
                <p14:nvPr/>
              </p14:nvContentPartPr>
              <p14:xfrm>
                <a:off x="3990411" y="5558265"/>
                <a:ext cx="258480" cy="365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B871160-1DC5-422E-9821-17F5FF1FFDF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72771" y="5540625"/>
                  <a:ext cx="2941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26868C6-BF9B-4729-9AE9-92C50A9DF095}"/>
                    </a:ext>
                  </a:extLst>
                </p14:cNvPr>
                <p14:cNvContentPartPr/>
                <p14:nvPr/>
              </p14:nvContentPartPr>
              <p14:xfrm>
                <a:off x="4439691" y="5639985"/>
                <a:ext cx="266040" cy="164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26868C6-BF9B-4729-9AE9-92C50A9DF0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421691" y="5622345"/>
                  <a:ext cx="301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D5E2EDE-5813-4BC6-850B-251F5469DD34}"/>
                    </a:ext>
                  </a:extLst>
                </p14:cNvPr>
                <p14:cNvContentPartPr/>
                <p14:nvPr/>
              </p14:nvContentPartPr>
              <p14:xfrm>
                <a:off x="4750371" y="5163345"/>
                <a:ext cx="268560" cy="588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D5E2EDE-5813-4BC6-850B-251F5469DD3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32371" y="5145345"/>
                  <a:ext cx="30420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46E2E9B-4D1D-4FE9-8900-A7F5B6DD6348}"/>
                    </a:ext>
                  </a:extLst>
                </p14:cNvPr>
                <p14:cNvContentPartPr/>
                <p14:nvPr/>
              </p14:nvContentPartPr>
              <p14:xfrm>
                <a:off x="2223171" y="6086385"/>
                <a:ext cx="1125360" cy="561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46E2E9B-4D1D-4FE9-8900-A7F5B6DD634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205171" y="6068745"/>
                  <a:ext cx="116100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DF23E93-57A1-40FE-99F2-2D5E16C3F474}"/>
                    </a:ext>
                  </a:extLst>
                </p14:cNvPr>
                <p14:cNvContentPartPr/>
                <p14:nvPr/>
              </p14:nvContentPartPr>
              <p14:xfrm>
                <a:off x="3311811" y="6155145"/>
                <a:ext cx="1273320" cy="399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DF23E93-57A1-40FE-99F2-2D5E16C3F47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294171" y="6137145"/>
                  <a:ext cx="1308960" cy="43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0AA513C-C7DB-4800-83CA-C1461B8D75AA}"/>
                  </a:ext>
                </a:extLst>
              </p14:cNvPr>
              <p14:cNvContentPartPr/>
              <p14:nvPr/>
            </p14:nvContentPartPr>
            <p14:xfrm>
              <a:off x="7369011" y="5350185"/>
              <a:ext cx="360" cy="3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0AA513C-C7DB-4800-83CA-C1461B8D75A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351371" y="533254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D96EC76-9EF3-4743-B111-875BDC2E6196}"/>
              </a:ext>
            </a:extLst>
          </p:cNvPr>
          <p:cNvGrpSpPr/>
          <p:nvPr/>
        </p:nvGrpSpPr>
        <p:grpSpPr>
          <a:xfrm>
            <a:off x="5845131" y="4070385"/>
            <a:ext cx="6042960" cy="2048400"/>
            <a:chOff x="5845131" y="4070385"/>
            <a:chExt cx="6042960" cy="20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0363A16-2A40-49DD-B100-AB9445561643}"/>
                    </a:ext>
                  </a:extLst>
                </p14:cNvPr>
                <p14:cNvContentPartPr/>
                <p14:nvPr/>
              </p14:nvContentPartPr>
              <p14:xfrm>
                <a:off x="5845131" y="4995585"/>
                <a:ext cx="644400" cy="630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0363A16-2A40-49DD-B100-AB944556164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827491" y="4977945"/>
                  <a:ext cx="68004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E679B3E-16DA-4CCC-84A7-529CC49E2A1C}"/>
                    </a:ext>
                  </a:extLst>
                </p14:cNvPr>
                <p14:cNvContentPartPr/>
                <p14:nvPr/>
              </p14:nvContentPartPr>
              <p14:xfrm>
                <a:off x="6562251" y="4941585"/>
                <a:ext cx="277200" cy="408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E679B3E-16DA-4CCC-84A7-529CC49E2A1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544611" y="4923945"/>
                  <a:ext cx="3128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A9481BE-88AA-4175-8AC9-AFF3EDF55A74}"/>
                    </a:ext>
                  </a:extLst>
                </p14:cNvPr>
                <p14:cNvContentPartPr/>
                <p14:nvPr/>
              </p14:nvContentPartPr>
              <p14:xfrm>
                <a:off x="6536331" y="5106105"/>
                <a:ext cx="285480" cy="45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A9481BE-88AA-4175-8AC9-AFF3EDF55A7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518331" y="5088105"/>
                  <a:ext cx="3211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4946B7A-55EC-431B-A6AF-EFF903AB1F68}"/>
                    </a:ext>
                  </a:extLst>
                </p14:cNvPr>
                <p14:cNvContentPartPr/>
                <p14:nvPr/>
              </p14:nvContentPartPr>
              <p14:xfrm>
                <a:off x="6855291" y="4904505"/>
                <a:ext cx="361440" cy="486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4946B7A-55EC-431B-A6AF-EFF903AB1F6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837651" y="4886505"/>
                  <a:ext cx="3970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D76D431-E946-4389-B382-D413325B8723}"/>
                    </a:ext>
                  </a:extLst>
                </p14:cNvPr>
                <p14:cNvContentPartPr/>
                <p14:nvPr/>
              </p14:nvContentPartPr>
              <p14:xfrm>
                <a:off x="7758171" y="4844385"/>
                <a:ext cx="728640" cy="360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D76D431-E946-4389-B382-D413325B872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740531" y="4826385"/>
                  <a:ext cx="7642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E2A35B6-8A6E-4D32-88B0-B21A47FDEF05}"/>
                    </a:ext>
                  </a:extLst>
                </p14:cNvPr>
                <p14:cNvContentPartPr/>
                <p14:nvPr/>
              </p14:nvContentPartPr>
              <p14:xfrm>
                <a:off x="7685811" y="4776345"/>
                <a:ext cx="360" cy="3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E2A35B6-8A6E-4D32-88B0-B21A47FDEF0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68171" y="47583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77DA956-B580-4389-92D8-D47C68C264B3}"/>
                    </a:ext>
                  </a:extLst>
                </p14:cNvPr>
                <p14:cNvContentPartPr/>
                <p14:nvPr/>
              </p14:nvContentPartPr>
              <p14:xfrm>
                <a:off x="9025371" y="4399785"/>
                <a:ext cx="662400" cy="502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77DA956-B580-4389-92D8-D47C68C264B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007731" y="4381785"/>
                  <a:ext cx="6980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E2148AF-26BA-4DDB-BE0B-04AFE7A44C25}"/>
                    </a:ext>
                  </a:extLst>
                </p14:cNvPr>
                <p14:cNvContentPartPr/>
                <p14:nvPr/>
              </p14:nvContentPartPr>
              <p14:xfrm>
                <a:off x="9714051" y="4586985"/>
                <a:ext cx="387720" cy="257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E2148AF-26BA-4DDB-BE0B-04AFE7A44C2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696051" y="4569345"/>
                  <a:ext cx="4233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7860E97-4C53-4FB5-A437-AF8D637D5798}"/>
                    </a:ext>
                  </a:extLst>
                </p14:cNvPr>
                <p14:cNvContentPartPr/>
                <p14:nvPr/>
              </p14:nvContentPartPr>
              <p14:xfrm>
                <a:off x="10238931" y="4463145"/>
                <a:ext cx="350640" cy="1832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7860E97-4C53-4FB5-A437-AF8D637D579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220931" y="4445145"/>
                  <a:ext cx="386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77A0F87-B7B6-4DBF-86C1-6D4B197E39E5}"/>
                    </a:ext>
                  </a:extLst>
                </p14:cNvPr>
                <p14:cNvContentPartPr/>
                <p14:nvPr/>
              </p14:nvContentPartPr>
              <p14:xfrm>
                <a:off x="10510371" y="4206825"/>
                <a:ext cx="624960" cy="475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77A0F87-B7B6-4DBF-86C1-6D4B197E39E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492731" y="4188825"/>
                  <a:ext cx="66060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ACB9CB7-09E6-4EBD-AD95-EBE7CC8548F1}"/>
                    </a:ext>
                  </a:extLst>
                </p14:cNvPr>
                <p14:cNvContentPartPr/>
                <p14:nvPr/>
              </p14:nvContentPartPr>
              <p14:xfrm>
                <a:off x="10517211" y="4399785"/>
                <a:ext cx="247320" cy="219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ACB9CB7-09E6-4EBD-AD95-EBE7CC8548F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499211" y="4381785"/>
                  <a:ext cx="282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3679E34-28C5-463D-9D3E-4544F7B26439}"/>
                    </a:ext>
                  </a:extLst>
                </p14:cNvPr>
                <p14:cNvContentPartPr/>
                <p14:nvPr/>
              </p14:nvContentPartPr>
              <p14:xfrm>
                <a:off x="11153691" y="4380345"/>
                <a:ext cx="145440" cy="117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3679E34-28C5-463D-9D3E-4544F7B2643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135691" y="4362705"/>
                  <a:ext cx="181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D28DB7B-5F03-4EDB-B89D-C7F01A6B54FB}"/>
                    </a:ext>
                  </a:extLst>
                </p14:cNvPr>
                <p14:cNvContentPartPr/>
                <p14:nvPr/>
              </p14:nvContentPartPr>
              <p14:xfrm>
                <a:off x="11317491" y="4070385"/>
                <a:ext cx="570600" cy="417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D28DB7B-5F03-4EDB-B89D-C7F01A6B54F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299851" y="4052385"/>
                  <a:ext cx="6062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607FBD2-C719-40BC-BBB8-66143CACFA40}"/>
                    </a:ext>
                  </a:extLst>
                </p14:cNvPr>
                <p14:cNvContentPartPr/>
                <p14:nvPr/>
              </p14:nvContentPartPr>
              <p14:xfrm>
                <a:off x="6463971" y="5767785"/>
                <a:ext cx="581040" cy="351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607FBD2-C719-40BC-BBB8-66143CACFA4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46331" y="5749785"/>
                  <a:ext cx="6166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9526A62-1D95-41B0-BA9D-9C678A58A481}"/>
                    </a:ext>
                  </a:extLst>
                </p14:cNvPr>
                <p14:cNvContentPartPr/>
                <p14:nvPr/>
              </p14:nvContentPartPr>
              <p14:xfrm>
                <a:off x="7179291" y="5911425"/>
                <a:ext cx="54720" cy="80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9526A62-1D95-41B0-BA9D-9C678A58A48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161291" y="5893785"/>
                  <a:ext cx="90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5E62324-F030-4529-B566-B5E2668758EB}"/>
                    </a:ext>
                  </a:extLst>
                </p14:cNvPr>
                <p14:cNvContentPartPr/>
                <p14:nvPr/>
              </p14:nvContentPartPr>
              <p14:xfrm>
                <a:off x="7070211" y="5699745"/>
                <a:ext cx="360" cy="3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5E62324-F030-4529-B566-B5E2668758E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52571" y="56817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6572062-A5AE-4A2B-917A-809ED4F874C5}"/>
                    </a:ext>
                  </a:extLst>
                </p14:cNvPr>
                <p14:cNvContentPartPr/>
                <p14:nvPr/>
              </p14:nvContentPartPr>
              <p14:xfrm>
                <a:off x="7290531" y="5666985"/>
                <a:ext cx="127800" cy="3913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6572062-A5AE-4A2B-917A-809ED4F874C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272531" y="5649345"/>
                  <a:ext cx="1634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970598E-5E5A-4DAF-B323-F5640433E81D}"/>
                    </a:ext>
                  </a:extLst>
                </p14:cNvPr>
                <p14:cNvContentPartPr/>
                <p14:nvPr/>
              </p14:nvContentPartPr>
              <p14:xfrm>
                <a:off x="7378371" y="5621985"/>
                <a:ext cx="451080" cy="389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970598E-5E5A-4DAF-B323-F5640433E81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360371" y="5603985"/>
                  <a:ext cx="4867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81F97CD-6F78-4616-9377-9B2ED4595BFB}"/>
                    </a:ext>
                  </a:extLst>
                </p14:cNvPr>
                <p14:cNvContentPartPr/>
                <p14:nvPr/>
              </p14:nvContentPartPr>
              <p14:xfrm>
                <a:off x="8048331" y="5911425"/>
                <a:ext cx="360" cy="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81F97CD-6F78-4616-9377-9B2ED4595BF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30331" y="58937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BA990D1-12A7-4DF3-8AFD-802909E376D7}"/>
                    </a:ext>
                  </a:extLst>
                </p14:cNvPr>
                <p14:cNvContentPartPr/>
                <p14:nvPr/>
              </p14:nvContentPartPr>
              <p14:xfrm>
                <a:off x="7387371" y="5749785"/>
                <a:ext cx="145800" cy="62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BA990D1-12A7-4DF3-8AFD-802909E376D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69371" y="5732145"/>
                  <a:ext cx="181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35DB773-665D-4A0F-8100-37BFC8ECA5D8}"/>
                    </a:ext>
                  </a:extLst>
                </p14:cNvPr>
                <p14:cNvContentPartPr/>
                <p14:nvPr/>
              </p14:nvContentPartPr>
              <p14:xfrm>
                <a:off x="8328771" y="5339025"/>
                <a:ext cx="191520" cy="559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35DB773-665D-4A0F-8100-37BFC8ECA5D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311131" y="5321025"/>
                  <a:ext cx="22716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BCEDC4B-18D4-4185-8C94-39BD6365F15D}"/>
                    </a:ext>
                  </a:extLst>
                </p14:cNvPr>
                <p14:cNvContentPartPr/>
                <p14:nvPr/>
              </p14:nvContentPartPr>
              <p14:xfrm>
                <a:off x="8603451" y="5576625"/>
                <a:ext cx="204840" cy="220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BCEDC4B-18D4-4185-8C94-39BD6365F15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85451" y="5558625"/>
                  <a:ext cx="240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5756683-1E07-475F-B8FD-3A3057F2DE77}"/>
                    </a:ext>
                  </a:extLst>
                </p14:cNvPr>
                <p14:cNvContentPartPr/>
                <p14:nvPr/>
              </p14:nvContentPartPr>
              <p14:xfrm>
                <a:off x="8935371" y="5201865"/>
                <a:ext cx="347040" cy="419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5756683-1E07-475F-B8FD-3A3057F2DE7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917731" y="5184225"/>
                  <a:ext cx="3826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2A610F7-0046-49F1-9F69-37B4773AFA6D}"/>
                    </a:ext>
                  </a:extLst>
                </p14:cNvPr>
                <p14:cNvContentPartPr/>
                <p14:nvPr/>
              </p14:nvContentPartPr>
              <p14:xfrm>
                <a:off x="9368811" y="5039865"/>
                <a:ext cx="673920" cy="576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2A610F7-0046-49F1-9F69-37B4773AFA6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350811" y="5021865"/>
                  <a:ext cx="70956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F8B6AB5-0AA0-4769-9F41-0A8FA9BE8995}"/>
                    </a:ext>
                  </a:extLst>
                </p14:cNvPr>
                <p14:cNvContentPartPr/>
                <p14:nvPr/>
              </p14:nvContentPartPr>
              <p14:xfrm>
                <a:off x="10114731" y="4993425"/>
                <a:ext cx="235080" cy="509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F8B6AB5-0AA0-4769-9F41-0A8FA9BE899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096731" y="4975785"/>
                  <a:ext cx="27072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FA21958-F859-45F3-A7B9-399501357B84}"/>
                    </a:ext>
                  </a:extLst>
                </p14:cNvPr>
                <p14:cNvContentPartPr/>
                <p14:nvPr/>
              </p14:nvContentPartPr>
              <p14:xfrm>
                <a:off x="10480491" y="4974705"/>
                <a:ext cx="254160" cy="403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FA21958-F859-45F3-A7B9-399501357B8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462491" y="4956705"/>
                  <a:ext cx="2898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AA5358D-5740-4B12-B4EF-525817704809}"/>
                    </a:ext>
                  </a:extLst>
                </p14:cNvPr>
                <p14:cNvContentPartPr/>
                <p14:nvPr/>
              </p14:nvContentPartPr>
              <p14:xfrm>
                <a:off x="10636011" y="5114745"/>
                <a:ext cx="371520" cy="2710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AA5358D-5740-4B12-B4EF-52581770480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618371" y="5097105"/>
                  <a:ext cx="4071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74C4C87-FBA3-46DB-B65A-5ED4E54B3A9A}"/>
                    </a:ext>
                  </a:extLst>
                </p14:cNvPr>
                <p14:cNvContentPartPr/>
                <p14:nvPr/>
              </p14:nvContentPartPr>
              <p14:xfrm>
                <a:off x="10999611" y="4969665"/>
                <a:ext cx="297360" cy="244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74C4C87-FBA3-46DB-B65A-5ED4E54B3A9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981611" y="4952025"/>
                  <a:ext cx="333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39E308B-175D-4886-B724-BC822EA7BC11}"/>
                    </a:ext>
                  </a:extLst>
                </p14:cNvPr>
                <p14:cNvContentPartPr/>
                <p14:nvPr/>
              </p14:nvContentPartPr>
              <p14:xfrm>
                <a:off x="11289051" y="4734585"/>
                <a:ext cx="199440" cy="290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39E308B-175D-4886-B724-BC822EA7BC1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71051" y="4716945"/>
                  <a:ext cx="2350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6BC39AC-CB04-416F-AEA2-283B42517592}"/>
                    </a:ext>
                  </a:extLst>
                </p14:cNvPr>
                <p14:cNvContentPartPr/>
                <p14:nvPr/>
              </p14:nvContentPartPr>
              <p14:xfrm>
                <a:off x="11189691" y="4824945"/>
                <a:ext cx="262800" cy="74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6BC39AC-CB04-416F-AEA2-283B4251759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172051" y="4806945"/>
                  <a:ext cx="298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79DCC4F-C86B-4224-B6BC-7D7D3414AAEA}"/>
                    </a:ext>
                  </a:extLst>
                </p14:cNvPr>
                <p14:cNvContentPartPr/>
                <p14:nvPr/>
              </p14:nvContentPartPr>
              <p14:xfrm>
                <a:off x="11624211" y="4668345"/>
                <a:ext cx="178200" cy="386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79DCC4F-C86B-4224-B6BC-7D7D3414AAE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606571" y="4650345"/>
                  <a:ext cx="213840" cy="42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6707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0542D3-23DA-452F-8A7F-B6E8D754DC65}"/>
                  </a:ext>
                </a:extLst>
              </p14:cNvPr>
              <p14:cNvContentPartPr/>
              <p14:nvPr/>
            </p14:nvContentPartPr>
            <p14:xfrm>
              <a:off x="823491" y="244305"/>
              <a:ext cx="948600" cy="563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0542D3-23DA-452F-8A7F-B6E8D754DC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5491" y="208665"/>
                <a:ext cx="98424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9B76BC-B57A-41C8-B8A8-A6383E3E7736}"/>
                  </a:ext>
                </a:extLst>
              </p14:cNvPr>
              <p14:cNvContentPartPr/>
              <p14:nvPr/>
            </p14:nvContentPartPr>
            <p14:xfrm>
              <a:off x="1855611" y="316305"/>
              <a:ext cx="386640" cy="417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9B76BC-B57A-41C8-B8A8-A6383E3E77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7971" y="280665"/>
                <a:ext cx="42228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77AD1D-4F5A-4E30-80AA-B05A34C1FB41}"/>
                  </a:ext>
                </a:extLst>
              </p14:cNvPr>
              <p14:cNvContentPartPr/>
              <p14:nvPr/>
            </p14:nvContentPartPr>
            <p14:xfrm>
              <a:off x="2288691" y="349425"/>
              <a:ext cx="231120" cy="442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77AD1D-4F5A-4E30-80AA-B05A34C1FB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1051" y="313785"/>
                <a:ext cx="2667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0504A1-A9B5-4E56-89C2-AC044537F382}"/>
                  </a:ext>
                </a:extLst>
              </p14:cNvPr>
              <p14:cNvContentPartPr/>
              <p14:nvPr/>
            </p14:nvContentPartPr>
            <p14:xfrm>
              <a:off x="2435211" y="343665"/>
              <a:ext cx="683280" cy="410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0504A1-A9B5-4E56-89C2-AC044537F3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17211" y="307665"/>
                <a:ext cx="71892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FCBCE56-71DA-444D-B5D6-488C916921F7}"/>
                  </a:ext>
                </a:extLst>
              </p14:cNvPr>
              <p14:cNvContentPartPr/>
              <p14:nvPr/>
            </p14:nvContentPartPr>
            <p14:xfrm>
              <a:off x="2452851" y="455985"/>
              <a:ext cx="290520" cy="114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FCBCE56-71DA-444D-B5D6-488C916921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35211" y="419985"/>
                <a:ext cx="3261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3C3265-A1DF-43ED-B097-0234E96B28ED}"/>
                  </a:ext>
                </a:extLst>
              </p14:cNvPr>
              <p14:cNvContentPartPr/>
              <p14:nvPr/>
            </p14:nvContentPartPr>
            <p14:xfrm>
              <a:off x="3216411" y="469665"/>
              <a:ext cx="232200" cy="244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3C3265-A1DF-43ED-B097-0234E96B28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8411" y="434025"/>
                <a:ext cx="2678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41251F2-D4AB-42D8-BFAA-4DB2449FA178}"/>
                  </a:ext>
                </a:extLst>
              </p14:cNvPr>
              <p14:cNvContentPartPr/>
              <p14:nvPr/>
            </p14:nvContentPartPr>
            <p14:xfrm>
              <a:off x="3728691" y="317745"/>
              <a:ext cx="699480" cy="349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41251F2-D4AB-42D8-BFAA-4DB2449FA1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11051" y="281745"/>
                <a:ext cx="73512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3B0E68-51EF-4DB5-B480-1576C547B02A}"/>
                  </a:ext>
                </a:extLst>
              </p14:cNvPr>
              <p14:cNvContentPartPr/>
              <p14:nvPr/>
            </p14:nvContentPartPr>
            <p14:xfrm>
              <a:off x="3858651" y="274545"/>
              <a:ext cx="75240" cy="120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3B0E68-51EF-4DB5-B480-1576C547B02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40651" y="238905"/>
                <a:ext cx="1108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6314045-2358-420E-B10B-CA445ED1ECE2}"/>
                  </a:ext>
                </a:extLst>
              </p14:cNvPr>
              <p14:cNvContentPartPr/>
              <p14:nvPr/>
            </p14:nvContentPartPr>
            <p14:xfrm>
              <a:off x="4977891" y="64665"/>
              <a:ext cx="706680" cy="742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6314045-2358-420E-B10B-CA445ED1EC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60251" y="28665"/>
                <a:ext cx="74232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30116A4-318C-472E-BF27-BB1053DB2381}"/>
                  </a:ext>
                </a:extLst>
              </p14:cNvPr>
              <p14:cNvContentPartPr/>
              <p14:nvPr/>
            </p14:nvContentPartPr>
            <p14:xfrm>
              <a:off x="5486211" y="553131"/>
              <a:ext cx="127800" cy="44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30116A4-318C-472E-BF27-BB1053DB23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68211" y="517131"/>
                <a:ext cx="1634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0391D79-D95E-4447-B1D1-9142652D37AD}"/>
                  </a:ext>
                </a:extLst>
              </p14:cNvPr>
              <p14:cNvContentPartPr/>
              <p14:nvPr/>
            </p14:nvContentPartPr>
            <p14:xfrm>
              <a:off x="6192171" y="289251"/>
              <a:ext cx="616680" cy="579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0391D79-D95E-4447-B1D1-9142652D37A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74531" y="253611"/>
                <a:ext cx="65232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E74C161-E5D9-499C-B396-DB50BB4EF787}"/>
                  </a:ext>
                </a:extLst>
              </p14:cNvPr>
              <p14:cNvContentPartPr/>
              <p14:nvPr/>
            </p14:nvContentPartPr>
            <p14:xfrm>
              <a:off x="7203771" y="198891"/>
              <a:ext cx="702360" cy="653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E74C161-E5D9-499C-B396-DB50BB4EF7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85771" y="163251"/>
                <a:ext cx="73800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8245EB-037E-4B93-80A7-1405E6306CBA}"/>
                  </a:ext>
                </a:extLst>
              </p14:cNvPr>
              <p14:cNvContentPartPr/>
              <p14:nvPr/>
            </p14:nvContentPartPr>
            <p14:xfrm>
              <a:off x="8282691" y="269811"/>
              <a:ext cx="479520" cy="410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8245EB-037E-4B93-80A7-1405E6306C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64691" y="233811"/>
                <a:ext cx="5151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2E0D793-13A3-457E-A0BE-AC5FDF772752}"/>
                  </a:ext>
                </a:extLst>
              </p14:cNvPr>
              <p14:cNvContentPartPr/>
              <p14:nvPr/>
            </p14:nvContentPartPr>
            <p14:xfrm>
              <a:off x="8310771" y="457731"/>
              <a:ext cx="241920" cy="21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2E0D793-13A3-457E-A0BE-AC5FDF7727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92771" y="422091"/>
                <a:ext cx="277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BC59B66-3FD5-4647-8B74-6A2CF96AB495}"/>
                  </a:ext>
                </a:extLst>
              </p14:cNvPr>
              <p14:cNvContentPartPr/>
              <p14:nvPr/>
            </p14:nvContentPartPr>
            <p14:xfrm>
              <a:off x="8745291" y="354771"/>
              <a:ext cx="516960" cy="208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BC59B66-3FD5-4647-8B74-6A2CF96AB4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27651" y="318771"/>
                <a:ext cx="5526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8B49AAF-E8B3-4604-8219-184FDB2F0173}"/>
                  </a:ext>
                </a:extLst>
              </p14:cNvPr>
              <p14:cNvContentPartPr/>
              <p14:nvPr/>
            </p14:nvContentPartPr>
            <p14:xfrm>
              <a:off x="9360171" y="388611"/>
              <a:ext cx="366480" cy="280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8B49AAF-E8B3-4604-8219-184FDB2F017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42531" y="352611"/>
                <a:ext cx="4021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81CDF45-2B40-4C93-98C1-190BB1659722}"/>
                  </a:ext>
                </a:extLst>
              </p14:cNvPr>
              <p14:cNvContentPartPr/>
              <p14:nvPr/>
            </p14:nvContentPartPr>
            <p14:xfrm>
              <a:off x="9623331" y="217251"/>
              <a:ext cx="298440" cy="254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81CDF45-2B40-4C93-98C1-190BB165972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05331" y="181251"/>
                <a:ext cx="3340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F764D7B-089C-46A0-8E78-F2FDF7AD6AEC}"/>
                  </a:ext>
                </a:extLst>
              </p14:cNvPr>
              <p14:cNvContentPartPr/>
              <p14:nvPr/>
            </p14:nvContentPartPr>
            <p14:xfrm>
              <a:off x="9967491" y="269091"/>
              <a:ext cx="510120" cy="954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F764D7B-089C-46A0-8E78-F2FDF7AD6AE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949851" y="233091"/>
                <a:ext cx="545760" cy="10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4207466-C88F-49EB-8746-7FF70BD6555C}"/>
                  </a:ext>
                </a:extLst>
              </p14:cNvPr>
              <p14:cNvContentPartPr/>
              <p14:nvPr/>
            </p14:nvContentPartPr>
            <p14:xfrm>
              <a:off x="10465371" y="268731"/>
              <a:ext cx="442080" cy="420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4207466-C88F-49EB-8746-7FF70BD6555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47731" y="233091"/>
                <a:ext cx="47772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BA185CE-2EAB-48C1-B65A-BFDD6B5909B9}"/>
                  </a:ext>
                </a:extLst>
              </p14:cNvPr>
              <p14:cNvContentPartPr/>
              <p14:nvPr/>
            </p14:nvContentPartPr>
            <p14:xfrm>
              <a:off x="10972611" y="370611"/>
              <a:ext cx="36360" cy="71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BA185CE-2EAB-48C1-B65A-BFDD6B5909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54611" y="334971"/>
                <a:ext cx="720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D7D11AD-1A49-4F88-B607-683C7566C8DA}"/>
                  </a:ext>
                </a:extLst>
              </p14:cNvPr>
              <p14:cNvContentPartPr/>
              <p14:nvPr/>
            </p14:nvContentPartPr>
            <p14:xfrm>
              <a:off x="10737171" y="35811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D7D11AD-1A49-4F88-B607-683C7566C8D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719171" y="-18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F7FA589-B47F-4065-9278-4FBD84458F03}"/>
                  </a:ext>
                </a:extLst>
              </p14:cNvPr>
              <p14:cNvContentPartPr/>
              <p14:nvPr/>
            </p14:nvContentPartPr>
            <p14:xfrm>
              <a:off x="11144331" y="243784"/>
              <a:ext cx="324720" cy="305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F7FA589-B47F-4065-9278-4FBD84458F0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126331" y="208144"/>
                <a:ext cx="3603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1F93A98-B684-4A7E-951B-11A5F4870D9A}"/>
                  </a:ext>
                </a:extLst>
              </p14:cNvPr>
              <p14:cNvContentPartPr/>
              <p14:nvPr/>
            </p14:nvContentPartPr>
            <p14:xfrm>
              <a:off x="732771" y="823744"/>
              <a:ext cx="10893600" cy="462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1F93A98-B684-4A7E-951B-11A5F4870D9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5131" y="787744"/>
                <a:ext cx="1092924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6EA4388-326A-4082-9242-6C819D3C30C6}"/>
                  </a:ext>
                </a:extLst>
              </p14:cNvPr>
              <p14:cNvContentPartPr/>
              <p14:nvPr/>
            </p14:nvContentPartPr>
            <p14:xfrm>
              <a:off x="298251" y="2281024"/>
              <a:ext cx="171720" cy="176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6EA4388-326A-4082-9242-6C819D3C30C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0611" y="2245384"/>
                <a:ext cx="2073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55306C1-84C8-44A9-B884-9D4AB878B333}"/>
                  </a:ext>
                </a:extLst>
              </p14:cNvPr>
              <p14:cNvContentPartPr/>
              <p14:nvPr/>
            </p14:nvContentPartPr>
            <p14:xfrm>
              <a:off x="506691" y="2054584"/>
              <a:ext cx="634680" cy="688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55306C1-84C8-44A9-B884-9D4AB878B33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8691" y="2018944"/>
                <a:ext cx="67032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1F97E40-2491-4FBA-A5CA-5B6721380E46}"/>
                  </a:ext>
                </a:extLst>
              </p14:cNvPr>
              <p14:cNvContentPartPr/>
              <p14:nvPr/>
            </p14:nvContentPartPr>
            <p14:xfrm>
              <a:off x="1276371" y="2016424"/>
              <a:ext cx="623880" cy="610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1F97E40-2491-4FBA-A5CA-5B6721380E4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58731" y="1980424"/>
                <a:ext cx="65952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E8322E9-A5AA-4C1B-B92D-23AAC97E722A}"/>
                  </a:ext>
                </a:extLst>
              </p14:cNvPr>
              <p14:cNvContentPartPr/>
              <p14:nvPr/>
            </p14:nvContentPartPr>
            <p14:xfrm>
              <a:off x="2009691" y="2290024"/>
              <a:ext cx="79560" cy="235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E8322E9-A5AA-4C1B-B92D-23AAC97E722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91691" y="2254384"/>
                <a:ext cx="1152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CF22E6-8C04-4E9B-8627-7403AD5F76E1}"/>
                  </a:ext>
                </a:extLst>
              </p14:cNvPr>
              <p14:cNvContentPartPr/>
              <p14:nvPr/>
            </p14:nvContentPartPr>
            <p14:xfrm>
              <a:off x="1846611" y="2105344"/>
              <a:ext cx="360" cy="3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CF22E6-8C04-4E9B-8627-7403AD5F76E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28971" y="206970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3796237-D731-4E73-A45D-EA34794E1492}"/>
                  </a:ext>
                </a:extLst>
              </p14:cNvPr>
              <p14:cNvContentPartPr/>
              <p14:nvPr/>
            </p14:nvContentPartPr>
            <p14:xfrm>
              <a:off x="2244771" y="2169784"/>
              <a:ext cx="351720" cy="383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3796237-D731-4E73-A45D-EA34794E149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227131" y="2133784"/>
                <a:ext cx="38736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958717F-D4FF-4F2B-9EF2-A474D67C0072}"/>
                  </a:ext>
                </a:extLst>
              </p14:cNvPr>
              <p14:cNvContentPartPr/>
              <p14:nvPr/>
            </p14:nvContentPartPr>
            <p14:xfrm>
              <a:off x="2557251" y="1523944"/>
              <a:ext cx="2167200" cy="1320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958717F-D4FF-4F2B-9EF2-A474D67C007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539611" y="1488304"/>
                <a:ext cx="2202840" cy="13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2C211C3-BC2D-4192-8A86-73C2C96306FA}"/>
                  </a:ext>
                </a:extLst>
              </p14:cNvPr>
              <p14:cNvContentPartPr/>
              <p14:nvPr/>
            </p14:nvContentPartPr>
            <p14:xfrm>
              <a:off x="5431491" y="1701784"/>
              <a:ext cx="377280" cy="498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2C211C3-BC2D-4192-8A86-73C2C96306F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413851" y="1666144"/>
                <a:ext cx="41292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0405FAB-7228-4531-B0D5-92D86EE6A551}"/>
                  </a:ext>
                </a:extLst>
              </p14:cNvPr>
              <p14:cNvContentPartPr/>
              <p14:nvPr/>
            </p14:nvContentPartPr>
            <p14:xfrm>
              <a:off x="5999931" y="1634824"/>
              <a:ext cx="1158120" cy="693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0405FAB-7228-4531-B0D5-92D86EE6A55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981931" y="1599184"/>
                <a:ext cx="119376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9195D87-DDA5-4892-9F58-3430A6BB06E3}"/>
                  </a:ext>
                </a:extLst>
              </p14:cNvPr>
              <p14:cNvContentPartPr/>
              <p14:nvPr/>
            </p14:nvContentPartPr>
            <p14:xfrm>
              <a:off x="7204491" y="1926784"/>
              <a:ext cx="238320" cy="246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9195D87-DDA5-4892-9F58-3430A6BB06E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186491" y="1891144"/>
                <a:ext cx="2739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B657C7E-D75E-4A91-AB2F-F3C0F0CA260E}"/>
                  </a:ext>
                </a:extLst>
              </p14:cNvPr>
              <p14:cNvContentPartPr/>
              <p14:nvPr/>
            </p14:nvContentPartPr>
            <p14:xfrm>
              <a:off x="7912611" y="1737784"/>
              <a:ext cx="236880" cy="421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B657C7E-D75E-4A91-AB2F-F3C0F0CA260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894611" y="1701784"/>
                <a:ext cx="272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CDB20ED-FE35-43A4-8B94-2009E6C6F7EE}"/>
                  </a:ext>
                </a:extLst>
              </p14:cNvPr>
              <p14:cNvContentPartPr/>
              <p14:nvPr/>
            </p14:nvContentPartPr>
            <p14:xfrm>
              <a:off x="7803531" y="1718704"/>
              <a:ext cx="526320" cy="438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CDB20ED-FE35-43A4-8B94-2009E6C6F7E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785891" y="1682704"/>
                <a:ext cx="56196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4894916-3E3A-4483-A639-593A5FBC2075}"/>
                  </a:ext>
                </a:extLst>
              </p14:cNvPr>
              <p14:cNvContentPartPr/>
              <p14:nvPr/>
            </p14:nvContentPartPr>
            <p14:xfrm>
              <a:off x="8407971" y="1671904"/>
              <a:ext cx="500760" cy="375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4894916-3E3A-4483-A639-593A5FBC207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389971" y="1635904"/>
                <a:ext cx="53640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CB7CEA8-A3F9-4D5D-9C66-F678399A0E43}"/>
                  </a:ext>
                </a:extLst>
              </p14:cNvPr>
              <p14:cNvContentPartPr/>
              <p14:nvPr/>
            </p14:nvContentPartPr>
            <p14:xfrm>
              <a:off x="8980371" y="1645624"/>
              <a:ext cx="600840" cy="266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CB7CEA8-A3F9-4D5D-9C66-F678399A0E4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962371" y="1609984"/>
                <a:ext cx="6364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7A78802-27A4-4A1C-8E02-8D80E8D16691}"/>
                  </a:ext>
                </a:extLst>
              </p14:cNvPr>
              <p14:cNvContentPartPr/>
              <p14:nvPr/>
            </p14:nvContentPartPr>
            <p14:xfrm>
              <a:off x="9641331" y="1501264"/>
              <a:ext cx="620640" cy="237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7A78802-27A4-4A1C-8E02-8D80E8D1669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623691" y="1465624"/>
                <a:ext cx="6562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E4401A1-3908-4B21-BC58-401FD1A60721}"/>
                  </a:ext>
                </a:extLst>
              </p14:cNvPr>
              <p14:cNvContentPartPr/>
              <p14:nvPr/>
            </p14:nvContentPartPr>
            <p14:xfrm>
              <a:off x="10358811" y="1230184"/>
              <a:ext cx="303840" cy="599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E4401A1-3908-4B21-BC58-401FD1A6072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340811" y="1194544"/>
                <a:ext cx="33948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042B704-A22A-438D-97CB-F23FBB2DB1DD}"/>
                  </a:ext>
                </a:extLst>
              </p14:cNvPr>
              <p14:cNvContentPartPr/>
              <p14:nvPr/>
            </p14:nvContentPartPr>
            <p14:xfrm>
              <a:off x="10651491" y="1419184"/>
              <a:ext cx="232560" cy="365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042B704-A22A-438D-97CB-F23FBB2DB1D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633491" y="1383184"/>
                <a:ext cx="26820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422927C-C67B-4617-A9CF-8951D8C95097}"/>
                  </a:ext>
                </a:extLst>
              </p14:cNvPr>
              <p14:cNvContentPartPr/>
              <p14:nvPr/>
            </p14:nvContentPartPr>
            <p14:xfrm>
              <a:off x="10941651" y="1429984"/>
              <a:ext cx="254160" cy="454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422927C-C67B-4617-A9CF-8951D8C9509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924011" y="1394344"/>
                <a:ext cx="28980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15DB46C-E7D8-4CEF-A6B4-178FFAB85BF5}"/>
                  </a:ext>
                </a:extLst>
              </p14:cNvPr>
              <p14:cNvContentPartPr/>
              <p14:nvPr/>
            </p14:nvContentPartPr>
            <p14:xfrm>
              <a:off x="11298411" y="1611064"/>
              <a:ext cx="55440" cy="155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15DB46C-E7D8-4CEF-A6B4-178FFAB85BF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280411" y="1575424"/>
                <a:ext cx="910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6CED835-B9E0-4225-9276-541FB4B7F839}"/>
                  </a:ext>
                </a:extLst>
              </p14:cNvPr>
              <p14:cNvContentPartPr/>
              <p14:nvPr/>
            </p14:nvContentPartPr>
            <p14:xfrm>
              <a:off x="11307411" y="1420984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6CED835-B9E0-4225-9276-541FB4B7F83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289771" y="13849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E890450-68A1-4C52-B260-CD36CCA9B3A6}"/>
                  </a:ext>
                </a:extLst>
              </p14:cNvPr>
              <p14:cNvContentPartPr/>
              <p14:nvPr/>
            </p14:nvContentPartPr>
            <p14:xfrm>
              <a:off x="11416131" y="1176544"/>
              <a:ext cx="210600" cy="464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E890450-68A1-4C52-B260-CD36CCA9B3A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398131" y="1140904"/>
                <a:ext cx="24624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4865AAA-633D-4668-8224-43146D93FFC1}"/>
                  </a:ext>
                </a:extLst>
              </p14:cNvPr>
              <p14:cNvContentPartPr/>
              <p14:nvPr/>
            </p14:nvContentPartPr>
            <p14:xfrm>
              <a:off x="11431971" y="1431784"/>
              <a:ext cx="157320" cy="35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4865AAA-633D-4668-8224-43146D93FFC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413971" y="1395784"/>
                <a:ext cx="1929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8B1A0B-545E-4AFE-9B96-B0014D700E3E}"/>
                  </a:ext>
                </a:extLst>
              </p14:cNvPr>
              <p14:cNvContentPartPr/>
              <p14:nvPr/>
            </p14:nvContentPartPr>
            <p14:xfrm>
              <a:off x="11732931" y="1412704"/>
              <a:ext cx="38880" cy="70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8B1A0B-545E-4AFE-9B96-B0014D700E3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714931" y="1377064"/>
                <a:ext cx="745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47798EB-CE87-4ED8-BC33-7A89F2DAD293}"/>
                  </a:ext>
                </a:extLst>
              </p14:cNvPr>
              <p14:cNvContentPartPr/>
              <p14:nvPr/>
            </p14:nvContentPartPr>
            <p14:xfrm>
              <a:off x="11596851" y="1212904"/>
              <a:ext cx="39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47798EB-CE87-4ED8-BC33-7A89F2DAD29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579211" y="1176904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94140CF-D321-4590-B80C-B9F0640F8CBE}"/>
                  </a:ext>
                </a:extLst>
              </p14:cNvPr>
              <p14:cNvContentPartPr/>
              <p14:nvPr/>
            </p14:nvContentPartPr>
            <p14:xfrm>
              <a:off x="11833731" y="1375624"/>
              <a:ext cx="173520" cy="154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94140CF-D321-4590-B80C-B9F0640F8CB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815731" y="1339984"/>
                <a:ext cx="2091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A4D56A5-DA27-4E05-A48E-B4E2A0D8997A}"/>
                  </a:ext>
                </a:extLst>
              </p14:cNvPr>
              <p14:cNvContentPartPr/>
              <p14:nvPr/>
            </p14:nvContentPartPr>
            <p14:xfrm>
              <a:off x="11669571" y="1667584"/>
              <a:ext cx="213120" cy="83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A4D56A5-DA27-4E05-A48E-B4E2A0D8997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1651571" y="1631944"/>
                <a:ext cx="2487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9013260-1ACB-4696-83E9-350645AF29B1}"/>
                  </a:ext>
                </a:extLst>
              </p14:cNvPr>
              <p14:cNvContentPartPr/>
              <p14:nvPr/>
            </p14:nvContentPartPr>
            <p14:xfrm>
              <a:off x="8863011" y="2317384"/>
              <a:ext cx="729720" cy="172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9013260-1ACB-4696-83E9-350645AF29B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845011" y="2281384"/>
                <a:ext cx="7653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A1D169-251D-4DE9-B15E-F5614699DC1D}"/>
                  </a:ext>
                </a:extLst>
              </p14:cNvPr>
              <p14:cNvContentPartPr/>
              <p14:nvPr/>
            </p14:nvContentPartPr>
            <p14:xfrm>
              <a:off x="9740691" y="2234944"/>
              <a:ext cx="346320" cy="326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A1D169-251D-4DE9-B15E-F5614699DC1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723051" y="2198944"/>
                <a:ext cx="38196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F79C443-1553-4E30-8F28-09B245B4BFDB}"/>
                  </a:ext>
                </a:extLst>
              </p14:cNvPr>
              <p14:cNvContentPartPr/>
              <p14:nvPr/>
            </p14:nvContentPartPr>
            <p14:xfrm>
              <a:off x="10067211" y="2163304"/>
              <a:ext cx="187200" cy="389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F79C443-1553-4E30-8F28-09B245B4BFD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049211" y="2127664"/>
                <a:ext cx="22284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63A25D3-D86E-4177-A094-7A6A2FF6415A}"/>
                  </a:ext>
                </a:extLst>
              </p14:cNvPr>
              <p14:cNvContentPartPr/>
              <p14:nvPr/>
            </p14:nvContentPartPr>
            <p14:xfrm>
              <a:off x="10157931" y="2100304"/>
              <a:ext cx="390600" cy="334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63A25D3-D86E-4177-A094-7A6A2FF6415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139931" y="2064304"/>
                <a:ext cx="4262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BE69AF1-A9AC-46A9-9B60-C68E3E07C20F}"/>
                  </a:ext>
                </a:extLst>
              </p14:cNvPr>
              <p14:cNvContentPartPr/>
              <p14:nvPr/>
            </p14:nvContentPartPr>
            <p14:xfrm>
              <a:off x="10003851" y="2209024"/>
              <a:ext cx="273240" cy="181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BE69AF1-A9AC-46A9-9B60-C68E3E07C20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985851" y="2173024"/>
                <a:ext cx="308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4BB15D8-9380-48E6-A8AC-900F8D116BD3}"/>
                  </a:ext>
                </a:extLst>
              </p14:cNvPr>
              <p14:cNvContentPartPr/>
              <p14:nvPr/>
            </p14:nvContentPartPr>
            <p14:xfrm>
              <a:off x="10596051" y="2149264"/>
              <a:ext cx="207000" cy="178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4BB15D8-9380-48E6-A8AC-900F8D116BD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578411" y="2113264"/>
                <a:ext cx="2426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01DEE55-7C18-4CBF-AF38-B9F600BA3909}"/>
                  </a:ext>
                </a:extLst>
              </p14:cNvPr>
              <p14:cNvContentPartPr/>
              <p14:nvPr/>
            </p14:nvContentPartPr>
            <p14:xfrm>
              <a:off x="10934451" y="1859824"/>
              <a:ext cx="261360" cy="495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01DEE55-7C18-4CBF-AF38-B9F600BA390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916811" y="1823824"/>
                <a:ext cx="29700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B1181AC-417E-4807-9F6B-01EA6FEDE6C3}"/>
                  </a:ext>
                </a:extLst>
              </p14:cNvPr>
              <p14:cNvContentPartPr/>
              <p14:nvPr/>
            </p14:nvContentPartPr>
            <p14:xfrm>
              <a:off x="443331" y="3944224"/>
              <a:ext cx="733320" cy="857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B1181AC-417E-4807-9F6B-01EA6FEDE6C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25691" y="3908224"/>
                <a:ext cx="768960" cy="9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3881B6B-75BF-42D3-B594-FB131618E7CB}"/>
                  </a:ext>
                </a:extLst>
              </p14:cNvPr>
              <p14:cNvContentPartPr/>
              <p14:nvPr/>
            </p14:nvContentPartPr>
            <p14:xfrm>
              <a:off x="1040931" y="3838384"/>
              <a:ext cx="474480" cy="855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3881B6B-75BF-42D3-B594-FB131618E7C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22931" y="3802744"/>
                <a:ext cx="510120" cy="9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D7F0A3F-941F-4EE6-8FBD-0E067C278E8C}"/>
                  </a:ext>
                </a:extLst>
              </p14:cNvPr>
              <p14:cNvContentPartPr/>
              <p14:nvPr/>
            </p14:nvContentPartPr>
            <p14:xfrm>
              <a:off x="1565811" y="3895624"/>
              <a:ext cx="1173240" cy="736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D7F0A3F-941F-4EE6-8FBD-0E067C278E8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547811" y="3859624"/>
                <a:ext cx="120888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ADAE074-715A-431F-8380-0CD698E59F78}"/>
                  </a:ext>
                </a:extLst>
              </p14:cNvPr>
              <p14:cNvContentPartPr/>
              <p14:nvPr/>
            </p14:nvContentPartPr>
            <p14:xfrm>
              <a:off x="2803491" y="3776464"/>
              <a:ext cx="477000" cy="6012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ADAE074-715A-431F-8380-0CD698E59F7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785851" y="3740824"/>
                <a:ext cx="51264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55823CE-BF4E-4582-8145-5F724DC9DAFF}"/>
                  </a:ext>
                </a:extLst>
              </p14:cNvPr>
              <p14:cNvContentPartPr/>
              <p14:nvPr/>
            </p14:nvContentPartPr>
            <p14:xfrm>
              <a:off x="3205971" y="3044584"/>
              <a:ext cx="1510560" cy="1341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55823CE-BF4E-4582-8145-5F724DC9DAF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188331" y="3008944"/>
                <a:ext cx="154620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D290171-9ABC-4A4E-96AF-2761B13BC757}"/>
                  </a:ext>
                </a:extLst>
              </p14:cNvPr>
              <p14:cNvContentPartPr/>
              <p14:nvPr/>
            </p14:nvContentPartPr>
            <p14:xfrm>
              <a:off x="5292891" y="3430864"/>
              <a:ext cx="1145880" cy="6368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D290171-9ABC-4A4E-96AF-2761B13BC75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275251" y="3394864"/>
                <a:ext cx="1181520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641A759-E43F-4968-BB2E-291CF52B32A9}"/>
                  </a:ext>
                </a:extLst>
              </p14:cNvPr>
              <p14:cNvContentPartPr/>
              <p14:nvPr/>
            </p14:nvContentPartPr>
            <p14:xfrm>
              <a:off x="6479091" y="2858104"/>
              <a:ext cx="980280" cy="11728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641A759-E43F-4968-BB2E-291CF52B32A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461451" y="2822104"/>
                <a:ext cx="1015920" cy="12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23DF419-D02D-4BFD-9990-67858328CE45}"/>
                  </a:ext>
                </a:extLst>
              </p14:cNvPr>
              <p14:cNvContentPartPr/>
              <p14:nvPr/>
            </p14:nvContentPartPr>
            <p14:xfrm>
              <a:off x="7414731" y="2728864"/>
              <a:ext cx="588240" cy="798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23DF419-D02D-4BFD-9990-67858328CE45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396731" y="2693224"/>
                <a:ext cx="623880" cy="8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1038D86-BD1A-4826-BD06-98E9DE506EBB}"/>
                  </a:ext>
                </a:extLst>
              </p14:cNvPr>
              <p14:cNvContentPartPr/>
              <p14:nvPr/>
            </p14:nvContentPartPr>
            <p14:xfrm>
              <a:off x="7993971" y="3114064"/>
              <a:ext cx="163440" cy="308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1038D86-BD1A-4826-BD06-98E9DE506EB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975971" y="3078064"/>
                <a:ext cx="1990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D0DA453-7CBF-474D-99C4-9C8151FFCFEB}"/>
                  </a:ext>
                </a:extLst>
              </p14:cNvPr>
              <p14:cNvContentPartPr/>
              <p14:nvPr/>
            </p14:nvContentPartPr>
            <p14:xfrm>
              <a:off x="7903251" y="2688544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D0DA453-7CBF-474D-99C4-9C8151FFCFE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85251" y="265290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3A56AA1-55D7-4621-8E6B-23126532FC63}"/>
                  </a:ext>
                </a:extLst>
              </p14:cNvPr>
              <p14:cNvContentPartPr/>
              <p14:nvPr/>
            </p14:nvContentPartPr>
            <p14:xfrm>
              <a:off x="8184051" y="2606464"/>
              <a:ext cx="411480" cy="1111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3A56AA1-55D7-4621-8E6B-23126532FC6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166411" y="2570824"/>
                <a:ext cx="447120" cy="11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BD968DC-499A-4E2C-B894-A2AD16A22BB0}"/>
                  </a:ext>
                </a:extLst>
              </p14:cNvPr>
              <p14:cNvContentPartPr/>
              <p14:nvPr/>
            </p14:nvContentPartPr>
            <p14:xfrm>
              <a:off x="9098451" y="3229624"/>
              <a:ext cx="664920" cy="317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BD968DC-499A-4E2C-B894-A2AD16A22BB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80451" y="3193624"/>
                <a:ext cx="7005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D816C31-0CD1-43AB-B399-01FEBF4C7F2D}"/>
                  </a:ext>
                </a:extLst>
              </p14:cNvPr>
              <p14:cNvContentPartPr/>
              <p14:nvPr/>
            </p14:nvContentPartPr>
            <p14:xfrm>
              <a:off x="9834291" y="3121264"/>
              <a:ext cx="286200" cy="284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D816C31-0CD1-43AB-B399-01FEBF4C7F2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816291" y="3085624"/>
                <a:ext cx="3218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834AB09-CBF2-4B35-A491-683AF135F4C9}"/>
                  </a:ext>
                </a:extLst>
              </p14:cNvPr>
              <p14:cNvContentPartPr/>
              <p14:nvPr/>
            </p14:nvContentPartPr>
            <p14:xfrm>
              <a:off x="10157931" y="2932984"/>
              <a:ext cx="262440" cy="570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834AB09-CBF2-4B35-A491-683AF135F4C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139931" y="2897344"/>
                <a:ext cx="29808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06B2095-B68A-49A7-BE99-7B964AFBF149}"/>
                  </a:ext>
                </a:extLst>
              </p14:cNvPr>
              <p14:cNvContentPartPr/>
              <p14:nvPr/>
            </p14:nvContentPartPr>
            <p14:xfrm>
              <a:off x="10384011" y="2941984"/>
              <a:ext cx="413280" cy="380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06B2095-B68A-49A7-BE99-7B964AFBF14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366011" y="2905984"/>
                <a:ext cx="44892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C9DF3DE-00FF-4C87-BE64-7A874B138D17}"/>
                  </a:ext>
                </a:extLst>
              </p14:cNvPr>
              <p14:cNvContentPartPr/>
              <p14:nvPr/>
            </p14:nvContentPartPr>
            <p14:xfrm>
              <a:off x="10302651" y="3092464"/>
              <a:ext cx="174600" cy="58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C9DF3DE-00FF-4C87-BE64-7A874B138D1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284651" y="3056464"/>
                <a:ext cx="2102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9F19D4C-AFDE-4C34-B766-C83EA64169A6}"/>
                  </a:ext>
                </a:extLst>
              </p14:cNvPr>
              <p14:cNvContentPartPr/>
              <p14:nvPr/>
            </p14:nvContentPartPr>
            <p14:xfrm>
              <a:off x="10843731" y="2520424"/>
              <a:ext cx="746280" cy="833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9F19D4C-AFDE-4C34-B766-C83EA64169A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825731" y="2484784"/>
                <a:ext cx="781920" cy="9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C99BF40-2B02-4FA1-AF5A-B18B60FA9F7D}"/>
                  </a:ext>
                </a:extLst>
              </p14:cNvPr>
              <p14:cNvContentPartPr/>
              <p14:nvPr/>
            </p14:nvContentPartPr>
            <p14:xfrm>
              <a:off x="11200131" y="3005704"/>
              <a:ext cx="270720" cy="21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C99BF40-2B02-4FA1-AF5A-B18B60FA9F7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182131" y="2969704"/>
                <a:ext cx="3063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E834172-8E20-44F2-8094-2657965E4113}"/>
                  </a:ext>
                </a:extLst>
              </p14:cNvPr>
              <p14:cNvContentPartPr/>
              <p14:nvPr/>
            </p14:nvContentPartPr>
            <p14:xfrm>
              <a:off x="642411" y="5515984"/>
              <a:ext cx="438840" cy="8420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E834172-8E20-44F2-8094-2657965E411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24771" y="5480344"/>
                <a:ext cx="474480" cy="9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612B10E-3AA6-46C1-BE03-03AF6A78382F}"/>
                  </a:ext>
                </a:extLst>
              </p14:cNvPr>
              <p14:cNvContentPartPr/>
              <p14:nvPr/>
            </p14:nvContentPartPr>
            <p14:xfrm>
              <a:off x="1113291" y="5477104"/>
              <a:ext cx="248760" cy="6022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612B10E-3AA6-46C1-BE03-03AF6A78382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95651" y="5441104"/>
                <a:ext cx="28440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BC0C14D-97BA-4FEA-B660-40FB7246F1F4}"/>
                  </a:ext>
                </a:extLst>
              </p14:cNvPr>
              <p14:cNvContentPartPr/>
              <p14:nvPr/>
            </p14:nvContentPartPr>
            <p14:xfrm>
              <a:off x="1783251" y="5196664"/>
              <a:ext cx="946800" cy="878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BC0C14D-97BA-4FEA-B660-40FB7246F1F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765611" y="5160664"/>
                <a:ext cx="98244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1EEDF8A-88EA-4684-8E1A-32B30A3AF600}"/>
                  </a:ext>
                </a:extLst>
              </p14:cNvPr>
              <p14:cNvContentPartPr/>
              <p14:nvPr/>
            </p14:nvContentPartPr>
            <p14:xfrm>
              <a:off x="2706651" y="5593024"/>
              <a:ext cx="402480" cy="741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1EEDF8A-88EA-4684-8E1A-32B30A3AF60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688651" y="5557384"/>
                <a:ext cx="4381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7ADC8FA-84DC-4792-A812-F2A3BEFBF265}"/>
                  </a:ext>
                </a:extLst>
              </p14:cNvPr>
              <p14:cNvContentPartPr/>
              <p14:nvPr/>
            </p14:nvContentPartPr>
            <p14:xfrm>
              <a:off x="3421971" y="5150944"/>
              <a:ext cx="240120" cy="5166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7ADC8FA-84DC-4792-A812-F2A3BEFBF26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404331" y="5115304"/>
                <a:ext cx="27576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9EA2AB7-B87E-4DE2-997A-D08DBAABFB86}"/>
                  </a:ext>
                </a:extLst>
              </p14:cNvPr>
              <p14:cNvContentPartPr/>
              <p14:nvPr/>
            </p14:nvContentPartPr>
            <p14:xfrm>
              <a:off x="3267891" y="5730184"/>
              <a:ext cx="528840" cy="54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9EA2AB7-B87E-4DE2-997A-D08DBAABFB8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250251" y="5694544"/>
                <a:ext cx="5644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ABA3398-05ED-472E-A56B-2D49219E15CA}"/>
                  </a:ext>
                </a:extLst>
              </p14:cNvPr>
              <p14:cNvContentPartPr/>
              <p14:nvPr/>
            </p14:nvContentPartPr>
            <p14:xfrm>
              <a:off x="3276891" y="5004064"/>
              <a:ext cx="467280" cy="2199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ABA3398-05ED-472E-A56B-2D49219E15C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259251" y="4968064"/>
                <a:ext cx="5029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056741-D149-4AC7-A2CF-5E9818B53B42}"/>
                  </a:ext>
                </a:extLst>
              </p14:cNvPr>
              <p14:cNvContentPartPr/>
              <p14:nvPr/>
            </p14:nvContentPartPr>
            <p14:xfrm>
              <a:off x="3802131" y="5384944"/>
              <a:ext cx="538920" cy="2876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056741-D149-4AC7-A2CF-5E9818B53B4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784491" y="5349304"/>
                <a:ext cx="57456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FF7E5D0-A02D-422D-BF7E-D6FE8AED4D80}"/>
                  </a:ext>
                </a:extLst>
              </p14:cNvPr>
              <p14:cNvContentPartPr/>
              <p14:nvPr/>
            </p14:nvContentPartPr>
            <p14:xfrm>
              <a:off x="4397211" y="5152384"/>
              <a:ext cx="320040" cy="4885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FF7E5D0-A02D-422D-BF7E-D6FE8AED4D8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379571" y="5116744"/>
                <a:ext cx="35568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D05D28E-1483-431E-8F7F-5717F03657D5}"/>
                  </a:ext>
                </a:extLst>
              </p14:cNvPr>
              <p14:cNvContentPartPr/>
              <p14:nvPr/>
            </p14:nvContentPartPr>
            <p14:xfrm>
              <a:off x="4750731" y="5073904"/>
              <a:ext cx="634320" cy="476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D05D28E-1483-431E-8F7F-5717F03657D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732731" y="5037904"/>
                <a:ext cx="66996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727A56E-B4BB-4192-AEDB-4DB8EB7C1E8D}"/>
                  </a:ext>
                </a:extLst>
              </p14:cNvPr>
              <p14:cNvContentPartPr/>
              <p14:nvPr/>
            </p14:nvContentPartPr>
            <p14:xfrm>
              <a:off x="5489091" y="5141944"/>
              <a:ext cx="205560" cy="401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727A56E-B4BB-4192-AEDB-4DB8EB7C1E8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471451" y="5106304"/>
                <a:ext cx="24120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4B07A63-0051-43E3-A141-D4A14A561E3B}"/>
                  </a:ext>
                </a:extLst>
              </p14:cNvPr>
              <p14:cNvContentPartPr/>
              <p14:nvPr/>
            </p14:nvContentPartPr>
            <p14:xfrm>
              <a:off x="5449851" y="5205304"/>
              <a:ext cx="402120" cy="309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4B07A63-0051-43E3-A141-D4A14A561E3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431851" y="5169664"/>
                <a:ext cx="4377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DBADA9B-9C01-4543-8B52-983C7C8377EC}"/>
                  </a:ext>
                </a:extLst>
              </p14:cNvPr>
              <p14:cNvContentPartPr/>
              <p14:nvPr/>
            </p14:nvContentPartPr>
            <p14:xfrm>
              <a:off x="5956731" y="5031424"/>
              <a:ext cx="884880" cy="222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DBADA9B-9C01-4543-8B52-983C7C8377E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939091" y="4995424"/>
                <a:ext cx="9205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64C5A8B-3D47-4C0B-B1F4-E350AA1394A2}"/>
                  </a:ext>
                </a:extLst>
              </p14:cNvPr>
              <p14:cNvContentPartPr/>
              <p14:nvPr/>
            </p14:nvContentPartPr>
            <p14:xfrm>
              <a:off x="7061571" y="4574584"/>
              <a:ext cx="643680" cy="5248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64C5A8B-3D47-4C0B-B1F4-E350AA1394A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043571" y="4538944"/>
                <a:ext cx="67932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9B2A90E-990C-4690-8BAA-D737DCDD4163}"/>
                  </a:ext>
                </a:extLst>
              </p14:cNvPr>
              <p14:cNvContentPartPr/>
              <p14:nvPr/>
            </p14:nvContentPartPr>
            <p14:xfrm>
              <a:off x="7867251" y="4517344"/>
              <a:ext cx="161280" cy="4510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9B2A90E-990C-4690-8BAA-D737DCDD416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849611" y="4481344"/>
                <a:ext cx="1969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6BDA732-ECEB-4F24-89A2-D223CABE1B00}"/>
                  </a:ext>
                </a:extLst>
              </p14:cNvPr>
              <p14:cNvContentPartPr/>
              <p14:nvPr/>
            </p14:nvContentPartPr>
            <p14:xfrm>
              <a:off x="8038971" y="4417624"/>
              <a:ext cx="533520" cy="5680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6BDA732-ECEB-4F24-89A2-D223CABE1B0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021331" y="4381984"/>
                <a:ext cx="56916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3E914BE-8BFF-420F-AE62-C2ABEA2E2F9C}"/>
                  </a:ext>
                </a:extLst>
              </p14:cNvPr>
              <p14:cNvContentPartPr/>
              <p14:nvPr/>
            </p14:nvContentPartPr>
            <p14:xfrm>
              <a:off x="7912611" y="4633984"/>
              <a:ext cx="293400" cy="1101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3E914BE-8BFF-420F-AE62-C2ABEA2E2F9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894611" y="4598344"/>
                <a:ext cx="3290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15CF54C-8D73-4A3A-A632-1B37C73507F7}"/>
                  </a:ext>
                </a:extLst>
              </p14:cNvPr>
              <p14:cNvContentPartPr/>
              <p14:nvPr/>
            </p14:nvContentPartPr>
            <p14:xfrm>
              <a:off x="8816211" y="4369744"/>
              <a:ext cx="640440" cy="4626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15CF54C-8D73-4A3A-A632-1B37C73507F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798211" y="4333744"/>
                <a:ext cx="67608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FBB34F6-73F4-4AF7-80D2-B6386DB4B92C}"/>
                  </a:ext>
                </a:extLst>
              </p14:cNvPr>
              <p14:cNvContentPartPr/>
              <p14:nvPr/>
            </p14:nvContentPartPr>
            <p14:xfrm>
              <a:off x="9637011" y="3953224"/>
              <a:ext cx="637200" cy="939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FBB34F6-73F4-4AF7-80D2-B6386DB4B92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619371" y="3917224"/>
                <a:ext cx="672840" cy="10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277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EDB9CF-CABC-4F57-9B40-224F105099CB}"/>
                  </a:ext>
                </a:extLst>
              </p14:cNvPr>
              <p14:cNvContentPartPr/>
              <p14:nvPr/>
            </p14:nvContentPartPr>
            <p14:xfrm>
              <a:off x="334971" y="278145"/>
              <a:ext cx="442080" cy="76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EDB9CF-CABC-4F57-9B40-224F105099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971" y="242145"/>
                <a:ext cx="47772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3503D7-1743-44EE-B804-38A9FB4F65B9}"/>
                  </a:ext>
                </a:extLst>
              </p14:cNvPr>
              <p14:cNvContentPartPr/>
              <p14:nvPr/>
            </p14:nvContentPartPr>
            <p14:xfrm>
              <a:off x="823491" y="316665"/>
              <a:ext cx="457920" cy="698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3503D7-1743-44EE-B804-38A9FB4F65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851" y="280665"/>
                <a:ext cx="49356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74FAA1-8277-4D1C-BE01-92DD51AEF838}"/>
                  </a:ext>
                </a:extLst>
              </p14:cNvPr>
              <p14:cNvContentPartPr/>
              <p14:nvPr/>
            </p14:nvContentPartPr>
            <p14:xfrm>
              <a:off x="1783251" y="234585"/>
              <a:ext cx="567360" cy="1014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74FAA1-8277-4D1C-BE01-92DD51AEF8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5611" y="198585"/>
                <a:ext cx="60300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B35B0C-648A-4555-A583-938D624AC7FB}"/>
                  </a:ext>
                </a:extLst>
              </p14:cNvPr>
              <p14:cNvContentPartPr/>
              <p14:nvPr/>
            </p14:nvContentPartPr>
            <p14:xfrm>
              <a:off x="2435211" y="743985"/>
              <a:ext cx="275400" cy="43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B35B0C-648A-4555-A583-938D624AC7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17211" y="708345"/>
                <a:ext cx="3110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3E0DE9-4C58-4CEF-9DBB-2DAD22EEDB68}"/>
                  </a:ext>
                </a:extLst>
              </p14:cNvPr>
              <p14:cNvContentPartPr/>
              <p14:nvPr/>
            </p14:nvContentPartPr>
            <p14:xfrm>
              <a:off x="2915091" y="248625"/>
              <a:ext cx="362520" cy="617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3E0DE9-4C58-4CEF-9DBB-2DAD22EEDB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97091" y="212625"/>
                <a:ext cx="39816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BE3D6E-596F-432D-B426-A0012E143B5D}"/>
                  </a:ext>
                </a:extLst>
              </p14:cNvPr>
              <p14:cNvContentPartPr/>
              <p14:nvPr/>
            </p14:nvContentPartPr>
            <p14:xfrm>
              <a:off x="3999411" y="316305"/>
              <a:ext cx="480960" cy="272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BE3D6E-596F-432D-B426-A0012E143B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81771" y="280665"/>
                <a:ext cx="5166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8D5C7B4-DD46-4745-A744-1E0261181FB8}"/>
                  </a:ext>
                </a:extLst>
              </p14:cNvPr>
              <p14:cNvContentPartPr/>
              <p14:nvPr/>
            </p14:nvContentPartPr>
            <p14:xfrm>
              <a:off x="4508451" y="227025"/>
              <a:ext cx="1028520" cy="343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8D5C7B4-DD46-4745-A744-1E0261181F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90451" y="191385"/>
                <a:ext cx="10641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81E19BC-C5B4-413B-B782-72CDFFBFC5ED}"/>
                  </a:ext>
                </a:extLst>
              </p14:cNvPr>
              <p14:cNvContentPartPr/>
              <p14:nvPr/>
            </p14:nvContentPartPr>
            <p14:xfrm>
              <a:off x="5594931" y="234945"/>
              <a:ext cx="282240" cy="235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81E19BC-C5B4-413B-B782-72CDFFBFC5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76931" y="199305"/>
                <a:ext cx="3178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B6F5AAF-17BF-4923-9C6F-94F42926F1E6}"/>
                  </a:ext>
                </a:extLst>
              </p14:cNvPr>
              <p14:cNvContentPartPr/>
              <p14:nvPr/>
            </p14:nvContentPartPr>
            <p14:xfrm>
              <a:off x="6100371" y="286065"/>
              <a:ext cx="463680" cy="321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B6F5AAF-17BF-4923-9C6F-94F42926F1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82731" y="250065"/>
                <a:ext cx="49932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4623105-E9B4-4E79-819F-18089811ACF2}"/>
                  </a:ext>
                </a:extLst>
              </p14:cNvPr>
              <p14:cNvContentPartPr/>
              <p14:nvPr/>
            </p14:nvContentPartPr>
            <p14:xfrm>
              <a:off x="7187931" y="368145"/>
              <a:ext cx="871560" cy="307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4623105-E9B4-4E79-819F-18089811AC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0291" y="332505"/>
                <a:ext cx="9072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B90D38E-2464-41E8-A2B3-74B4D20ABE74}"/>
                  </a:ext>
                </a:extLst>
              </p14:cNvPr>
              <p14:cNvContentPartPr/>
              <p14:nvPr/>
            </p14:nvContentPartPr>
            <p14:xfrm>
              <a:off x="8280891" y="279225"/>
              <a:ext cx="418320" cy="354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B90D38E-2464-41E8-A2B3-74B4D20ABE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63251" y="243585"/>
                <a:ext cx="45396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77835F5-4B63-45F9-A23C-0CCFC130A7EB}"/>
                  </a:ext>
                </a:extLst>
              </p14:cNvPr>
              <p14:cNvContentPartPr/>
              <p14:nvPr/>
            </p14:nvContentPartPr>
            <p14:xfrm>
              <a:off x="8856171" y="349425"/>
              <a:ext cx="204120" cy="462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77835F5-4B63-45F9-A23C-0CCFC130A7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38531" y="313425"/>
                <a:ext cx="23976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ABD163B-3518-4D06-A627-8EF656C93D3E}"/>
                  </a:ext>
                </a:extLst>
              </p14:cNvPr>
              <p14:cNvContentPartPr/>
              <p14:nvPr/>
            </p14:nvContentPartPr>
            <p14:xfrm>
              <a:off x="9025731" y="352665"/>
              <a:ext cx="644400" cy="524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ABD163B-3518-4D06-A627-8EF656C93D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08091" y="317025"/>
                <a:ext cx="68004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BD5A7EB-04C1-48EF-90ED-B64648502600}"/>
                  </a:ext>
                </a:extLst>
              </p14:cNvPr>
              <p14:cNvContentPartPr/>
              <p14:nvPr/>
            </p14:nvContentPartPr>
            <p14:xfrm>
              <a:off x="8989731" y="500265"/>
              <a:ext cx="268560" cy="88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BD5A7EB-04C1-48EF-90ED-B6464850260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71731" y="464265"/>
                <a:ext cx="3042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29A80C-9B81-464C-A1F5-5531818E1B40}"/>
                  </a:ext>
                </a:extLst>
              </p14:cNvPr>
              <p14:cNvContentPartPr/>
              <p14:nvPr/>
            </p14:nvContentPartPr>
            <p14:xfrm>
              <a:off x="9760851" y="425385"/>
              <a:ext cx="271080" cy="325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29A80C-9B81-464C-A1F5-5531818E1B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43211" y="389385"/>
                <a:ext cx="3067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04527E0-A6F2-40C8-8CAC-36AA47DEE3CA}"/>
                  </a:ext>
                </a:extLst>
              </p14:cNvPr>
              <p14:cNvContentPartPr/>
              <p14:nvPr/>
            </p14:nvContentPartPr>
            <p14:xfrm>
              <a:off x="9986931" y="188865"/>
              <a:ext cx="854280" cy="799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4527E0-A6F2-40C8-8CAC-36AA47DEE3C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68931" y="152865"/>
                <a:ext cx="8899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ACADC7D-56E3-4445-984C-A68288F8F4EC}"/>
                  </a:ext>
                </a:extLst>
              </p14:cNvPr>
              <p14:cNvContentPartPr/>
              <p14:nvPr/>
            </p14:nvContentPartPr>
            <p14:xfrm>
              <a:off x="493011" y="1747305"/>
              <a:ext cx="719640" cy="793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ACADC7D-56E3-4445-984C-A68288F8F4E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5011" y="1711305"/>
                <a:ext cx="75528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A23E7B4-7C1D-480C-9E85-E2BCC648C2EE}"/>
                  </a:ext>
                </a:extLst>
              </p14:cNvPr>
              <p14:cNvContentPartPr/>
              <p14:nvPr/>
            </p14:nvContentPartPr>
            <p14:xfrm>
              <a:off x="1321371" y="1665225"/>
              <a:ext cx="454680" cy="668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A23E7B4-7C1D-480C-9E85-E2BCC648C2E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03731" y="1629585"/>
                <a:ext cx="49032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1EF93F-8CB3-4E3B-97AB-10F8C8A1E027}"/>
                  </a:ext>
                </a:extLst>
              </p14:cNvPr>
              <p14:cNvContentPartPr/>
              <p14:nvPr/>
            </p14:nvContentPartPr>
            <p14:xfrm>
              <a:off x="1967931" y="1492065"/>
              <a:ext cx="957960" cy="922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1EF93F-8CB3-4E3B-97AB-10F8C8A1E02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50291" y="1456425"/>
                <a:ext cx="99360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7B62C2E-3BB7-4346-9891-C0ADA6600C77}"/>
                  </a:ext>
                </a:extLst>
              </p14:cNvPr>
              <p14:cNvContentPartPr/>
              <p14:nvPr/>
            </p14:nvContentPartPr>
            <p14:xfrm>
              <a:off x="2707731" y="2095425"/>
              <a:ext cx="509400" cy="433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7B62C2E-3BB7-4346-9891-C0ADA6600C7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89731" y="2059785"/>
                <a:ext cx="5450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E3BDBF7-7772-4F25-BBB6-135C533E80AF}"/>
                  </a:ext>
                </a:extLst>
              </p14:cNvPr>
              <p14:cNvContentPartPr/>
              <p14:nvPr/>
            </p14:nvContentPartPr>
            <p14:xfrm>
              <a:off x="3186531" y="2136465"/>
              <a:ext cx="252000" cy="45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E3BDBF7-7772-4F25-BBB6-135C533E80A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68891" y="2100465"/>
                <a:ext cx="2876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4806C81-3943-42C8-81A9-DA185D14CBF9}"/>
                  </a:ext>
                </a:extLst>
              </p14:cNvPr>
              <p14:cNvContentPartPr/>
              <p14:nvPr/>
            </p14:nvContentPartPr>
            <p14:xfrm>
              <a:off x="3385611" y="1760625"/>
              <a:ext cx="678240" cy="639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4806C81-3943-42C8-81A9-DA185D14CB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67971" y="1724985"/>
                <a:ext cx="71388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1E4B1B6-FEDE-45E7-ADCD-AE518D4AD222}"/>
                  </a:ext>
                </a:extLst>
              </p14:cNvPr>
              <p14:cNvContentPartPr/>
              <p14:nvPr/>
            </p14:nvContentPartPr>
            <p14:xfrm>
              <a:off x="5802291" y="1547505"/>
              <a:ext cx="625680" cy="620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1E4B1B6-FEDE-45E7-ADCD-AE518D4AD22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84651" y="1511865"/>
                <a:ext cx="66132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A8F51AF-5F26-4983-8DC7-F8C5ECE65744}"/>
                  </a:ext>
                </a:extLst>
              </p14:cNvPr>
              <p14:cNvContentPartPr/>
              <p14:nvPr/>
            </p14:nvContentPartPr>
            <p14:xfrm>
              <a:off x="6208731" y="1837305"/>
              <a:ext cx="381960" cy="432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A8F51AF-5F26-4983-8DC7-F8C5ECE6574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91091" y="1801665"/>
                <a:ext cx="4176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A4EB970-20F5-4CFC-A971-1151E0803655}"/>
                  </a:ext>
                </a:extLst>
              </p14:cNvPr>
              <p14:cNvContentPartPr/>
              <p14:nvPr/>
            </p14:nvContentPartPr>
            <p14:xfrm>
              <a:off x="9109611" y="1040985"/>
              <a:ext cx="649800" cy="750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A4EB970-20F5-4CFC-A971-1151E080365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91971" y="1004985"/>
                <a:ext cx="685440" cy="8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2093842-D81D-48A6-9054-5085CBF3DEA2}"/>
                  </a:ext>
                </a:extLst>
              </p14:cNvPr>
              <p14:cNvContentPartPr/>
              <p14:nvPr/>
            </p14:nvContentPartPr>
            <p14:xfrm>
              <a:off x="9329571" y="1203705"/>
              <a:ext cx="711000" cy="893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2093842-D81D-48A6-9054-5085CBF3DEA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11931" y="1168065"/>
                <a:ext cx="746640" cy="9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514C2AD-A79B-4297-88AD-88404A9CE38D}"/>
                  </a:ext>
                </a:extLst>
              </p14:cNvPr>
              <p14:cNvContentPartPr/>
              <p14:nvPr/>
            </p14:nvContentPartPr>
            <p14:xfrm>
              <a:off x="663291" y="3041505"/>
              <a:ext cx="772560" cy="1231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514C2AD-A79B-4297-88AD-88404A9CE38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5291" y="3005865"/>
                <a:ext cx="808200" cy="13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9DB7D1-1B1C-450A-8E51-463D20826F6A}"/>
                  </a:ext>
                </a:extLst>
              </p14:cNvPr>
              <p14:cNvContentPartPr/>
              <p14:nvPr/>
            </p14:nvContentPartPr>
            <p14:xfrm>
              <a:off x="1348731" y="3231945"/>
              <a:ext cx="723240" cy="813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9DB7D1-1B1C-450A-8E51-463D20826F6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31091" y="3195945"/>
                <a:ext cx="758880" cy="8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908AF6-F1FC-4971-B51C-72846E02DA46}"/>
                  </a:ext>
                </a:extLst>
              </p14:cNvPr>
              <p14:cNvContentPartPr/>
              <p14:nvPr/>
            </p14:nvContentPartPr>
            <p14:xfrm>
              <a:off x="2752371" y="3285945"/>
              <a:ext cx="542520" cy="555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908AF6-F1FC-4971-B51C-72846E02DA4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34731" y="3249945"/>
                <a:ext cx="57816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598F96-543C-4B51-AB18-9F7DB1D5AD60}"/>
                  </a:ext>
                </a:extLst>
              </p14:cNvPr>
              <p14:cNvContentPartPr/>
              <p14:nvPr/>
            </p14:nvContentPartPr>
            <p14:xfrm>
              <a:off x="3387411" y="3295305"/>
              <a:ext cx="550800" cy="358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598F96-543C-4B51-AB18-9F7DB1D5AD6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69771" y="3259305"/>
                <a:ext cx="58644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85192BC-4B63-4A3B-9353-8687A8E9B8D3}"/>
                  </a:ext>
                </a:extLst>
              </p14:cNvPr>
              <p14:cNvContentPartPr/>
              <p14:nvPr/>
            </p14:nvContentPartPr>
            <p14:xfrm>
              <a:off x="4001211" y="3253185"/>
              <a:ext cx="641880" cy="322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85192BC-4B63-4A3B-9353-8687A8E9B8D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83571" y="3217185"/>
                <a:ext cx="67752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5C4BD3A-0821-4028-91A8-B50A5A9401FE}"/>
                  </a:ext>
                </a:extLst>
              </p14:cNvPr>
              <p14:cNvContentPartPr/>
              <p14:nvPr/>
            </p14:nvContentPartPr>
            <p14:xfrm>
              <a:off x="4698531" y="2978145"/>
              <a:ext cx="575280" cy="573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5C4BD3A-0821-4028-91A8-B50A5A9401F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680531" y="2942505"/>
                <a:ext cx="61092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4CF9A68-7D40-4341-89C5-3688000BCE96}"/>
                  </a:ext>
                </a:extLst>
              </p14:cNvPr>
              <p14:cNvContentPartPr/>
              <p14:nvPr/>
            </p14:nvContentPartPr>
            <p14:xfrm>
              <a:off x="4725891" y="3232665"/>
              <a:ext cx="328680" cy="63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4CF9A68-7D40-4341-89C5-3688000BCE9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07891" y="3196665"/>
                <a:ext cx="3643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CC8E2FD-E3C3-41E4-87FB-8B74104F92BA}"/>
                  </a:ext>
                </a:extLst>
              </p14:cNvPr>
              <p14:cNvContentPartPr/>
              <p14:nvPr/>
            </p14:nvContentPartPr>
            <p14:xfrm>
              <a:off x="5305131" y="3204585"/>
              <a:ext cx="196920" cy="309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CC8E2FD-E3C3-41E4-87FB-8B74104F92B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87131" y="3168585"/>
                <a:ext cx="2325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6C34149-CF30-4F5C-837F-D96235298A34}"/>
                  </a:ext>
                </a:extLst>
              </p14:cNvPr>
              <p14:cNvContentPartPr/>
              <p14:nvPr/>
            </p14:nvContentPartPr>
            <p14:xfrm>
              <a:off x="5106051" y="2905785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6C34149-CF30-4F5C-837F-D96235298A3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88051" y="28697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7634DB0-7A8E-4AB8-8866-5AABEE20FB7C}"/>
                  </a:ext>
                </a:extLst>
              </p14:cNvPr>
              <p14:cNvContentPartPr/>
              <p14:nvPr/>
            </p14:nvContentPartPr>
            <p14:xfrm>
              <a:off x="5494851" y="3064545"/>
              <a:ext cx="574560" cy="434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7634DB0-7A8E-4AB8-8866-5AABEE20FB7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77211" y="3028905"/>
                <a:ext cx="61020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BD65B7-8EA9-4C00-89BB-F8C7A71394DB}"/>
                  </a:ext>
                </a:extLst>
              </p14:cNvPr>
              <p14:cNvContentPartPr/>
              <p14:nvPr/>
            </p14:nvContentPartPr>
            <p14:xfrm>
              <a:off x="6137811" y="3077865"/>
              <a:ext cx="444240" cy="281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BD65B7-8EA9-4C00-89BB-F8C7A71394D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20171" y="3042225"/>
                <a:ext cx="4798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A3BE991-A163-44FD-98FD-A556737B490B}"/>
                  </a:ext>
                </a:extLst>
              </p14:cNvPr>
              <p14:cNvContentPartPr/>
              <p14:nvPr/>
            </p14:nvContentPartPr>
            <p14:xfrm>
              <a:off x="6742251" y="2957265"/>
              <a:ext cx="248760" cy="346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A3BE991-A163-44FD-98FD-A556737B490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24611" y="2921625"/>
                <a:ext cx="28440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0C1D9E8-CFD1-4850-8DAA-37D972203ACB}"/>
                  </a:ext>
                </a:extLst>
              </p14:cNvPr>
              <p14:cNvContentPartPr/>
              <p14:nvPr/>
            </p14:nvContentPartPr>
            <p14:xfrm>
              <a:off x="7064091" y="2549745"/>
              <a:ext cx="934560" cy="583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0C1D9E8-CFD1-4850-8DAA-37D972203AC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46451" y="2514105"/>
                <a:ext cx="97020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BC7ABD8-481E-43C1-9400-D64AE63E969B}"/>
                  </a:ext>
                </a:extLst>
              </p14:cNvPr>
              <p14:cNvContentPartPr/>
              <p14:nvPr/>
            </p14:nvContentPartPr>
            <p14:xfrm>
              <a:off x="8428491" y="2369745"/>
              <a:ext cx="501840" cy="763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BC7ABD8-481E-43C1-9400-D64AE63E969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410491" y="2333745"/>
                <a:ext cx="53748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2C32ED3-A3AF-4315-B9A1-8C94CC5E7F82}"/>
                  </a:ext>
                </a:extLst>
              </p14:cNvPr>
              <p14:cNvContentPartPr/>
              <p14:nvPr/>
            </p14:nvContentPartPr>
            <p14:xfrm>
              <a:off x="9169011" y="2462265"/>
              <a:ext cx="356760" cy="406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2C32ED3-A3AF-4315-B9A1-8C94CC5E7F8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151011" y="2426625"/>
                <a:ext cx="39240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504346F-0488-486D-A958-0E89799EB14D}"/>
                  </a:ext>
                </a:extLst>
              </p14:cNvPr>
              <p14:cNvContentPartPr/>
              <p14:nvPr/>
            </p14:nvContentPartPr>
            <p14:xfrm>
              <a:off x="9748971" y="2402145"/>
              <a:ext cx="738000" cy="395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504346F-0488-486D-A958-0E89799EB14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730971" y="2366145"/>
                <a:ext cx="77364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D16A5D2-3418-436B-AE33-448E1D696DC9}"/>
                  </a:ext>
                </a:extLst>
              </p14:cNvPr>
              <p14:cNvContentPartPr/>
              <p14:nvPr/>
            </p14:nvContentPartPr>
            <p14:xfrm>
              <a:off x="10709811" y="1843425"/>
              <a:ext cx="1063080" cy="938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D16A5D2-3418-436B-AE33-448E1D696DC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691811" y="1807785"/>
                <a:ext cx="1098720" cy="10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042DF8B-7852-4180-A9A8-DC8ED326DE41}"/>
                  </a:ext>
                </a:extLst>
              </p14:cNvPr>
              <p14:cNvContentPartPr/>
              <p14:nvPr/>
            </p14:nvContentPartPr>
            <p14:xfrm>
              <a:off x="2993211" y="3793185"/>
              <a:ext cx="585720" cy="1458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042DF8B-7852-4180-A9A8-DC8ED326DE4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975211" y="3757185"/>
                <a:ext cx="621360" cy="15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F84DE0E-B31D-4A13-AB93-BFD5A1BFB05C}"/>
                  </a:ext>
                </a:extLst>
              </p14:cNvPr>
              <p14:cNvContentPartPr/>
              <p14:nvPr/>
            </p14:nvContentPartPr>
            <p14:xfrm>
              <a:off x="3304251" y="4652865"/>
              <a:ext cx="360720" cy="127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F84DE0E-B31D-4A13-AB93-BFD5A1BFB05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286611" y="4616865"/>
                <a:ext cx="3963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732320D-E9DE-43E2-902E-05FEA6C1D8EE}"/>
                  </a:ext>
                </a:extLst>
              </p14:cNvPr>
              <p14:cNvContentPartPr/>
              <p14:nvPr/>
            </p14:nvContentPartPr>
            <p14:xfrm>
              <a:off x="3593691" y="4118985"/>
              <a:ext cx="255600" cy="512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732320D-E9DE-43E2-902E-05FEA6C1D8E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76051" y="4083345"/>
                <a:ext cx="29124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A6629E9-F1F8-4415-9CB0-55F7A689930A}"/>
                  </a:ext>
                </a:extLst>
              </p14:cNvPr>
              <p14:cNvContentPartPr/>
              <p14:nvPr/>
            </p14:nvContentPartPr>
            <p14:xfrm>
              <a:off x="4091571" y="4309065"/>
              <a:ext cx="322200" cy="409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A6629E9-F1F8-4415-9CB0-55F7A689930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073931" y="4273065"/>
                <a:ext cx="3578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33AF752-BD30-449A-A430-6E2DD88BBE8B}"/>
                  </a:ext>
                </a:extLst>
              </p14:cNvPr>
              <p14:cNvContentPartPr/>
              <p14:nvPr/>
            </p14:nvContentPartPr>
            <p14:xfrm>
              <a:off x="4760811" y="4254705"/>
              <a:ext cx="745200" cy="327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33AF752-BD30-449A-A430-6E2DD88BBE8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43171" y="4218705"/>
                <a:ext cx="7808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A9B5157-6904-444E-9495-1FCE0A6BFAD8}"/>
                  </a:ext>
                </a:extLst>
              </p14:cNvPr>
              <p14:cNvContentPartPr/>
              <p14:nvPr/>
            </p14:nvContentPartPr>
            <p14:xfrm>
              <a:off x="5984091" y="4007745"/>
              <a:ext cx="1437840" cy="477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A9B5157-6904-444E-9495-1FCE0A6BFAD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66091" y="3971745"/>
                <a:ext cx="147348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95E516F-EAD6-43FD-8048-463F2E4ECDFC}"/>
                  </a:ext>
                </a:extLst>
              </p14:cNvPr>
              <p14:cNvContentPartPr/>
              <p14:nvPr/>
            </p14:nvContentPartPr>
            <p14:xfrm>
              <a:off x="7585011" y="3799305"/>
              <a:ext cx="685800" cy="567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95E516F-EAD6-43FD-8048-463F2E4ECDF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67011" y="3763665"/>
                <a:ext cx="72144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62D1EAC-AA94-4C37-92A6-97DDD8C925E4}"/>
                  </a:ext>
                </a:extLst>
              </p14:cNvPr>
              <p14:cNvContentPartPr/>
              <p14:nvPr/>
            </p14:nvContentPartPr>
            <p14:xfrm>
              <a:off x="8184051" y="3693465"/>
              <a:ext cx="344880" cy="604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62D1EAC-AA94-4C37-92A6-97DDD8C925E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166411" y="3657465"/>
                <a:ext cx="38052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A03236A-ECD6-4EF1-A4BA-61FD03D973B3}"/>
                  </a:ext>
                </a:extLst>
              </p14:cNvPr>
              <p14:cNvContentPartPr/>
              <p14:nvPr/>
            </p14:nvContentPartPr>
            <p14:xfrm>
              <a:off x="8419491" y="3693465"/>
              <a:ext cx="913680" cy="599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A03236A-ECD6-4EF1-A4BA-61FD03D973B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401851" y="3657465"/>
                <a:ext cx="94932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F30137B-ED74-4CC4-AC9C-42C0BAAA64B6}"/>
                  </a:ext>
                </a:extLst>
              </p14:cNvPr>
              <p14:cNvContentPartPr/>
              <p14:nvPr/>
            </p14:nvContentPartPr>
            <p14:xfrm>
              <a:off x="8401491" y="3981825"/>
              <a:ext cx="96840" cy="46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F30137B-ED74-4CC4-AC9C-42C0BAAA64B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383491" y="3946185"/>
                <a:ext cx="1324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C513CBF-4104-4CE8-9419-2110CDE3B48B}"/>
                  </a:ext>
                </a:extLst>
              </p14:cNvPr>
              <p14:cNvContentPartPr/>
              <p14:nvPr/>
            </p14:nvContentPartPr>
            <p14:xfrm>
              <a:off x="9350091" y="3904065"/>
              <a:ext cx="219600" cy="360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C513CBF-4104-4CE8-9419-2110CDE3B48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332091" y="3868065"/>
                <a:ext cx="2552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C1CDD05-6279-4C67-AF41-B67887E3F357}"/>
                  </a:ext>
                </a:extLst>
              </p14:cNvPr>
              <p14:cNvContentPartPr/>
              <p14:nvPr/>
            </p14:nvContentPartPr>
            <p14:xfrm>
              <a:off x="9692451" y="3469185"/>
              <a:ext cx="578160" cy="793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C1CDD05-6279-4C67-AF41-B67887E3F35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74811" y="3433545"/>
                <a:ext cx="613800" cy="8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57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58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34D04B-FA25-4C08-900E-7927F88C159A}"/>
                  </a:ext>
                </a:extLst>
              </p14:cNvPr>
              <p14:cNvContentPartPr/>
              <p14:nvPr/>
            </p14:nvContentPartPr>
            <p14:xfrm>
              <a:off x="461331" y="805185"/>
              <a:ext cx="632880" cy="82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34D04B-FA25-4C08-900E-7927F88C15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691" y="787185"/>
                <a:ext cx="668520" cy="11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1246BFD6-6848-479F-BC8E-21F02FC52238}"/>
              </a:ext>
            </a:extLst>
          </p:cNvPr>
          <p:cNvGrpSpPr/>
          <p:nvPr/>
        </p:nvGrpSpPr>
        <p:grpSpPr>
          <a:xfrm>
            <a:off x="551691" y="71505"/>
            <a:ext cx="10269000" cy="3405240"/>
            <a:chOff x="551691" y="71505"/>
            <a:chExt cx="10269000" cy="340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07B21CF-D531-4E10-A8CE-25F7345A38C4}"/>
                    </a:ext>
                  </a:extLst>
                </p14:cNvPr>
                <p14:cNvContentPartPr/>
                <p14:nvPr/>
              </p14:nvContentPartPr>
              <p14:xfrm>
                <a:off x="1573731" y="189945"/>
                <a:ext cx="454320" cy="918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07B21CF-D531-4E10-A8CE-25F7345A38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56091" y="171945"/>
                  <a:ext cx="489960" cy="9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2EC243-A132-4842-8728-B6349ED42BF0}"/>
                    </a:ext>
                  </a:extLst>
                </p14:cNvPr>
                <p14:cNvContentPartPr/>
                <p14:nvPr/>
              </p14:nvContentPartPr>
              <p14:xfrm>
                <a:off x="1737891" y="632025"/>
                <a:ext cx="407880" cy="110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2EC243-A132-4842-8728-B6349ED42B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19891" y="614025"/>
                  <a:ext cx="443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80CEB52-C9BC-40A7-8200-6BB008FF3A81}"/>
                    </a:ext>
                  </a:extLst>
                </p14:cNvPr>
                <p14:cNvContentPartPr/>
                <p14:nvPr/>
              </p14:nvContentPartPr>
              <p14:xfrm>
                <a:off x="2251611" y="343665"/>
                <a:ext cx="554040" cy="574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80CEB52-C9BC-40A7-8200-6BB008FF3A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3611" y="325665"/>
                  <a:ext cx="58968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C534DC-81EE-4134-AAC8-37D70A995C3C}"/>
                    </a:ext>
                  </a:extLst>
                </p14:cNvPr>
                <p14:cNvContentPartPr/>
                <p14:nvPr/>
              </p14:nvContentPartPr>
              <p14:xfrm>
                <a:off x="2389851" y="605745"/>
                <a:ext cx="133920" cy="55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C534DC-81EE-4134-AAC8-37D70A995C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71851" y="588105"/>
                  <a:ext cx="169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8019422-1FDB-4DFA-B6BF-AD458A7A6E0E}"/>
                    </a:ext>
                  </a:extLst>
                </p14:cNvPr>
                <p14:cNvContentPartPr/>
                <p14:nvPr/>
              </p14:nvContentPartPr>
              <p14:xfrm>
                <a:off x="2932371" y="414225"/>
                <a:ext cx="275400" cy="211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8019422-1FDB-4DFA-B6BF-AD458A7A6E0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14731" y="396585"/>
                  <a:ext cx="311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874C87-1EA7-4CF6-94C7-D6787C9B24BD}"/>
                    </a:ext>
                  </a:extLst>
                </p14:cNvPr>
                <p14:cNvContentPartPr/>
                <p14:nvPr/>
              </p14:nvContentPartPr>
              <p14:xfrm>
                <a:off x="3459051" y="352665"/>
                <a:ext cx="276840" cy="464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874C87-1EA7-4CF6-94C7-D6787C9B24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41411" y="335025"/>
                  <a:ext cx="31248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39B5C6-A149-4427-A765-CB5450424A60}"/>
                    </a:ext>
                  </a:extLst>
                </p14:cNvPr>
                <p14:cNvContentPartPr/>
                <p14:nvPr/>
              </p14:nvContentPartPr>
              <p14:xfrm>
                <a:off x="3141171" y="270945"/>
                <a:ext cx="632880" cy="109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39B5C6-A149-4427-A765-CB5450424A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23171" y="252945"/>
                  <a:ext cx="668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3BF4F1D-793C-479B-8594-81317F3AF99E}"/>
                    </a:ext>
                  </a:extLst>
                </p14:cNvPr>
                <p14:cNvContentPartPr/>
                <p14:nvPr/>
              </p14:nvContentPartPr>
              <p14:xfrm>
                <a:off x="3887091" y="234945"/>
                <a:ext cx="380520" cy="415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BF4F1D-793C-479B-8594-81317F3AF9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69091" y="217305"/>
                  <a:ext cx="4161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B5651FD-4893-4707-8224-905AA6B9CC85}"/>
                    </a:ext>
                  </a:extLst>
                </p14:cNvPr>
                <p14:cNvContentPartPr/>
                <p14:nvPr/>
              </p14:nvContentPartPr>
              <p14:xfrm>
                <a:off x="4598811" y="209745"/>
                <a:ext cx="513720" cy="644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B5651FD-4893-4707-8224-905AA6B9CC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0811" y="192105"/>
                  <a:ext cx="54936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18A6C9B-D988-4B8C-9FC5-77281F9D72F6}"/>
                    </a:ext>
                  </a:extLst>
                </p14:cNvPr>
                <p14:cNvContentPartPr/>
                <p14:nvPr/>
              </p14:nvContentPartPr>
              <p14:xfrm>
                <a:off x="5341131" y="340425"/>
                <a:ext cx="381240" cy="246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18A6C9B-D988-4B8C-9FC5-77281F9D72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23491" y="322785"/>
                  <a:ext cx="4168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569242B-B985-40E3-9368-99DCD9C33E28}"/>
                    </a:ext>
                  </a:extLst>
                </p14:cNvPr>
                <p14:cNvContentPartPr/>
                <p14:nvPr/>
              </p14:nvContentPartPr>
              <p14:xfrm>
                <a:off x="5844051" y="305505"/>
                <a:ext cx="304560" cy="335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569242B-B985-40E3-9368-99DCD9C33E2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26051" y="287505"/>
                  <a:ext cx="3402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5AB78C-66C6-4A7D-B35E-F8A783D54CF7}"/>
                    </a:ext>
                  </a:extLst>
                </p14:cNvPr>
                <p14:cNvContentPartPr/>
                <p14:nvPr/>
              </p14:nvContentPartPr>
              <p14:xfrm>
                <a:off x="6318891" y="479385"/>
                <a:ext cx="125280" cy="156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5AB78C-66C6-4A7D-B35E-F8A783D54C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01251" y="461385"/>
                  <a:ext cx="160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CA6181-66C8-4DC5-AE02-0A47E980E3AA}"/>
                    </a:ext>
                  </a:extLst>
                </p14:cNvPr>
                <p14:cNvContentPartPr/>
                <p14:nvPr/>
              </p14:nvContentPartPr>
              <p14:xfrm>
                <a:off x="6201171" y="180585"/>
                <a:ext cx="39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CA6181-66C8-4DC5-AE02-0A47E980E3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83531" y="16294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AC0EE19-B45B-4448-B9D5-9CDBB45B5617}"/>
                    </a:ext>
                  </a:extLst>
                </p14:cNvPr>
                <p14:cNvContentPartPr/>
                <p14:nvPr/>
              </p14:nvContentPartPr>
              <p14:xfrm>
                <a:off x="6562971" y="270945"/>
                <a:ext cx="334080" cy="361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AC0EE19-B45B-4448-B9D5-9CDBB45B56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45331" y="253305"/>
                  <a:ext cx="3697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8ED7C1-A37A-4783-A2C7-7D064E251406}"/>
                    </a:ext>
                  </a:extLst>
                </p14:cNvPr>
                <p14:cNvContentPartPr/>
                <p14:nvPr/>
              </p14:nvContentPartPr>
              <p14:xfrm>
                <a:off x="7016211" y="71505"/>
                <a:ext cx="1607040" cy="764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8ED7C1-A37A-4783-A2C7-7D064E2514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98211" y="53505"/>
                  <a:ext cx="164268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9CFB11E-9F85-4A12-9F28-CC523381D1C6}"/>
                    </a:ext>
                  </a:extLst>
                </p14:cNvPr>
                <p14:cNvContentPartPr/>
                <p14:nvPr/>
              </p14:nvContentPartPr>
              <p14:xfrm>
                <a:off x="551691" y="1922625"/>
                <a:ext cx="699120" cy="159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9CFB11E-9F85-4A12-9F28-CC523381D1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4051" y="1904985"/>
                  <a:ext cx="734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30A26FD-B814-4627-9557-AF92ACDF4C12}"/>
                    </a:ext>
                  </a:extLst>
                </p14:cNvPr>
                <p14:cNvContentPartPr/>
                <p14:nvPr/>
              </p14:nvContentPartPr>
              <p14:xfrm>
                <a:off x="1711251" y="1462185"/>
                <a:ext cx="847080" cy="513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30A26FD-B814-4627-9557-AF92ACDF4C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3611" y="1444185"/>
                  <a:ext cx="88272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56611B-47E1-4283-A4F9-5857BEED06D3}"/>
                    </a:ext>
                  </a:extLst>
                </p14:cNvPr>
                <p14:cNvContentPartPr/>
                <p14:nvPr/>
              </p14:nvContentPartPr>
              <p14:xfrm>
                <a:off x="3047571" y="1348425"/>
                <a:ext cx="463680" cy="409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56611B-47E1-4283-A4F9-5857BEED06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29931" y="1330785"/>
                  <a:ext cx="49932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4E4BA22-2FE4-42BD-8C76-E4DC519A2751}"/>
                    </a:ext>
                  </a:extLst>
                </p14:cNvPr>
                <p14:cNvContentPartPr/>
                <p14:nvPr/>
              </p14:nvContentPartPr>
              <p14:xfrm>
                <a:off x="3612411" y="1401705"/>
                <a:ext cx="442080" cy="292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4E4BA22-2FE4-42BD-8C76-E4DC519A27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94411" y="1383705"/>
                  <a:ext cx="477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5DCE24-87E8-4108-875E-5ECC2793F2F8}"/>
                    </a:ext>
                  </a:extLst>
                </p14:cNvPr>
                <p14:cNvContentPartPr/>
                <p14:nvPr/>
              </p14:nvContentPartPr>
              <p14:xfrm>
                <a:off x="4073931" y="1421145"/>
                <a:ext cx="356400" cy="301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5DCE24-87E8-4108-875E-5ECC2793F2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55931" y="1403145"/>
                  <a:ext cx="3920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9E1B684-A1F5-476D-A463-6248EB3E1F01}"/>
                    </a:ext>
                  </a:extLst>
                </p14:cNvPr>
                <p14:cNvContentPartPr/>
                <p14:nvPr/>
              </p14:nvContentPartPr>
              <p14:xfrm>
                <a:off x="4137291" y="1132425"/>
                <a:ext cx="410760" cy="405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9E1B684-A1F5-476D-A463-6248EB3E1F0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19291" y="1114785"/>
                  <a:ext cx="4464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C6B069A-4421-4397-9D96-42542545A11B}"/>
                    </a:ext>
                  </a:extLst>
                </p14:cNvPr>
                <p14:cNvContentPartPr/>
                <p14:nvPr/>
              </p14:nvContentPartPr>
              <p14:xfrm>
                <a:off x="4615731" y="1239345"/>
                <a:ext cx="424800" cy="190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C6B069A-4421-4397-9D96-42542545A1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97731" y="1221345"/>
                  <a:ext cx="460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3368C16-85A5-4946-A1B5-93163A733739}"/>
                    </a:ext>
                  </a:extLst>
                </p14:cNvPr>
                <p14:cNvContentPartPr/>
                <p14:nvPr/>
              </p14:nvContentPartPr>
              <p14:xfrm>
                <a:off x="5241771" y="1185705"/>
                <a:ext cx="342000" cy="213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3368C16-85A5-4946-A1B5-93163A7337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4131" y="1167705"/>
                  <a:ext cx="377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06B250-42EB-4F8E-8441-DD4549AF2629}"/>
                    </a:ext>
                  </a:extLst>
                </p14:cNvPr>
                <p14:cNvContentPartPr/>
                <p14:nvPr/>
              </p14:nvContentPartPr>
              <p14:xfrm>
                <a:off x="5567571" y="1222065"/>
                <a:ext cx="86040" cy="89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06B250-42EB-4F8E-8441-DD4549AF262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49571" y="1204065"/>
                  <a:ext cx="121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81FA875-EDD2-472F-834F-3D7BFA141E49}"/>
                    </a:ext>
                  </a:extLst>
                </p14:cNvPr>
                <p14:cNvContentPartPr/>
                <p14:nvPr/>
              </p14:nvContentPartPr>
              <p14:xfrm>
                <a:off x="5440851" y="1067985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81FA875-EDD2-472F-834F-3D7BFA141E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23211" y="10499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D37E691-3DBC-4289-A083-A976FA71D81F}"/>
                    </a:ext>
                  </a:extLst>
                </p14:cNvPr>
                <p14:cNvContentPartPr/>
                <p14:nvPr/>
              </p14:nvContentPartPr>
              <p14:xfrm>
                <a:off x="5643891" y="969345"/>
                <a:ext cx="386280" cy="255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37E691-3DBC-4289-A083-A976FA71D8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25891" y="951345"/>
                  <a:ext cx="4219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29DA1CD-B0D9-4FD3-9A71-4A7E796E1C1C}"/>
                    </a:ext>
                  </a:extLst>
                </p14:cNvPr>
                <p14:cNvContentPartPr/>
                <p14:nvPr/>
              </p14:nvContentPartPr>
              <p14:xfrm>
                <a:off x="5494851" y="1005705"/>
                <a:ext cx="404640" cy="90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29DA1CD-B0D9-4FD3-9A71-4A7E796E1C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77211" y="987705"/>
                  <a:ext cx="440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3455A15-580D-4043-81A7-E4143ACBE74C}"/>
                    </a:ext>
                  </a:extLst>
                </p14:cNvPr>
                <p14:cNvContentPartPr/>
                <p14:nvPr/>
              </p14:nvContentPartPr>
              <p14:xfrm>
                <a:off x="6035211" y="859905"/>
                <a:ext cx="509040" cy="226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3455A15-580D-4043-81A7-E4143ACBE7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17571" y="842265"/>
                  <a:ext cx="544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A9774A0-5DDC-4D73-AB3D-F9ED9AE6851F}"/>
                    </a:ext>
                  </a:extLst>
                </p14:cNvPr>
                <p14:cNvContentPartPr/>
                <p14:nvPr/>
              </p14:nvContentPartPr>
              <p14:xfrm>
                <a:off x="6827211" y="796185"/>
                <a:ext cx="89640" cy="616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A9774A0-5DDC-4D73-AB3D-F9ED9AE685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09571" y="778545"/>
                  <a:ext cx="12528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76B2B72-7D1D-42D0-8C21-EC05F644E907}"/>
                    </a:ext>
                  </a:extLst>
                </p14:cNvPr>
                <p14:cNvContentPartPr/>
                <p14:nvPr/>
              </p14:nvContentPartPr>
              <p14:xfrm>
                <a:off x="7124571" y="923265"/>
                <a:ext cx="270360" cy="365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76B2B72-7D1D-42D0-8C21-EC05F644E9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06931" y="905265"/>
                  <a:ext cx="3060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A5F8BC4-8AA8-4764-8318-077923B8E08D}"/>
                    </a:ext>
                  </a:extLst>
                </p14:cNvPr>
                <p14:cNvContentPartPr/>
                <p14:nvPr/>
              </p14:nvContentPartPr>
              <p14:xfrm>
                <a:off x="7206291" y="1151865"/>
                <a:ext cx="485280" cy="161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A5F8BC4-8AA8-4764-8318-077923B8E0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88291" y="1133865"/>
                  <a:ext cx="520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2C1EC0-FAF5-424E-AABE-EAB11DF28F1C}"/>
                    </a:ext>
                  </a:extLst>
                </p14:cNvPr>
                <p14:cNvContentPartPr/>
                <p14:nvPr/>
              </p14:nvContentPartPr>
              <p14:xfrm>
                <a:off x="6925491" y="859905"/>
                <a:ext cx="500760" cy="181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2C1EC0-FAF5-424E-AABE-EAB11DF28F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07851" y="842265"/>
                  <a:ext cx="536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342E74-F305-4DB3-BB6F-0BE0D458959D}"/>
                    </a:ext>
                  </a:extLst>
                </p14:cNvPr>
                <p14:cNvContentPartPr/>
                <p14:nvPr/>
              </p14:nvContentPartPr>
              <p14:xfrm>
                <a:off x="7830891" y="863145"/>
                <a:ext cx="504000" cy="204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342E74-F305-4DB3-BB6F-0BE0D458959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13251" y="845145"/>
                  <a:ext cx="5396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2DA613-2186-46BA-A660-798B6A296103}"/>
                    </a:ext>
                  </a:extLst>
                </p14:cNvPr>
                <p14:cNvContentPartPr/>
                <p14:nvPr/>
              </p14:nvContentPartPr>
              <p14:xfrm>
                <a:off x="8378091" y="504585"/>
                <a:ext cx="512280" cy="448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2DA613-2186-46BA-A660-798B6A2961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60091" y="486585"/>
                  <a:ext cx="54792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9AC04F4-0441-4013-9C9F-058D382541C3}"/>
                    </a:ext>
                  </a:extLst>
                </p14:cNvPr>
                <p14:cNvContentPartPr/>
                <p14:nvPr/>
              </p14:nvContentPartPr>
              <p14:xfrm>
                <a:off x="8935371" y="534465"/>
                <a:ext cx="500400" cy="262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9AC04F4-0441-4013-9C9F-058D382541C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17731" y="516825"/>
                  <a:ext cx="536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65B2B80-1F9B-43F1-9B10-B8043EB76667}"/>
                    </a:ext>
                  </a:extLst>
                </p14:cNvPr>
                <p14:cNvContentPartPr/>
                <p14:nvPr/>
              </p14:nvContentPartPr>
              <p14:xfrm>
                <a:off x="9478251" y="515745"/>
                <a:ext cx="127440" cy="155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65B2B80-1F9B-43F1-9B10-B8043EB7666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60251" y="497745"/>
                  <a:ext cx="163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168B790-A2DF-4AD2-8317-04FA4FFB869E}"/>
                    </a:ext>
                  </a:extLst>
                </p14:cNvPr>
                <p14:cNvContentPartPr/>
                <p14:nvPr/>
              </p14:nvContentPartPr>
              <p14:xfrm>
                <a:off x="9806931" y="334665"/>
                <a:ext cx="348480" cy="321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168B790-A2DF-4AD2-8317-04FA4FFB869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88931" y="316665"/>
                  <a:ext cx="3841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69E5B18-9361-4C84-AFC7-DA36DB914C32}"/>
                    </a:ext>
                  </a:extLst>
                </p14:cNvPr>
                <p14:cNvContentPartPr/>
                <p14:nvPr/>
              </p14:nvContentPartPr>
              <p14:xfrm>
                <a:off x="9714051" y="442665"/>
                <a:ext cx="318960" cy="100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69E5B18-9361-4C84-AFC7-DA36DB914C3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96051" y="424665"/>
                  <a:ext cx="354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62C476A-705E-491F-8C97-0C2637D255C5}"/>
                    </a:ext>
                  </a:extLst>
                </p14:cNvPr>
                <p14:cNvContentPartPr/>
                <p14:nvPr/>
              </p14:nvContentPartPr>
              <p14:xfrm>
                <a:off x="10048851" y="443385"/>
                <a:ext cx="354960" cy="198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62C476A-705E-491F-8C97-0C2637D255C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31211" y="425745"/>
                  <a:ext cx="390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CDCE68-EB76-4602-B80B-D3FC20ECAA3D}"/>
                    </a:ext>
                  </a:extLst>
                </p14:cNvPr>
                <p14:cNvContentPartPr/>
                <p14:nvPr/>
              </p14:nvContentPartPr>
              <p14:xfrm>
                <a:off x="10447371" y="300825"/>
                <a:ext cx="373320" cy="308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CDCE68-EB76-4602-B80B-D3FC20ECAA3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29371" y="283185"/>
                  <a:ext cx="4089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6ED791-E26F-4C90-9096-2481CCD16C9A}"/>
                    </a:ext>
                  </a:extLst>
                </p14:cNvPr>
                <p14:cNvContentPartPr/>
                <p14:nvPr/>
              </p14:nvContentPartPr>
              <p14:xfrm>
                <a:off x="6082011" y="1800945"/>
                <a:ext cx="591480" cy="431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6ED791-E26F-4C90-9096-2481CCD16C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64011" y="1782945"/>
                  <a:ext cx="6271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AF7EC8-CBF5-4444-8327-D43FCE0FD5F6}"/>
                    </a:ext>
                  </a:extLst>
                </p14:cNvPr>
                <p14:cNvContentPartPr/>
                <p14:nvPr/>
              </p14:nvContentPartPr>
              <p14:xfrm>
                <a:off x="6789771" y="1810305"/>
                <a:ext cx="234000" cy="254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AF7EC8-CBF5-4444-8327-D43FCE0FD5F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72131" y="1792665"/>
                  <a:ext cx="2696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5B0766-3D96-4722-9EBE-C8E9E90A11B2}"/>
                    </a:ext>
                  </a:extLst>
                </p14:cNvPr>
                <p14:cNvContentPartPr/>
                <p14:nvPr/>
              </p14:nvContentPartPr>
              <p14:xfrm>
                <a:off x="6998211" y="1681425"/>
                <a:ext cx="681480" cy="228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5B0766-3D96-4722-9EBE-C8E9E90A11B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80211" y="1663785"/>
                  <a:ext cx="717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C8DCF92-F92E-4F1C-AA60-E970E327E512}"/>
                    </a:ext>
                  </a:extLst>
                </p14:cNvPr>
                <p14:cNvContentPartPr/>
                <p14:nvPr/>
              </p14:nvContentPartPr>
              <p14:xfrm>
                <a:off x="7713171" y="1583865"/>
                <a:ext cx="343800" cy="329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C8DCF92-F92E-4F1C-AA60-E970E327E51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95531" y="1566225"/>
                  <a:ext cx="3794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071A9F2-CCD8-450B-9440-C3D5423B291F}"/>
                    </a:ext>
                  </a:extLst>
                </p14:cNvPr>
                <p14:cNvContentPartPr/>
                <p14:nvPr/>
              </p14:nvContentPartPr>
              <p14:xfrm>
                <a:off x="7704171" y="1520865"/>
                <a:ext cx="493920" cy="143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71A9F2-CCD8-450B-9440-C3D5423B291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86171" y="1502865"/>
                  <a:ext cx="529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C75DAAF-FF94-43AF-8629-70D9F8EFE1F0}"/>
                    </a:ext>
                  </a:extLst>
                </p14:cNvPr>
                <p14:cNvContentPartPr/>
                <p14:nvPr/>
              </p14:nvContentPartPr>
              <p14:xfrm>
                <a:off x="8157771" y="1370025"/>
                <a:ext cx="370800" cy="286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C75DAAF-FF94-43AF-8629-70D9F8EFE1F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39771" y="1352385"/>
                  <a:ext cx="4064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66F16D5-64DB-4932-8490-FC27DC62FFD0}"/>
                    </a:ext>
                  </a:extLst>
                </p14:cNvPr>
                <p14:cNvContentPartPr/>
                <p14:nvPr/>
              </p14:nvContentPartPr>
              <p14:xfrm>
                <a:off x="8546211" y="1373265"/>
                <a:ext cx="419040" cy="227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66F16D5-64DB-4932-8490-FC27DC62FFD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28211" y="1355625"/>
                  <a:ext cx="454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F6D17CA-6FED-4853-8011-C4C40B683ABE}"/>
                    </a:ext>
                  </a:extLst>
                </p14:cNvPr>
                <p14:cNvContentPartPr/>
                <p14:nvPr/>
              </p14:nvContentPartPr>
              <p14:xfrm>
                <a:off x="9007731" y="1336545"/>
                <a:ext cx="232920" cy="268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F6D17CA-6FED-4853-8011-C4C40B683AB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90091" y="1318905"/>
                  <a:ext cx="268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EAA57DA-4DE4-4200-9C44-6DFB5AC1AF5D}"/>
                    </a:ext>
                  </a:extLst>
                </p14:cNvPr>
                <p14:cNvContentPartPr/>
                <p14:nvPr/>
              </p14:nvContentPartPr>
              <p14:xfrm>
                <a:off x="9207891" y="947745"/>
                <a:ext cx="1134720" cy="575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EAA57DA-4DE4-4200-9C44-6DFB5AC1AF5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90251" y="930105"/>
                  <a:ext cx="11703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D758D4B-9925-469C-8CF1-B8D48C883160}"/>
                    </a:ext>
                  </a:extLst>
                </p14:cNvPr>
                <p14:cNvContentPartPr/>
                <p14:nvPr/>
              </p14:nvContentPartPr>
              <p14:xfrm>
                <a:off x="9831771" y="1067625"/>
                <a:ext cx="300960" cy="64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D758D4B-9925-469C-8CF1-B8D48C88316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13771" y="1049625"/>
                  <a:ext cx="336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41E266E-92AF-4DCB-B92F-DB4279470E61}"/>
                    </a:ext>
                  </a:extLst>
                </p14:cNvPr>
                <p14:cNvContentPartPr/>
                <p14:nvPr/>
              </p14:nvContentPartPr>
              <p14:xfrm>
                <a:off x="10294371" y="870705"/>
                <a:ext cx="505080" cy="482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41E266E-92AF-4DCB-B92F-DB4279470E6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76731" y="852705"/>
                  <a:ext cx="5407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A5C317-2E79-49EC-994E-A839C67F8748}"/>
                    </a:ext>
                  </a:extLst>
                </p14:cNvPr>
                <p14:cNvContentPartPr/>
                <p14:nvPr/>
              </p14:nvContentPartPr>
              <p14:xfrm>
                <a:off x="732771" y="3443265"/>
                <a:ext cx="581040" cy="33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A5C317-2E79-49EC-994E-A839C67F874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5131" y="3425265"/>
                  <a:ext cx="616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2DBB132-7598-445B-B9AD-B84EEEC16667}"/>
                    </a:ext>
                  </a:extLst>
                </p14:cNvPr>
                <p14:cNvContentPartPr/>
                <p14:nvPr/>
              </p14:nvContentPartPr>
              <p14:xfrm>
                <a:off x="2131011" y="3014505"/>
                <a:ext cx="148680" cy="300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2DBB132-7598-445B-B9AD-B84EEEC166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13011" y="2996865"/>
                  <a:ext cx="184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BE58C86-EB65-47D1-91C5-96DDF14DA40E}"/>
                    </a:ext>
                  </a:extLst>
                </p14:cNvPr>
                <p14:cNvContentPartPr/>
                <p14:nvPr/>
              </p14:nvContentPartPr>
              <p14:xfrm>
                <a:off x="1692531" y="2793465"/>
                <a:ext cx="654480" cy="266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BE58C86-EB65-47D1-91C5-96DDF14DA40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74891" y="2775465"/>
                  <a:ext cx="6901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5EE77D-1AFB-41B3-95F8-C26CF01E7405}"/>
                    </a:ext>
                  </a:extLst>
                </p14:cNvPr>
                <p14:cNvContentPartPr/>
                <p14:nvPr/>
              </p14:nvContentPartPr>
              <p14:xfrm>
                <a:off x="2722131" y="2789505"/>
                <a:ext cx="446040" cy="316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5EE77D-1AFB-41B3-95F8-C26CF01E74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704491" y="2771505"/>
                  <a:ext cx="4816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4F7EFF2-DD44-49BE-ADD0-D3C5F40C4001}"/>
                    </a:ext>
                  </a:extLst>
                </p14:cNvPr>
                <p14:cNvContentPartPr/>
                <p14:nvPr/>
              </p14:nvContentPartPr>
              <p14:xfrm>
                <a:off x="3082131" y="2487105"/>
                <a:ext cx="563040" cy="549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4F7EFF2-DD44-49BE-ADD0-D3C5F40C400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64131" y="2469465"/>
                  <a:ext cx="59868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766E7D3-8665-4C2A-BA67-623258588C48}"/>
                    </a:ext>
                  </a:extLst>
                </p14:cNvPr>
                <p14:cNvContentPartPr/>
                <p14:nvPr/>
              </p14:nvContentPartPr>
              <p14:xfrm>
                <a:off x="4328811" y="2336625"/>
                <a:ext cx="503640" cy="595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766E7D3-8665-4C2A-BA67-623258588C4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10811" y="2318985"/>
                  <a:ext cx="53928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BBFB0DC-8C1D-4C05-B4EB-6DE82BA39CED}"/>
                    </a:ext>
                  </a:extLst>
                </p14:cNvPr>
                <p14:cNvContentPartPr/>
                <p14:nvPr/>
              </p14:nvContentPartPr>
              <p14:xfrm>
                <a:off x="5519691" y="2373705"/>
                <a:ext cx="217800" cy="419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BBFB0DC-8C1D-4C05-B4EB-6DE82BA39CE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02051" y="2355705"/>
                  <a:ext cx="2534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5EE8E0B-EFBF-46EC-B719-6EBF60041B9E}"/>
                    </a:ext>
                  </a:extLst>
                </p14:cNvPr>
                <p14:cNvContentPartPr/>
                <p14:nvPr/>
              </p14:nvContentPartPr>
              <p14:xfrm>
                <a:off x="5106051" y="2055465"/>
                <a:ext cx="655560" cy="316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5EE8E0B-EFBF-46EC-B719-6EBF60041B9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88051" y="2037825"/>
                  <a:ext cx="6912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69CB521-BC23-4907-BF42-0FBF170C9371}"/>
                    </a:ext>
                  </a:extLst>
                </p14:cNvPr>
                <p14:cNvContentPartPr/>
                <p14:nvPr/>
              </p14:nvContentPartPr>
              <p14:xfrm>
                <a:off x="5877171" y="2297745"/>
                <a:ext cx="486360" cy="474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69CB521-BC23-4907-BF42-0FBF170C937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59171" y="2280105"/>
                  <a:ext cx="52200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4574DFD-1C3F-4C3D-89EA-1F55B2D9D8F5}"/>
                    </a:ext>
                  </a:extLst>
                </p14:cNvPr>
                <p14:cNvContentPartPr/>
                <p14:nvPr/>
              </p14:nvContentPartPr>
              <p14:xfrm>
                <a:off x="6741171" y="2308185"/>
                <a:ext cx="535680" cy="354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4574DFD-1C3F-4C3D-89EA-1F55B2D9D8F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23531" y="2290545"/>
                  <a:ext cx="571320" cy="39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4612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4E5D59-B55E-44D2-B9EF-B593883BC531}"/>
                  </a:ext>
                </a:extLst>
              </p14:cNvPr>
              <p14:cNvContentPartPr/>
              <p14:nvPr/>
            </p14:nvContentPartPr>
            <p14:xfrm>
              <a:off x="895491" y="1276425"/>
              <a:ext cx="219960" cy="239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4E5D59-B55E-44D2-B9EF-B593883BC5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851" y="1258425"/>
                <a:ext cx="25560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BEA2AD6-A33E-46E9-A374-5138C2074901}"/>
              </a:ext>
            </a:extLst>
          </p:cNvPr>
          <p:cNvGrpSpPr/>
          <p:nvPr/>
        </p:nvGrpSpPr>
        <p:grpSpPr>
          <a:xfrm>
            <a:off x="3238011" y="1222065"/>
            <a:ext cx="772920" cy="819000"/>
            <a:chOff x="3238011" y="1222065"/>
            <a:chExt cx="772920" cy="81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212954-B684-456B-BF8D-C3A3417152C6}"/>
                    </a:ext>
                  </a:extLst>
                </p14:cNvPr>
                <p14:cNvContentPartPr/>
                <p14:nvPr/>
              </p14:nvContentPartPr>
              <p14:xfrm>
                <a:off x="3729771" y="1222065"/>
                <a:ext cx="281160" cy="819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212954-B684-456B-BF8D-C3A3417152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11771" y="1204065"/>
                  <a:ext cx="316800" cy="85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68A6F5-62AF-485D-8D11-2D133D392ABB}"/>
                    </a:ext>
                  </a:extLst>
                </p14:cNvPr>
                <p14:cNvContentPartPr/>
                <p14:nvPr/>
              </p14:nvContentPartPr>
              <p14:xfrm>
                <a:off x="3238011" y="1839465"/>
                <a:ext cx="682200" cy="7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68A6F5-62AF-485D-8D11-2D133D392A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20011" y="1821825"/>
                  <a:ext cx="71784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CC1EC17-F275-4F13-A493-2FFF2178B471}"/>
                  </a:ext>
                </a:extLst>
              </p14:cNvPr>
              <p14:cNvContentPartPr/>
              <p14:nvPr/>
            </p14:nvContentPartPr>
            <p14:xfrm>
              <a:off x="1001331" y="3901185"/>
              <a:ext cx="1343520" cy="738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CC1EC17-F275-4F13-A493-2FFF2178B4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691" y="3883185"/>
                <a:ext cx="137916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41BCE15-CC51-4047-91E7-1DB9907C26FC}"/>
                  </a:ext>
                </a:extLst>
              </p14:cNvPr>
              <p14:cNvContentPartPr/>
              <p14:nvPr/>
            </p14:nvContentPartPr>
            <p14:xfrm>
              <a:off x="2308131" y="3937905"/>
              <a:ext cx="145440" cy="575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41BCE15-CC51-4047-91E7-1DB9907C26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90491" y="3919905"/>
                <a:ext cx="18108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A087DEF-EB25-44D1-9404-56F20B6F004A}"/>
                  </a:ext>
                </a:extLst>
              </p14:cNvPr>
              <p14:cNvContentPartPr/>
              <p14:nvPr/>
            </p14:nvContentPartPr>
            <p14:xfrm>
              <a:off x="2400651" y="1822185"/>
              <a:ext cx="912600" cy="378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A087DEF-EB25-44D1-9404-56F20B6F00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3011" y="1804185"/>
                <a:ext cx="94824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4C4B519-D7B1-4575-B98F-FB2F41077F3E}"/>
                  </a:ext>
                </a:extLst>
              </p14:cNvPr>
              <p14:cNvContentPartPr/>
              <p14:nvPr/>
            </p14:nvContentPartPr>
            <p14:xfrm>
              <a:off x="2487771" y="2669985"/>
              <a:ext cx="66240" cy="445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4C4B519-D7B1-4575-B98F-FB2F41077F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69771" y="2652345"/>
                <a:ext cx="10188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A8962F2-7A42-467C-80DA-7F8A46A0A5EB}"/>
                  </a:ext>
                </a:extLst>
              </p14:cNvPr>
              <p14:cNvContentPartPr/>
              <p14:nvPr/>
            </p14:nvContentPartPr>
            <p14:xfrm>
              <a:off x="4788891" y="2915145"/>
              <a:ext cx="1257480" cy="1004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A8962F2-7A42-467C-80DA-7F8A46A0A5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1251" y="2897145"/>
                <a:ext cx="12931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FC61E79-CA0C-4A4A-869D-610E9D74F916}"/>
                  </a:ext>
                </a:extLst>
              </p14:cNvPr>
              <p14:cNvContentPartPr/>
              <p14:nvPr/>
            </p14:nvContentPartPr>
            <p14:xfrm>
              <a:off x="5648931" y="4254705"/>
              <a:ext cx="222120" cy="422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FC61E79-CA0C-4A4A-869D-610E9D74F91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30931" y="4236705"/>
                <a:ext cx="25776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37FB2C4-2F59-4453-90CE-F388D1C5C393}"/>
                  </a:ext>
                </a:extLst>
              </p14:cNvPr>
              <p14:cNvContentPartPr/>
              <p14:nvPr/>
            </p14:nvContentPartPr>
            <p14:xfrm>
              <a:off x="5993091" y="3334905"/>
              <a:ext cx="550440" cy="2631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37FB2C4-2F59-4453-90CE-F388D1C5C3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75091" y="3316905"/>
                <a:ext cx="5860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F3AF5C0-86E4-4C4E-A05C-74D278D627BE}"/>
                  </a:ext>
                </a:extLst>
              </p14:cNvPr>
              <p14:cNvContentPartPr/>
              <p14:nvPr/>
            </p14:nvContentPartPr>
            <p14:xfrm>
              <a:off x="7586451" y="3473865"/>
              <a:ext cx="1143360" cy="6555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F3AF5C0-86E4-4C4E-A05C-74D278D627B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68451" y="3455865"/>
                <a:ext cx="117900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22F0BEE-6DDD-4180-BAB6-09175B0C55E8}"/>
                  </a:ext>
                </a:extLst>
              </p14:cNvPr>
              <p14:cNvContentPartPr/>
              <p14:nvPr/>
            </p14:nvContentPartPr>
            <p14:xfrm>
              <a:off x="8301771" y="3990825"/>
              <a:ext cx="606600" cy="13975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22F0BEE-6DDD-4180-BAB6-09175B0C55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83771" y="3972825"/>
                <a:ext cx="642240" cy="143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D4EADB5-144C-4BE4-BBE3-D5234B13D6B4}"/>
              </a:ext>
            </a:extLst>
          </p:cNvPr>
          <p:cNvGrpSpPr/>
          <p:nvPr/>
        </p:nvGrpSpPr>
        <p:grpSpPr>
          <a:xfrm>
            <a:off x="234891" y="191385"/>
            <a:ext cx="11830680" cy="6456600"/>
            <a:chOff x="234891" y="191385"/>
            <a:chExt cx="11830680" cy="64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416BBF5-CACA-4CAD-ABF6-CA95B6910FE1}"/>
                    </a:ext>
                  </a:extLst>
                </p14:cNvPr>
                <p14:cNvContentPartPr/>
                <p14:nvPr/>
              </p14:nvContentPartPr>
              <p14:xfrm>
                <a:off x="959211" y="858105"/>
                <a:ext cx="9981000" cy="590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416BBF5-CACA-4CAD-ABF6-CA95B6910F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1571" y="840105"/>
                  <a:ext cx="1001664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90DF84C-3BFD-43C6-80FA-3BB6C997DE20}"/>
                    </a:ext>
                  </a:extLst>
                </p14:cNvPr>
                <p14:cNvContentPartPr/>
                <p14:nvPr/>
              </p14:nvContentPartPr>
              <p14:xfrm>
                <a:off x="234891" y="606105"/>
                <a:ext cx="447120" cy="622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90DF84C-3BFD-43C6-80FA-3BB6C997DE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7251" y="588465"/>
                  <a:ext cx="48276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DF7B6BE-ADF2-4F63-AAA9-910BC6772649}"/>
                    </a:ext>
                  </a:extLst>
                </p14:cNvPr>
                <p14:cNvContentPartPr/>
                <p14:nvPr/>
              </p14:nvContentPartPr>
              <p14:xfrm>
                <a:off x="782091" y="887625"/>
                <a:ext cx="323280" cy="255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DF7B6BE-ADF2-4F63-AAA9-910BC67726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4091" y="869985"/>
                  <a:ext cx="3589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3D4601-714D-4482-A1A2-AFB857A6ACD7}"/>
                    </a:ext>
                  </a:extLst>
                </p14:cNvPr>
                <p14:cNvContentPartPr/>
                <p14:nvPr/>
              </p14:nvContentPartPr>
              <p14:xfrm>
                <a:off x="10844811" y="512865"/>
                <a:ext cx="383040" cy="44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3D4601-714D-4482-A1A2-AFB857A6AC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27171" y="494865"/>
                  <a:ext cx="4186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344173-4542-4247-A527-1AD034826BDC}"/>
                    </a:ext>
                  </a:extLst>
                </p14:cNvPr>
                <p14:cNvContentPartPr/>
                <p14:nvPr/>
              </p14:nvContentPartPr>
              <p14:xfrm>
                <a:off x="11316411" y="688545"/>
                <a:ext cx="255960" cy="249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344173-4542-4247-A527-1AD034826B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98771" y="670905"/>
                  <a:ext cx="2916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849D53C-5599-4ADF-9911-416631346ADA}"/>
                    </a:ext>
                  </a:extLst>
                </p14:cNvPr>
                <p14:cNvContentPartPr/>
                <p14:nvPr/>
              </p14:nvContentPartPr>
              <p14:xfrm>
                <a:off x="5965731" y="325665"/>
                <a:ext cx="174600" cy="513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849D53C-5599-4ADF-9911-416631346AD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48091" y="308025"/>
                  <a:ext cx="21024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B3733B-EF3C-4606-8337-3F4FF91BC451}"/>
                    </a:ext>
                  </a:extLst>
                </p14:cNvPr>
                <p14:cNvContentPartPr/>
                <p14:nvPr/>
              </p14:nvContentPartPr>
              <p14:xfrm>
                <a:off x="5658291" y="191385"/>
                <a:ext cx="677880" cy="161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B3733B-EF3C-4606-8337-3F4FF91BC4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40291" y="173745"/>
                  <a:ext cx="713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B32EE21-C685-41AA-96A4-285EE58D74A1}"/>
                    </a:ext>
                  </a:extLst>
                </p14:cNvPr>
                <p14:cNvContentPartPr/>
                <p14:nvPr/>
              </p14:nvContentPartPr>
              <p14:xfrm>
                <a:off x="6336891" y="488745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B32EE21-C685-41AA-96A4-285EE58D74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19251" y="4707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0231FE3-FB95-486C-8D63-229A00218D6E}"/>
                    </a:ext>
                  </a:extLst>
                </p14:cNvPr>
                <p14:cNvContentPartPr/>
                <p14:nvPr/>
              </p14:nvContentPartPr>
              <p14:xfrm>
                <a:off x="6717051" y="191385"/>
                <a:ext cx="627480" cy="507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0231FE3-FB95-486C-8D63-229A00218D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99411" y="173385"/>
                  <a:ext cx="6631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F3CCF87-4559-44A7-ABC6-5D54159251E3}"/>
                    </a:ext>
                  </a:extLst>
                </p14:cNvPr>
                <p14:cNvContentPartPr/>
                <p14:nvPr/>
              </p14:nvContentPartPr>
              <p14:xfrm>
                <a:off x="1665531" y="2099025"/>
                <a:ext cx="1441440" cy="364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F3CCF87-4559-44A7-ABC6-5D54159251E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47891" y="2081025"/>
                  <a:ext cx="14770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D4C4333-2B65-4E42-9833-E512B004A03A}"/>
                    </a:ext>
                  </a:extLst>
                </p14:cNvPr>
                <p14:cNvContentPartPr/>
                <p14:nvPr/>
              </p14:nvContentPartPr>
              <p14:xfrm>
                <a:off x="1792251" y="2505465"/>
                <a:ext cx="1563480" cy="319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D4C4333-2B65-4E42-9833-E512B004A0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74251" y="2487465"/>
                  <a:ext cx="15991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359F1C1-128C-4D90-B03C-07DAC37720C5}"/>
                    </a:ext>
                  </a:extLst>
                </p14:cNvPr>
                <p14:cNvContentPartPr/>
                <p14:nvPr/>
              </p14:nvContentPartPr>
              <p14:xfrm>
                <a:off x="879291" y="4581945"/>
                <a:ext cx="550800" cy="419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359F1C1-128C-4D90-B03C-07DAC37720C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1291" y="4564305"/>
                  <a:ext cx="5864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AA84E9D-80C5-4C88-834F-218615FB6EEA}"/>
                    </a:ext>
                  </a:extLst>
                </p14:cNvPr>
                <p14:cNvContentPartPr/>
                <p14:nvPr/>
              </p14:nvContentPartPr>
              <p14:xfrm>
                <a:off x="914211" y="4977585"/>
                <a:ext cx="705600" cy="101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AA84E9D-80C5-4C88-834F-218615FB6E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6211" y="4959945"/>
                  <a:ext cx="741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8F99C64-7A03-4FDB-AFBD-216FF82EA273}"/>
                    </a:ext>
                  </a:extLst>
                </p14:cNvPr>
                <p14:cNvContentPartPr/>
                <p14:nvPr/>
              </p14:nvContentPartPr>
              <p14:xfrm>
                <a:off x="1276371" y="5024025"/>
                <a:ext cx="94320" cy="696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8F99C64-7A03-4FDB-AFBD-216FF82EA2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58371" y="5006385"/>
                  <a:ext cx="1299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8DF3A3-317A-42E4-BC4E-719A0F54FECE}"/>
                    </a:ext>
                  </a:extLst>
                </p14:cNvPr>
                <p14:cNvContentPartPr/>
                <p14:nvPr/>
              </p14:nvContentPartPr>
              <p14:xfrm>
                <a:off x="1013931" y="5024025"/>
                <a:ext cx="91080" cy="415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8DF3A3-317A-42E4-BC4E-719A0F54FEC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5931" y="5006385"/>
                  <a:ext cx="1267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3DAA78-09CC-41B2-8DA5-537BC1DA89C8}"/>
                    </a:ext>
                  </a:extLst>
                </p14:cNvPr>
                <p14:cNvContentPartPr/>
                <p14:nvPr/>
              </p14:nvContentPartPr>
              <p14:xfrm>
                <a:off x="1366731" y="5142465"/>
                <a:ext cx="1299240" cy="561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3DAA78-09CC-41B2-8DA5-537BC1DA89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48731" y="5124825"/>
                  <a:ext cx="133488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CCEB33D-4D79-433D-A0B9-A21223EC1B48}"/>
                    </a:ext>
                  </a:extLst>
                </p14:cNvPr>
                <p14:cNvContentPartPr/>
                <p14:nvPr/>
              </p14:nvContentPartPr>
              <p14:xfrm>
                <a:off x="2109051" y="5567625"/>
                <a:ext cx="52920" cy="307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CCEB33D-4D79-433D-A0B9-A21223EC1B4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91411" y="5549625"/>
                  <a:ext cx="885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3CF703C-F286-4788-867B-EAEE8D5D1289}"/>
                    </a:ext>
                  </a:extLst>
                </p14:cNvPr>
                <p14:cNvContentPartPr/>
                <p14:nvPr/>
              </p14:nvContentPartPr>
              <p14:xfrm>
                <a:off x="1873611" y="5910345"/>
                <a:ext cx="705600" cy="146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3CF703C-F286-4788-867B-EAEE8D5D128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55971" y="5892705"/>
                  <a:ext cx="741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F7FAD8B-06EB-4866-844B-9314AE3AB672}"/>
                    </a:ext>
                  </a:extLst>
                </p14:cNvPr>
                <p14:cNvContentPartPr/>
                <p14:nvPr/>
              </p14:nvContentPartPr>
              <p14:xfrm>
                <a:off x="1810251" y="6097185"/>
                <a:ext cx="837720" cy="104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F7FAD8B-06EB-4866-844B-9314AE3AB67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92611" y="6079545"/>
                  <a:ext cx="873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E406994-322F-47BA-9921-10DE1B726222}"/>
                    </a:ext>
                  </a:extLst>
                </p14:cNvPr>
                <p14:cNvContentPartPr/>
                <p14:nvPr/>
              </p14:nvContentPartPr>
              <p14:xfrm>
                <a:off x="2751291" y="5792985"/>
                <a:ext cx="271080" cy="262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E406994-322F-47BA-9921-10DE1B72622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33291" y="5775345"/>
                  <a:ext cx="3067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B35C336-3F5A-4EB1-90C2-2A4451FAE581}"/>
                    </a:ext>
                  </a:extLst>
                </p14:cNvPr>
                <p14:cNvContentPartPr/>
                <p14:nvPr/>
              </p14:nvContentPartPr>
              <p14:xfrm>
                <a:off x="2136051" y="5839425"/>
                <a:ext cx="49680" cy="131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B35C336-3F5A-4EB1-90C2-2A4451FAE5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18411" y="5821425"/>
                  <a:ext cx="85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7CAECC8-17CA-4F74-9233-C0DAB54AC490}"/>
                    </a:ext>
                  </a:extLst>
                </p14:cNvPr>
                <p14:cNvContentPartPr/>
                <p14:nvPr/>
              </p14:nvContentPartPr>
              <p14:xfrm>
                <a:off x="2326491" y="6174225"/>
                <a:ext cx="117000" cy="373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7CAECC8-17CA-4F74-9233-C0DAB54AC49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08491" y="6156585"/>
                  <a:ext cx="1526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96ECA5-BFC1-4F15-AC7E-0CAF6EC1FAA6}"/>
                    </a:ext>
                  </a:extLst>
                </p14:cNvPr>
                <p14:cNvContentPartPr/>
                <p14:nvPr/>
              </p14:nvContentPartPr>
              <p14:xfrm>
                <a:off x="2416131" y="6463665"/>
                <a:ext cx="111960" cy="184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96ECA5-BFC1-4F15-AC7E-0CAF6EC1FAA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98491" y="6446025"/>
                  <a:ext cx="147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B0C3E38-9BF6-4F80-95C8-4DF84B725EFB}"/>
                    </a:ext>
                  </a:extLst>
                </p14:cNvPr>
                <p14:cNvContentPartPr/>
                <p14:nvPr/>
              </p14:nvContentPartPr>
              <p14:xfrm>
                <a:off x="1491651" y="3113145"/>
                <a:ext cx="1061640" cy="787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B0C3E38-9BF6-4F80-95C8-4DF84B725EF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74011" y="3095505"/>
                  <a:ext cx="1097280" cy="82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B7676F5-1B24-4114-990A-BD9F35F54345}"/>
                    </a:ext>
                  </a:extLst>
                </p14:cNvPr>
                <p14:cNvContentPartPr/>
                <p14:nvPr/>
              </p14:nvContentPartPr>
              <p14:xfrm>
                <a:off x="2516571" y="3009465"/>
                <a:ext cx="2282760" cy="114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B7676F5-1B24-4114-990A-BD9F35F5434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98931" y="2991465"/>
                  <a:ext cx="2318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44CCC54-442C-4723-9D20-B71DF42861FD}"/>
                    </a:ext>
                  </a:extLst>
                </p14:cNvPr>
                <p14:cNvContentPartPr/>
                <p14:nvPr/>
              </p14:nvContentPartPr>
              <p14:xfrm>
                <a:off x="3666411" y="3050865"/>
                <a:ext cx="236160" cy="659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44CCC54-442C-4723-9D20-B71DF42861F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48411" y="3032865"/>
                  <a:ext cx="27180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FF8A89F-F4FD-441B-8E1B-09396A7CDE9A}"/>
                    </a:ext>
                  </a:extLst>
                </p14:cNvPr>
                <p14:cNvContentPartPr/>
                <p14:nvPr/>
              </p14:nvContentPartPr>
              <p14:xfrm>
                <a:off x="2178891" y="4480785"/>
                <a:ext cx="410040" cy="78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FF8A89F-F4FD-441B-8E1B-09396A7CDE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61251" y="4462785"/>
                  <a:ext cx="445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BB04C14-CCCC-4579-88D2-73FC6382DF7F}"/>
                    </a:ext>
                  </a:extLst>
                </p14:cNvPr>
                <p14:cNvContentPartPr/>
                <p14:nvPr/>
              </p14:nvContentPartPr>
              <p14:xfrm>
                <a:off x="2315691" y="4544505"/>
                <a:ext cx="137520" cy="302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BB04C14-CCCC-4579-88D2-73FC6382DF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98051" y="4526505"/>
                  <a:ext cx="1731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4A99EC5-541B-426F-9F14-759A93C7FD61}"/>
                    </a:ext>
                  </a:extLst>
                </p14:cNvPr>
                <p14:cNvContentPartPr/>
                <p14:nvPr/>
              </p14:nvContentPartPr>
              <p14:xfrm>
                <a:off x="2292291" y="4526145"/>
                <a:ext cx="480960" cy="332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4A99EC5-541B-426F-9F14-759A93C7FD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74651" y="4508505"/>
                  <a:ext cx="5166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72A736B-6231-4F52-9C8D-D3E1BF5C23C3}"/>
                    </a:ext>
                  </a:extLst>
                </p14:cNvPr>
                <p14:cNvContentPartPr/>
                <p14:nvPr/>
              </p14:nvContentPartPr>
              <p14:xfrm>
                <a:off x="2552571" y="4843305"/>
                <a:ext cx="34920" cy="298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72A736B-6231-4F52-9C8D-D3E1BF5C23C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34571" y="4825305"/>
                  <a:ext cx="705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BB4341-DD7B-466A-AD1C-9A7DF30B5A9B}"/>
                    </a:ext>
                  </a:extLst>
                </p14:cNvPr>
                <p14:cNvContentPartPr/>
                <p14:nvPr/>
              </p14:nvContentPartPr>
              <p14:xfrm>
                <a:off x="2498571" y="4453785"/>
                <a:ext cx="207360" cy="10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BB4341-DD7B-466A-AD1C-9A7DF30B5A9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80571" y="4435785"/>
                  <a:ext cx="243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5BCF030-6EFD-466E-B8D5-41DDD09805DE}"/>
                    </a:ext>
                  </a:extLst>
                </p14:cNvPr>
                <p14:cNvContentPartPr/>
                <p14:nvPr/>
              </p14:nvContentPartPr>
              <p14:xfrm>
                <a:off x="2561931" y="4236705"/>
                <a:ext cx="161640" cy="226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5BCF030-6EFD-466E-B8D5-41DDD09805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43931" y="4218705"/>
                  <a:ext cx="1972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48F86CC-6AAD-4441-B5F1-E3303A6BAA84}"/>
                    </a:ext>
                  </a:extLst>
                </p14:cNvPr>
                <p14:cNvContentPartPr/>
                <p14:nvPr/>
              </p14:nvContentPartPr>
              <p14:xfrm>
                <a:off x="3448971" y="3642705"/>
                <a:ext cx="918720" cy="96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48F86CC-6AAD-4441-B5F1-E3303A6BAA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31331" y="3624705"/>
                  <a:ext cx="954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CBC0266-C345-4347-ABE0-9BBE07B62B62}"/>
                    </a:ext>
                  </a:extLst>
                </p14:cNvPr>
                <p14:cNvContentPartPr/>
                <p14:nvPr/>
              </p14:nvContentPartPr>
              <p14:xfrm>
                <a:off x="3475971" y="3764745"/>
                <a:ext cx="156240" cy="410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CBC0266-C345-4347-ABE0-9BBE07B62B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58331" y="3746745"/>
                  <a:ext cx="1918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DB0B30B-29D6-4119-B284-A999EF7A2011}"/>
                    </a:ext>
                  </a:extLst>
                </p14:cNvPr>
                <p14:cNvContentPartPr/>
                <p14:nvPr/>
              </p14:nvContentPartPr>
              <p14:xfrm>
                <a:off x="3223971" y="4100985"/>
                <a:ext cx="668880" cy="450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DB0B30B-29D6-4119-B284-A999EF7A201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05971" y="4082985"/>
                  <a:ext cx="7045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4C6045B-0585-41B7-973D-57AFEE0F8122}"/>
                    </a:ext>
                  </a:extLst>
                </p14:cNvPr>
                <p14:cNvContentPartPr/>
                <p14:nvPr/>
              </p14:nvContentPartPr>
              <p14:xfrm>
                <a:off x="3430971" y="4517505"/>
                <a:ext cx="551160" cy="63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4C6045B-0585-41B7-973D-57AFEE0F812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12971" y="4499865"/>
                  <a:ext cx="586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D2B36AA-9242-43AD-B30E-ABA278293492}"/>
                    </a:ext>
                  </a:extLst>
                </p14:cNvPr>
                <p14:cNvContentPartPr/>
                <p14:nvPr/>
              </p14:nvContentPartPr>
              <p14:xfrm>
                <a:off x="3621051" y="4580505"/>
                <a:ext cx="53640" cy="381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D2B36AA-9242-43AD-B30E-ABA2782934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03411" y="4562505"/>
                  <a:ext cx="892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BA193AF-897D-49FF-83F6-649ACBEE169B}"/>
                    </a:ext>
                  </a:extLst>
                </p14:cNvPr>
                <p14:cNvContentPartPr/>
                <p14:nvPr/>
              </p14:nvContentPartPr>
              <p14:xfrm>
                <a:off x="3452211" y="4599945"/>
                <a:ext cx="120960" cy="361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BA193AF-897D-49FF-83F6-649ACBEE169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34211" y="4582305"/>
                  <a:ext cx="1566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40815A6-B007-4FBC-9F8D-CEFFEC373CAA}"/>
                    </a:ext>
                  </a:extLst>
                </p14:cNvPr>
                <p14:cNvContentPartPr/>
                <p14:nvPr/>
              </p14:nvContentPartPr>
              <p14:xfrm>
                <a:off x="4399371" y="3638745"/>
                <a:ext cx="145800" cy="361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40815A6-B007-4FBC-9F8D-CEFFEC373C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81731" y="3620745"/>
                  <a:ext cx="1814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B1E1B86-B986-477E-8296-E0DFF265F2C6}"/>
                    </a:ext>
                  </a:extLst>
                </p14:cNvPr>
                <p14:cNvContentPartPr/>
                <p14:nvPr/>
              </p14:nvContentPartPr>
              <p14:xfrm>
                <a:off x="4276971" y="3992265"/>
                <a:ext cx="503280" cy="77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B1E1B86-B986-477E-8296-E0DFF265F2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8971" y="3974265"/>
                  <a:ext cx="5389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8A51FDF-BBC4-4FEF-B692-1C59866827C2}"/>
                    </a:ext>
                  </a:extLst>
                </p14:cNvPr>
                <p14:cNvContentPartPr/>
                <p14:nvPr/>
              </p14:nvContentPartPr>
              <p14:xfrm>
                <a:off x="4464891" y="4037265"/>
                <a:ext cx="62280" cy="340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8A51FDF-BBC4-4FEF-B692-1C59866827C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46891" y="4019625"/>
                  <a:ext cx="979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E49C476-1C33-4BF3-A5D0-7280D9B5A055}"/>
                    </a:ext>
                  </a:extLst>
                </p14:cNvPr>
                <p14:cNvContentPartPr/>
                <p14:nvPr/>
              </p14:nvContentPartPr>
              <p14:xfrm>
                <a:off x="4461291" y="4055265"/>
                <a:ext cx="505080" cy="391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E49C476-1C33-4BF3-A5D0-7280D9B5A05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43651" y="4037625"/>
                  <a:ext cx="5407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91F4226-DEE7-452F-BDDA-7CBD679705C5}"/>
                    </a:ext>
                  </a:extLst>
                </p14:cNvPr>
                <p14:cNvContentPartPr/>
                <p14:nvPr/>
              </p14:nvContentPartPr>
              <p14:xfrm>
                <a:off x="4631211" y="3791745"/>
                <a:ext cx="103680" cy="245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91F4226-DEE7-452F-BDDA-7CBD679705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13571" y="3773745"/>
                  <a:ext cx="1393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F7E3634-F50F-4606-8BC6-34ACD4EABBE8}"/>
                    </a:ext>
                  </a:extLst>
                </p14:cNvPr>
                <p14:cNvContentPartPr/>
                <p14:nvPr/>
              </p14:nvContentPartPr>
              <p14:xfrm>
                <a:off x="3703131" y="4336425"/>
                <a:ext cx="1230480" cy="597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F7E3634-F50F-4606-8BC6-34ACD4EABB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85491" y="4318425"/>
                  <a:ext cx="126612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A09934B-C015-414D-90E3-88FD6B5DB233}"/>
                    </a:ext>
                  </a:extLst>
                </p14:cNvPr>
                <p14:cNvContentPartPr/>
                <p14:nvPr/>
              </p14:nvContentPartPr>
              <p14:xfrm>
                <a:off x="4380651" y="4777785"/>
                <a:ext cx="101880" cy="366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A09934B-C015-414D-90E3-88FD6B5DB23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63011" y="4759785"/>
                  <a:ext cx="1375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6CCE3D2-181F-49E9-9657-2F87CE61E4A8}"/>
                    </a:ext>
                  </a:extLst>
                </p14:cNvPr>
                <p14:cNvContentPartPr/>
                <p14:nvPr/>
              </p14:nvContentPartPr>
              <p14:xfrm>
                <a:off x="3928851" y="5071545"/>
                <a:ext cx="993960" cy="333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6CCE3D2-181F-49E9-9657-2F87CE61E4A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10851" y="5053905"/>
                  <a:ext cx="10296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7390343-50B2-4097-907D-E68B087F1554}"/>
                    </a:ext>
                  </a:extLst>
                </p14:cNvPr>
                <p14:cNvContentPartPr/>
                <p14:nvPr/>
              </p14:nvContentPartPr>
              <p14:xfrm>
                <a:off x="4127931" y="5269545"/>
                <a:ext cx="755280" cy="280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7390343-50B2-4097-907D-E68B087F15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10291" y="5251545"/>
                  <a:ext cx="790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66C384C-1E36-4E4E-BAD3-2EE8ED0DE03F}"/>
                    </a:ext>
                  </a:extLst>
                </p14:cNvPr>
                <p14:cNvContentPartPr/>
                <p14:nvPr/>
              </p14:nvContentPartPr>
              <p14:xfrm>
                <a:off x="4546611" y="5379345"/>
                <a:ext cx="242280" cy="614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66C384C-1E36-4E4E-BAD3-2EE8ED0DE03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28611" y="5361705"/>
                  <a:ext cx="27792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C07A3BA-A654-42FB-9B08-6A17C671F77E}"/>
                    </a:ext>
                  </a:extLst>
                </p14:cNvPr>
                <p14:cNvContentPartPr/>
                <p14:nvPr/>
              </p14:nvContentPartPr>
              <p14:xfrm>
                <a:off x="4616811" y="5992785"/>
                <a:ext cx="319320" cy="326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C07A3BA-A654-42FB-9B08-6A17C671F77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99171" y="5975145"/>
                  <a:ext cx="3549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0FC6AAC-F981-4C8F-AD36-28ABB2DCB39B}"/>
                    </a:ext>
                  </a:extLst>
                </p14:cNvPr>
                <p14:cNvContentPartPr/>
                <p14:nvPr/>
              </p14:nvContentPartPr>
              <p14:xfrm>
                <a:off x="5830011" y="4689225"/>
                <a:ext cx="778680" cy="1330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0FC6AAC-F981-4C8F-AD36-28ABB2DCB39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12011" y="4671225"/>
                  <a:ext cx="814320" cy="13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E8F1533-4CE2-42AE-864A-E1E27EAF9421}"/>
                    </a:ext>
                  </a:extLst>
                </p14:cNvPr>
                <p14:cNvContentPartPr/>
                <p14:nvPr/>
              </p14:nvContentPartPr>
              <p14:xfrm>
                <a:off x="6380451" y="5985945"/>
                <a:ext cx="131400" cy="337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E8F1533-4CE2-42AE-864A-E1E27EAF942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62811" y="5968305"/>
                  <a:ext cx="1670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BCC291B-E127-40B5-B4A7-485E40DA5433}"/>
                    </a:ext>
                  </a:extLst>
                </p14:cNvPr>
                <p14:cNvContentPartPr/>
                <p14:nvPr/>
              </p14:nvContentPartPr>
              <p14:xfrm>
                <a:off x="5524011" y="4300065"/>
                <a:ext cx="43920" cy="319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BCC291B-E127-40B5-B4A7-485E40DA543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06011" y="4282425"/>
                  <a:ext cx="795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9F85FFA-DDDB-4839-81A7-E00350F671FC}"/>
                    </a:ext>
                  </a:extLst>
                </p14:cNvPr>
                <p14:cNvContentPartPr/>
                <p14:nvPr/>
              </p14:nvContentPartPr>
              <p14:xfrm>
                <a:off x="1439091" y="4250385"/>
                <a:ext cx="382680" cy="270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9F85FFA-DDDB-4839-81A7-E00350F671F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21451" y="4232385"/>
                  <a:ext cx="4183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E592D9D-5D06-4EE0-9496-CA5DBD6093BA}"/>
                    </a:ext>
                  </a:extLst>
                </p14:cNvPr>
                <p14:cNvContentPartPr/>
                <p14:nvPr/>
              </p14:nvContentPartPr>
              <p14:xfrm>
                <a:off x="1185651" y="4049505"/>
                <a:ext cx="415800" cy="259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E592D9D-5D06-4EE0-9496-CA5DBD6093B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67651" y="4031505"/>
                  <a:ext cx="4514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1983136-C99D-4637-9BA6-DB19DE6D71DE}"/>
                    </a:ext>
                  </a:extLst>
                </p14:cNvPr>
                <p14:cNvContentPartPr/>
                <p14:nvPr/>
              </p14:nvContentPartPr>
              <p14:xfrm>
                <a:off x="1747251" y="4101345"/>
                <a:ext cx="412920" cy="297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1983136-C99D-4637-9BA6-DB19DE6D71D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29611" y="4083705"/>
                  <a:ext cx="4485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44221FD-EE52-4AFE-9758-F18835DCD63A}"/>
                    </a:ext>
                  </a:extLst>
                </p14:cNvPr>
                <p14:cNvContentPartPr/>
                <p14:nvPr/>
              </p14:nvContentPartPr>
              <p14:xfrm>
                <a:off x="2839491" y="3621825"/>
                <a:ext cx="556920" cy="366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44221FD-EE52-4AFE-9758-F18835DCD63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21851" y="3603825"/>
                  <a:ext cx="5925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FE1DE3E-7050-42E7-B9F6-44E6514A4428}"/>
                    </a:ext>
                  </a:extLst>
                </p14:cNvPr>
                <p14:cNvContentPartPr/>
                <p14:nvPr/>
              </p14:nvContentPartPr>
              <p14:xfrm>
                <a:off x="2661291" y="3498345"/>
                <a:ext cx="329040" cy="240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FE1DE3E-7050-42E7-B9F6-44E6514A442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43651" y="3480345"/>
                  <a:ext cx="364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51C703A-5C7F-4E8F-8528-9B4AF08CE71F}"/>
                    </a:ext>
                  </a:extLst>
                </p14:cNvPr>
                <p14:cNvContentPartPr/>
                <p14:nvPr/>
              </p14:nvContentPartPr>
              <p14:xfrm>
                <a:off x="3194091" y="3440025"/>
                <a:ext cx="481320" cy="454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51C703A-5C7F-4E8F-8528-9B4AF08CE71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76091" y="3422025"/>
                  <a:ext cx="5169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0A03CC4-8180-4ECA-9D26-804E88B289C4}"/>
                    </a:ext>
                  </a:extLst>
                </p14:cNvPr>
                <p14:cNvContentPartPr/>
                <p14:nvPr/>
              </p14:nvContentPartPr>
              <p14:xfrm>
                <a:off x="3460491" y="3295305"/>
                <a:ext cx="205560" cy="182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0A03CC4-8180-4ECA-9D26-804E88B289C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42851" y="3277305"/>
                  <a:ext cx="241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661C425-9081-4748-8B51-A8373F201B68}"/>
                    </a:ext>
                  </a:extLst>
                </p14:cNvPr>
                <p14:cNvContentPartPr/>
                <p14:nvPr/>
              </p14:nvContentPartPr>
              <p14:xfrm>
                <a:off x="5630931" y="2987145"/>
                <a:ext cx="202680" cy="495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661C425-9081-4748-8B51-A8373F201B6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12931" y="2969505"/>
                  <a:ext cx="2383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22FD1F-4D8C-45FE-BF14-DCD42E5519FB}"/>
                    </a:ext>
                  </a:extLst>
                </p14:cNvPr>
                <p14:cNvContentPartPr/>
                <p14:nvPr/>
              </p14:nvContentPartPr>
              <p14:xfrm>
                <a:off x="5326371" y="3403665"/>
                <a:ext cx="676080" cy="444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22FD1F-4D8C-45FE-BF14-DCD42E5519F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308731" y="3385665"/>
                  <a:ext cx="7117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693F39-3088-4A0F-A246-2437BE8FC133}"/>
                    </a:ext>
                  </a:extLst>
                </p14:cNvPr>
                <p14:cNvContentPartPr/>
                <p14:nvPr/>
              </p14:nvContentPartPr>
              <p14:xfrm>
                <a:off x="5257611" y="3837825"/>
                <a:ext cx="464400" cy="443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693F39-3088-4A0F-A246-2437BE8FC13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39611" y="3819825"/>
                  <a:ext cx="5000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B3FA23E-9A2C-43AB-8876-6504CCA5A9E8}"/>
                    </a:ext>
                  </a:extLst>
                </p14:cNvPr>
                <p14:cNvContentPartPr/>
                <p14:nvPr/>
              </p14:nvContentPartPr>
              <p14:xfrm>
                <a:off x="5332131" y="4210065"/>
                <a:ext cx="635400" cy="172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B3FA23E-9A2C-43AB-8876-6504CCA5A9E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14131" y="4192065"/>
                  <a:ext cx="671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6F270FB-94D9-4B7C-A934-909D2B9D3035}"/>
                    </a:ext>
                  </a:extLst>
                </p14:cNvPr>
                <p14:cNvContentPartPr/>
                <p14:nvPr/>
              </p14:nvContentPartPr>
              <p14:xfrm>
                <a:off x="6460011" y="3566745"/>
                <a:ext cx="68040" cy="330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6F270FB-94D9-4B7C-A934-909D2B9D303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42011" y="3549105"/>
                  <a:ext cx="1036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1039D81-4CE8-430E-8F21-8D4A928916B4}"/>
                    </a:ext>
                  </a:extLst>
                </p14:cNvPr>
                <p14:cNvContentPartPr/>
                <p14:nvPr/>
              </p14:nvContentPartPr>
              <p14:xfrm>
                <a:off x="6381171" y="3620745"/>
                <a:ext cx="428760" cy="349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1039D81-4CE8-430E-8F21-8D4A928916B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63171" y="3603105"/>
                  <a:ext cx="4644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59F35D8-55F1-4B38-9DA4-6E85A8847ED4}"/>
                    </a:ext>
                  </a:extLst>
                </p14:cNvPr>
                <p14:cNvContentPartPr/>
                <p14:nvPr/>
              </p14:nvContentPartPr>
              <p14:xfrm>
                <a:off x="6377211" y="3521385"/>
                <a:ext cx="358560" cy="159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59F35D8-55F1-4B38-9DA4-6E85A8847ED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59211" y="3503385"/>
                  <a:ext cx="394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3A1DEB7-9F2B-45E7-82F6-8BB9DC51C4A2}"/>
                    </a:ext>
                  </a:extLst>
                </p14:cNvPr>
                <p14:cNvContentPartPr/>
                <p14:nvPr/>
              </p14:nvContentPartPr>
              <p14:xfrm>
                <a:off x="6599691" y="3295305"/>
                <a:ext cx="54720" cy="261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3A1DEB7-9F2B-45E7-82F6-8BB9DC51C4A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81691" y="3277305"/>
                  <a:ext cx="903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B5BF20E-7271-454D-924B-7F64121CCC31}"/>
                    </a:ext>
                  </a:extLst>
                </p14:cNvPr>
                <p14:cNvContentPartPr/>
                <p14:nvPr/>
              </p14:nvContentPartPr>
              <p14:xfrm>
                <a:off x="5771691" y="3831705"/>
                <a:ext cx="972720" cy="603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B5BF20E-7271-454D-924B-7F64121CCC3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53691" y="3813705"/>
                  <a:ext cx="100836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791CBE4-F1F4-4167-A6BB-6F3A4540F38E}"/>
                    </a:ext>
                  </a:extLst>
                </p14:cNvPr>
                <p14:cNvContentPartPr/>
                <p14:nvPr/>
              </p14:nvContentPartPr>
              <p14:xfrm>
                <a:off x="5875371" y="2723625"/>
                <a:ext cx="1678680" cy="271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791CBE4-F1F4-4167-A6BB-6F3A4540F38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57731" y="2705985"/>
                  <a:ext cx="17143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5A86A7A-A383-41E1-9277-91B988331A2A}"/>
                    </a:ext>
                  </a:extLst>
                </p14:cNvPr>
                <p14:cNvContentPartPr/>
                <p14:nvPr/>
              </p14:nvContentPartPr>
              <p14:xfrm>
                <a:off x="7296651" y="2983905"/>
                <a:ext cx="486360" cy="519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5A86A7A-A383-41E1-9277-91B988331A2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79011" y="2965905"/>
                  <a:ext cx="52200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C259523-5AE4-47F3-9CA7-503010FCDB78}"/>
                    </a:ext>
                  </a:extLst>
                </p14:cNvPr>
                <p14:cNvContentPartPr/>
                <p14:nvPr/>
              </p14:nvContentPartPr>
              <p14:xfrm>
                <a:off x="7713171" y="2941065"/>
                <a:ext cx="628200" cy="220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C259523-5AE4-47F3-9CA7-503010FCDB7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95531" y="2923065"/>
                  <a:ext cx="663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97FABC3-C70F-4CBD-858B-A24EA184D67C}"/>
                    </a:ext>
                  </a:extLst>
                </p14:cNvPr>
                <p14:cNvContentPartPr/>
                <p14:nvPr/>
              </p14:nvContentPartPr>
              <p14:xfrm>
                <a:off x="7165251" y="3463065"/>
                <a:ext cx="475920" cy="411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97FABC3-C70F-4CBD-858B-A24EA184D67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47251" y="3445425"/>
                  <a:ext cx="5115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FFF1563-20E3-4375-8E6D-16DA7790F48E}"/>
                    </a:ext>
                  </a:extLst>
                </p14:cNvPr>
                <p14:cNvContentPartPr/>
                <p14:nvPr/>
              </p14:nvContentPartPr>
              <p14:xfrm>
                <a:off x="7270731" y="3820185"/>
                <a:ext cx="524520" cy="173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FFF1563-20E3-4375-8E6D-16DA7790F48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52731" y="3802185"/>
                  <a:ext cx="560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BA3FBA5-341F-4134-A3BD-C6CE334E7351}"/>
                    </a:ext>
                  </a:extLst>
                </p14:cNvPr>
                <p14:cNvContentPartPr/>
                <p14:nvPr/>
              </p14:nvContentPartPr>
              <p14:xfrm>
                <a:off x="7416171" y="3901905"/>
                <a:ext cx="125280" cy="406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BA3FBA5-341F-4134-A3BD-C6CE334E735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98171" y="3883905"/>
                  <a:ext cx="1609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72FB179-1F50-403B-9571-5E00FE0AB021}"/>
                    </a:ext>
                  </a:extLst>
                </p14:cNvPr>
                <p14:cNvContentPartPr/>
                <p14:nvPr/>
              </p14:nvContentPartPr>
              <p14:xfrm>
                <a:off x="6445971" y="3008385"/>
                <a:ext cx="364320" cy="243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72FB179-1F50-403B-9571-5E00FE0AB02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27971" y="2990385"/>
                  <a:ext cx="3999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1967986-2FF0-4508-B812-8C3773DF1CDB}"/>
                    </a:ext>
                  </a:extLst>
                </p14:cNvPr>
                <p14:cNvContentPartPr/>
                <p14:nvPr/>
              </p14:nvContentPartPr>
              <p14:xfrm>
                <a:off x="6273531" y="2864745"/>
                <a:ext cx="362160" cy="258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1967986-2FF0-4508-B812-8C3773DF1C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255891" y="2847105"/>
                  <a:ext cx="3978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0E91101-5D12-4DF3-B8D0-CD8957A7765F}"/>
                    </a:ext>
                  </a:extLst>
                </p14:cNvPr>
                <p14:cNvContentPartPr/>
                <p14:nvPr/>
              </p14:nvContentPartPr>
              <p14:xfrm>
                <a:off x="6810291" y="2897865"/>
                <a:ext cx="315720" cy="413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0E91101-5D12-4DF3-B8D0-CD8957A7765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92651" y="2879865"/>
                  <a:ext cx="3513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5EF0860-806A-4AF9-B990-EDA04C44441A}"/>
                    </a:ext>
                  </a:extLst>
                </p14:cNvPr>
                <p14:cNvContentPartPr/>
                <p14:nvPr/>
              </p14:nvContentPartPr>
              <p14:xfrm>
                <a:off x="7068051" y="2664225"/>
                <a:ext cx="462960" cy="336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5EF0860-806A-4AF9-B990-EDA04C44441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50411" y="2646585"/>
                  <a:ext cx="4986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A7FE141-A2D5-4E2B-B1D8-35E98816E4DE}"/>
                    </a:ext>
                  </a:extLst>
                </p14:cNvPr>
                <p14:cNvContentPartPr/>
                <p14:nvPr/>
              </p14:nvContentPartPr>
              <p14:xfrm>
                <a:off x="8328771" y="3068505"/>
                <a:ext cx="25920" cy="73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A7FE141-A2D5-4E2B-B1D8-35E98816E4D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311131" y="3050865"/>
                  <a:ext cx="61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A906A86-9A0D-4BF1-B802-77FDAE98B0F1}"/>
                    </a:ext>
                  </a:extLst>
                </p14:cNvPr>
                <p14:cNvContentPartPr/>
                <p14:nvPr/>
              </p14:nvContentPartPr>
              <p14:xfrm>
                <a:off x="8160651" y="3132225"/>
                <a:ext cx="422280" cy="149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A906A86-9A0D-4BF1-B802-77FDAE98B0F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42651" y="3114585"/>
                  <a:ext cx="457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A9999E5-BB74-410F-9C4D-FB40D66802A9}"/>
                    </a:ext>
                  </a:extLst>
                </p14:cNvPr>
                <p14:cNvContentPartPr/>
                <p14:nvPr/>
              </p14:nvContentPartPr>
              <p14:xfrm>
                <a:off x="8310771" y="3186225"/>
                <a:ext cx="404280" cy="445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A9999E5-BB74-410F-9C4D-FB40D66802A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93131" y="3168585"/>
                  <a:ext cx="4399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4BD655D-9D47-4684-B6C6-0614BDFFFFB0}"/>
                    </a:ext>
                  </a:extLst>
                </p14:cNvPr>
                <p14:cNvContentPartPr/>
                <p14:nvPr/>
              </p14:nvContentPartPr>
              <p14:xfrm>
                <a:off x="8418771" y="2878785"/>
                <a:ext cx="154800" cy="352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4BD655D-9D47-4684-B6C6-0614BDFFFFB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401131" y="2860785"/>
                  <a:ext cx="1904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C0E6B56-5C7A-4B8E-8AA5-B5B5029CB4D7}"/>
                    </a:ext>
                  </a:extLst>
                </p14:cNvPr>
                <p14:cNvContentPartPr/>
                <p14:nvPr/>
              </p14:nvContentPartPr>
              <p14:xfrm>
                <a:off x="8654571" y="2887425"/>
                <a:ext cx="236520" cy="187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C0E6B56-5C7A-4B8E-8AA5-B5B5029CB4D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36931" y="2869425"/>
                  <a:ext cx="272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F7699A9-C652-4DB3-A62A-B332DB8654C5}"/>
                    </a:ext>
                  </a:extLst>
                </p14:cNvPr>
                <p14:cNvContentPartPr/>
                <p14:nvPr/>
              </p14:nvContentPartPr>
              <p14:xfrm>
                <a:off x="9152811" y="2814705"/>
                <a:ext cx="80280" cy="19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F7699A9-C652-4DB3-A62A-B332DB8654C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35171" y="2797065"/>
                  <a:ext cx="115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62F5DBE-ECFF-4DA5-9BAB-E4EFF99E6F3E}"/>
                    </a:ext>
                  </a:extLst>
                </p14:cNvPr>
                <p14:cNvContentPartPr/>
                <p14:nvPr/>
              </p14:nvContentPartPr>
              <p14:xfrm>
                <a:off x="9442251" y="2755305"/>
                <a:ext cx="106200" cy="14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62F5DBE-ECFF-4DA5-9BAB-E4EFF99E6F3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424611" y="2737665"/>
                  <a:ext cx="1418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18AF657-47E3-4DAE-AFAC-E7E395CA5407}"/>
                    </a:ext>
                  </a:extLst>
                </p14:cNvPr>
                <p14:cNvContentPartPr/>
                <p14:nvPr/>
              </p14:nvContentPartPr>
              <p14:xfrm>
                <a:off x="8899371" y="3610665"/>
                <a:ext cx="95400" cy="28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18AF657-47E3-4DAE-AFAC-E7E395CA540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881371" y="3593025"/>
                  <a:ext cx="131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B112A1F-AA63-4AC8-847E-C6C050B94849}"/>
                    </a:ext>
                  </a:extLst>
                </p14:cNvPr>
                <p14:cNvContentPartPr/>
                <p14:nvPr/>
              </p14:nvContentPartPr>
              <p14:xfrm>
                <a:off x="9243171" y="3497265"/>
                <a:ext cx="192240" cy="42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B112A1F-AA63-4AC8-847E-C6C050B9484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25171" y="3479265"/>
                  <a:ext cx="227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61989FB-6A6E-4EB9-B355-C24EDA50830F}"/>
                    </a:ext>
                  </a:extLst>
                </p14:cNvPr>
                <p14:cNvContentPartPr/>
                <p14:nvPr/>
              </p14:nvContentPartPr>
              <p14:xfrm>
                <a:off x="9623331" y="3481785"/>
                <a:ext cx="66240" cy="3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61989FB-6A6E-4EB9-B355-C24EDA50830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605331" y="3463785"/>
                  <a:ext cx="101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F19B670-763C-4340-A070-C88656E365B8}"/>
                    </a:ext>
                  </a:extLst>
                </p14:cNvPr>
                <p14:cNvContentPartPr/>
                <p14:nvPr/>
              </p14:nvContentPartPr>
              <p14:xfrm>
                <a:off x="9913131" y="3440025"/>
                <a:ext cx="360" cy="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F19B670-763C-4340-A070-C88656E365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95491" y="34220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A80070C-C994-4739-BD8F-75C1266D1EDD}"/>
                    </a:ext>
                  </a:extLst>
                </p14:cNvPr>
                <p14:cNvContentPartPr/>
                <p14:nvPr/>
              </p14:nvContentPartPr>
              <p14:xfrm>
                <a:off x="9750411" y="2525625"/>
                <a:ext cx="632160" cy="1178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A80070C-C994-4739-BD8F-75C1266D1ED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732411" y="2507625"/>
                  <a:ext cx="667800" cy="12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B9E5ACB-4A13-4EA6-9C34-027FEFE92C4B}"/>
                    </a:ext>
                  </a:extLst>
                </p14:cNvPr>
                <p14:cNvContentPartPr/>
                <p14:nvPr/>
              </p14:nvContentPartPr>
              <p14:xfrm>
                <a:off x="9741051" y="2118465"/>
                <a:ext cx="1723680" cy="1552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B9E5ACB-4A13-4EA6-9C34-027FEFE92C4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723051" y="2100465"/>
                  <a:ext cx="1759320" cy="15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AE7C3B3-9594-4329-B73C-B1CD62F7B4FB}"/>
                    </a:ext>
                  </a:extLst>
                </p14:cNvPr>
                <p14:cNvContentPartPr/>
                <p14:nvPr/>
              </p14:nvContentPartPr>
              <p14:xfrm>
                <a:off x="10163691" y="2765385"/>
                <a:ext cx="269280" cy="281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AE7C3B3-9594-4329-B73C-B1CD62F7B4F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145691" y="2747385"/>
                  <a:ext cx="304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D08F722-811E-43E8-9F5B-2C32860E5632}"/>
                    </a:ext>
                  </a:extLst>
                </p14:cNvPr>
                <p14:cNvContentPartPr/>
                <p14:nvPr/>
              </p14:nvContentPartPr>
              <p14:xfrm>
                <a:off x="10399491" y="2873025"/>
                <a:ext cx="109440" cy="77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D08F722-811E-43E8-9F5B-2C32860E563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381851" y="2855385"/>
                  <a:ext cx="145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7AD9D3A-5FF5-40BC-A2C1-DF8EABE131E0}"/>
                    </a:ext>
                  </a:extLst>
                </p14:cNvPr>
                <p14:cNvContentPartPr/>
                <p14:nvPr/>
              </p14:nvContentPartPr>
              <p14:xfrm>
                <a:off x="10492371" y="2795265"/>
                <a:ext cx="217440" cy="90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7AD9D3A-5FF5-40BC-A2C1-DF8EABE131E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474731" y="2777625"/>
                  <a:ext cx="253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6E715E4-1756-42D1-BF11-79F6B7740735}"/>
                    </a:ext>
                  </a:extLst>
                </p14:cNvPr>
                <p14:cNvContentPartPr/>
                <p14:nvPr/>
              </p14:nvContentPartPr>
              <p14:xfrm>
                <a:off x="10601091" y="2570625"/>
                <a:ext cx="231840" cy="208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6E715E4-1756-42D1-BF11-79F6B774073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583451" y="2552985"/>
                  <a:ext cx="2674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6348C64-DB1A-41CE-91A3-D1AA06A0577C}"/>
                    </a:ext>
                  </a:extLst>
                </p14:cNvPr>
                <p14:cNvContentPartPr/>
                <p14:nvPr/>
              </p14:nvContentPartPr>
              <p14:xfrm>
                <a:off x="10614411" y="2476665"/>
                <a:ext cx="392400" cy="265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6348C64-DB1A-41CE-91A3-D1AA06A0577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596411" y="2458665"/>
                  <a:ext cx="4280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3BC9B3B-F77C-4784-8437-DA52DF2AB040}"/>
                    </a:ext>
                  </a:extLst>
                </p14:cNvPr>
                <p14:cNvContentPartPr/>
                <p14:nvPr/>
              </p14:nvContentPartPr>
              <p14:xfrm>
                <a:off x="10407411" y="3122865"/>
                <a:ext cx="185040" cy="2545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3BC9B3B-F77C-4784-8437-DA52DF2AB04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389771" y="3105225"/>
                  <a:ext cx="220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E4F3895-6CB3-4935-BE63-8C8685C73B2F}"/>
                    </a:ext>
                  </a:extLst>
                </p14:cNvPr>
                <p14:cNvContentPartPr/>
                <p14:nvPr/>
              </p14:nvContentPartPr>
              <p14:xfrm>
                <a:off x="10628451" y="2987145"/>
                <a:ext cx="175320" cy="223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E4F3895-6CB3-4935-BE63-8C8685C73B2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610451" y="2969505"/>
                  <a:ext cx="2109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19E6254-5E57-43B8-AB8A-9DAEDA37D56B}"/>
                    </a:ext>
                  </a:extLst>
                </p14:cNvPr>
                <p14:cNvContentPartPr/>
                <p14:nvPr/>
              </p14:nvContentPartPr>
              <p14:xfrm>
                <a:off x="10718811" y="2960145"/>
                <a:ext cx="212760" cy="206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19E6254-5E57-43B8-AB8A-9DAEDA37D56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701171" y="2942505"/>
                  <a:ext cx="248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054F796-1E40-49BB-9545-A3966BA5022E}"/>
                    </a:ext>
                  </a:extLst>
                </p14:cNvPr>
                <p14:cNvContentPartPr/>
                <p14:nvPr/>
              </p14:nvContentPartPr>
              <p14:xfrm>
                <a:off x="10954251" y="2751705"/>
                <a:ext cx="349920" cy="408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054F796-1E40-49BB-9545-A3966BA5022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936611" y="2734065"/>
                  <a:ext cx="3855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E334124-BA8B-441C-9509-5204A9F1A936}"/>
                    </a:ext>
                  </a:extLst>
                </p14:cNvPr>
                <p14:cNvContentPartPr/>
                <p14:nvPr/>
              </p14:nvContentPartPr>
              <p14:xfrm>
                <a:off x="11361411" y="2468745"/>
                <a:ext cx="400680" cy="1656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E334124-BA8B-441C-9509-5204A9F1A93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343771" y="2450745"/>
                  <a:ext cx="436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59836A7-7FC8-4A4B-A325-478461B8213C}"/>
                    </a:ext>
                  </a:extLst>
                </p14:cNvPr>
                <p14:cNvContentPartPr/>
                <p14:nvPr/>
              </p14:nvContentPartPr>
              <p14:xfrm>
                <a:off x="11325771" y="2534625"/>
                <a:ext cx="235800" cy="2228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59836A7-7FC8-4A4B-A325-478461B8213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307771" y="2516625"/>
                  <a:ext cx="2714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94817EA-F3B9-4314-87DD-92C459CBE29B}"/>
                    </a:ext>
                  </a:extLst>
                </p14:cNvPr>
                <p14:cNvContentPartPr/>
                <p14:nvPr/>
              </p14:nvContentPartPr>
              <p14:xfrm>
                <a:off x="11633211" y="2788065"/>
                <a:ext cx="117720" cy="2646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94817EA-F3B9-4314-87DD-92C459CBE29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615571" y="2770065"/>
                  <a:ext cx="1533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878A1FC-0939-487D-8630-9EF44BC46BD9}"/>
                    </a:ext>
                  </a:extLst>
                </p14:cNvPr>
                <p14:cNvContentPartPr/>
                <p14:nvPr/>
              </p14:nvContentPartPr>
              <p14:xfrm>
                <a:off x="11678931" y="3039705"/>
                <a:ext cx="100440" cy="38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878A1FC-0939-487D-8630-9EF44BC46BD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660931" y="3021705"/>
                  <a:ext cx="136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5F21B24-7817-446A-9719-1FA7415A5E37}"/>
                    </a:ext>
                  </a:extLst>
                </p14:cNvPr>
                <p14:cNvContentPartPr/>
                <p14:nvPr/>
              </p14:nvContentPartPr>
              <p14:xfrm>
                <a:off x="11542851" y="2749185"/>
                <a:ext cx="122400" cy="66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5F21B24-7817-446A-9719-1FA7415A5E3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525211" y="2731545"/>
                  <a:ext cx="158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2ABAAE0-97FC-43F3-8A39-4FCD67309540}"/>
                    </a:ext>
                  </a:extLst>
                </p14:cNvPr>
                <p14:cNvContentPartPr/>
                <p14:nvPr/>
              </p14:nvContentPartPr>
              <p14:xfrm>
                <a:off x="11887011" y="2697705"/>
                <a:ext cx="91080" cy="472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2ABAAE0-97FC-43F3-8A39-4FCD6730954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869011" y="2680065"/>
                  <a:ext cx="1267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60EE23C-1EA7-414D-844A-57B68339FE5A}"/>
                    </a:ext>
                  </a:extLst>
                </p14:cNvPr>
                <p14:cNvContentPartPr/>
                <p14:nvPr/>
              </p14:nvContentPartPr>
              <p14:xfrm>
                <a:off x="11958651" y="2703105"/>
                <a:ext cx="106920" cy="2206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60EE23C-1EA7-414D-844A-57B68339FE5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940651" y="2685465"/>
                  <a:ext cx="1425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BD3A988-24E5-43B9-98F2-D3E87C4F443C}"/>
                    </a:ext>
                  </a:extLst>
                </p14:cNvPr>
                <p14:cNvContentPartPr/>
                <p14:nvPr/>
              </p14:nvContentPartPr>
              <p14:xfrm>
                <a:off x="3847491" y="1232145"/>
                <a:ext cx="5918760" cy="3499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BD3A988-24E5-43B9-98F2-D3E87C4F443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829491" y="1214505"/>
                  <a:ext cx="59544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03424BB-85A5-4DD9-B669-2336E671C08A}"/>
                    </a:ext>
                  </a:extLst>
                </p14:cNvPr>
                <p14:cNvContentPartPr/>
                <p14:nvPr/>
              </p14:nvContentPartPr>
              <p14:xfrm>
                <a:off x="9397251" y="1435545"/>
                <a:ext cx="895320" cy="342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03424BB-85A5-4DD9-B669-2336E671C08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379251" y="1417905"/>
                  <a:ext cx="9309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ECCAB66-5A9C-4270-95DE-BBA2439ED80B}"/>
                    </a:ext>
                  </a:extLst>
                </p14:cNvPr>
                <p14:cNvContentPartPr/>
                <p14:nvPr/>
              </p14:nvContentPartPr>
              <p14:xfrm>
                <a:off x="9544491" y="1561185"/>
                <a:ext cx="1114560" cy="575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ECCAB66-5A9C-4270-95DE-BBA2439ED80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526491" y="1543545"/>
                  <a:ext cx="115020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E146DEC-2F60-4F09-8A2D-6840E57EB71D}"/>
                    </a:ext>
                  </a:extLst>
                </p14:cNvPr>
                <p14:cNvContentPartPr/>
                <p14:nvPr/>
              </p14:nvContentPartPr>
              <p14:xfrm>
                <a:off x="10067211" y="1873665"/>
                <a:ext cx="142200" cy="280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E146DEC-2F60-4F09-8A2D-6840E57EB71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049211" y="1856025"/>
                  <a:ext cx="1778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EB6684B-71B3-4399-B0B8-C63FDD0526A6}"/>
                    </a:ext>
                  </a:extLst>
                </p14:cNvPr>
                <p14:cNvContentPartPr/>
                <p14:nvPr/>
              </p14:nvContentPartPr>
              <p14:xfrm>
                <a:off x="8518131" y="1624185"/>
                <a:ext cx="299880" cy="5065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EB6684B-71B3-4399-B0B8-C63FDD0526A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500491" y="1606545"/>
                  <a:ext cx="3355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60F48FF-9E28-478F-B9E2-74D040172B07}"/>
                    </a:ext>
                  </a:extLst>
                </p14:cNvPr>
                <p14:cNvContentPartPr/>
                <p14:nvPr/>
              </p14:nvContentPartPr>
              <p14:xfrm>
                <a:off x="9025731" y="1647225"/>
                <a:ext cx="181440" cy="2358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60F48FF-9E28-478F-B9E2-74D040172B0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008091" y="1629225"/>
                  <a:ext cx="2170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034A174-615D-49D0-8C39-31B6777B8C77}"/>
                    </a:ext>
                  </a:extLst>
                </p14:cNvPr>
                <p14:cNvContentPartPr/>
                <p14:nvPr/>
              </p14:nvContentPartPr>
              <p14:xfrm>
                <a:off x="8917371" y="1556865"/>
                <a:ext cx="240480" cy="145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034A174-615D-49D0-8C39-31B6777B8C7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899731" y="1538865"/>
                  <a:ext cx="276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1AEECF1-46B6-4232-9D8D-B155B9FFB97C}"/>
                    </a:ext>
                  </a:extLst>
                </p14:cNvPr>
                <p14:cNvContentPartPr/>
                <p14:nvPr/>
              </p14:nvContentPartPr>
              <p14:xfrm>
                <a:off x="306171" y="2480265"/>
                <a:ext cx="410760" cy="692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1AEECF1-46B6-4232-9D8D-B155B9FFB97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88531" y="2462625"/>
                  <a:ext cx="44640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6DDAAE4-4E62-4A76-8350-B6F416C6E401}"/>
                    </a:ext>
                  </a:extLst>
                </p14:cNvPr>
                <p14:cNvContentPartPr/>
                <p14:nvPr/>
              </p14:nvContentPartPr>
              <p14:xfrm>
                <a:off x="583371" y="2380905"/>
                <a:ext cx="438120" cy="2466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6DDAAE4-4E62-4A76-8350-B6F416C6E40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65731" y="2362905"/>
                  <a:ext cx="473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B0D8180-6FD6-46E9-9FFA-590AB9102833}"/>
                    </a:ext>
                  </a:extLst>
                </p14:cNvPr>
                <p14:cNvContentPartPr/>
                <p14:nvPr/>
              </p14:nvContentPartPr>
              <p14:xfrm>
                <a:off x="651411" y="2584665"/>
                <a:ext cx="43560" cy="406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B0D8180-6FD6-46E9-9FFA-590AB910283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33771" y="2567025"/>
                  <a:ext cx="79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8F00EAC-8DA3-4D02-8C8D-1CB82F24E166}"/>
                    </a:ext>
                  </a:extLst>
                </p14:cNvPr>
                <p14:cNvContentPartPr/>
                <p14:nvPr/>
              </p14:nvContentPartPr>
              <p14:xfrm>
                <a:off x="859851" y="2228985"/>
                <a:ext cx="428400" cy="206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8F00EAC-8DA3-4D02-8C8D-1CB82F24E16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41851" y="2210985"/>
                  <a:ext cx="464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6C0573D-EC20-4659-B59C-3ED7A244A409}"/>
                    </a:ext>
                  </a:extLst>
                </p14:cNvPr>
                <p14:cNvContentPartPr/>
                <p14:nvPr/>
              </p14:nvContentPartPr>
              <p14:xfrm>
                <a:off x="1037331" y="1941705"/>
                <a:ext cx="328320" cy="3484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6C0573D-EC20-4659-B59C-3ED7A244A40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19691" y="1924065"/>
                  <a:ext cx="3639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D8A1D1E-88EA-45AE-B357-27850BFE35F3}"/>
                    </a:ext>
                  </a:extLst>
                </p14:cNvPr>
                <p14:cNvContentPartPr/>
                <p14:nvPr/>
              </p14:nvContentPartPr>
              <p14:xfrm>
                <a:off x="407331" y="3159945"/>
                <a:ext cx="397800" cy="5828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D8A1D1E-88EA-45AE-B357-27850BFE35F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89331" y="3141945"/>
                  <a:ext cx="43344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37E0A26-A17F-4833-94A2-DF2A53D570DC}"/>
                    </a:ext>
                  </a:extLst>
                </p14:cNvPr>
                <p14:cNvContentPartPr/>
                <p14:nvPr/>
              </p14:nvContentPartPr>
              <p14:xfrm>
                <a:off x="760851" y="3203865"/>
                <a:ext cx="169560" cy="1087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37E0A26-A17F-4833-94A2-DF2A53D570D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43211" y="3186225"/>
                  <a:ext cx="205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8ED225F-6027-41A8-B7A0-1AA9C06B6D05}"/>
                    </a:ext>
                  </a:extLst>
                </p14:cNvPr>
                <p14:cNvContentPartPr/>
                <p14:nvPr/>
              </p14:nvContentPartPr>
              <p14:xfrm>
                <a:off x="832491" y="2942865"/>
                <a:ext cx="225000" cy="2080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8ED225F-6027-41A8-B7A0-1AA9C06B6D0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14491" y="2925225"/>
                  <a:ext cx="2606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C63ADDC-CE0C-4D40-9E79-3CDA92EAEBF9}"/>
                    </a:ext>
                  </a:extLst>
                </p14:cNvPr>
                <p14:cNvContentPartPr/>
                <p14:nvPr/>
              </p14:nvContentPartPr>
              <p14:xfrm>
                <a:off x="1113291" y="2824065"/>
                <a:ext cx="339480" cy="135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C63ADDC-CE0C-4D40-9E79-3CDA92EAEBF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95651" y="2806065"/>
                  <a:ext cx="375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3A13762-A73D-44C2-8478-6A73C4DD2729}"/>
                    </a:ext>
                  </a:extLst>
                </p14:cNvPr>
                <p14:cNvContentPartPr/>
                <p14:nvPr/>
              </p14:nvContentPartPr>
              <p14:xfrm>
                <a:off x="1031931" y="3358305"/>
                <a:ext cx="448200" cy="3906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3A13762-A73D-44C2-8478-6A73C4DD272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13931" y="3340665"/>
                  <a:ext cx="4838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6616998-D645-4FF7-95A8-5AD8C7E45C32}"/>
                    </a:ext>
                  </a:extLst>
                </p14:cNvPr>
                <p14:cNvContentPartPr/>
                <p14:nvPr/>
              </p14:nvContentPartPr>
              <p14:xfrm>
                <a:off x="923211" y="3204945"/>
                <a:ext cx="233640" cy="244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6616998-D645-4FF7-95A8-5AD8C7E45C3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05211" y="3186945"/>
                  <a:ext cx="2692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697D929-015C-46D3-B766-1E2C309B1FEC}"/>
                    </a:ext>
                  </a:extLst>
                </p14:cNvPr>
                <p14:cNvContentPartPr/>
                <p14:nvPr/>
              </p14:nvContentPartPr>
              <p14:xfrm>
                <a:off x="1231011" y="3104865"/>
                <a:ext cx="279360" cy="6951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697D929-015C-46D3-B766-1E2C309B1FE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213371" y="3087225"/>
                  <a:ext cx="31500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C4D799A-F002-4DFE-B892-B0C3756F734A}"/>
                    </a:ext>
                  </a:extLst>
                </p14:cNvPr>
                <p14:cNvContentPartPr/>
                <p14:nvPr/>
              </p14:nvContentPartPr>
              <p14:xfrm>
                <a:off x="1396611" y="2960145"/>
                <a:ext cx="273960" cy="4978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C4D799A-F002-4DFE-B892-B0C3756F734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378611" y="2942505"/>
                  <a:ext cx="3096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2722616-B1A5-4F8F-8902-A5E183AD57B4}"/>
                    </a:ext>
                  </a:extLst>
                </p14:cNvPr>
                <p14:cNvContentPartPr/>
                <p14:nvPr/>
              </p14:nvContentPartPr>
              <p14:xfrm>
                <a:off x="1566171" y="3112065"/>
                <a:ext cx="185760" cy="1922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2722616-B1A5-4F8F-8902-A5E183AD57B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548171" y="3094065"/>
                  <a:ext cx="22140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FE790E94-A748-4D24-8716-9FAA967C34CE}"/>
              </a:ext>
            </a:extLst>
          </p:cNvPr>
          <p:cNvGrpSpPr/>
          <p:nvPr/>
        </p:nvGrpSpPr>
        <p:grpSpPr>
          <a:xfrm>
            <a:off x="1878651" y="98145"/>
            <a:ext cx="5106600" cy="980280"/>
            <a:chOff x="1878651" y="98145"/>
            <a:chExt cx="5106600" cy="98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B6A8D16-5C78-44D0-A0E5-2EE4581174D8}"/>
                    </a:ext>
                  </a:extLst>
                </p14:cNvPr>
                <p14:cNvContentPartPr/>
                <p14:nvPr/>
              </p14:nvContentPartPr>
              <p14:xfrm>
                <a:off x="1878651" y="153225"/>
                <a:ext cx="636480" cy="6548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B6A8D16-5C78-44D0-A0E5-2EE4581174D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861011" y="135225"/>
                  <a:ext cx="67212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C7A1550-BB54-457F-AB52-16EA2ED93463}"/>
                    </a:ext>
                  </a:extLst>
                </p14:cNvPr>
                <p14:cNvContentPartPr/>
                <p14:nvPr/>
              </p14:nvContentPartPr>
              <p14:xfrm>
                <a:off x="2680371" y="266265"/>
                <a:ext cx="731160" cy="3819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C7A1550-BB54-457F-AB52-16EA2ED9346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662371" y="248625"/>
                  <a:ext cx="7668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12A7D89-7A65-4B42-A144-A60834449750}"/>
                    </a:ext>
                  </a:extLst>
                </p14:cNvPr>
                <p14:cNvContentPartPr/>
                <p14:nvPr/>
              </p14:nvContentPartPr>
              <p14:xfrm>
                <a:off x="3520971" y="181665"/>
                <a:ext cx="579960" cy="4172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12A7D89-7A65-4B42-A144-A6083444975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502971" y="164025"/>
                  <a:ext cx="6156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3AAC42F-EBC6-4DC9-B577-70DAEA8DF0B3}"/>
                    </a:ext>
                  </a:extLst>
                </p14:cNvPr>
                <p14:cNvContentPartPr/>
                <p14:nvPr/>
              </p14:nvContentPartPr>
              <p14:xfrm>
                <a:off x="4207491" y="98145"/>
                <a:ext cx="727920" cy="3618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3AAC42F-EBC6-4DC9-B577-70DAEA8DF0B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189491" y="80145"/>
                  <a:ext cx="7635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675BDFF-799A-4376-9BE8-C159DF589EEA}"/>
                    </a:ext>
                  </a:extLst>
                </p14:cNvPr>
                <p14:cNvContentPartPr/>
                <p14:nvPr/>
              </p14:nvContentPartPr>
              <p14:xfrm>
                <a:off x="2897811" y="620505"/>
                <a:ext cx="786240" cy="4579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675BDFF-799A-4376-9BE8-C159DF589EE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880171" y="602505"/>
                  <a:ext cx="8218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F06CC80-EF71-4C5F-BB4D-B45639E25CE2}"/>
                    </a:ext>
                  </a:extLst>
                </p14:cNvPr>
                <p14:cNvContentPartPr/>
                <p14:nvPr/>
              </p14:nvContentPartPr>
              <p14:xfrm>
                <a:off x="3782691" y="523665"/>
                <a:ext cx="584280" cy="4428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F06CC80-EF71-4C5F-BB4D-B45639E25CE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764691" y="506025"/>
                  <a:ext cx="6199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35C012E-9524-45A2-A95B-002287F39017}"/>
                    </a:ext>
                  </a:extLst>
                </p14:cNvPr>
                <p14:cNvContentPartPr/>
                <p14:nvPr/>
              </p14:nvContentPartPr>
              <p14:xfrm>
                <a:off x="4372731" y="841905"/>
                <a:ext cx="24840" cy="9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35C012E-9524-45A2-A95B-002287F3901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354731" y="823905"/>
                  <a:ext cx="60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2BD3D27-906F-4D06-88BD-439AD7E72A8E}"/>
                    </a:ext>
                  </a:extLst>
                </p14:cNvPr>
                <p14:cNvContentPartPr/>
                <p14:nvPr/>
              </p14:nvContentPartPr>
              <p14:xfrm>
                <a:off x="4476771" y="588105"/>
                <a:ext cx="463680" cy="309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2BD3D27-906F-4D06-88BD-439AD7E72A8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458771" y="570465"/>
                  <a:ext cx="4993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B9520C5-C459-4567-9CB3-0889707D0288}"/>
                    </a:ext>
                  </a:extLst>
                </p14:cNvPr>
                <p14:cNvContentPartPr/>
                <p14:nvPr/>
              </p14:nvContentPartPr>
              <p14:xfrm>
                <a:off x="4444731" y="749385"/>
                <a:ext cx="25920" cy="291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B9520C5-C459-4567-9CB3-0889707D028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427091" y="731745"/>
                  <a:ext cx="61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71D8E60-6587-4F1D-8329-9713E8CBB19F}"/>
                    </a:ext>
                  </a:extLst>
                </p14:cNvPr>
                <p14:cNvContentPartPr/>
                <p14:nvPr/>
              </p14:nvContentPartPr>
              <p14:xfrm>
                <a:off x="4764051" y="537345"/>
                <a:ext cx="354600" cy="2592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71D8E60-6587-4F1D-8329-9713E8CBB19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746051" y="519345"/>
                  <a:ext cx="3902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C55BAA1-D509-4BB0-A094-A3A9915AC5DF}"/>
                    </a:ext>
                  </a:extLst>
                </p14:cNvPr>
                <p14:cNvContentPartPr/>
                <p14:nvPr/>
              </p14:nvContentPartPr>
              <p14:xfrm>
                <a:off x="5132691" y="543105"/>
                <a:ext cx="207720" cy="2221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C55BAA1-D509-4BB0-A094-A3A9915AC5D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114691" y="525105"/>
                  <a:ext cx="243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1AB8724-EBA1-4449-A548-E06679ACB006}"/>
                    </a:ext>
                  </a:extLst>
                </p14:cNvPr>
                <p14:cNvContentPartPr/>
                <p14:nvPr/>
              </p14:nvContentPartPr>
              <p14:xfrm>
                <a:off x="5418171" y="464985"/>
                <a:ext cx="464760" cy="1900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1AB8724-EBA1-4449-A548-E06679ACB00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400171" y="446985"/>
                  <a:ext cx="500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6249C41-A23B-4232-86E9-C2F873458A9A}"/>
                    </a:ext>
                  </a:extLst>
                </p14:cNvPr>
                <p14:cNvContentPartPr/>
                <p14:nvPr/>
              </p14:nvContentPartPr>
              <p14:xfrm>
                <a:off x="5404491" y="505665"/>
                <a:ext cx="335880" cy="374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6249C41-A23B-4232-86E9-C2F873458A9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386851" y="488025"/>
                  <a:ext cx="3715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A0809F4-B33F-40E9-9A83-A82EFC7F57BE}"/>
                    </a:ext>
                  </a:extLst>
                </p14:cNvPr>
                <p14:cNvContentPartPr/>
                <p14:nvPr/>
              </p14:nvContentPartPr>
              <p14:xfrm>
                <a:off x="5839011" y="452745"/>
                <a:ext cx="321120" cy="101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A0809F4-B33F-40E9-9A83-A82EFC7F57B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821371" y="435105"/>
                  <a:ext cx="356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E541942-4DF0-44E5-A0DD-10F1E68FF559}"/>
                    </a:ext>
                  </a:extLst>
                </p14:cNvPr>
                <p14:cNvContentPartPr/>
                <p14:nvPr/>
              </p14:nvContentPartPr>
              <p14:xfrm>
                <a:off x="6164811" y="297225"/>
                <a:ext cx="288000" cy="2721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E541942-4DF0-44E5-A0DD-10F1E68FF55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147171" y="279585"/>
                  <a:ext cx="3236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2AD7B86-EB59-44D5-9B4C-89482CF96F7B}"/>
                    </a:ext>
                  </a:extLst>
                </p14:cNvPr>
                <p14:cNvContentPartPr/>
                <p14:nvPr/>
              </p14:nvContentPartPr>
              <p14:xfrm>
                <a:off x="6572331" y="240345"/>
                <a:ext cx="412920" cy="2138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2AD7B86-EB59-44D5-9B4C-89482CF96F7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554691" y="222705"/>
                  <a:ext cx="44856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4B8CFBE7-A50E-4545-9BF2-EB8E31105F5A}"/>
              </a:ext>
            </a:extLst>
          </p:cNvPr>
          <p:cNvGrpSpPr/>
          <p:nvPr/>
        </p:nvGrpSpPr>
        <p:grpSpPr>
          <a:xfrm>
            <a:off x="7722531" y="78345"/>
            <a:ext cx="661680" cy="639720"/>
            <a:chOff x="7722531" y="78345"/>
            <a:chExt cx="661680" cy="63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35E2D91-3379-4A37-B675-975FA50BF7E9}"/>
                    </a:ext>
                  </a:extLst>
                </p14:cNvPr>
                <p14:cNvContentPartPr/>
                <p14:nvPr/>
              </p14:nvContentPartPr>
              <p14:xfrm>
                <a:off x="7722531" y="78345"/>
                <a:ext cx="661680" cy="6397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35E2D91-3379-4A37-B675-975FA50BF7E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704891" y="60345"/>
                  <a:ext cx="69732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8D74C71-1F94-41C7-B3FA-246604702396}"/>
                    </a:ext>
                  </a:extLst>
                </p14:cNvPr>
                <p14:cNvContentPartPr/>
                <p14:nvPr/>
              </p14:nvContentPartPr>
              <p14:xfrm>
                <a:off x="8147691" y="498825"/>
                <a:ext cx="153360" cy="536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8D74C71-1F94-41C7-B3FA-24660470239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130051" y="480825"/>
                  <a:ext cx="18900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9318577-1034-4787-9148-D7FF2D32C83C}"/>
              </a:ext>
            </a:extLst>
          </p:cNvPr>
          <p:cNvGrpSpPr/>
          <p:nvPr/>
        </p:nvGrpSpPr>
        <p:grpSpPr>
          <a:xfrm>
            <a:off x="8833131" y="188505"/>
            <a:ext cx="1966680" cy="706680"/>
            <a:chOff x="8833131" y="188505"/>
            <a:chExt cx="1966680" cy="70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BA7C779-5FBB-41C0-BF4D-76B984E0940C}"/>
                    </a:ext>
                  </a:extLst>
                </p14:cNvPr>
                <p14:cNvContentPartPr/>
                <p14:nvPr/>
              </p14:nvContentPartPr>
              <p14:xfrm>
                <a:off x="8833131" y="224865"/>
                <a:ext cx="437760" cy="4536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BA7C779-5FBB-41C0-BF4D-76B984E0940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815491" y="207225"/>
                  <a:ext cx="4734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C7E55D7-9E6F-431C-9637-AAF7F91E4DB2}"/>
                    </a:ext>
                  </a:extLst>
                </p14:cNvPr>
                <p14:cNvContentPartPr/>
                <p14:nvPr/>
              </p14:nvContentPartPr>
              <p14:xfrm>
                <a:off x="9224811" y="321705"/>
                <a:ext cx="286200" cy="3070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C7E55D7-9E6F-431C-9637-AAF7F91E4DB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206811" y="303705"/>
                  <a:ext cx="3218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2290707-C4C0-4363-A817-3697B37E11A2}"/>
                    </a:ext>
                  </a:extLst>
                </p14:cNvPr>
                <p14:cNvContentPartPr/>
                <p14:nvPr/>
              </p14:nvContentPartPr>
              <p14:xfrm>
                <a:off x="9170811" y="473625"/>
                <a:ext cx="261000" cy="788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2290707-C4C0-4363-A817-3697B37E11A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153171" y="455625"/>
                  <a:ext cx="296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C24F0F0-FED7-4195-9556-D09974D8A7C6}"/>
                    </a:ext>
                  </a:extLst>
                </p14:cNvPr>
                <p14:cNvContentPartPr/>
                <p14:nvPr/>
              </p14:nvContentPartPr>
              <p14:xfrm>
                <a:off x="9624051" y="325665"/>
                <a:ext cx="272160" cy="1911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C24F0F0-FED7-4195-9556-D09974D8A7C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606411" y="308025"/>
                  <a:ext cx="307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7F2E140-4FAE-4F8B-AA1F-D76F3A2A0034}"/>
                    </a:ext>
                  </a:extLst>
                </p14:cNvPr>
                <p14:cNvContentPartPr/>
                <p14:nvPr/>
              </p14:nvContentPartPr>
              <p14:xfrm>
                <a:off x="9904131" y="207945"/>
                <a:ext cx="346680" cy="3376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7F2E140-4FAE-4F8B-AA1F-D76F3A2A003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886491" y="190305"/>
                  <a:ext cx="3823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5A120D8-A8A0-4246-98BC-BEAA403476CE}"/>
                    </a:ext>
                  </a:extLst>
                </p14:cNvPr>
                <p14:cNvContentPartPr/>
                <p14:nvPr/>
              </p14:nvContentPartPr>
              <p14:xfrm>
                <a:off x="10012851" y="330345"/>
                <a:ext cx="266040" cy="860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5A120D8-A8A0-4246-98BC-BEAA403476C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994851" y="312705"/>
                  <a:ext cx="301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4BA069F-DEAB-496A-8584-75770985A172}"/>
                    </a:ext>
                  </a:extLst>
                </p14:cNvPr>
                <p14:cNvContentPartPr/>
                <p14:nvPr/>
              </p14:nvContentPartPr>
              <p14:xfrm>
                <a:off x="10311291" y="325665"/>
                <a:ext cx="153360" cy="194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4BA069F-DEAB-496A-8584-75770985A17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293651" y="308025"/>
                  <a:ext cx="1890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439DB6A-ECD7-4191-84C0-1D30E4679728}"/>
                    </a:ext>
                  </a:extLst>
                </p14:cNvPr>
                <p14:cNvContentPartPr/>
                <p14:nvPr/>
              </p14:nvContentPartPr>
              <p14:xfrm>
                <a:off x="10217331" y="222345"/>
                <a:ext cx="3960" cy="39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439DB6A-ECD7-4191-84C0-1D30E467972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199691" y="204705"/>
                  <a:ext cx="39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7CEE8A3-1968-43AE-861B-9C31B9348F63}"/>
                    </a:ext>
                  </a:extLst>
                </p14:cNvPr>
                <p14:cNvContentPartPr/>
                <p14:nvPr/>
              </p14:nvContentPartPr>
              <p14:xfrm>
                <a:off x="10508211" y="188505"/>
                <a:ext cx="291600" cy="2833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7CEE8A3-1968-43AE-861B-9C31B9348F6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490571" y="170865"/>
                  <a:ext cx="3272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2A7854F-8726-49C4-B0B2-CB84CF848023}"/>
                    </a:ext>
                  </a:extLst>
                </p14:cNvPr>
                <p14:cNvContentPartPr/>
                <p14:nvPr/>
              </p14:nvContentPartPr>
              <p14:xfrm>
                <a:off x="9161811" y="624465"/>
                <a:ext cx="372960" cy="2707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2A7854F-8726-49C4-B0B2-CB84CF84802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143811" y="606465"/>
                  <a:ext cx="4086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13E0573-2DAB-4367-B561-7904841EA2E1}"/>
                    </a:ext>
                  </a:extLst>
                </p14:cNvPr>
                <p14:cNvContentPartPr/>
                <p14:nvPr/>
              </p14:nvContentPartPr>
              <p14:xfrm>
                <a:off x="9675531" y="648585"/>
                <a:ext cx="248400" cy="2440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13E0573-2DAB-4367-B561-7904841EA2E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657891" y="630945"/>
                  <a:ext cx="284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8D815F4-512F-4CFE-AB1A-C582175EE35C}"/>
                    </a:ext>
                  </a:extLst>
                </p14:cNvPr>
                <p14:cNvContentPartPr/>
                <p14:nvPr/>
              </p14:nvContentPartPr>
              <p14:xfrm>
                <a:off x="9714051" y="741465"/>
                <a:ext cx="77040" cy="644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8D815F4-512F-4CFE-AB1A-C582175EE35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696051" y="723465"/>
                  <a:ext cx="112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54CEE16-EEF4-4C3A-88FC-220E93C08B33}"/>
                    </a:ext>
                  </a:extLst>
                </p14:cNvPr>
                <p14:cNvContentPartPr/>
                <p14:nvPr/>
              </p14:nvContentPartPr>
              <p14:xfrm>
                <a:off x="9916011" y="477585"/>
                <a:ext cx="494640" cy="3078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54CEE16-EEF4-4C3A-88FC-220E93C08B3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898371" y="459585"/>
                  <a:ext cx="530280" cy="34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2D2CC45-D57F-4F5F-BB65-9B0834DBFD04}"/>
                  </a:ext>
                </a:extLst>
              </p14:cNvPr>
              <p14:cNvContentPartPr/>
              <p14:nvPr/>
            </p14:nvContentPartPr>
            <p14:xfrm>
              <a:off x="1536291" y="1480545"/>
              <a:ext cx="2056680" cy="16531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2D2CC45-D57F-4F5F-BB65-9B0834DBFD04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518291" y="1462905"/>
                <a:ext cx="2092320" cy="168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Group 251">
            <a:extLst>
              <a:ext uri="{FF2B5EF4-FFF2-40B4-BE49-F238E27FC236}">
                <a16:creationId xmlns:a16="http://schemas.microsoft.com/office/drawing/2014/main" id="{40F005F2-F51F-4237-BDF7-6835E61D090D}"/>
              </a:ext>
            </a:extLst>
          </p:cNvPr>
          <p:cNvGrpSpPr/>
          <p:nvPr/>
        </p:nvGrpSpPr>
        <p:grpSpPr>
          <a:xfrm>
            <a:off x="631251" y="4055625"/>
            <a:ext cx="2357640" cy="1521360"/>
            <a:chOff x="631251" y="4055625"/>
            <a:chExt cx="2357640" cy="152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22B5085-2631-440E-95EF-8ABB017DA92E}"/>
                    </a:ext>
                  </a:extLst>
                </p14:cNvPr>
                <p14:cNvContentPartPr/>
                <p14:nvPr/>
              </p14:nvContentPartPr>
              <p14:xfrm>
                <a:off x="631251" y="4869225"/>
                <a:ext cx="1107000" cy="7077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22B5085-2631-440E-95EF-8ABB017DA92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13611" y="4851225"/>
                  <a:ext cx="114264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0E639EB-9E5F-4C64-AC6D-D2BE15046E38}"/>
                    </a:ext>
                  </a:extLst>
                </p14:cNvPr>
                <p14:cNvContentPartPr/>
                <p14:nvPr/>
              </p14:nvContentPartPr>
              <p14:xfrm>
                <a:off x="1908891" y="4055625"/>
                <a:ext cx="1080000" cy="9392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0E639EB-9E5F-4C64-AC6D-D2BE15046E3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890891" y="4037625"/>
                  <a:ext cx="1115640" cy="9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6E49598-A9F9-4E09-8AE6-8D612FEE452E}"/>
              </a:ext>
            </a:extLst>
          </p:cNvPr>
          <p:cNvGrpSpPr/>
          <p:nvPr/>
        </p:nvGrpSpPr>
        <p:grpSpPr>
          <a:xfrm>
            <a:off x="325611" y="889785"/>
            <a:ext cx="10231560" cy="6003360"/>
            <a:chOff x="325611" y="889785"/>
            <a:chExt cx="10231560" cy="60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E7040F7-743E-4F1B-B75F-AAF2AA2BB774}"/>
                    </a:ext>
                  </a:extLst>
                </p14:cNvPr>
                <p14:cNvContentPartPr/>
                <p14:nvPr/>
              </p14:nvContentPartPr>
              <p14:xfrm>
                <a:off x="4942971" y="1831545"/>
                <a:ext cx="507600" cy="5076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E7040F7-743E-4F1B-B75F-AAF2AA2BB77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925331" y="1813905"/>
                  <a:ext cx="5432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7ACCCDB-3EBC-4CB5-91A0-090D0C28C35C}"/>
                    </a:ext>
                  </a:extLst>
                </p14:cNvPr>
                <p14:cNvContentPartPr/>
                <p14:nvPr/>
              </p14:nvContentPartPr>
              <p14:xfrm>
                <a:off x="5655411" y="1785105"/>
                <a:ext cx="446040" cy="4420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7ACCCDB-3EBC-4CB5-91A0-090D0C28C35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637411" y="1767105"/>
                  <a:ext cx="4816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8D19D61-13B5-4C30-B1FE-7FED5859F335}"/>
                    </a:ext>
                  </a:extLst>
                </p14:cNvPr>
                <p14:cNvContentPartPr/>
                <p14:nvPr/>
              </p14:nvContentPartPr>
              <p14:xfrm>
                <a:off x="5821011" y="2012265"/>
                <a:ext cx="35640" cy="338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8D19D61-13B5-4C30-B1FE-7FED5859F33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803371" y="1994625"/>
                  <a:ext cx="712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9607575-A78F-46AC-9DF7-B9CC3B2196FB}"/>
                    </a:ext>
                  </a:extLst>
                </p14:cNvPr>
                <p14:cNvContentPartPr/>
                <p14:nvPr/>
              </p14:nvContentPartPr>
              <p14:xfrm>
                <a:off x="5780331" y="1466865"/>
                <a:ext cx="757080" cy="5904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9607575-A78F-46AC-9DF7-B9CC3B2196F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762691" y="1448865"/>
                  <a:ext cx="79272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3192BFF-3DAC-44ED-A23F-7AB20AD1908A}"/>
                    </a:ext>
                  </a:extLst>
                </p14:cNvPr>
                <p14:cNvContentPartPr/>
                <p14:nvPr/>
              </p14:nvContentPartPr>
              <p14:xfrm>
                <a:off x="4568931" y="889785"/>
                <a:ext cx="2225520" cy="19810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3192BFF-3DAC-44ED-A23F-7AB20AD1908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551291" y="871785"/>
                  <a:ext cx="2261160" cy="20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703A48B-925C-4181-8679-F28BC17DB05C}"/>
                    </a:ext>
                  </a:extLst>
                </p14:cNvPr>
                <p14:cNvContentPartPr/>
                <p14:nvPr/>
              </p14:nvContentPartPr>
              <p14:xfrm>
                <a:off x="379971" y="3358305"/>
                <a:ext cx="390960" cy="18363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703A48B-925C-4181-8679-F28BC17DB05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62331" y="3340665"/>
                  <a:ext cx="426600" cy="18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A020BF9-D7DA-40FB-8852-22EE25480E8C}"/>
                    </a:ext>
                  </a:extLst>
                </p14:cNvPr>
                <p14:cNvContentPartPr/>
                <p14:nvPr/>
              </p14:nvContentPartPr>
              <p14:xfrm>
                <a:off x="325611" y="2620665"/>
                <a:ext cx="10231560" cy="42724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A020BF9-D7DA-40FB-8852-22EE25480E8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07971" y="2603025"/>
                  <a:ext cx="10267200" cy="430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540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F6FFEEA1-6F49-443D-AB61-EE590FAF8DF9}"/>
              </a:ext>
            </a:extLst>
          </p:cNvPr>
          <p:cNvGrpSpPr/>
          <p:nvPr/>
        </p:nvGrpSpPr>
        <p:grpSpPr>
          <a:xfrm>
            <a:off x="533691" y="278865"/>
            <a:ext cx="10255320" cy="3639600"/>
            <a:chOff x="533691" y="278865"/>
            <a:chExt cx="10255320" cy="363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858CCB5-4FDB-4D05-BD69-B08BB89DD6CB}"/>
                    </a:ext>
                  </a:extLst>
                </p14:cNvPr>
                <p14:cNvContentPartPr/>
                <p14:nvPr/>
              </p14:nvContentPartPr>
              <p14:xfrm>
                <a:off x="533691" y="606465"/>
                <a:ext cx="127440" cy="282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858CCB5-4FDB-4D05-BD69-B08BB89DD6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051" y="588465"/>
                  <a:ext cx="163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E3AA04-850F-44E3-8049-C466D394B87E}"/>
                    </a:ext>
                  </a:extLst>
                </p14:cNvPr>
                <p14:cNvContentPartPr/>
                <p14:nvPr/>
              </p14:nvContentPartPr>
              <p14:xfrm>
                <a:off x="633411" y="379665"/>
                <a:ext cx="317520" cy="747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E3AA04-850F-44E3-8049-C466D394B87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5411" y="362025"/>
                  <a:ext cx="353160" cy="7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E59A050-9AC9-4CD0-BA10-2DBD478D1DC1}"/>
                    </a:ext>
                  </a:extLst>
                </p14:cNvPr>
                <p14:cNvContentPartPr/>
                <p14:nvPr/>
              </p14:nvContentPartPr>
              <p14:xfrm>
                <a:off x="2431611" y="648945"/>
                <a:ext cx="290160" cy="411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E59A050-9AC9-4CD0-BA10-2DBD478D1D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3971" y="631305"/>
                  <a:ext cx="325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E3BF55C-18B3-494F-9E88-C7298FD6415D}"/>
                    </a:ext>
                  </a:extLst>
                </p14:cNvPr>
                <p14:cNvContentPartPr/>
                <p14:nvPr/>
              </p14:nvContentPartPr>
              <p14:xfrm>
                <a:off x="2054691" y="308385"/>
                <a:ext cx="763560" cy="280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E3BF55C-18B3-494F-9E88-C7298FD641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6691" y="290745"/>
                  <a:ext cx="7992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7EB8A4B-D437-462D-912A-A219354D821E}"/>
                    </a:ext>
                  </a:extLst>
                </p14:cNvPr>
                <p14:cNvContentPartPr/>
                <p14:nvPr/>
              </p14:nvContentPartPr>
              <p14:xfrm>
                <a:off x="2957571" y="414945"/>
                <a:ext cx="473400" cy="458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7EB8A4B-D437-462D-912A-A219354D82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39571" y="396945"/>
                  <a:ext cx="5090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7339AA-0EE7-4F5C-A856-1499CBF866B1}"/>
                    </a:ext>
                  </a:extLst>
                </p14:cNvPr>
                <p14:cNvContentPartPr/>
                <p14:nvPr/>
              </p14:nvContentPartPr>
              <p14:xfrm>
                <a:off x="3454731" y="278865"/>
                <a:ext cx="753480" cy="689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7339AA-0EE7-4F5C-A856-1499CBF866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36731" y="260865"/>
                  <a:ext cx="78912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D4D2F0-BA16-4138-9E3E-713F9C54D165}"/>
                    </a:ext>
                  </a:extLst>
                </p14:cNvPr>
                <p14:cNvContentPartPr/>
                <p14:nvPr/>
              </p14:nvContentPartPr>
              <p14:xfrm>
                <a:off x="633051" y="1652625"/>
                <a:ext cx="706320" cy="799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D4D2F0-BA16-4138-9E3E-713F9C54D1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5051" y="1634625"/>
                  <a:ext cx="74196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E31391-4E5F-4BB4-BD39-E4F1A218D93A}"/>
                    </a:ext>
                  </a:extLst>
                </p14:cNvPr>
                <p14:cNvContentPartPr/>
                <p14:nvPr/>
              </p14:nvContentPartPr>
              <p14:xfrm>
                <a:off x="1348731" y="1540305"/>
                <a:ext cx="471960" cy="717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E31391-4E5F-4BB4-BD39-E4F1A218D9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31091" y="1522665"/>
                  <a:ext cx="50760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52A035-C3C9-43CC-953E-9F316974A26C}"/>
                    </a:ext>
                  </a:extLst>
                </p14:cNvPr>
                <p14:cNvContentPartPr/>
                <p14:nvPr/>
              </p14:nvContentPartPr>
              <p14:xfrm>
                <a:off x="3083211" y="1718505"/>
                <a:ext cx="401760" cy="404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52A035-C3C9-43CC-953E-9F316974A2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65571" y="1700505"/>
                  <a:ext cx="4374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13F1A7-69CB-4BF3-96B0-6B166A42CA24}"/>
                    </a:ext>
                  </a:extLst>
                </p14:cNvPr>
                <p14:cNvContentPartPr/>
                <p14:nvPr/>
              </p14:nvContentPartPr>
              <p14:xfrm>
                <a:off x="2724651" y="1545345"/>
                <a:ext cx="407520" cy="211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13F1A7-69CB-4BF3-96B0-6B166A42CA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07011" y="1527345"/>
                  <a:ext cx="443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83CC907-6114-4CDC-960A-0A48359372EF}"/>
                    </a:ext>
                  </a:extLst>
                </p14:cNvPr>
                <p14:cNvContentPartPr/>
                <p14:nvPr/>
              </p14:nvContentPartPr>
              <p14:xfrm>
                <a:off x="3621051" y="1303425"/>
                <a:ext cx="609840" cy="698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83CC907-6114-4CDC-960A-0A48359372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03411" y="1285425"/>
                  <a:ext cx="64548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BEA039-23D8-4153-BD42-6D9CB897EB99}"/>
                    </a:ext>
                  </a:extLst>
                </p14:cNvPr>
                <p14:cNvContentPartPr/>
                <p14:nvPr/>
              </p14:nvContentPartPr>
              <p14:xfrm>
                <a:off x="4379571" y="1013625"/>
                <a:ext cx="492480" cy="372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BEA039-23D8-4153-BD42-6D9CB897EB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61931" y="995625"/>
                  <a:ext cx="5281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4344D71-F079-4E76-A01E-E87A8E180C17}"/>
                    </a:ext>
                  </a:extLst>
                </p14:cNvPr>
                <p14:cNvContentPartPr/>
                <p14:nvPr/>
              </p14:nvContentPartPr>
              <p14:xfrm>
                <a:off x="742131" y="2915865"/>
                <a:ext cx="831600" cy="1002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4344D71-F079-4E76-A01E-E87A8E180C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4131" y="2897865"/>
                  <a:ext cx="867240" cy="10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640D66-3A85-4BA2-92A0-C6253F05E019}"/>
                    </a:ext>
                  </a:extLst>
                </p14:cNvPr>
                <p14:cNvContentPartPr/>
                <p14:nvPr/>
              </p14:nvContentPartPr>
              <p14:xfrm>
                <a:off x="1511811" y="2806065"/>
                <a:ext cx="622440" cy="747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640D66-3A85-4BA2-92A0-C6253F05E0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93811" y="2788425"/>
                  <a:ext cx="65808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1DA1DD-C295-4D5D-BE25-F5B1A8C4090C}"/>
                    </a:ext>
                  </a:extLst>
                </p14:cNvPr>
                <p14:cNvContentPartPr/>
                <p14:nvPr/>
              </p14:nvContentPartPr>
              <p14:xfrm>
                <a:off x="2475171" y="2507625"/>
                <a:ext cx="468000" cy="854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1DA1DD-C295-4D5D-BE25-F5B1A8C409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57171" y="2489625"/>
                  <a:ext cx="503640" cy="89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59C2A1-2E22-472F-A84D-3A1D1B6236E0}"/>
                    </a:ext>
                  </a:extLst>
                </p14:cNvPr>
                <p14:cNvContentPartPr/>
                <p14:nvPr/>
              </p14:nvContentPartPr>
              <p14:xfrm>
                <a:off x="2801331" y="3093345"/>
                <a:ext cx="14400" cy="30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59C2A1-2E22-472F-A84D-3A1D1B6236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83691" y="3075345"/>
                  <a:ext cx="50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F796BE-F44E-489B-BC64-5ACB96B224C7}"/>
                    </a:ext>
                  </a:extLst>
                </p14:cNvPr>
                <p14:cNvContentPartPr/>
                <p14:nvPr/>
              </p14:nvContentPartPr>
              <p14:xfrm>
                <a:off x="3122811" y="2878785"/>
                <a:ext cx="126720" cy="128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F796BE-F44E-489B-BC64-5ACB96B224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05171" y="2860785"/>
                  <a:ext cx="1623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B011D60-E5F4-41E9-9AAE-19C3B99069D4}"/>
                    </a:ext>
                  </a:extLst>
                </p14:cNvPr>
                <p14:cNvContentPartPr/>
                <p14:nvPr/>
              </p14:nvContentPartPr>
              <p14:xfrm>
                <a:off x="2782971" y="3132225"/>
                <a:ext cx="141480" cy="62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B011D60-E5F4-41E9-9AAE-19C3B99069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64971" y="3114585"/>
                  <a:ext cx="177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8E38AA-867A-4680-B677-DD284A74534A}"/>
                    </a:ext>
                  </a:extLst>
                </p14:cNvPr>
                <p14:cNvContentPartPr/>
                <p14:nvPr/>
              </p14:nvContentPartPr>
              <p14:xfrm>
                <a:off x="3077811" y="2802825"/>
                <a:ext cx="360" cy="3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8E38AA-867A-4680-B677-DD284A74534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59811" y="27848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B1A2230-2E5B-44AA-A9F1-0C6E3E1D0EB9}"/>
                    </a:ext>
                  </a:extLst>
                </p14:cNvPr>
                <p14:cNvContentPartPr/>
                <p14:nvPr/>
              </p14:nvContentPartPr>
              <p14:xfrm>
                <a:off x="3411171" y="2670345"/>
                <a:ext cx="146520" cy="344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B1A2230-2E5B-44AA-A9F1-0C6E3E1D0E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93531" y="2652345"/>
                  <a:ext cx="1821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B7281F-4C4D-4B3E-A6F3-912E9226AF53}"/>
                    </a:ext>
                  </a:extLst>
                </p14:cNvPr>
                <p14:cNvContentPartPr/>
                <p14:nvPr/>
              </p14:nvContentPartPr>
              <p14:xfrm>
                <a:off x="3304251" y="2788065"/>
                <a:ext cx="399600" cy="81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B7281F-4C4D-4B3E-A6F3-912E9226AF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86611" y="2770065"/>
                  <a:ext cx="435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489996-99ED-46A3-A3A9-B2B3B1FEB146}"/>
                    </a:ext>
                  </a:extLst>
                </p14:cNvPr>
                <p14:cNvContentPartPr/>
                <p14:nvPr/>
              </p14:nvContentPartPr>
              <p14:xfrm>
                <a:off x="3672891" y="2231145"/>
                <a:ext cx="812520" cy="658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489996-99ED-46A3-A3A9-B2B3B1FEB14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54891" y="2213145"/>
                  <a:ext cx="84816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726E6C3-5D82-4846-A06D-BFE53785101A}"/>
                    </a:ext>
                  </a:extLst>
                </p14:cNvPr>
                <p14:cNvContentPartPr/>
                <p14:nvPr/>
              </p14:nvContentPartPr>
              <p14:xfrm>
                <a:off x="4719771" y="2091105"/>
                <a:ext cx="653400" cy="364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726E6C3-5D82-4846-A06D-BFE537851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02131" y="2073105"/>
                  <a:ext cx="6890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2B66B37-AB06-46EC-9007-09EFA8A27ECD}"/>
                    </a:ext>
                  </a:extLst>
                </p14:cNvPr>
                <p14:cNvContentPartPr/>
                <p14:nvPr/>
              </p14:nvContentPartPr>
              <p14:xfrm>
                <a:off x="5202891" y="2072745"/>
                <a:ext cx="455040" cy="282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2B66B37-AB06-46EC-9007-09EFA8A27EC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84891" y="2055105"/>
                  <a:ext cx="4906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A63EAF-2ED2-4A3A-AD2C-E2A575E006C4}"/>
                    </a:ext>
                  </a:extLst>
                </p14:cNvPr>
                <p14:cNvContentPartPr/>
                <p14:nvPr/>
              </p14:nvContentPartPr>
              <p14:xfrm>
                <a:off x="5449851" y="1780425"/>
                <a:ext cx="551520" cy="501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A63EAF-2ED2-4A3A-AD2C-E2A575E006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31851" y="1762785"/>
                  <a:ext cx="58716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D8C5E37-19AF-481D-BEF2-F19490BDBE9C}"/>
                    </a:ext>
                  </a:extLst>
                </p14:cNvPr>
                <p14:cNvContentPartPr/>
                <p14:nvPr/>
              </p14:nvContentPartPr>
              <p14:xfrm>
                <a:off x="5709411" y="1547505"/>
                <a:ext cx="673560" cy="455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8C5E37-19AF-481D-BEF2-F19490BDBE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91411" y="1529865"/>
                  <a:ext cx="7092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BD2938F-BD14-4A4D-985A-B4D269393917}"/>
                    </a:ext>
                  </a:extLst>
                </p14:cNvPr>
                <p14:cNvContentPartPr/>
                <p14:nvPr/>
              </p14:nvContentPartPr>
              <p14:xfrm>
                <a:off x="6421851" y="1587105"/>
                <a:ext cx="417600" cy="236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BD2938F-BD14-4A4D-985A-B4D2693939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04211" y="1569105"/>
                  <a:ext cx="453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1C992A-5876-437D-AFD8-98873E3E4C3C}"/>
                    </a:ext>
                  </a:extLst>
                </p14:cNvPr>
                <p14:cNvContentPartPr/>
                <p14:nvPr/>
              </p14:nvContentPartPr>
              <p14:xfrm>
                <a:off x="6807771" y="1520505"/>
                <a:ext cx="105120" cy="102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1C992A-5876-437D-AFD8-98873E3E4C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90131" y="1502865"/>
                  <a:ext cx="140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2C15E9-F535-4000-B682-4CAA790A6DFC}"/>
                    </a:ext>
                  </a:extLst>
                </p14:cNvPr>
                <p14:cNvContentPartPr/>
                <p14:nvPr/>
              </p14:nvContentPartPr>
              <p14:xfrm>
                <a:off x="6547491" y="1350585"/>
                <a:ext cx="7200" cy="16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2C15E9-F535-4000-B682-4CAA790A6D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29491" y="1332585"/>
                  <a:ext cx="42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51839E-D03F-4331-8E69-49A6C73A0973}"/>
                    </a:ext>
                  </a:extLst>
                </p14:cNvPr>
                <p14:cNvContentPartPr/>
                <p14:nvPr/>
              </p14:nvContentPartPr>
              <p14:xfrm>
                <a:off x="6697611" y="1203705"/>
                <a:ext cx="529920" cy="273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51839E-D03F-4331-8E69-49A6C73A09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79971" y="1186065"/>
                  <a:ext cx="565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18D1F7D-E9B6-4285-A3B9-F1815627CF95}"/>
                    </a:ext>
                  </a:extLst>
                </p14:cNvPr>
                <p14:cNvContentPartPr/>
                <p14:nvPr/>
              </p14:nvContentPartPr>
              <p14:xfrm>
                <a:off x="6681411" y="1314945"/>
                <a:ext cx="111960" cy="43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18D1F7D-E9B6-4285-A3B9-F1815627CF9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63411" y="1296945"/>
                  <a:ext cx="147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B25C448-1563-48BC-B851-390CC7CC40EB}"/>
                    </a:ext>
                  </a:extLst>
                </p14:cNvPr>
                <p14:cNvContentPartPr/>
                <p14:nvPr/>
              </p14:nvContentPartPr>
              <p14:xfrm>
                <a:off x="7081371" y="912105"/>
                <a:ext cx="619920" cy="493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B25C448-1563-48BC-B851-390CC7CC40E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63371" y="894105"/>
                  <a:ext cx="6555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BE391D3-CF52-4249-BE12-01F9D1C417B2}"/>
                    </a:ext>
                  </a:extLst>
                </p14:cNvPr>
                <p14:cNvContentPartPr/>
                <p14:nvPr/>
              </p14:nvContentPartPr>
              <p14:xfrm>
                <a:off x="7839891" y="1089585"/>
                <a:ext cx="116280" cy="69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BE391D3-CF52-4249-BE12-01F9D1C417B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22251" y="1071945"/>
                  <a:ext cx="151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A77C381-7A2E-4040-BA09-BF7F514423CD}"/>
                    </a:ext>
                  </a:extLst>
                </p14:cNvPr>
                <p14:cNvContentPartPr/>
                <p14:nvPr/>
              </p14:nvContentPartPr>
              <p14:xfrm>
                <a:off x="7989291" y="602865"/>
                <a:ext cx="384480" cy="370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A77C381-7A2E-4040-BA09-BF7F514423C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71291" y="585225"/>
                  <a:ext cx="4201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AF31550-335C-4FDE-A20C-6114D86B78EE}"/>
                    </a:ext>
                  </a:extLst>
                </p14:cNvPr>
                <p14:cNvContentPartPr/>
                <p14:nvPr/>
              </p14:nvContentPartPr>
              <p14:xfrm>
                <a:off x="8111691" y="579105"/>
                <a:ext cx="830880" cy="361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AF31550-335C-4FDE-A20C-6114D86B78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93691" y="561105"/>
                  <a:ext cx="8665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C420B8-BB9F-402B-AB26-44AA712491EB}"/>
                    </a:ext>
                  </a:extLst>
                </p14:cNvPr>
                <p14:cNvContentPartPr/>
                <p14:nvPr/>
              </p14:nvContentPartPr>
              <p14:xfrm>
                <a:off x="8175051" y="479385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C420B8-BB9F-402B-AB26-44AA712491E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57051" y="461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F412E0B-4D24-4F30-8D2C-21DE5A8F8BCB}"/>
                    </a:ext>
                  </a:extLst>
                </p14:cNvPr>
                <p14:cNvContentPartPr/>
                <p14:nvPr/>
              </p14:nvContentPartPr>
              <p14:xfrm>
                <a:off x="7803891" y="479385"/>
                <a:ext cx="380520" cy="217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F412E0B-4D24-4F30-8D2C-21DE5A8F8B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86251" y="461385"/>
                  <a:ext cx="416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9B1C75F-FCB4-4DCE-9ACA-6D59034BC965}"/>
                    </a:ext>
                  </a:extLst>
                </p14:cNvPr>
                <p14:cNvContentPartPr/>
                <p14:nvPr/>
              </p14:nvContentPartPr>
              <p14:xfrm>
                <a:off x="8708931" y="323865"/>
                <a:ext cx="762120" cy="646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9B1C75F-FCB4-4DCE-9ACA-6D59034BC9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91291" y="306225"/>
                  <a:ext cx="797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E608C07-3D1D-4B3B-99EA-3A1E3392B250}"/>
                    </a:ext>
                  </a:extLst>
                </p14:cNvPr>
                <p14:cNvContentPartPr/>
                <p14:nvPr/>
              </p14:nvContentPartPr>
              <p14:xfrm>
                <a:off x="9523611" y="416025"/>
                <a:ext cx="94320" cy="119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E608C07-3D1D-4B3B-99EA-3A1E3392B2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05971" y="398385"/>
                  <a:ext cx="129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68DD00-55D2-4A39-97F6-8AFDA09FBC19}"/>
                    </a:ext>
                  </a:extLst>
                </p14:cNvPr>
                <p14:cNvContentPartPr/>
                <p14:nvPr/>
              </p14:nvContentPartPr>
              <p14:xfrm>
                <a:off x="9370251" y="307305"/>
                <a:ext cx="360" cy="9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68DD00-55D2-4A39-97F6-8AFDA09FBC1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52251" y="28966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BCB7749-B26F-4CA8-BA91-3E8B49B0A55F}"/>
                    </a:ext>
                  </a:extLst>
                </p14:cNvPr>
                <p14:cNvContentPartPr/>
                <p14:nvPr/>
              </p14:nvContentPartPr>
              <p14:xfrm>
                <a:off x="9567531" y="298305"/>
                <a:ext cx="487440" cy="448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BCB7749-B26F-4CA8-BA91-3E8B49B0A55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49531" y="280665"/>
                  <a:ext cx="5230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878468-F49A-4A4B-BDAC-30DB6AA58072}"/>
                    </a:ext>
                  </a:extLst>
                </p14:cNvPr>
                <p14:cNvContentPartPr/>
                <p14:nvPr/>
              </p14:nvContentPartPr>
              <p14:xfrm>
                <a:off x="9958131" y="318465"/>
                <a:ext cx="485280" cy="269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878468-F49A-4A4B-BDAC-30DB6AA5807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40131" y="300825"/>
                  <a:ext cx="520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25627E6-91EA-4427-8EE5-077182CD068A}"/>
                    </a:ext>
                  </a:extLst>
                </p14:cNvPr>
                <p14:cNvContentPartPr/>
                <p14:nvPr/>
              </p14:nvContentPartPr>
              <p14:xfrm>
                <a:off x="9967491" y="287505"/>
                <a:ext cx="821520" cy="225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25627E6-91EA-4427-8EE5-077182CD068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49851" y="269505"/>
                  <a:ext cx="8571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B62EAEB-8196-4986-9C0E-1D20139EA508}"/>
                    </a:ext>
                  </a:extLst>
                </p14:cNvPr>
                <p14:cNvContentPartPr/>
                <p14:nvPr/>
              </p14:nvContentPartPr>
              <p14:xfrm>
                <a:off x="3270771" y="3267945"/>
                <a:ext cx="459000" cy="648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B62EAEB-8196-4986-9C0E-1D20139EA50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53131" y="3250305"/>
                  <a:ext cx="49464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DA486E-993D-4BD3-AF98-D79CD38F0D7D}"/>
                    </a:ext>
                  </a:extLst>
                </p14:cNvPr>
                <p14:cNvContentPartPr/>
                <p14:nvPr/>
              </p14:nvContentPartPr>
              <p14:xfrm>
                <a:off x="3901491" y="3196665"/>
                <a:ext cx="942480" cy="419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DA486E-993D-4BD3-AF98-D79CD38F0D7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83851" y="3179025"/>
                  <a:ext cx="9781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3B8F3BB-F18D-4AFA-9A3B-B4B905255112}"/>
                    </a:ext>
                  </a:extLst>
                </p14:cNvPr>
                <p14:cNvContentPartPr/>
                <p14:nvPr/>
              </p14:nvContentPartPr>
              <p14:xfrm>
                <a:off x="4508451" y="2887785"/>
                <a:ext cx="568440" cy="236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3B8F3BB-F18D-4AFA-9A3B-B4B90525511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90451" y="2869785"/>
                  <a:ext cx="6040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F90550-96D8-4B39-9B6B-46BE7C5B3432}"/>
                    </a:ext>
                  </a:extLst>
                </p14:cNvPr>
                <p14:cNvContentPartPr/>
                <p14:nvPr/>
              </p14:nvContentPartPr>
              <p14:xfrm>
                <a:off x="4615731" y="2960145"/>
                <a:ext cx="200520" cy="95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F90550-96D8-4B39-9B6B-46BE7C5B343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98091" y="2942505"/>
                  <a:ext cx="236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14A1786-8264-4052-8B6C-9D7DEBA0ED0B}"/>
                    </a:ext>
                  </a:extLst>
                </p14:cNvPr>
                <p14:cNvContentPartPr/>
                <p14:nvPr/>
              </p14:nvContentPartPr>
              <p14:xfrm>
                <a:off x="4662171" y="2676825"/>
                <a:ext cx="611640" cy="388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14A1786-8264-4052-8B6C-9D7DEBA0ED0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44171" y="2659185"/>
                  <a:ext cx="6472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2D4D8F5-C48C-4232-9284-A3C3D1364A05}"/>
                    </a:ext>
                  </a:extLst>
                </p14:cNvPr>
                <p14:cNvContentPartPr/>
                <p14:nvPr/>
              </p14:nvContentPartPr>
              <p14:xfrm>
                <a:off x="5241411" y="2699865"/>
                <a:ext cx="165240" cy="428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2D4D8F5-C48C-4232-9284-A3C3D1364A0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23771" y="2682225"/>
                  <a:ext cx="2008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B306EC-C1E2-46C1-8B98-520CF2328F59}"/>
                    </a:ext>
                  </a:extLst>
                </p14:cNvPr>
                <p14:cNvContentPartPr/>
                <p14:nvPr/>
              </p14:nvContentPartPr>
              <p14:xfrm>
                <a:off x="5459571" y="2489265"/>
                <a:ext cx="335880" cy="349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B306EC-C1E2-46C1-8B98-520CF2328F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41571" y="2471625"/>
                  <a:ext cx="3715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4A64770-9DF0-49E1-AE41-F9585F44061C}"/>
                    </a:ext>
                  </a:extLst>
                </p14:cNvPr>
                <p14:cNvContentPartPr/>
                <p14:nvPr/>
              </p14:nvContentPartPr>
              <p14:xfrm>
                <a:off x="5920371" y="2090385"/>
                <a:ext cx="493560" cy="466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4A64770-9DF0-49E1-AE41-F9585F44061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02731" y="2072745"/>
                  <a:ext cx="52920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3E173F-AF3E-4B4F-BD93-3C45A857D649}"/>
                    </a:ext>
                  </a:extLst>
                </p14:cNvPr>
                <p14:cNvContentPartPr/>
                <p14:nvPr/>
              </p14:nvContentPartPr>
              <p14:xfrm>
                <a:off x="6427251" y="2233665"/>
                <a:ext cx="315360" cy="168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3E173F-AF3E-4B4F-BD93-3C45A857D64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09611" y="2216025"/>
                  <a:ext cx="351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7025236-0EB9-419D-B89B-97EF11D10BA6}"/>
                    </a:ext>
                  </a:extLst>
                </p14:cNvPr>
                <p14:cNvContentPartPr/>
                <p14:nvPr/>
              </p14:nvContentPartPr>
              <p14:xfrm>
                <a:off x="6701211" y="2109105"/>
                <a:ext cx="297360" cy="221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7025236-0EB9-419D-B89B-97EF11D10B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83211" y="2091465"/>
                  <a:ext cx="333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C1F0618-8A43-4E83-A15E-958EA9F94C91}"/>
                    </a:ext>
                  </a:extLst>
                </p14:cNvPr>
                <p14:cNvContentPartPr/>
                <p14:nvPr/>
              </p14:nvContentPartPr>
              <p14:xfrm>
                <a:off x="6993891" y="2054745"/>
                <a:ext cx="100080" cy="138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C1F0618-8A43-4E83-A15E-958EA9F94C9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75891" y="2037105"/>
                  <a:ext cx="135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08020E2-904F-42EB-AD36-F7B36DD9657B}"/>
                    </a:ext>
                  </a:extLst>
                </p14:cNvPr>
                <p14:cNvContentPartPr/>
                <p14:nvPr/>
              </p14:nvContentPartPr>
              <p14:xfrm>
                <a:off x="7115931" y="1747305"/>
                <a:ext cx="485640" cy="219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08020E2-904F-42EB-AD36-F7B36DD9657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97931" y="1729305"/>
                  <a:ext cx="5212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13D2C87-B40F-4B77-89BA-6A49620C4EA0}"/>
                    </a:ext>
                  </a:extLst>
                </p14:cNvPr>
                <p14:cNvContentPartPr/>
                <p14:nvPr/>
              </p14:nvContentPartPr>
              <p14:xfrm>
                <a:off x="7015851" y="1881945"/>
                <a:ext cx="123480" cy="46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13D2C87-B40F-4B77-89BA-6A49620C4E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98211" y="1864305"/>
                  <a:ext cx="159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9319F60-A72B-4C32-9B77-136E49A56B19}"/>
                    </a:ext>
                  </a:extLst>
                </p14:cNvPr>
                <p14:cNvContentPartPr/>
                <p14:nvPr/>
              </p14:nvContentPartPr>
              <p14:xfrm>
                <a:off x="7420491" y="1544985"/>
                <a:ext cx="657360" cy="276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9319F60-A72B-4C32-9B77-136E49A56B1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02851" y="1527345"/>
                  <a:ext cx="693000" cy="31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408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D0C0A6-30C2-4428-9ADA-59E3FC7A92C5}"/>
                  </a:ext>
                </a:extLst>
              </p14:cNvPr>
              <p14:cNvContentPartPr/>
              <p14:nvPr/>
            </p14:nvContentPartPr>
            <p14:xfrm>
              <a:off x="2570211" y="215145"/>
              <a:ext cx="918000" cy="118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D0C0A6-30C2-4428-9ADA-59E3FC7A92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2211" y="179505"/>
                <a:ext cx="953640" cy="12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E82A73-0021-4040-8619-904F25674A89}"/>
                  </a:ext>
                </a:extLst>
              </p14:cNvPr>
              <p14:cNvContentPartPr/>
              <p14:nvPr/>
            </p14:nvContentPartPr>
            <p14:xfrm>
              <a:off x="4127931" y="651465"/>
              <a:ext cx="186840" cy="551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E82A73-0021-4040-8619-904F25674A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0291" y="615825"/>
                <a:ext cx="22248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F3216A-AACF-4A09-91EB-139A4F7056A7}"/>
                  </a:ext>
                </a:extLst>
              </p14:cNvPr>
              <p14:cNvContentPartPr/>
              <p14:nvPr/>
            </p14:nvContentPartPr>
            <p14:xfrm>
              <a:off x="3856491" y="494505"/>
              <a:ext cx="480600" cy="202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F3216A-AACF-4A09-91EB-139A4F7056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38851" y="458505"/>
                <a:ext cx="5162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594C46-801D-4173-8463-B66132F732B4}"/>
                  </a:ext>
                </a:extLst>
              </p14:cNvPr>
              <p14:cNvContentPartPr/>
              <p14:nvPr/>
            </p14:nvContentPartPr>
            <p14:xfrm>
              <a:off x="4582971" y="513945"/>
              <a:ext cx="467280" cy="437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594C46-801D-4173-8463-B66132F732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64971" y="478305"/>
                <a:ext cx="50292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212735-4654-47F8-8CCD-137191AFC1E9}"/>
                  </a:ext>
                </a:extLst>
              </p14:cNvPr>
              <p14:cNvContentPartPr/>
              <p14:nvPr/>
            </p14:nvContentPartPr>
            <p14:xfrm>
              <a:off x="2670291" y="1231065"/>
              <a:ext cx="2910960" cy="606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212735-4654-47F8-8CCD-137191AFC1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52291" y="1195065"/>
                <a:ext cx="294660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16DA72C-6B56-4F8B-9A55-4AF9AFC60993}"/>
                  </a:ext>
                </a:extLst>
              </p14:cNvPr>
              <p14:cNvContentPartPr/>
              <p14:nvPr/>
            </p14:nvContentPartPr>
            <p14:xfrm>
              <a:off x="2661291" y="1402785"/>
              <a:ext cx="2953440" cy="525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16DA72C-6B56-4F8B-9A55-4AF9AFC609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3651" y="1366785"/>
                <a:ext cx="298908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F535406-79CE-4EF0-A80A-7DD827686565}"/>
                  </a:ext>
                </a:extLst>
              </p14:cNvPr>
              <p14:cNvContentPartPr/>
              <p14:nvPr/>
            </p14:nvContentPartPr>
            <p14:xfrm>
              <a:off x="6721371" y="379665"/>
              <a:ext cx="315000" cy="591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F535406-79CE-4EF0-A80A-7DD82768656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03731" y="344025"/>
                <a:ext cx="35064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DE07916-3EC7-4F8A-A461-398CB600AD82}"/>
                  </a:ext>
                </a:extLst>
              </p14:cNvPr>
              <p14:cNvContentPartPr/>
              <p14:nvPr/>
            </p14:nvContentPartPr>
            <p14:xfrm>
              <a:off x="7221411" y="392265"/>
              <a:ext cx="467280" cy="396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DE07916-3EC7-4F8A-A461-398CB600AD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03411" y="356625"/>
                <a:ext cx="5029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304D69E-5F92-4814-96E5-D2476B9E7C8F}"/>
                  </a:ext>
                </a:extLst>
              </p14:cNvPr>
              <p14:cNvContentPartPr/>
              <p14:nvPr/>
            </p14:nvContentPartPr>
            <p14:xfrm>
              <a:off x="7801011" y="309825"/>
              <a:ext cx="520920" cy="471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304D69E-5F92-4814-96E5-D2476B9E7C8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83011" y="273825"/>
                <a:ext cx="55656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3BCFE4D-0445-4774-B4FA-2D5D4EC47F02}"/>
                  </a:ext>
                </a:extLst>
              </p14:cNvPr>
              <p14:cNvContentPartPr/>
              <p14:nvPr/>
            </p14:nvContentPartPr>
            <p14:xfrm>
              <a:off x="5780691" y="-216495"/>
              <a:ext cx="3291480" cy="2015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3BCFE4D-0445-4774-B4FA-2D5D4EC47F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62691" y="-252495"/>
                <a:ext cx="3327120" cy="20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B8A521-1E33-4B6C-97C8-248B89CAF3B3}"/>
                  </a:ext>
                </a:extLst>
              </p14:cNvPr>
              <p14:cNvContentPartPr/>
              <p14:nvPr/>
            </p14:nvContentPartPr>
            <p14:xfrm>
              <a:off x="2507211" y="5938624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B8A521-1E33-4B6C-97C8-248B89CAF3B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89571" y="59029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F4DB45-02F2-4A18-A198-884BBB0ABD21}"/>
                  </a:ext>
                </a:extLst>
              </p14:cNvPr>
              <p14:cNvContentPartPr/>
              <p14:nvPr/>
            </p14:nvContentPartPr>
            <p14:xfrm>
              <a:off x="648891" y="2704024"/>
              <a:ext cx="651960" cy="710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F4DB45-02F2-4A18-A198-884BBB0ABD2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0891" y="2668024"/>
                <a:ext cx="68760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DC9E2EB-8912-4D19-8891-013ACE429D17}"/>
                  </a:ext>
                </a:extLst>
              </p14:cNvPr>
              <p14:cNvContentPartPr/>
              <p14:nvPr/>
            </p14:nvContentPartPr>
            <p14:xfrm>
              <a:off x="1557891" y="2571184"/>
              <a:ext cx="914400" cy="690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DC9E2EB-8912-4D19-8891-013ACE429D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40251" y="2535544"/>
                <a:ext cx="95004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9EF794-5191-4809-B917-E4C3F72C1373}"/>
                  </a:ext>
                </a:extLst>
              </p14:cNvPr>
              <p14:cNvContentPartPr/>
              <p14:nvPr/>
            </p14:nvContentPartPr>
            <p14:xfrm>
              <a:off x="2000691" y="2883664"/>
              <a:ext cx="33480" cy="40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9EF794-5191-4809-B917-E4C3F72C137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82691" y="2847664"/>
                <a:ext cx="691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AC04457-F2D6-4AF2-8704-54C70300E899}"/>
                  </a:ext>
                </a:extLst>
              </p14:cNvPr>
              <p14:cNvContentPartPr/>
              <p14:nvPr/>
            </p14:nvContentPartPr>
            <p14:xfrm>
              <a:off x="2426931" y="2589904"/>
              <a:ext cx="586080" cy="353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AC04457-F2D6-4AF2-8704-54C70300E89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08931" y="2554264"/>
                <a:ext cx="62172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B5C37D2-9529-41AE-9BDA-930D7EF21439}"/>
                  </a:ext>
                </a:extLst>
              </p14:cNvPr>
              <p14:cNvContentPartPr/>
              <p14:nvPr/>
            </p14:nvContentPartPr>
            <p14:xfrm>
              <a:off x="3648051" y="2326384"/>
              <a:ext cx="336960" cy="529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B5C37D2-9529-41AE-9BDA-930D7EF2143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30411" y="2290384"/>
                <a:ext cx="37260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28D6BF-6581-4CE0-A7D9-2A6073DC997E}"/>
                  </a:ext>
                </a:extLst>
              </p14:cNvPr>
              <p14:cNvContentPartPr/>
              <p14:nvPr/>
            </p14:nvContentPartPr>
            <p14:xfrm>
              <a:off x="3412971" y="2288944"/>
              <a:ext cx="282960" cy="155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28D6BF-6581-4CE0-A7D9-2A6073DC99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94971" y="2252944"/>
                <a:ext cx="3186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8F230F1-F933-4772-936E-7D708148F5E6}"/>
                  </a:ext>
                </a:extLst>
              </p14:cNvPr>
              <p14:cNvContentPartPr/>
              <p14:nvPr/>
            </p14:nvContentPartPr>
            <p14:xfrm>
              <a:off x="3542211" y="2208664"/>
              <a:ext cx="360000" cy="103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8F230F1-F933-4772-936E-7D708148F5E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24571" y="2172664"/>
                <a:ext cx="3956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B6FBE1A-D0C1-483A-AFEE-541F1840A6C8}"/>
                  </a:ext>
                </a:extLst>
              </p14:cNvPr>
              <p14:cNvContentPartPr/>
              <p14:nvPr/>
            </p14:nvContentPartPr>
            <p14:xfrm>
              <a:off x="4001211" y="2502064"/>
              <a:ext cx="417240" cy="138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B6FBE1A-D0C1-483A-AFEE-541F1840A6C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83571" y="2466064"/>
                <a:ext cx="4528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555530C-BD6F-451B-BF45-36BD066C8470}"/>
                  </a:ext>
                </a:extLst>
              </p14:cNvPr>
              <p14:cNvContentPartPr/>
              <p14:nvPr/>
            </p14:nvContentPartPr>
            <p14:xfrm>
              <a:off x="4354371" y="2241064"/>
              <a:ext cx="335520" cy="322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555530C-BD6F-451B-BF45-36BD066C84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36731" y="2205424"/>
                <a:ext cx="3711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0AFE59D-3065-4455-9708-C086847FBCB8}"/>
                  </a:ext>
                </a:extLst>
              </p14:cNvPr>
              <p14:cNvContentPartPr/>
              <p14:nvPr/>
            </p14:nvContentPartPr>
            <p14:xfrm>
              <a:off x="4815891" y="2173024"/>
              <a:ext cx="416160" cy="283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0AFE59D-3065-4455-9708-C086847FBCB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98251" y="2137384"/>
                <a:ext cx="4518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F884B7C-4FDB-42CA-B00C-EC14F1FA0DFC}"/>
                  </a:ext>
                </a:extLst>
              </p14:cNvPr>
              <p14:cNvContentPartPr/>
              <p14:nvPr/>
            </p14:nvContentPartPr>
            <p14:xfrm>
              <a:off x="5680251" y="1784944"/>
              <a:ext cx="783720" cy="879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F884B7C-4FDB-42CA-B00C-EC14F1FA0DF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62611" y="1749304"/>
                <a:ext cx="81936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B12A56F-5014-493F-94C3-E53FFC0E2B87}"/>
                  </a:ext>
                </a:extLst>
              </p14:cNvPr>
              <p14:cNvContentPartPr/>
              <p14:nvPr/>
            </p14:nvContentPartPr>
            <p14:xfrm>
              <a:off x="6255531" y="2201824"/>
              <a:ext cx="302760" cy="197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B12A56F-5014-493F-94C3-E53FFC0E2B8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37891" y="2165824"/>
                <a:ext cx="3384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3C673A0-5E05-4598-B1ED-59A14B91CE88}"/>
                  </a:ext>
                </a:extLst>
              </p14:cNvPr>
              <p14:cNvContentPartPr/>
              <p14:nvPr/>
            </p14:nvContentPartPr>
            <p14:xfrm>
              <a:off x="6492411" y="1746424"/>
              <a:ext cx="291600" cy="635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3C673A0-5E05-4598-B1ED-59A14B91CE8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74411" y="1710424"/>
                <a:ext cx="32724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16FFD52-16E8-4C45-A2B2-1444DE00DD6D}"/>
                  </a:ext>
                </a:extLst>
              </p14:cNvPr>
              <p14:cNvContentPartPr/>
              <p14:nvPr/>
            </p14:nvContentPartPr>
            <p14:xfrm>
              <a:off x="6608691" y="2092744"/>
              <a:ext cx="263160" cy="134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16FFD52-16E8-4C45-A2B2-1444DE00DD6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91051" y="2056744"/>
                <a:ext cx="2988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91F10A-0BEA-4BF3-803D-4C6F337BF52A}"/>
                  </a:ext>
                </a:extLst>
              </p14:cNvPr>
              <p14:cNvContentPartPr/>
              <p14:nvPr/>
            </p14:nvContentPartPr>
            <p14:xfrm>
              <a:off x="7297011" y="1973224"/>
              <a:ext cx="299520" cy="429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91F10A-0BEA-4BF3-803D-4C6F337BF52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79011" y="1937224"/>
                <a:ext cx="33516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4939C65-FB9E-4769-829A-9A5704D3A97B}"/>
                  </a:ext>
                </a:extLst>
              </p14:cNvPr>
              <p14:cNvContentPartPr/>
              <p14:nvPr/>
            </p14:nvContentPartPr>
            <p14:xfrm>
              <a:off x="7450371" y="1900864"/>
              <a:ext cx="573120" cy="412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4939C65-FB9E-4769-829A-9A5704D3A97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32731" y="1865224"/>
                <a:ext cx="6087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5BD71E8-0E89-4462-AA13-A2F569B69815}"/>
                  </a:ext>
                </a:extLst>
              </p14:cNvPr>
              <p14:cNvContentPartPr/>
              <p14:nvPr/>
            </p14:nvContentPartPr>
            <p14:xfrm>
              <a:off x="7984971" y="1686304"/>
              <a:ext cx="725760" cy="685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5BD71E8-0E89-4462-AA13-A2F569B6981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67331" y="1650304"/>
                <a:ext cx="761400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5A2023F-1AC8-4C23-B091-3C9718D5085F}"/>
                  </a:ext>
                </a:extLst>
              </p14:cNvPr>
              <p14:cNvContentPartPr/>
              <p14:nvPr/>
            </p14:nvContentPartPr>
            <p14:xfrm>
              <a:off x="8491491" y="1530064"/>
              <a:ext cx="574200" cy="416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5A2023F-1AC8-4C23-B091-3C9718D5085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73851" y="1494064"/>
                <a:ext cx="60984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D08D2D7-A0DF-40E8-A86D-D75181883011}"/>
                  </a:ext>
                </a:extLst>
              </p14:cNvPr>
              <p14:cNvContentPartPr/>
              <p14:nvPr/>
            </p14:nvContentPartPr>
            <p14:xfrm>
              <a:off x="9206811" y="1710784"/>
              <a:ext cx="65160" cy="84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D08D2D7-A0DF-40E8-A86D-D7518188301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189171" y="1674784"/>
                <a:ext cx="1008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28D9965-036B-4B0C-A1B6-55B819CED970}"/>
                  </a:ext>
                </a:extLst>
              </p14:cNvPr>
              <p14:cNvContentPartPr/>
              <p14:nvPr/>
            </p14:nvContentPartPr>
            <p14:xfrm>
              <a:off x="9025731" y="1535104"/>
              <a:ext cx="360" cy="3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28D9965-036B-4B0C-A1B6-55B819CED97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08091" y="149910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260732B-AC49-4633-A0EA-5D07A142228D}"/>
                  </a:ext>
                </a:extLst>
              </p14:cNvPr>
              <p14:cNvContentPartPr/>
              <p14:nvPr/>
            </p14:nvContentPartPr>
            <p14:xfrm>
              <a:off x="9395091" y="1393984"/>
              <a:ext cx="272160" cy="340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260732B-AC49-4633-A0EA-5D07A142228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77451" y="1357984"/>
                <a:ext cx="30780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05D4A41-BD8C-433B-BCCA-538024CB3A26}"/>
                  </a:ext>
                </a:extLst>
              </p14:cNvPr>
              <p14:cNvContentPartPr/>
              <p14:nvPr/>
            </p14:nvContentPartPr>
            <p14:xfrm>
              <a:off x="9650691" y="1257904"/>
              <a:ext cx="336960" cy="300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05D4A41-BD8C-433B-BCCA-538024CB3A2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33051" y="1222264"/>
                <a:ext cx="37260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23893DF-BCA5-4A4D-9808-21FD960096EE}"/>
                  </a:ext>
                </a:extLst>
              </p14:cNvPr>
              <p14:cNvContentPartPr/>
              <p14:nvPr/>
            </p14:nvContentPartPr>
            <p14:xfrm>
              <a:off x="9505971" y="1423504"/>
              <a:ext cx="385920" cy="124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23893DF-BCA5-4A4D-9808-21FD960096E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87971" y="1387864"/>
                <a:ext cx="4215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275E34E-7416-4261-A056-5A877E45EC11}"/>
                  </a:ext>
                </a:extLst>
              </p14:cNvPr>
              <p14:cNvContentPartPr/>
              <p14:nvPr/>
            </p14:nvContentPartPr>
            <p14:xfrm>
              <a:off x="10112211" y="972784"/>
              <a:ext cx="720720" cy="546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275E34E-7416-4261-A056-5A877E45EC1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094571" y="937144"/>
                <a:ext cx="75636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572B991-A3D6-4669-AC27-EC3166B78F3A}"/>
                  </a:ext>
                </a:extLst>
              </p14:cNvPr>
              <p14:cNvContentPartPr/>
              <p14:nvPr/>
            </p14:nvContentPartPr>
            <p14:xfrm>
              <a:off x="7613811" y="1801504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572B991-A3D6-4669-AC27-EC3166B78F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95811" y="176550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C15AB7-E522-4CC0-9800-FAF4C6E6241F}"/>
                  </a:ext>
                </a:extLst>
              </p14:cNvPr>
              <p14:cNvContentPartPr/>
              <p14:nvPr/>
            </p14:nvContentPartPr>
            <p14:xfrm>
              <a:off x="7007931" y="1801504"/>
              <a:ext cx="606240" cy="283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C15AB7-E522-4CC0-9800-FAF4C6E6241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990291" y="1765504"/>
                <a:ext cx="6418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50FB52-463F-4485-8601-3C0D79A89FD9}"/>
                  </a:ext>
                </a:extLst>
              </p14:cNvPr>
              <p14:cNvContentPartPr/>
              <p14:nvPr/>
            </p14:nvContentPartPr>
            <p14:xfrm>
              <a:off x="216891" y="3416104"/>
              <a:ext cx="175320" cy="78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50FB52-463F-4485-8601-3C0D79A89FD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98891" y="3380104"/>
                <a:ext cx="2109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0DB86DA-2C27-45AE-96D6-CC0A71402194}"/>
                  </a:ext>
                </a:extLst>
              </p14:cNvPr>
              <p14:cNvContentPartPr/>
              <p14:nvPr/>
            </p14:nvContentPartPr>
            <p14:xfrm>
              <a:off x="397971" y="4280824"/>
              <a:ext cx="298440" cy="119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0DB86DA-2C27-45AE-96D6-CC0A7140219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9971" y="4245184"/>
                <a:ext cx="3340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90B04CE-EAC5-467B-A541-213A4851CFCF}"/>
                  </a:ext>
                </a:extLst>
              </p14:cNvPr>
              <p14:cNvContentPartPr/>
              <p14:nvPr/>
            </p14:nvContentPartPr>
            <p14:xfrm>
              <a:off x="977571" y="4019464"/>
              <a:ext cx="17640" cy="52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90B04CE-EAC5-467B-A541-213A4851CFC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59571" y="3983464"/>
                <a:ext cx="53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A5030C5-59B5-4BF3-AABC-B219A0FEBEA0}"/>
                  </a:ext>
                </a:extLst>
              </p14:cNvPr>
              <p14:cNvContentPartPr/>
              <p14:nvPr/>
            </p14:nvContentPartPr>
            <p14:xfrm>
              <a:off x="787131" y="3766024"/>
              <a:ext cx="360" cy="9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A5030C5-59B5-4BF3-AABC-B219A0FEBEA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69491" y="3730024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8AFDB25-BEC2-4A2E-9C08-3B8958E6EBF5}"/>
                  </a:ext>
                </a:extLst>
              </p14:cNvPr>
              <p14:cNvContentPartPr/>
              <p14:nvPr/>
            </p14:nvContentPartPr>
            <p14:xfrm>
              <a:off x="1006371" y="4019464"/>
              <a:ext cx="55440" cy="150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8AFDB25-BEC2-4A2E-9C08-3B8958E6EBF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88731" y="3983464"/>
                <a:ext cx="910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7D7EC00-2EAA-478B-B9E5-7AB4C6DFFD63}"/>
                  </a:ext>
                </a:extLst>
              </p14:cNvPr>
              <p14:cNvContentPartPr/>
              <p14:nvPr/>
            </p14:nvContentPartPr>
            <p14:xfrm>
              <a:off x="1167291" y="3889504"/>
              <a:ext cx="459000" cy="290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7D7EC00-2EAA-478B-B9E5-7AB4C6DFFD6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149651" y="3853864"/>
                <a:ext cx="4946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3DC39B6-C7EE-46ED-BC52-81F4520A3860}"/>
                  </a:ext>
                </a:extLst>
              </p14:cNvPr>
              <p14:cNvContentPartPr/>
              <p14:nvPr/>
            </p14:nvContentPartPr>
            <p14:xfrm>
              <a:off x="1647531" y="3649744"/>
              <a:ext cx="213840" cy="338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3DC39B6-C7EE-46ED-BC52-81F4520A386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629531" y="3613744"/>
                <a:ext cx="24948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7C1FAC3-FB0D-428A-88FE-F78A0E24EA02}"/>
                  </a:ext>
                </a:extLst>
              </p14:cNvPr>
              <p14:cNvContentPartPr/>
              <p14:nvPr/>
            </p14:nvContentPartPr>
            <p14:xfrm>
              <a:off x="1879731" y="3574864"/>
              <a:ext cx="462600" cy="384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7C1FAC3-FB0D-428A-88FE-F78A0E24EA0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862091" y="3539224"/>
                <a:ext cx="4982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FAAC680-99E3-438A-A36F-273DCA496DD4}"/>
                  </a:ext>
                </a:extLst>
              </p14:cNvPr>
              <p14:cNvContentPartPr/>
              <p14:nvPr/>
            </p14:nvContentPartPr>
            <p14:xfrm>
              <a:off x="2480211" y="3502864"/>
              <a:ext cx="433800" cy="277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FAAC680-99E3-438A-A36F-273DCA496DD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462571" y="3467224"/>
                <a:ext cx="4694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B236A49-B4FB-483F-8787-8F9B80963449}"/>
                  </a:ext>
                </a:extLst>
              </p14:cNvPr>
              <p14:cNvContentPartPr/>
              <p14:nvPr/>
            </p14:nvContentPartPr>
            <p14:xfrm>
              <a:off x="2933091" y="3358504"/>
              <a:ext cx="413640" cy="272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B236A49-B4FB-483F-8787-8F9B8096344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915091" y="3322504"/>
                <a:ext cx="4492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9BFAA37-66FF-404F-8897-FBBE87D7C32C}"/>
                  </a:ext>
                </a:extLst>
              </p14:cNvPr>
              <p14:cNvContentPartPr/>
              <p14:nvPr/>
            </p14:nvContentPartPr>
            <p14:xfrm>
              <a:off x="2860371" y="3471544"/>
              <a:ext cx="327600" cy="113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9BFAA37-66FF-404F-8897-FBBE87D7C32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842731" y="3435544"/>
                <a:ext cx="3632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47C7185-8E19-4A9D-A7C7-A96BFD045A94}"/>
                  </a:ext>
                </a:extLst>
              </p14:cNvPr>
              <p14:cNvContentPartPr/>
              <p14:nvPr/>
            </p14:nvContentPartPr>
            <p14:xfrm>
              <a:off x="3347451" y="3330424"/>
              <a:ext cx="525600" cy="336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47C7185-8E19-4A9D-A7C7-A96BFD045A9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329451" y="3294424"/>
                <a:ext cx="56124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CB324EE-5B97-422C-A5BB-88E6AC58FE38}"/>
                  </a:ext>
                </a:extLst>
              </p14:cNvPr>
              <p14:cNvContentPartPr/>
              <p14:nvPr/>
            </p14:nvContentPartPr>
            <p14:xfrm>
              <a:off x="3947931" y="3235744"/>
              <a:ext cx="364320" cy="441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CB324EE-5B97-422C-A5BB-88E6AC58FE3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929931" y="3200104"/>
                <a:ext cx="39996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2950558-0724-41F4-AA37-7254AB434F14}"/>
                  </a:ext>
                </a:extLst>
              </p14:cNvPr>
              <p14:cNvContentPartPr/>
              <p14:nvPr/>
            </p14:nvContentPartPr>
            <p14:xfrm>
              <a:off x="5082651" y="2848744"/>
              <a:ext cx="807120" cy="734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2950558-0724-41F4-AA37-7254AB434F1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064651" y="2812744"/>
                <a:ext cx="842760" cy="8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7378AD5-5F90-404B-9BE3-87617EB45306}"/>
                  </a:ext>
                </a:extLst>
              </p14:cNvPr>
              <p14:cNvContentPartPr/>
              <p14:nvPr/>
            </p14:nvContentPartPr>
            <p14:xfrm>
              <a:off x="6002091" y="3013624"/>
              <a:ext cx="908280" cy="381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7378AD5-5F90-404B-9BE3-87617EB4530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984091" y="2977984"/>
                <a:ext cx="9439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5A20860-0427-4492-AA0E-0239BCFBA9DE}"/>
                  </a:ext>
                </a:extLst>
              </p14:cNvPr>
              <p14:cNvContentPartPr/>
              <p14:nvPr/>
            </p14:nvContentPartPr>
            <p14:xfrm>
              <a:off x="6925851" y="2629864"/>
              <a:ext cx="1118160" cy="484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5A20860-0427-4492-AA0E-0239BCFBA9D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908211" y="2593864"/>
                <a:ext cx="115380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0BBF83B-B784-4472-8AD7-02BE4E8AA72F}"/>
                  </a:ext>
                </a:extLst>
              </p14:cNvPr>
              <p14:cNvContentPartPr/>
              <p14:nvPr/>
            </p14:nvContentPartPr>
            <p14:xfrm>
              <a:off x="7885611" y="2488024"/>
              <a:ext cx="994320" cy="5896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0BBF83B-B784-4472-8AD7-02BE4E8AA72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867971" y="2452024"/>
                <a:ext cx="102996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8145A08-605E-4B5C-B91E-7404B1F67724}"/>
                  </a:ext>
                </a:extLst>
              </p14:cNvPr>
              <p14:cNvContentPartPr/>
              <p14:nvPr/>
            </p14:nvContentPartPr>
            <p14:xfrm>
              <a:off x="9324531" y="2272024"/>
              <a:ext cx="519120" cy="4546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8145A08-605E-4B5C-B91E-7404B1F6772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306891" y="2236024"/>
                <a:ext cx="55476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7BFDAC9-73A4-4D5D-ACF7-D8F7A11FC92B}"/>
                  </a:ext>
                </a:extLst>
              </p14:cNvPr>
              <p14:cNvContentPartPr/>
              <p14:nvPr/>
            </p14:nvContentPartPr>
            <p14:xfrm>
              <a:off x="9511371" y="2329264"/>
              <a:ext cx="237240" cy="169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7BFDAC9-73A4-4D5D-ACF7-D8F7A11FC92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493371" y="2293264"/>
                <a:ext cx="2728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01B40D7-4495-4692-AE04-3AFB1AF16DAB}"/>
                  </a:ext>
                </a:extLst>
              </p14:cNvPr>
              <p14:cNvContentPartPr/>
              <p14:nvPr/>
            </p14:nvContentPartPr>
            <p14:xfrm>
              <a:off x="9323091" y="2039464"/>
              <a:ext cx="499320" cy="175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01B40D7-4495-4692-AE04-3AFB1AF16DA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305091" y="2003464"/>
                <a:ext cx="5349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AB6729A-DBED-4779-AD6C-0B2D074B3D86}"/>
                  </a:ext>
                </a:extLst>
              </p14:cNvPr>
              <p14:cNvContentPartPr/>
              <p14:nvPr/>
            </p14:nvContentPartPr>
            <p14:xfrm>
              <a:off x="10131291" y="1919224"/>
              <a:ext cx="231120" cy="6994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AB6729A-DBED-4779-AD6C-0B2D074B3D8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113291" y="1883224"/>
                <a:ext cx="26676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FB6502D-7DC1-4415-9692-3CC2A462AD44}"/>
                  </a:ext>
                </a:extLst>
              </p14:cNvPr>
              <p14:cNvContentPartPr/>
              <p14:nvPr/>
            </p14:nvContentPartPr>
            <p14:xfrm>
              <a:off x="10393011" y="2053864"/>
              <a:ext cx="365400" cy="400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FB6502D-7DC1-4415-9692-3CC2A462AD4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375011" y="2018224"/>
                <a:ext cx="40104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F0E6F4-9CAA-473B-95A7-CD011F4B34E1}"/>
                  </a:ext>
                </a:extLst>
              </p14:cNvPr>
              <p14:cNvContentPartPr/>
              <p14:nvPr/>
            </p14:nvContentPartPr>
            <p14:xfrm>
              <a:off x="10861731" y="2127304"/>
              <a:ext cx="247680" cy="2462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F0E6F4-9CAA-473B-95A7-CD011F4B34E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844091" y="2091304"/>
                <a:ext cx="28332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F2CDE6B-8221-4CEC-B356-C2FD8FA9DDF2}"/>
                  </a:ext>
                </a:extLst>
              </p14:cNvPr>
              <p14:cNvContentPartPr/>
              <p14:nvPr/>
            </p14:nvContentPartPr>
            <p14:xfrm>
              <a:off x="11126331" y="1870624"/>
              <a:ext cx="633600" cy="437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F2CDE6B-8221-4CEC-B356-C2FD8FA9DDF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1108691" y="1834624"/>
                <a:ext cx="66924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59F9EBC-AC50-4C52-8236-8CB3324D7477}"/>
                  </a:ext>
                </a:extLst>
              </p14:cNvPr>
              <p14:cNvContentPartPr/>
              <p14:nvPr/>
            </p14:nvContentPartPr>
            <p14:xfrm>
              <a:off x="11087811" y="2108944"/>
              <a:ext cx="419040" cy="64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59F9EBC-AC50-4C52-8236-8CB3324D747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1070171" y="2073304"/>
                <a:ext cx="4546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E88B648-89AB-440D-8439-3010491E99FB}"/>
                  </a:ext>
                </a:extLst>
              </p14:cNvPr>
              <p14:cNvContentPartPr/>
              <p14:nvPr/>
            </p14:nvContentPartPr>
            <p14:xfrm>
              <a:off x="11578851" y="1915984"/>
              <a:ext cx="273240" cy="314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E88B648-89AB-440D-8439-3010491E99F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1561211" y="1880344"/>
                <a:ext cx="3088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E2BD068-5566-49C0-899C-3BBB70D797BD}"/>
                  </a:ext>
                </a:extLst>
              </p14:cNvPr>
              <p14:cNvContentPartPr/>
              <p14:nvPr/>
            </p14:nvContentPartPr>
            <p14:xfrm>
              <a:off x="11986011" y="1991224"/>
              <a:ext cx="46440" cy="225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E2BD068-5566-49C0-899C-3BBB70D797B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1968371" y="1955584"/>
                <a:ext cx="820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42A5FDB-BA52-48A2-AAF2-721EA3E49103}"/>
                  </a:ext>
                </a:extLst>
              </p14:cNvPr>
              <p14:cNvContentPartPr/>
              <p14:nvPr/>
            </p14:nvContentPartPr>
            <p14:xfrm>
              <a:off x="11986371" y="1797904"/>
              <a:ext cx="360" cy="3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42A5FDB-BA52-48A2-AAF2-721EA3E4910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968731" y="176190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4671F7E-4906-403B-8198-C8F4EF3325CF}"/>
                  </a:ext>
                </a:extLst>
              </p14:cNvPr>
              <p14:cNvContentPartPr/>
              <p14:nvPr/>
            </p14:nvContentPartPr>
            <p14:xfrm>
              <a:off x="10431531" y="2757304"/>
              <a:ext cx="206640" cy="205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4671F7E-4906-403B-8198-C8F4EF3325C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413531" y="2721304"/>
                <a:ext cx="2422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CF20D9B-66F6-48C0-ABD7-006CD1841408}"/>
                  </a:ext>
                </a:extLst>
              </p14:cNvPr>
              <p14:cNvContentPartPr/>
              <p14:nvPr/>
            </p14:nvContentPartPr>
            <p14:xfrm>
              <a:off x="784611" y="4938544"/>
              <a:ext cx="406800" cy="1414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CF20D9B-66F6-48C0-ABD7-006CD184140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66611" y="4902544"/>
                <a:ext cx="4424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2D7FD47-4EA6-4B7A-B711-1D94B5B3A4B9}"/>
                  </a:ext>
                </a:extLst>
              </p14:cNvPr>
              <p14:cNvContentPartPr/>
              <p14:nvPr/>
            </p14:nvContentPartPr>
            <p14:xfrm>
              <a:off x="1322811" y="4389184"/>
              <a:ext cx="1258920" cy="808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2D7FD47-4EA6-4B7A-B711-1D94B5B3A4B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305171" y="4353544"/>
                <a:ext cx="129456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6D179F6-695F-49AB-A1E6-2803704C595F}"/>
                  </a:ext>
                </a:extLst>
              </p14:cNvPr>
              <p14:cNvContentPartPr/>
              <p14:nvPr/>
            </p14:nvContentPartPr>
            <p14:xfrm>
              <a:off x="3095811" y="4544704"/>
              <a:ext cx="270720" cy="5310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6D179F6-695F-49AB-A1E6-2803704C595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078171" y="4508704"/>
                <a:ext cx="30636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F1DB714-BE8B-4CAB-B63E-5C7B3A9A7CB9}"/>
                  </a:ext>
                </a:extLst>
              </p14:cNvPr>
              <p14:cNvContentPartPr/>
              <p14:nvPr/>
            </p14:nvContentPartPr>
            <p14:xfrm>
              <a:off x="2770011" y="4345984"/>
              <a:ext cx="554760" cy="253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F1DB714-BE8B-4CAB-B63E-5C7B3A9A7CB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752371" y="4309984"/>
                <a:ext cx="5904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2EB648A-A369-4ADF-8364-6A02DF9DAFC5}"/>
                  </a:ext>
                </a:extLst>
              </p14:cNvPr>
              <p14:cNvContentPartPr/>
              <p14:nvPr/>
            </p14:nvContentPartPr>
            <p14:xfrm>
              <a:off x="3600891" y="4417624"/>
              <a:ext cx="462960" cy="512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2EB648A-A369-4ADF-8364-6A02DF9DAFC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583251" y="4381984"/>
                <a:ext cx="49860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A2B1B87-4B33-4CF7-835C-51C03207F72D}"/>
                  </a:ext>
                </a:extLst>
              </p14:cNvPr>
              <p14:cNvContentPartPr/>
              <p14:nvPr/>
            </p14:nvContentPartPr>
            <p14:xfrm>
              <a:off x="4490451" y="4398904"/>
              <a:ext cx="127440" cy="146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A2B1B87-4B33-4CF7-835C-51C03207F72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472451" y="4362904"/>
                <a:ext cx="1630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B0B62AD-49C7-45E0-B685-5B6C0B60AB2B}"/>
                  </a:ext>
                </a:extLst>
              </p14:cNvPr>
              <p14:cNvContentPartPr/>
              <p14:nvPr/>
            </p14:nvContentPartPr>
            <p14:xfrm>
              <a:off x="4708971" y="4040704"/>
              <a:ext cx="619560" cy="657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B0B62AD-49C7-45E0-B685-5B6C0B60AB2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690971" y="4004704"/>
                <a:ext cx="655200" cy="7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AD08434-565A-413B-BF22-8EDB7F186145}"/>
                  </a:ext>
                </a:extLst>
              </p14:cNvPr>
              <p14:cNvContentPartPr/>
              <p14:nvPr/>
            </p14:nvContentPartPr>
            <p14:xfrm>
              <a:off x="4780971" y="4118824"/>
              <a:ext cx="262080" cy="363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AD08434-565A-413B-BF22-8EDB7F18614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762971" y="4083184"/>
                <a:ext cx="29772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B9999C1-4DAC-43AE-8298-26A1EF3177C5}"/>
                  </a:ext>
                </a:extLst>
              </p14:cNvPr>
              <p14:cNvContentPartPr/>
              <p14:nvPr/>
            </p14:nvContentPartPr>
            <p14:xfrm>
              <a:off x="4318371" y="4191544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B9999C1-4DAC-43AE-8298-26A1EF3177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00371" y="415554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6C03326-771D-49A0-ACF3-C95ECCDB2355}"/>
                  </a:ext>
                </a:extLst>
              </p14:cNvPr>
              <p14:cNvContentPartPr/>
              <p14:nvPr/>
            </p14:nvContentPartPr>
            <p14:xfrm>
              <a:off x="5821011" y="4064464"/>
              <a:ext cx="305640" cy="5382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6C03326-771D-49A0-ACF3-C95ECCDB235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803371" y="4028824"/>
                <a:ext cx="34128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FEB594B-C67F-4748-A684-F9A4D5422DB1}"/>
                  </a:ext>
                </a:extLst>
              </p14:cNvPr>
              <p14:cNvContentPartPr/>
              <p14:nvPr/>
            </p14:nvContentPartPr>
            <p14:xfrm>
              <a:off x="6190011" y="4091824"/>
              <a:ext cx="487800" cy="3193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FEB594B-C67F-4748-A684-F9A4D5422DB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172011" y="4055824"/>
                <a:ext cx="5234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262AC84-9DD3-4472-8236-FBBE90F83E00}"/>
                  </a:ext>
                </a:extLst>
              </p14:cNvPr>
              <p14:cNvContentPartPr/>
              <p14:nvPr/>
            </p14:nvContentPartPr>
            <p14:xfrm>
              <a:off x="6898491" y="3675664"/>
              <a:ext cx="535680" cy="392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262AC84-9DD3-4472-8236-FBBE90F83E0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880851" y="3639664"/>
                <a:ext cx="57132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3A2FAA0-9C31-4306-B7A9-F124739D9D7E}"/>
                  </a:ext>
                </a:extLst>
              </p14:cNvPr>
              <p14:cNvContentPartPr/>
              <p14:nvPr/>
            </p14:nvContentPartPr>
            <p14:xfrm>
              <a:off x="6871131" y="3818584"/>
              <a:ext cx="285480" cy="1195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3A2FAA0-9C31-4306-B7A9-F124739D9D7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853491" y="3782944"/>
                <a:ext cx="3211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734761D-31EE-4707-B26B-71AAAD4F6CB8}"/>
                  </a:ext>
                </a:extLst>
              </p14:cNvPr>
              <p14:cNvContentPartPr/>
              <p14:nvPr/>
            </p14:nvContentPartPr>
            <p14:xfrm>
              <a:off x="7532451" y="3802024"/>
              <a:ext cx="97560" cy="173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734761D-31EE-4707-B26B-71AAAD4F6CB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514451" y="3766384"/>
                <a:ext cx="1332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8DD7A8A-529B-436F-ACA6-6869BAA4D476}"/>
                  </a:ext>
                </a:extLst>
              </p14:cNvPr>
              <p14:cNvContentPartPr/>
              <p14:nvPr/>
            </p14:nvContentPartPr>
            <p14:xfrm>
              <a:off x="7360011" y="3644704"/>
              <a:ext cx="360" cy="39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8DD7A8A-529B-436F-ACA6-6869BAA4D47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42371" y="360870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A6FD9BA-E332-4D02-8C75-C078C943416A}"/>
                  </a:ext>
                </a:extLst>
              </p14:cNvPr>
              <p14:cNvContentPartPr/>
              <p14:nvPr/>
            </p14:nvContentPartPr>
            <p14:xfrm>
              <a:off x="7749531" y="3667024"/>
              <a:ext cx="672840" cy="225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A6FD9BA-E332-4D02-8C75-C078C943416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731891" y="3631024"/>
                <a:ext cx="7084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C6B5682-E214-4E4A-95A8-F34DB48F39E2}"/>
                  </a:ext>
                </a:extLst>
              </p14:cNvPr>
              <p14:cNvContentPartPr/>
              <p14:nvPr/>
            </p14:nvContentPartPr>
            <p14:xfrm>
              <a:off x="8398611" y="3435904"/>
              <a:ext cx="1193400" cy="5979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C6B5682-E214-4E4A-95A8-F34DB48F39E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380971" y="3399904"/>
                <a:ext cx="122904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091B100-C73B-4488-B4A1-889A17CBD1E0}"/>
                  </a:ext>
                </a:extLst>
              </p14:cNvPr>
              <p14:cNvContentPartPr/>
              <p14:nvPr/>
            </p14:nvContentPartPr>
            <p14:xfrm>
              <a:off x="9892971" y="3149344"/>
              <a:ext cx="422280" cy="896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091B100-C73B-4488-B4A1-889A17CBD1E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875331" y="3113704"/>
                <a:ext cx="457920" cy="9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0216531-FFA2-4D90-9ABC-B4791024E99C}"/>
                  </a:ext>
                </a:extLst>
              </p14:cNvPr>
              <p14:cNvContentPartPr/>
              <p14:nvPr/>
            </p14:nvContentPartPr>
            <p14:xfrm>
              <a:off x="10035891" y="3723544"/>
              <a:ext cx="174960" cy="79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0216531-FFA2-4D90-9ABC-B4791024E99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018251" y="3687544"/>
                <a:ext cx="2106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FC13D68-FE85-4E25-9511-B463262D02BC}"/>
                  </a:ext>
                </a:extLst>
              </p14:cNvPr>
              <p14:cNvContentPartPr/>
              <p14:nvPr/>
            </p14:nvContentPartPr>
            <p14:xfrm>
              <a:off x="10292571" y="3445984"/>
              <a:ext cx="723960" cy="3826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FC13D68-FE85-4E25-9511-B463262D02B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274571" y="3409984"/>
                <a:ext cx="75960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E0F07DE-0FE0-4001-B5C9-6FD3A44F2F17}"/>
                  </a:ext>
                </a:extLst>
              </p14:cNvPr>
              <p14:cNvContentPartPr/>
              <p14:nvPr/>
            </p14:nvContentPartPr>
            <p14:xfrm>
              <a:off x="10981611" y="3159064"/>
              <a:ext cx="333000" cy="543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E0F07DE-0FE0-4001-B5C9-6FD3A44F2F1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963611" y="3123424"/>
                <a:ext cx="36864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115422B-D1FC-45B7-A26B-C9A431BCA74C}"/>
                  </a:ext>
                </a:extLst>
              </p14:cNvPr>
              <p14:cNvContentPartPr/>
              <p14:nvPr/>
            </p14:nvContentPartPr>
            <p14:xfrm>
              <a:off x="10945251" y="3407824"/>
              <a:ext cx="101520" cy="23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115422B-D1FC-45B7-A26B-C9A431BCA74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927251" y="3372184"/>
                <a:ext cx="1371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18EA7CA-C3EE-4ADB-A770-DB4C90ACB4B5}"/>
                  </a:ext>
                </a:extLst>
              </p14:cNvPr>
              <p14:cNvContentPartPr/>
              <p14:nvPr/>
            </p14:nvContentPartPr>
            <p14:xfrm>
              <a:off x="11078091" y="3002104"/>
              <a:ext cx="714960" cy="7300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18EA7CA-C3EE-4ADB-A770-DB4C90ACB4B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060451" y="2966464"/>
                <a:ext cx="750600" cy="8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7EB3D8A-64B1-4256-B5FB-7EF403BD5C7B}"/>
                  </a:ext>
                </a:extLst>
              </p14:cNvPr>
              <p14:cNvContentPartPr/>
              <p14:nvPr/>
            </p14:nvContentPartPr>
            <p14:xfrm>
              <a:off x="2714931" y="5585464"/>
              <a:ext cx="589680" cy="5626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7EB3D8A-64B1-4256-B5FB-7EF403BD5C7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696931" y="5549824"/>
                <a:ext cx="62532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17DA219-A164-4C56-81D4-0808AEC1DCB8}"/>
                  </a:ext>
                </a:extLst>
              </p14:cNvPr>
              <p14:cNvContentPartPr/>
              <p14:nvPr/>
            </p14:nvContentPartPr>
            <p14:xfrm>
              <a:off x="3432771" y="5581144"/>
              <a:ext cx="776160" cy="4312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17DA219-A164-4C56-81D4-0808AEC1DCB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414771" y="5545144"/>
                <a:ext cx="8118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A925BA9-779B-4EF4-9120-287CB17259D1}"/>
                  </a:ext>
                </a:extLst>
              </p14:cNvPr>
              <p14:cNvContentPartPr/>
              <p14:nvPr/>
            </p14:nvContentPartPr>
            <p14:xfrm>
              <a:off x="4287411" y="5247424"/>
              <a:ext cx="556200" cy="7156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A925BA9-779B-4EF4-9120-287CB17259D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269411" y="5211424"/>
                <a:ext cx="591840" cy="7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83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9E3C84-D80D-42B2-9B99-7907AB05DFDD}"/>
                  </a:ext>
                </a:extLst>
              </p14:cNvPr>
              <p14:cNvContentPartPr/>
              <p14:nvPr/>
            </p14:nvContentPartPr>
            <p14:xfrm>
              <a:off x="433971" y="732825"/>
              <a:ext cx="812160" cy="42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9E3C84-D80D-42B2-9B99-7907AB05DF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331" y="714825"/>
                <a:ext cx="847800" cy="46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32ECEF3-EFC9-4825-BCF1-B87E973264CC}"/>
              </a:ext>
            </a:extLst>
          </p:cNvPr>
          <p:cNvGrpSpPr/>
          <p:nvPr/>
        </p:nvGrpSpPr>
        <p:grpSpPr>
          <a:xfrm>
            <a:off x="712611" y="189945"/>
            <a:ext cx="10766880" cy="5749200"/>
            <a:chOff x="712611" y="189945"/>
            <a:chExt cx="10766880" cy="57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55A9A3D-93BA-4A57-977D-E71736F0B43E}"/>
                    </a:ext>
                  </a:extLst>
                </p14:cNvPr>
                <p14:cNvContentPartPr/>
                <p14:nvPr/>
              </p14:nvContentPartPr>
              <p14:xfrm>
                <a:off x="712611" y="5055345"/>
                <a:ext cx="228600" cy="86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55A9A3D-93BA-4A57-977D-E71736F0B4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4971" y="5037345"/>
                  <a:ext cx="264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E16E32-B557-45E3-A894-ED9F979F53E7}"/>
                    </a:ext>
                  </a:extLst>
                </p14:cNvPr>
                <p14:cNvContentPartPr/>
                <p14:nvPr/>
              </p14:nvContentPartPr>
              <p14:xfrm>
                <a:off x="904851" y="4689585"/>
                <a:ext cx="366840" cy="774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E16E32-B557-45E3-A894-ED9F979F53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7211" y="4671945"/>
                  <a:ext cx="40248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7BEE999-3ED8-4457-8DDC-A82E4F9974CB}"/>
                    </a:ext>
                  </a:extLst>
                </p14:cNvPr>
                <p14:cNvContentPartPr/>
                <p14:nvPr/>
              </p14:nvContentPartPr>
              <p14:xfrm>
                <a:off x="6140331" y="298305"/>
                <a:ext cx="416520" cy="329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7BEE999-3ED8-4457-8DDC-A82E4F9974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22691" y="280665"/>
                  <a:ext cx="4521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39727E-43A3-40AC-B053-B95C8B008DF7}"/>
                    </a:ext>
                  </a:extLst>
                </p14:cNvPr>
                <p14:cNvContentPartPr/>
                <p14:nvPr/>
              </p14:nvContentPartPr>
              <p14:xfrm>
                <a:off x="6656571" y="417825"/>
                <a:ext cx="749160" cy="286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39727E-43A3-40AC-B053-B95C8B008D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8571" y="400185"/>
                  <a:ext cx="7848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5E110F-AB37-4C10-B965-7C61D5A75892}"/>
                    </a:ext>
                  </a:extLst>
                </p14:cNvPr>
                <p14:cNvContentPartPr/>
                <p14:nvPr/>
              </p14:nvContentPartPr>
              <p14:xfrm>
                <a:off x="7369011" y="316665"/>
                <a:ext cx="597960" cy="317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5E110F-AB37-4C10-B965-7C61D5A758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51371" y="298665"/>
                  <a:ext cx="6336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091867E-62FB-4B7E-BBD1-C96C0D0FF51E}"/>
                    </a:ext>
                  </a:extLst>
                </p14:cNvPr>
                <p14:cNvContentPartPr/>
                <p14:nvPr/>
              </p14:nvContentPartPr>
              <p14:xfrm>
                <a:off x="7361091" y="443385"/>
                <a:ext cx="334440" cy="64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091867E-62FB-4B7E-BBD1-C96C0D0FF5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43451" y="425745"/>
                  <a:ext cx="370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51BA843-52F8-40C0-9089-56560B80668C}"/>
                    </a:ext>
                  </a:extLst>
                </p14:cNvPr>
                <p14:cNvContentPartPr/>
                <p14:nvPr/>
              </p14:nvContentPartPr>
              <p14:xfrm>
                <a:off x="7876251" y="382905"/>
                <a:ext cx="361080" cy="232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51BA843-52F8-40C0-9089-56560B8066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8251" y="364905"/>
                  <a:ext cx="3967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7547FE9-2DAC-43C3-8025-A643D7603E27}"/>
                    </a:ext>
                  </a:extLst>
                </p14:cNvPr>
                <p14:cNvContentPartPr/>
                <p14:nvPr/>
              </p14:nvContentPartPr>
              <p14:xfrm>
                <a:off x="8229771" y="495225"/>
                <a:ext cx="284040" cy="176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7547FE9-2DAC-43C3-8025-A643D7603E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12131" y="477585"/>
                  <a:ext cx="3196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58DFCF7-C6FA-4000-BA2C-01E65CE0E967}"/>
                    </a:ext>
                  </a:extLst>
                </p14:cNvPr>
                <p14:cNvContentPartPr/>
                <p14:nvPr/>
              </p14:nvContentPartPr>
              <p14:xfrm>
                <a:off x="8609211" y="334665"/>
                <a:ext cx="120240" cy="309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58DFCF7-C6FA-4000-BA2C-01E65CE0E96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91571" y="316665"/>
                  <a:ext cx="1558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7A8A028-9743-4567-BE95-9654D69CC971}"/>
                    </a:ext>
                  </a:extLst>
                </p14:cNvPr>
                <p14:cNvContentPartPr/>
                <p14:nvPr/>
              </p14:nvContentPartPr>
              <p14:xfrm>
                <a:off x="8700291" y="343665"/>
                <a:ext cx="133200" cy="325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7A8A028-9743-4567-BE95-9654D69CC9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82291" y="325665"/>
                  <a:ext cx="1688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5BD6EA-6387-4789-A7B4-BDB55D8B39BD}"/>
                    </a:ext>
                  </a:extLst>
                </p14:cNvPr>
                <p14:cNvContentPartPr/>
                <p14:nvPr/>
              </p14:nvContentPartPr>
              <p14:xfrm>
                <a:off x="8970291" y="513585"/>
                <a:ext cx="252000" cy="157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5BD6EA-6387-4789-A7B4-BDB55D8B39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52651" y="495585"/>
                  <a:ext cx="287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D7390F5-E691-4E11-A758-8C3662A566B7}"/>
                    </a:ext>
                  </a:extLst>
                </p14:cNvPr>
                <p14:cNvContentPartPr/>
                <p14:nvPr/>
              </p14:nvContentPartPr>
              <p14:xfrm>
                <a:off x="9288531" y="216945"/>
                <a:ext cx="785880" cy="338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D7390F5-E691-4E11-A758-8C3662A566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70891" y="198945"/>
                  <a:ext cx="8215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543633-CFEF-42B6-AC24-75D3F04E3969}"/>
                    </a:ext>
                  </a:extLst>
                </p14:cNvPr>
                <p14:cNvContentPartPr/>
                <p14:nvPr/>
              </p14:nvContentPartPr>
              <p14:xfrm>
                <a:off x="10067211" y="189945"/>
                <a:ext cx="514800" cy="325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543633-CFEF-42B6-AC24-75D3F04E39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49211" y="171945"/>
                  <a:ext cx="5504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93194B4-8C7A-42F5-AF19-C5CB630EC66B}"/>
                    </a:ext>
                  </a:extLst>
                </p14:cNvPr>
                <p14:cNvContentPartPr/>
                <p14:nvPr/>
              </p14:nvContentPartPr>
              <p14:xfrm>
                <a:off x="10573011" y="269865"/>
                <a:ext cx="460440" cy="345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93194B4-8C7A-42F5-AF19-C5CB630EC6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55011" y="251865"/>
                  <a:ext cx="496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0E3061-CB5A-4044-80C3-68E4BA1E2018}"/>
                    </a:ext>
                  </a:extLst>
                </p14:cNvPr>
                <p14:cNvContentPartPr/>
                <p14:nvPr/>
              </p14:nvContentPartPr>
              <p14:xfrm>
                <a:off x="1722411" y="214425"/>
                <a:ext cx="794880" cy="762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0E3061-CB5A-4044-80C3-68E4BA1E20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04411" y="196425"/>
                  <a:ext cx="83052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A332BE-AF5E-47A4-AEDD-872D5EF485B3}"/>
                    </a:ext>
                  </a:extLst>
                </p14:cNvPr>
                <p14:cNvContentPartPr/>
                <p14:nvPr/>
              </p14:nvContentPartPr>
              <p14:xfrm>
                <a:off x="2833371" y="497385"/>
                <a:ext cx="199800" cy="410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5A332BE-AF5E-47A4-AEDD-872D5EF485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15731" y="479745"/>
                  <a:ext cx="2354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2F90BE0-FCE1-472D-9397-FE0D17D8CF18}"/>
                    </a:ext>
                  </a:extLst>
                </p14:cNvPr>
                <p14:cNvContentPartPr/>
                <p14:nvPr/>
              </p14:nvContentPartPr>
              <p14:xfrm>
                <a:off x="2588931" y="370305"/>
                <a:ext cx="528120" cy="100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2F90BE0-FCE1-472D-9397-FE0D17D8CF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70931" y="352665"/>
                  <a:ext cx="563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F743461-B61F-4CF4-9048-21342AB34983}"/>
                    </a:ext>
                  </a:extLst>
                </p14:cNvPr>
                <p14:cNvContentPartPr/>
                <p14:nvPr/>
              </p14:nvContentPartPr>
              <p14:xfrm>
                <a:off x="3120651" y="529425"/>
                <a:ext cx="493560" cy="298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F743461-B61F-4CF4-9048-21342AB349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03011" y="511785"/>
                  <a:ext cx="5292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8E79195-F44D-46B2-A275-8878E666BDE5}"/>
                    </a:ext>
                  </a:extLst>
                </p14:cNvPr>
                <p14:cNvContentPartPr/>
                <p14:nvPr/>
              </p14:nvContentPartPr>
              <p14:xfrm>
                <a:off x="4200651" y="346905"/>
                <a:ext cx="426240" cy="255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8E79195-F44D-46B2-A275-8878E666BD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2651" y="328905"/>
                  <a:ext cx="4618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30BACC3-C09C-41C4-BF60-35F030B6133F}"/>
                    </a:ext>
                  </a:extLst>
                </p14:cNvPr>
                <p14:cNvContentPartPr/>
                <p14:nvPr/>
              </p14:nvContentPartPr>
              <p14:xfrm>
                <a:off x="3938211" y="271305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0BACC3-C09C-41C4-BF60-35F030B6133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20211" y="253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D86022-798B-45AB-B035-397C51A255AC}"/>
                    </a:ext>
                  </a:extLst>
                </p14:cNvPr>
                <p14:cNvContentPartPr/>
                <p14:nvPr/>
              </p14:nvContentPartPr>
              <p14:xfrm>
                <a:off x="4915251" y="316665"/>
                <a:ext cx="336600" cy="220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AD86022-798B-45AB-B035-397C51A255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97611" y="298665"/>
                  <a:ext cx="3722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452EB4-0A6C-4E0B-9B99-239A993F1C70}"/>
                    </a:ext>
                  </a:extLst>
                </p14:cNvPr>
                <p14:cNvContentPartPr/>
                <p14:nvPr/>
              </p14:nvContentPartPr>
              <p14:xfrm>
                <a:off x="2652291" y="972585"/>
                <a:ext cx="764640" cy="756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452EB4-0A6C-4E0B-9B99-239A993F1C7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34651" y="954945"/>
                  <a:ext cx="80028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2C15B70-E9B3-466B-9C9F-4FF9C2E8AB24}"/>
                    </a:ext>
                  </a:extLst>
                </p14:cNvPr>
                <p14:cNvContentPartPr/>
                <p14:nvPr/>
              </p14:nvContentPartPr>
              <p14:xfrm>
                <a:off x="3539331" y="1137465"/>
                <a:ext cx="627840" cy="313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2C15B70-E9B3-466B-9C9F-4FF9C2E8AB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21691" y="1119465"/>
                  <a:ext cx="6634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8AC0C38-CAE7-452F-9B46-003330BA0079}"/>
                    </a:ext>
                  </a:extLst>
                </p14:cNvPr>
                <p14:cNvContentPartPr/>
                <p14:nvPr/>
              </p14:nvContentPartPr>
              <p14:xfrm>
                <a:off x="4263651" y="1203705"/>
                <a:ext cx="38160" cy="73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8AC0C38-CAE7-452F-9B46-003330BA007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46011" y="1186065"/>
                  <a:ext cx="73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73C69EB-D477-40D1-8586-A000973DFDA8}"/>
                    </a:ext>
                  </a:extLst>
                </p14:cNvPr>
                <p14:cNvContentPartPr/>
                <p14:nvPr/>
              </p14:nvContentPartPr>
              <p14:xfrm>
                <a:off x="4263651" y="1058985"/>
                <a:ext cx="360" cy="9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73C69EB-D477-40D1-8586-A000973DFD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46011" y="104098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A059D2-64E5-4DBF-B2AD-00E7D0EC3296}"/>
                    </a:ext>
                  </a:extLst>
                </p14:cNvPr>
                <p14:cNvContentPartPr/>
                <p14:nvPr/>
              </p14:nvContentPartPr>
              <p14:xfrm>
                <a:off x="4240971" y="944145"/>
                <a:ext cx="363960" cy="433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A059D2-64E5-4DBF-B2AD-00E7D0EC32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22971" y="926505"/>
                  <a:ext cx="3996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6D9523F-3C73-4D8D-A62D-F6AE0AA2E50E}"/>
                    </a:ext>
                  </a:extLst>
                </p14:cNvPr>
                <p14:cNvContentPartPr/>
                <p14:nvPr/>
              </p14:nvContentPartPr>
              <p14:xfrm>
                <a:off x="4263651" y="1005705"/>
                <a:ext cx="175320" cy="26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6D9523F-3C73-4D8D-A62D-F6AE0AA2E5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6011" y="988065"/>
                  <a:ext cx="210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193B5D3-97E7-45C7-B61B-1A00D6177C34}"/>
                    </a:ext>
                  </a:extLst>
                </p14:cNvPr>
                <p14:cNvContentPartPr/>
                <p14:nvPr/>
              </p14:nvContentPartPr>
              <p14:xfrm>
                <a:off x="4554171" y="879705"/>
                <a:ext cx="773280" cy="491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193B5D3-97E7-45C7-B61B-1A00D6177C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36171" y="862065"/>
                  <a:ext cx="80892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44E90F9-4EC2-4738-8DAA-FD410D620E78}"/>
                    </a:ext>
                  </a:extLst>
                </p14:cNvPr>
                <p14:cNvContentPartPr/>
                <p14:nvPr/>
              </p14:nvContentPartPr>
              <p14:xfrm>
                <a:off x="5603931" y="921105"/>
                <a:ext cx="409320" cy="243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44E90F9-4EC2-4738-8DAA-FD410D620E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85931" y="903465"/>
                  <a:ext cx="4449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F96650-617B-4AC4-98B7-7814A013A5F8}"/>
                    </a:ext>
                  </a:extLst>
                </p14:cNvPr>
                <p14:cNvContentPartPr/>
                <p14:nvPr/>
              </p14:nvContentPartPr>
              <p14:xfrm>
                <a:off x="6092811" y="820665"/>
                <a:ext cx="384120" cy="44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F96650-617B-4AC4-98B7-7814A013A5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74811" y="803025"/>
                  <a:ext cx="4197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4BACE2-F38E-4463-B132-619AF85EE2C1}"/>
                    </a:ext>
                  </a:extLst>
                </p14:cNvPr>
                <p14:cNvContentPartPr/>
                <p14:nvPr/>
              </p14:nvContentPartPr>
              <p14:xfrm>
                <a:off x="6499971" y="1095345"/>
                <a:ext cx="49680" cy="67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4BACE2-F38E-4463-B132-619AF85EE2C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81971" y="1077345"/>
                  <a:ext cx="85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254919-D14E-4EF2-BF02-2B4BBA180CEA}"/>
                    </a:ext>
                  </a:extLst>
                </p14:cNvPr>
                <p14:cNvContentPartPr/>
                <p14:nvPr/>
              </p14:nvContentPartPr>
              <p14:xfrm>
                <a:off x="6400251" y="868905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254919-D14E-4EF2-BF02-2B4BBA180CE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82611" y="8509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9C9EDF-B738-4186-904F-50448B894DE3}"/>
                    </a:ext>
                  </a:extLst>
                </p14:cNvPr>
                <p14:cNvContentPartPr/>
                <p14:nvPr/>
              </p14:nvContentPartPr>
              <p14:xfrm>
                <a:off x="6665571" y="986265"/>
                <a:ext cx="270000" cy="115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9C9EDF-B738-4186-904F-50448B894DE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47571" y="968625"/>
                  <a:ext cx="305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45F9E9-39B8-472A-9843-2BC4E00D8A02}"/>
                    </a:ext>
                  </a:extLst>
                </p14:cNvPr>
                <p14:cNvContentPartPr/>
                <p14:nvPr/>
              </p14:nvContentPartPr>
              <p14:xfrm>
                <a:off x="7043211" y="778905"/>
                <a:ext cx="538560" cy="622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45F9E9-39B8-472A-9843-2BC4E00D8A0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25571" y="761265"/>
                  <a:ext cx="5742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76B4C5-4E1C-4D5C-B310-8382AFE105CB}"/>
                    </a:ext>
                  </a:extLst>
                </p14:cNvPr>
                <p14:cNvContentPartPr/>
                <p14:nvPr/>
              </p14:nvContentPartPr>
              <p14:xfrm>
                <a:off x="7921971" y="913905"/>
                <a:ext cx="296640" cy="276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76B4C5-4E1C-4D5C-B310-8382AFE105C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904331" y="896265"/>
                  <a:ext cx="3322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6386B3-2EF7-4A57-A47B-3C0B462B220C}"/>
                    </a:ext>
                  </a:extLst>
                </p14:cNvPr>
                <p14:cNvContentPartPr/>
                <p14:nvPr/>
              </p14:nvContentPartPr>
              <p14:xfrm>
                <a:off x="8146251" y="910305"/>
                <a:ext cx="377640" cy="217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6386B3-2EF7-4A57-A47B-3C0B462B220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128251" y="892665"/>
                  <a:ext cx="413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AC0B822-FC52-48E3-B916-148AF31D29C7}"/>
                    </a:ext>
                  </a:extLst>
                </p14:cNvPr>
                <p14:cNvContentPartPr/>
                <p14:nvPr/>
              </p14:nvContentPartPr>
              <p14:xfrm>
                <a:off x="8727291" y="959265"/>
                <a:ext cx="513360" cy="309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AC0B822-FC52-48E3-B916-148AF31D29C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709291" y="941625"/>
                  <a:ext cx="5490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FF900E2-A2A8-4207-871F-7AF2B423AB48}"/>
                    </a:ext>
                  </a:extLst>
                </p14:cNvPr>
                <p14:cNvContentPartPr/>
                <p14:nvPr/>
              </p14:nvContentPartPr>
              <p14:xfrm>
                <a:off x="9806931" y="696825"/>
                <a:ext cx="532800" cy="527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FF900E2-A2A8-4207-871F-7AF2B423AB4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89291" y="678825"/>
                  <a:ext cx="56844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8146B11-B7E3-4CF2-8243-9604C76AB586}"/>
                    </a:ext>
                  </a:extLst>
                </p14:cNvPr>
                <p14:cNvContentPartPr/>
                <p14:nvPr/>
              </p14:nvContentPartPr>
              <p14:xfrm>
                <a:off x="10400211" y="776745"/>
                <a:ext cx="601920" cy="447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8146B11-B7E3-4CF2-8243-9604C76AB58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82571" y="759105"/>
                  <a:ext cx="6375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2117D5-BBD1-451B-9091-E1FFA8641A77}"/>
                    </a:ext>
                  </a:extLst>
                </p14:cNvPr>
                <p14:cNvContentPartPr/>
                <p14:nvPr/>
              </p14:nvContentPartPr>
              <p14:xfrm>
                <a:off x="2552931" y="1903545"/>
                <a:ext cx="272160" cy="531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2117D5-BBD1-451B-9091-E1FFA8641A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534931" y="1885905"/>
                  <a:ext cx="30780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698C999-2DFC-4846-B867-49CB50172596}"/>
                    </a:ext>
                  </a:extLst>
                </p14:cNvPr>
                <p14:cNvContentPartPr/>
                <p14:nvPr/>
              </p14:nvContentPartPr>
              <p14:xfrm>
                <a:off x="2968011" y="1985985"/>
                <a:ext cx="342720" cy="31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698C999-2DFC-4846-B867-49CB5017259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950371" y="1967985"/>
                  <a:ext cx="3783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BA2283E-1F47-4198-9C2F-B5B2B5EAB548}"/>
                    </a:ext>
                  </a:extLst>
                </p14:cNvPr>
                <p14:cNvContentPartPr/>
                <p14:nvPr/>
              </p14:nvContentPartPr>
              <p14:xfrm>
                <a:off x="3457971" y="1820385"/>
                <a:ext cx="244080" cy="706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BA2283E-1F47-4198-9C2F-B5B2B5EAB54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39971" y="1802385"/>
                  <a:ext cx="27972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9402DAE-F4D8-4312-856B-47E03316D29D}"/>
                    </a:ext>
                  </a:extLst>
                </p14:cNvPr>
                <p14:cNvContentPartPr/>
                <p14:nvPr/>
              </p14:nvContentPartPr>
              <p14:xfrm>
                <a:off x="3503331" y="2186505"/>
                <a:ext cx="323280" cy="149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9402DAE-F4D8-4312-856B-47E03316D29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85691" y="2168865"/>
                  <a:ext cx="3589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E699EBA-7C15-4759-8F7A-0277A5D4B38F}"/>
                    </a:ext>
                  </a:extLst>
                </p14:cNvPr>
                <p14:cNvContentPartPr/>
                <p14:nvPr/>
              </p14:nvContentPartPr>
              <p14:xfrm>
                <a:off x="3892851" y="2050065"/>
                <a:ext cx="394200" cy="308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E699EBA-7C15-4759-8F7A-0277A5D4B38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874851" y="2032425"/>
                  <a:ext cx="4298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A26A713-C47D-4DFA-B707-E3DA45CC60FA}"/>
                    </a:ext>
                  </a:extLst>
                </p14:cNvPr>
                <p14:cNvContentPartPr/>
                <p14:nvPr/>
              </p14:nvContentPartPr>
              <p14:xfrm>
                <a:off x="4399731" y="1983825"/>
                <a:ext cx="386640" cy="244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A26A713-C47D-4DFA-B707-E3DA45CC60F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381731" y="1965825"/>
                  <a:ext cx="4222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4CABCD-6020-4BDC-A0D7-A50980C374BC}"/>
                    </a:ext>
                  </a:extLst>
                </p14:cNvPr>
                <p14:cNvContentPartPr/>
                <p14:nvPr/>
              </p14:nvContentPartPr>
              <p14:xfrm>
                <a:off x="5330331" y="1823625"/>
                <a:ext cx="500400" cy="551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4CABCD-6020-4BDC-A0D7-A50980C374B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312331" y="1805985"/>
                  <a:ext cx="53604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7D1AEE-E2AC-4FD1-9F57-2702F3B3DC82}"/>
                    </a:ext>
                  </a:extLst>
                </p14:cNvPr>
                <p14:cNvContentPartPr/>
                <p14:nvPr/>
              </p14:nvContentPartPr>
              <p14:xfrm>
                <a:off x="6029451" y="1697985"/>
                <a:ext cx="572400" cy="806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7D1AEE-E2AC-4FD1-9F57-2702F3B3DC8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11451" y="1679985"/>
                  <a:ext cx="60804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97EB32-B8A0-4D38-BE64-0B9C22D7EEE1}"/>
                    </a:ext>
                  </a:extLst>
                </p14:cNvPr>
                <p14:cNvContentPartPr/>
                <p14:nvPr/>
              </p14:nvContentPartPr>
              <p14:xfrm>
                <a:off x="7075611" y="1804545"/>
                <a:ext cx="308880" cy="232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97EB32-B8A0-4D38-BE64-0B9C22D7EEE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57971" y="1786545"/>
                  <a:ext cx="344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25BBA1D-C200-43F9-AA6C-ADB9044CA32E}"/>
                    </a:ext>
                  </a:extLst>
                </p14:cNvPr>
                <p14:cNvContentPartPr/>
                <p14:nvPr/>
              </p14:nvContentPartPr>
              <p14:xfrm>
                <a:off x="7432731" y="1800225"/>
                <a:ext cx="654480" cy="231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25BBA1D-C200-43F9-AA6C-ADB9044CA32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414731" y="1782225"/>
                  <a:ext cx="690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04249FF-F13B-4156-AD7F-55FE5F6B0AC8}"/>
                    </a:ext>
                  </a:extLst>
                </p14:cNvPr>
                <p14:cNvContentPartPr/>
                <p14:nvPr/>
              </p14:nvContentPartPr>
              <p14:xfrm>
                <a:off x="8149851" y="1533465"/>
                <a:ext cx="446400" cy="519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04249FF-F13B-4156-AD7F-55FE5F6B0AC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131851" y="1515825"/>
                  <a:ext cx="48204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1549208-F478-4DDA-8686-6DA4BCA7568C}"/>
                    </a:ext>
                  </a:extLst>
                </p14:cNvPr>
                <p14:cNvContentPartPr/>
                <p14:nvPr/>
              </p14:nvContentPartPr>
              <p14:xfrm>
                <a:off x="9166491" y="1476585"/>
                <a:ext cx="560520" cy="487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1549208-F478-4DDA-8686-6DA4BCA7568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148851" y="1458945"/>
                  <a:ext cx="59616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C73C9C9-A151-4B3B-8451-CD17C4E55661}"/>
                    </a:ext>
                  </a:extLst>
                </p14:cNvPr>
                <p14:cNvContentPartPr/>
                <p14:nvPr/>
              </p14:nvContentPartPr>
              <p14:xfrm>
                <a:off x="9840411" y="1294425"/>
                <a:ext cx="362880" cy="579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C73C9C9-A151-4B3B-8451-CD17C4E5566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822771" y="1276785"/>
                  <a:ext cx="39852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D5C17C-7E06-4B30-A22E-298D2EC7A1D1}"/>
                    </a:ext>
                  </a:extLst>
                </p14:cNvPr>
                <p14:cNvContentPartPr/>
                <p14:nvPr/>
              </p14:nvContentPartPr>
              <p14:xfrm>
                <a:off x="10003851" y="1652265"/>
                <a:ext cx="101880" cy="40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D5C17C-7E06-4B30-A22E-298D2EC7A1D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985851" y="1634625"/>
                  <a:ext cx="137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24549DF-D656-4CBE-877B-40846E37F6C5}"/>
                    </a:ext>
                  </a:extLst>
                </p14:cNvPr>
                <p14:cNvContentPartPr/>
                <p14:nvPr/>
              </p14:nvContentPartPr>
              <p14:xfrm>
                <a:off x="10329291" y="1266705"/>
                <a:ext cx="254160" cy="522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24549DF-D656-4CBE-877B-40846E37F6C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311291" y="1248705"/>
                  <a:ext cx="28980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3285B67-BB07-4309-9970-DA9E388FE507}"/>
                    </a:ext>
                  </a:extLst>
                </p14:cNvPr>
                <p14:cNvContentPartPr/>
                <p14:nvPr/>
              </p14:nvContentPartPr>
              <p14:xfrm>
                <a:off x="10474371" y="1515465"/>
                <a:ext cx="183600" cy="86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3285B67-BB07-4309-9970-DA9E388FE50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56731" y="1497825"/>
                  <a:ext cx="219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4A70D59-082E-42BB-B1DB-156C11573615}"/>
                    </a:ext>
                  </a:extLst>
                </p14:cNvPr>
                <p14:cNvContentPartPr/>
                <p14:nvPr/>
              </p14:nvContentPartPr>
              <p14:xfrm>
                <a:off x="2671011" y="2793825"/>
                <a:ext cx="518760" cy="528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4A70D59-082E-42BB-B1DB-156C1157361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653371" y="2775825"/>
                  <a:ext cx="5544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E23047-B9FF-4E75-8891-43AAFC1C63C9}"/>
                    </a:ext>
                  </a:extLst>
                </p14:cNvPr>
                <p14:cNvContentPartPr/>
                <p14:nvPr/>
              </p14:nvContentPartPr>
              <p14:xfrm>
                <a:off x="3385251" y="2657745"/>
                <a:ext cx="556560" cy="1074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DE23047-B9FF-4E75-8891-43AAFC1C63C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367611" y="2640105"/>
                  <a:ext cx="592200" cy="11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DF1B1F-1CC0-4777-B791-FA1891BAF1C6}"/>
                    </a:ext>
                  </a:extLst>
                </p14:cNvPr>
                <p14:cNvContentPartPr/>
                <p14:nvPr/>
              </p14:nvContentPartPr>
              <p14:xfrm>
                <a:off x="4604571" y="2593665"/>
                <a:ext cx="897480" cy="826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DF1B1F-1CC0-4777-B791-FA1891BAF1C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86571" y="2575665"/>
                  <a:ext cx="93312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C0E8C61-776C-427D-8C66-4AD21D1FBC5D}"/>
                    </a:ext>
                  </a:extLst>
                </p14:cNvPr>
                <p14:cNvContentPartPr/>
                <p14:nvPr/>
              </p14:nvContentPartPr>
              <p14:xfrm>
                <a:off x="5611491" y="2550825"/>
                <a:ext cx="957960" cy="731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C0E8C61-776C-427D-8C66-4AD21D1FBC5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593491" y="2533185"/>
                  <a:ext cx="99360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D5E51C6-F269-46AF-8390-7557208BF7B9}"/>
                    </a:ext>
                  </a:extLst>
                </p14:cNvPr>
                <p14:cNvContentPartPr/>
                <p14:nvPr/>
              </p14:nvContentPartPr>
              <p14:xfrm>
                <a:off x="6074451" y="2756745"/>
                <a:ext cx="394200" cy="68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D5E51C6-F269-46AF-8390-7557208BF7B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56811" y="2738745"/>
                  <a:ext cx="429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D9A4360-4310-4687-BA2D-653EEF23DBD4}"/>
                    </a:ext>
                  </a:extLst>
                </p14:cNvPr>
                <p14:cNvContentPartPr/>
                <p14:nvPr/>
              </p14:nvContentPartPr>
              <p14:xfrm>
                <a:off x="6452811" y="2586105"/>
                <a:ext cx="628560" cy="458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D9A4360-4310-4687-BA2D-653EEF23DBD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435171" y="2568465"/>
                  <a:ext cx="6642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761DD23-3DD2-4EEC-8BAA-39409D86E426}"/>
                    </a:ext>
                  </a:extLst>
                </p14:cNvPr>
                <p14:cNvContentPartPr/>
                <p14:nvPr/>
              </p14:nvContentPartPr>
              <p14:xfrm>
                <a:off x="7423371" y="2423385"/>
                <a:ext cx="607680" cy="611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761DD23-3DD2-4EEC-8BAA-39409D86E42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405731" y="2405385"/>
                  <a:ext cx="6433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23BFD44-90EB-477C-9CBB-5EF5A2896FE4}"/>
                    </a:ext>
                  </a:extLst>
                </p14:cNvPr>
                <p14:cNvContentPartPr/>
                <p14:nvPr/>
              </p14:nvContentPartPr>
              <p14:xfrm>
                <a:off x="8084691" y="2733705"/>
                <a:ext cx="53640" cy="154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23BFD44-90EB-477C-9CBB-5EF5A2896FE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066691" y="2715705"/>
                  <a:ext cx="89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7EDD7A-AEAB-468D-9238-4538313C4A91}"/>
                    </a:ext>
                  </a:extLst>
                </p14:cNvPr>
                <p14:cNvContentPartPr/>
                <p14:nvPr/>
              </p14:nvContentPartPr>
              <p14:xfrm>
                <a:off x="7849251" y="2485665"/>
                <a:ext cx="360" cy="3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7EDD7A-AEAB-468D-9238-4538313C4A9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831251" y="24680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155D2F1-E935-4619-8CB1-28BBA68FE76E}"/>
                    </a:ext>
                  </a:extLst>
                </p14:cNvPr>
                <p14:cNvContentPartPr/>
                <p14:nvPr/>
              </p14:nvContentPartPr>
              <p14:xfrm>
                <a:off x="8256051" y="2487105"/>
                <a:ext cx="672480" cy="1009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155D2F1-E935-4619-8CB1-28BBA68FE76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238051" y="2469105"/>
                  <a:ext cx="708120" cy="10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97CE561-075B-45C2-9BFF-195FF2854D5E}"/>
                    </a:ext>
                  </a:extLst>
                </p14:cNvPr>
                <p14:cNvContentPartPr/>
                <p14:nvPr/>
              </p14:nvContentPartPr>
              <p14:xfrm>
                <a:off x="8944371" y="2360025"/>
                <a:ext cx="400320" cy="351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97CE561-075B-45C2-9BFF-195FF2854D5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926731" y="2342025"/>
                  <a:ext cx="4359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1742F46-B1ED-4283-A2A6-297FB8AC870C}"/>
                    </a:ext>
                  </a:extLst>
                </p14:cNvPr>
                <p14:cNvContentPartPr/>
                <p14:nvPr/>
              </p14:nvContentPartPr>
              <p14:xfrm>
                <a:off x="9493371" y="1650825"/>
                <a:ext cx="962280" cy="944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1742F46-B1ED-4283-A2A6-297FB8AC870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475731" y="1633185"/>
                  <a:ext cx="997920" cy="9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A672289-3B3C-4138-A84F-6E50F6EA66A1}"/>
                    </a:ext>
                  </a:extLst>
                </p14:cNvPr>
                <p14:cNvContentPartPr/>
                <p14:nvPr/>
              </p14:nvContentPartPr>
              <p14:xfrm>
                <a:off x="10628451" y="2208825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A672289-3B3C-4138-A84F-6E50F6EA66A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10451" y="21908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6B79D3A-DCBE-47AB-955F-6689B34BC3D5}"/>
                    </a:ext>
                  </a:extLst>
                </p14:cNvPr>
                <p14:cNvContentPartPr/>
                <p14:nvPr/>
              </p14:nvContentPartPr>
              <p14:xfrm>
                <a:off x="9545211" y="2163465"/>
                <a:ext cx="250560" cy="159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6B79D3A-DCBE-47AB-955F-6689B34BC3D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27211" y="2145825"/>
                  <a:ext cx="286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0F58716-F799-4171-BBAF-00232D859380}"/>
                    </a:ext>
                  </a:extLst>
                </p14:cNvPr>
                <p14:cNvContentPartPr/>
                <p14:nvPr/>
              </p14:nvContentPartPr>
              <p14:xfrm>
                <a:off x="2157651" y="4490145"/>
                <a:ext cx="216720" cy="624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0F58716-F799-4171-BBAF-00232D85938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39651" y="4472145"/>
                  <a:ext cx="25236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DC80AA-0D6D-4468-97C7-2BDA080FD6CE}"/>
                    </a:ext>
                  </a:extLst>
                </p14:cNvPr>
                <p14:cNvContentPartPr/>
                <p14:nvPr/>
              </p14:nvContentPartPr>
              <p14:xfrm>
                <a:off x="1973331" y="5023305"/>
                <a:ext cx="548280" cy="64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DC80AA-0D6D-4468-97C7-2BDA080FD6C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55331" y="5005665"/>
                  <a:ext cx="583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503765B-150E-4CC4-ACAE-D2F6D23E7ECC}"/>
                    </a:ext>
                  </a:extLst>
                </p14:cNvPr>
                <p14:cNvContentPartPr/>
                <p14:nvPr/>
              </p14:nvContentPartPr>
              <p14:xfrm>
                <a:off x="1899531" y="4330665"/>
                <a:ext cx="614160" cy="164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503765B-150E-4CC4-ACAE-D2F6D23E7EC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81531" y="4313025"/>
                  <a:ext cx="649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629F7A-DAB3-4F29-8D6A-D0DF6C142871}"/>
                    </a:ext>
                  </a:extLst>
                </p14:cNvPr>
                <p14:cNvContentPartPr/>
                <p14:nvPr/>
              </p14:nvContentPartPr>
              <p14:xfrm>
                <a:off x="2617371" y="4229865"/>
                <a:ext cx="350640" cy="684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629F7A-DAB3-4F29-8D6A-D0DF6C14287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599371" y="4212225"/>
                  <a:ext cx="38628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9DF4D39-215C-4057-ACD6-90513B1CF0F9}"/>
                    </a:ext>
                  </a:extLst>
                </p14:cNvPr>
                <p14:cNvContentPartPr/>
                <p14:nvPr/>
              </p14:nvContentPartPr>
              <p14:xfrm>
                <a:off x="2697651" y="4656825"/>
                <a:ext cx="88920" cy="78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9DF4D39-215C-4057-ACD6-90513B1CF0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79651" y="4638825"/>
                  <a:ext cx="124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4C88F9C-83E2-4421-8AFE-F02227296D33}"/>
                    </a:ext>
                  </a:extLst>
                </p14:cNvPr>
                <p14:cNvContentPartPr/>
                <p14:nvPr/>
              </p14:nvContentPartPr>
              <p14:xfrm>
                <a:off x="3787371" y="4371345"/>
                <a:ext cx="590040" cy="424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4C88F9C-83E2-4421-8AFE-F02227296D3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69731" y="4353705"/>
                  <a:ext cx="6256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EA751D1-4533-4B3F-8D50-F944F4F7D633}"/>
                    </a:ext>
                  </a:extLst>
                </p14:cNvPr>
                <p14:cNvContentPartPr/>
                <p14:nvPr/>
              </p14:nvContentPartPr>
              <p14:xfrm>
                <a:off x="3763971" y="4394025"/>
                <a:ext cx="2520" cy="6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EA751D1-4533-4B3F-8D50-F944F4F7D63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45971" y="4376385"/>
                  <a:ext cx="38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AB825C4-F6A4-48E5-93AA-50E46471475B}"/>
                    </a:ext>
                  </a:extLst>
                </p14:cNvPr>
                <p14:cNvContentPartPr/>
                <p14:nvPr/>
              </p14:nvContentPartPr>
              <p14:xfrm>
                <a:off x="4986531" y="4270185"/>
                <a:ext cx="338400" cy="271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AB825C4-F6A4-48E5-93AA-50E46471475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68891" y="4252185"/>
                  <a:ext cx="374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32A6CF1-E602-4ADB-9523-C33368D5D8FA}"/>
                    </a:ext>
                  </a:extLst>
                </p14:cNvPr>
                <p14:cNvContentPartPr/>
                <p14:nvPr/>
              </p14:nvContentPartPr>
              <p14:xfrm>
                <a:off x="5428971" y="3846105"/>
                <a:ext cx="729720" cy="664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32A6CF1-E602-4ADB-9523-C33368D5D8F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11331" y="3828105"/>
                  <a:ext cx="76536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9A2F79B-F0B9-4187-BFC8-4E694B6B39DE}"/>
                    </a:ext>
                  </a:extLst>
                </p14:cNvPr>
                <p14:cNvContentPartPr/>
                <p14:nvPr/>
              </p14:nvContentPartPr>
              <p14:xfrm>
                <a:off x="5612571" y="3989385"/>
                <a:ext cx="266400" cy="93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9A2F79B-F0B9-4187-BFC8-4E694B6B39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94931" y="3971745"/>
                  <a:ext cx="302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358B37A-4C97-4A7A-B8B3-DF25DEC6C304}"/>
                    </a:ext>
                  </a:extLst>
                </p14:cNvPr>
                <p14:cNvContentPartPr/>
                <p14:nvPr/>
              </p14:nvContentPartPr>
              <p14:xfrm>
                <a:off x="5993091" y="3973905"/>
                <a:ext cx="187560" cy="155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358B37A-4C97-4A7A-B8B3-DF25DEC6C30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75451" y="3956265"/>
                  <a:ext cx="223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75B651B-2FC4-4953-86AC-12BDE5999B70}"/>
                    </a:ext>
                  </a:extLst>
                </p14:cNvPr>
                <p14:cNvContentPartPr/>
                <p14:nvPr/>
              </p14:nvContentPartPr>
              <p14:xfrm>
                <a:off x="5938011" y="3816585"/>
                <a:ext cx="19440" cy="12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75B651B-2FC4-4953-86AC-12BDE5999B7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920011" y="3798945"/>
                  <a:ext cx="55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9DDAA70-212C-4BD0-9B4E-96DC0BD36514}"/>
                    </a:ext>
                  </a:extLst>
                </p14:cNvPr>
                <p14:cNvContentPartPr/>
                <p14:nvPr/>
              </p14:nvContentPartPr>
              <p14:xfrm>
                <a:off x="6246531" y="3912345"/>
                <a:ext cx="217440" cy="158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9DDAA70-212C-4BD0-9B4E-96DC0BD3651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28891" y="3894705"/>
                  <a:ext cx="253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9654191-3744-4FEA-B748-091709F18454}"/>
                    </a:ext>
                  </a:extLst>
                </p14:cNvPr>
                <p14:cNvContentPartPr/>
                <p14:nvPr/>
              </p14:nvContentPartPr>
              <p14:xfrm>
                <a:off x="6497811" y="3783825"/>
                <a:ext cx="436680" cy="327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9654191-3744-4FEA-B748-091709F1845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79811" y="3766185"/>
                  <a:ext cx="4723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FCD84BB-C9FD-4B8C-942C-3B5D1CDD6DC4}"/>
                    </a:ext>
                  </a:extLst>
                </p14:cNvPr>
                <p14:cNvContentPartPr/>
                <p14:nvPr/>
              </p14:nvContentPartPr>
              <p14:xfrm>
                <a:off x="7315011" y="3657105"/>
                <a:ext cx="451440" cy="442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FCD84BB-C9FD-4B8C-942C-3B5D1CDD6DC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297011" y="3639465"/>
                  <a:ext cx="4870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3EBBF61-4430-4101-95FB-1CA22150D685}"/>
                    </a:ext>
                  </a:extLst>
                </p14:cNvPr>
                <p14:cNvContentPartPr/>
                <p14:nvPr/>
              </p14:nvContentPartPr>
              <p14:xfrm>
                <a:off x="7215291" y="3800025"/>
                <a:ext cx="760680" cy="165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3EBBF61-4430-4101-95FB-1CA22150D68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97651" y="3782385"/>
                  <a:ext cx="796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4EF1D5C-153E-44F6-B621-5DCBA466724F}"/>
                    </a:ext>
                  </a:extLst>
                </p14:cNvPr>
                <p14:cNvContentPartPr/>
                <p14:nvPr/>
              </p14:nvContentPartPr>
              <p14:xfrm>
                <a:off x="7948611" y="3802905"/>
                <a:ext cx="588240" cy="570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4EF1D5C-153E-44F6-B621-5DCBA466724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30971" y="3784905"/>
                  <a:ext cx="62388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3BE8F61-0AD3-4721-9671-050C8AE71285}"/>
                    </a:ext>
                  </a:extLst>
                </p14:cNvPr>
                <p14:cNvContentPartPr/>
                <p14:nvPr/>
              </p14:nvContentPartPr>
              <p14:xfrm>
                <a:off x="8479611" y="3548745"/>
                <a:ext cx="418680" cy="622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3BE8F61-0AD3-4721-9671-050C8AE7128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61971" y="3530745"/>
                  <a:ext cx="45432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984BF46-2533-423E-851E-126D2BA38464}"/>
                    </a:ext>
                  </a:extLst>
                </p14:cNvPr>
                <p14:cNvContentPartPr/>
                <p14:nvPr/>
              </p14:nvContentPartPr>
              <p14:xfrm>
                <a:off x="8970651" y="3446505"/>
                <a:ext cx="476640" cy="398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984BF46-2533-423E-851E-126D2BA3846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52651" y="3428505"/>
                  <a:ext cx="512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DDC7ED5-AEB6-462F-9548-D51D4217CA41}"/>
                    </a:ext>
                  </a:extLst>
                </p14:cNvPr>
                <p14:cNvContentPartPr/>
                <p14:nvPr/>
              </p14:nvContentPartPr>
              <p14:xfrm>
                <a:off x="2742651" y="5281065"/>
                <a:ext cx="554040" cy="658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DDC7ED5-AEB6-462F-9548-D51D4217CA4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25011" y="5263425"/>
                  <a:ext cx="58968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FC6899-0E8E-4A9A-8EF5-F05BF1B95BCA}"/>
                    </a:ext>
                  </a:extLst>
                </p14:cNvPr>
                <p14:cNvContentPartPr/>
                <p14:nvPr/>
              </p14:nvContentPartPr>
              <p14:xfrm>
                <a:off x="3464811" y="5350905"/>
                <a:ext cx="597960" cy="378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FC6899-0E8E-4A9A-8EF5-F05BF1B95BC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46811" y="5332905"/>
                  <a:ext cx="6336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5595EAC-85E7-45EE-BD48-F55AEA890C12}"/>
                    </a:ext>
                  </a:extLst>
                </p14:cNvPr>
                <p14:cNvContentPartPr/>
                <p14:nvPr/>
              </p14:nvContentPartPr>
              <p14:xfrm>
                <a:off x="4073931" y="5384745"/>
                <a:ext cx="727920" cy="280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5595EAC-85E7-45EE-BD48-F55AEA890C1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55931" y="5366745"/>
                  <a:ext cx="763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C160C82-712E-44BC-9818-7999A141AD97}"/>
                    </a:ext>
                  </a:extLst>
                </p14:cNvPr>
                <p14:cNvContentPartPr/>
                <p14:nvPr/>
              </p14:nvContentPartPr>
              <p14:xfrm>
                <a:off x="4815891" y="5404545"/>
                <a:ext cx="144720" cy="172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C160C82-712E-44BC-9818-7999A141AD9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98251" y="5386905"/>
                  <a:ext cx="1803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AE1576A-BBB8-4E06-BF96-6435C4680127}"/>
                    </a:ext>
                  </a:extLst>
                </p14:cNvPr>
                <p14:cNvContentPartPr/>
                <p14:nvPr/>
              </p14:nvContentPartPr>
              <p14:xfrm>
                <a:off x="4654971" y="5162985"/>
                <a:ext cx="7200" cy="33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AE1576A-BBB8-4E06-BF96-6435C468012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37331" y="5144985"/>
                  <a:ext cx="428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77BCEF7-C952-4BA9-A8DE-CB566B9E5E86}"/>
                    </a:ext>
                  </a:extLst>
                </p14:cNvPr>
                <p14:cNvContentPartPr/>
                <p14:nvPr/>
              </p14:nvContentPartPr>
              <p14:xfrm>
                <a:off x="5030451" y="5315625"/>
                <a:ext cx="348840" cy="281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77BCEF7-C952-4BA9-A8DE-CB566B9E5E8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12451" y="5297985"/>
                  <a:ext cx="3844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F6310EF-B6D3-4B0A-B19A-E716C5AEBA24}"/>
                    </a:ext>
                  </a:extLst>
                </p14:cNvPr>
                <p14:cNvContentPartPr/>
                <p14:nvPr/>
              </p14:nvContentPartPr>
              <p14:xfrm>
                <a:off x="5367771" y="5183865"/>
                <a:ext cx="944640" cy="423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F6310EF-B6D3-4B0A-B19A-E716C5AEBA2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50131" y="5165865"/>
                  <a:ext cx="9802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33BC40-63BD-4CB8-BDD2-A39EDB008530}"/>
                    </a:ext>
                  </a:extLst>
                </p14:cNvPr>
                <p14:cNvContentPartPr/>
                <p14:nvPr/>
              </p14:nvContentPartPr>
              <p14:xfrm>
                <a:off x="6266331" y="4680945"/>
                <a:ext cx="1121040" cy="548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33BC40-63BD-4CB8-BDD2-A39EDB00853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248331" y="4663305"/>
                  <a:ext cx="115668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F3669A6-1142-4D35-B559-295AB13E4E3F}"/>
                    </a:ext>
                  </a:extLst>
                </p14:cNvPr>
                <p14:cNvContentPartPr/>
                <p14:nvPr/>
              </p14:nvContentPartPr>
              <p14:xfrm>
                <a:off x="7393491" y="4815945"/>
                <a:ext cx="405360" cy="291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F3669A6-1142-4D35-B559-295AB13E4E3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75491" y="4798305"/>
                  <a:ext cx="4410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892A5C8-2005-40E6-BFFE-2A1823B0DE26}"/>
                    </a:ext>
                  </a:extLst>
                </p14:cNvPr>
                <p14:cNvContentPartPr/>
                <p14:nvPr/>
              </p14:nvContentPartPr>
              <p14:xfrm>
                <a:off x="7794891" y="4553505"/>
                <a:ext cx="463680" cy="492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892A5C8-2005-40E6-BFFE-2A1823B0DE2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76891" y="4535865"/>
                  <a:ext cx="49932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49B04A7-432B-486E-9C3E-222C58845BFB}"/>
                    </a:ext>
                  </a:extLst>
                </p14:cNvPr>
                <p14:cNvContentPartPr/>
                <p14:nvPr/>
              </p14:nvContentPartPr>
              <p14:xfrm>
                <a:off x="7695171" y="4774545"/>
                <a:ext cx="538920" cy="150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49B04A7-432B-486E-9C3E-222C58845BF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77171" y="4756905"/>
                  <a:ext cx="574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86FF7C3-9980-4763-BA97-A6971AF5CEAF}"/>
                    </a:ext>
                  </a:extLst>
                </p14:cNvPr>
                <p14:cNvContentPartPr/>
                <p14:nvPr/>
              </p14:nvContentPartPr>
              <p14:xfrm>
                <a:off x="8127171" y="4536225"/>
                <a:ext cx="412920" cy="506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86FF7C3-9980-4763-BA97-A6971AF5CEA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109531" y="4518225"/>
                  <a:ext cx="4485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FD8EDC3-CE6E-4741-B4F2-EC33E18597DA}"/>
                    </a:ext>
                  </a:extLst>
                </p14:cNvPr>
                <p14:cNvContentPartPr/>
                <p14:nvPr/>
              </p14:nvContentPartPr>
              <p14:xfrm>
                <a:off x="9387171" y="4201065"/>
                <a:ext cx="417960" cy="509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FD8EDC3-CE6E-4741-B4F2-EC33E18597D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69171" y="4183065"/>
                  <a:ext cx="4536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0C363DC-709C-4180-BBDA-35B13F0A02E4}"/>
                    </a:ext>
                  </a:extLst>
                </p14:cNvPr>
                <p14:cNvContentPartPr/>
                <p14:nvPr/>
              </p14:nvContentPartPr>
              <p14:xfrm>
                <a:off x="9868131" y="4297545"/>
                <a:ext cx="498960" cy="352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0C363DC-709C-4180-BBDA-35B13F0A02E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50131" y="4279545"/>
                  <a:ext cx="534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CFC3F49-1BBB-4F3C-B23C-A5A8D14F2D8B}"/>
                    </a:ext>
                  </a:extLst>
                </p14:cNvPr>
                <p14:cNvContentPartPr/>
                <p14:nvPr/>
              </p14:nvContentPartPr>
              <p14:xfrm>
                <a:off x="10275291" y="4233825"/>
                <a:ext cx="243000" cy="319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CFC3F49-1BBB-4F3C-B23C-A5A8D14F2D8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57291" y="4215825"/>
                  <a:ext cx="2786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1479AE1-0D85-4060-AC66-4A0204F4B405}"/>
                    </a:ext>
                  </a:extLst>
                </p14:cNvPr>
                <p14:cNvContentPartPr/>
                <p14:nvPr/>
              </p14:nvContentPartPr>
              <p14:xfrm>
                <a:off x="10601091" y="4309065"/>
                <a:ext cx="41760" cy="65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1479AE1-0D85-4060-AC66-4A0204F4B40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83451" y="4291065"/>
                  <a:ext cx="77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665D2DE-19D6-44F6-AA2E-CD789AAF30AD}"/>
                    </a:ext>
                  </a:extLst>
                </p14:cNvPr>
                <p14:cNvContentPartPr/>
                <p14:nvPr/>
              </p14:nvContentPartPr>
              <p14:xfrm>
                <a:off x="10449171" y="4037985"/>
                <a:ext cx="16920" cy="63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665D2DE-19D6-44F6-AA2E-CD789AAF30A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431171" y="4020345"/>
                  <a:ext cx="525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570538C-7736-4FB2-9A3A-AD2AAFC97560}"/>
                    </a:ext>
                  </a:extLst>
                </p14:cNvPr>
                <p14:cNvContentPartPr/>
                <p14:nvPr/>
              </p14:nvContentPartPr>
              <p14:xfrm>
                <a:off x="10664811" y="4154985"/>
                <a:ext cx="363240" cy="163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570538C-7736-4FB2-9A3A-AD2AAFC9756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47171" y="4137345"/>
                  <a:ext cx="398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2808452-E656-4E72-A3D4-5DDB8ED2C41F}"/>
                    </a:ext>
                  </a:extLst>
                </p14:cNvPr>
                <p14:cNvContentPartPr/>
                <p14:nvPr/>
              </p14:nvContentPartPr>
              <p14:xfrm>
                <a:off x="11235051" y="4109985"/>
                <a:ext cx="3960" cy="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2808452-E656-4E72-A3D4-5DDB8ED2C41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217051" y="409198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BF1EE7B-2CE8-44E8-8FA5-2FF89CB6056D}"/>
                    </a:ext>
                  </a:extLst>
                </p14:cNvPr>
                <p14:cNvContentPartPr/>
                <p14:nvPr/>
              </p14:nvContentPartPr>
              <p14:xfrm>
                <a:off x="11108331" y="3917745"/>
                <a:ext cx="371160" cy="416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BF1EE7B-2CE8-44E8-8FA5-2FF89CB6056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090331" y="3899745"/>
                  <a:ext cx="406800" cy="45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324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274246-6D61-43E0-9778-BF896F6AD8CB}"/>
                  </a:ext>
                </a:extLst>
              </p14:cNvPr>
              <p14:cNvContentPartPr/>
              <p14:nvPr/>
            </p14:nvContentPartPr>
            <p14:xfrm>
              <a:off x="1772451" y="778185"/>
              <a:ext cx="465120" cy="36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274246-6D61-43E0-9778-BF896F6AD8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4811" y="742185"/>
                <a:ext cx="5007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81D4D5-79D8-4933-B3F4-341F35C492FB}"/>
                  </a:ext>
                </a:extLst>
              </p14:cNvPr>
              <p14:cNvContentPartPr/>
              <p14:nvPr/>
            </p14:nvContentPartPr>
            <p14:xfrm>
              <a:off x="2018331" y="1122345"/>
              <a:ext cx="173520" cy="905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81D4D5-79D8-4933-B3F4-341F35C492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0691" y="1086345"/>
                <a:ext cx="209160" cy="9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1298A9-B5DA-4FDF-B5B0-1950B5E030D9}"/>
                  </a:ext>
                </a:extLst>
              </p14:cNvPr>
              <p14:cNvContentPartPr/>
              <p14:nvPr/>
            </p14:nvContentPartPr>
            <p14:xfrm>
              <a:off x="1378251" y="2009025"/>
              <a:ext cx="1274760" cy="770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1298A9-B5DA-4FDF-B5B0-1950B5E030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0251" y="1973385"/>
                <a:ext cx="131040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5886C8-C8B0-4B8A-8EB6-0ACC619E4C29}"/>
                  </a:ext>
                </a:extLst>
              </p14:cNvPr>
              <p14:cNvContentPartPr/>
              <p14:nvPr/>
            </p14:nvContentPartPr>
            <p14:xfrm>
              <a:off x="1496331" y="2706705"/>
              <a:ext cx="1292040" cy="185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5886C8-C8B0-4B8A-8EB6-0ACC619E4C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8331" y="2670705"/>
                <a:ext cx="13276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6E56EA9-87A2-4127-8CBD-6ACD5783E63C}"/>
                  </a:ext>
                </a:extLst>
              </p14:cNvPr>
              <p14:cNvContentPartPr/>
              <p14:nvPr/>
            </p14:nvContentPartPr>
            <p14:xfrm>
              <a:off x="2214891" y="2770065"/>
              <a:ext cx="221040" cy="1307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6E56EA9-87A2-4127-8CBD-6ACD5783E6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7251" y="2734065"/>
                <a:ext cx="2566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D38082-1A53-4E3F-8D2E-E13205DECDF0}"/>
                  </a:ext>
                </a:extLst>
              </p14:cNvPr>
              <p14:cNvContentPartPr/>
              <p14:nvPr/>
            </p14:nvContentPartPr>
            <p14:xfrm>
              <a:off x="1442331" y="2733705"/>
              <a:ext cx="748800" cy="858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D38082-1A53-4E3F-8D2E-E13205DECD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4331" y="2697705"/>
                <a:ext cx="784440" cy="9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401E0D-D364-49B3-A3AA-F2EFDD41AED8}"/>
                  </a:ext>
                </a:extLst>
              </p14:cNvPr>
              <p14:cNvContentPartPr/>
              <p14:nvPr/>
            </p14:nvContentPartPr>
            <p14:xfrm>
              <a:off x="268371" y="3603825"/>
              <a:ext cx="671760" cy="832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401E0D-D364-49B3-A3AA-F2EFDD41AE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0371" y="3568185"/>
                <a:ext cx="707400" cy="90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A2D3D3E-EBEB-421F-B22C-BBCB90F5B6A7}"/>
                  </a:ext>
                </a:extLst>
              </p14:cNvPr>
              <p14:cNvContentPartPr/>
              <p14:nvPr/>
            </p14:nvContentPartPr>
            <p14:xfrm>
              <a:off x="1032291" y="3652785"/>
              <a:ext cx="502920" cy="590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A2D3D3E-EBEB-421F-B22C-BBCB90F5B6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4651" y="3617145"/>
                <a:ext cx="53856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CA528E6-D7DD-42F7-A9CF-EA277309F3F2}"/>
                  </a:ext>
                </a:extLst>
              </p14:cNvPr>
              <p14:cNvContentPartPr/>
              <p14:nvPr/>
            </p14:nvContentPartPr>
            <p14:xfrm>
              <a:off x="1176651" y="3706425"/>
              <a:ext cx="161640" cy="132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CA528E6-D7DD-42F7-A9CF-EA277309F3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59011" y="3670425"/>
                <a:ext cx="1972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36F5A54-0672-49E3-BD46-0B25A99C9AD6}"/>
                  </a:ext>
                </a:extLst>
              </p14:cNvPr>
              <p14:cNvContentPartPr/>
              <p14:nvPr/>
            </p14:nvContentPartPr>
            <p14:xfrm>
              <a:off x="1582371" y="3682665"/>
              <a:ext cx="278640" cy="223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36F5A54-0672-49E3-BD46-0B25A99C9AD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64371" y="3646665"/>
                <a:ext cx="3142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BF68580-5C8C-49DF-8D55-AA3803ABDE03}"/>
                  </a:ext>
                </a:extLst>
              </p14:cNvPr>
              <p14:cNvContentPartPr/>
              <p14:nvPr/>
            </p14:nvContentPartPr>
            <p14:xfrm>
              <a:off x="1859571" y="71505"/>
              <a:ext cx="711000" cy="692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F68580-5C8C-49DF-8D55-AA3803ABDE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41931" y="35505"/>
                <a:ext cx="74664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71770D9-9CA9-4CF9-B4B4-8431E0B276AE}"/>
                  </a:ext>
                </a:extLst>
              </p14:cNvPr>
              <p14:cNvContentPartPr/>
              <p14:nvPr/>
            </p14:nvContentPartPr>
            <p14:xfrm>
              <a:off x="2127051" y="326025"/>
              <a:ext cx="154800" cy="81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71770D9-9CA9-4CF9-B4B4-8431E0B276A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09411" y="290385"/>
                <a:ext cx="1904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38F1ADE-CE58-48F4-B799-5D9CFDFABEF3}"/>
                  </a:ext>
                </a:extLst>
              </p14:cNvPr>
              <p14:cNvContentPartPr/>
              <p14:nvPr/>
            </p14:nvContentPartPr>
            <p14:xfrm>
              <a:off x="2268891" y="4411305"/>
              <a:ext cx="469440" cy="399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38F1ADE-CE58-48F4-B799-5D9CFDFABEF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51251" y="4375305"/>
                <a:ext cx="50508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C4BF94A-BF76-42C2-BD96-D7C2853F906D}"/>
                  </a:ext>
                </a:extLst>
              </p14:cNvPr>
              <p14:cNvContentPartPr/>
              <p14:nvPr/>
            </p14:nvContentPartPr>
            <p14:xfrm>
              <a:off x="329571" y="5748705"/>
              <a:ext cx="304560" cy="707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C4BF94A-BF76-42C2-BD96-D7C2853F90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1931" y="5712705"/>
                <a:ext cx="34020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1A57837-BCE6-4D8F-9320-97DAD57B89C5}"/>
                  </a:ext>
                </a:extLst>
              </p14:cNvPr>
              <p14:cNvContentPartPr/>
              <p14:nvPr/>
            </p14:nvContentPartPr>
            <p14:xfrm>
              <a:off x="757971" y="5793345"/>
              <a:ext cx="318240" cy="201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1A57837-BCE6-4D8F-9320-97DAD57B89C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0331" y="5757705"/>
                <a:ext cx="353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5C87A8F-9BA5-4D90-BFA8-42CD1EBB65D6}"/>
                  </a:ext>
                </a:extLst>
              </p14:cNvPr>
              <p14:cNvContentPartPr/>
              <p14:nvPr/>
            </p14:nvContentPartPr>
            <p14:xfrm>
              <a:off x="978291" y="5391225"/>
              <a:ext cx="800280" cy="473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5C87A8F-9BA5-4D90-BFA8-42CD1EBB65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0291" y="5355585"/>
                <a:ext cx="8359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6327397-4D6B-4B10-87D8-7B4BF8F07D45}"/>
                  </a:ext>
                </a:extLst>
              </p14:cNvPr>
              <p14:cNvContentPartPr/>
              <p14:nvPr/>
            </p14:nvContentPartPr>
            <p14:xfrm>
              <a:off x="6137811" y="590265"/>
              <a:ext cx="338400" cy="578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6327397-4D6B-4B10-87D8-7B4BF8F07D4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19811" y="554625"/>
                <a:ext cx="37404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85A0721-DFAB-4BC1-B628-2DA9EF36DDE1}"/>
                  </a:ext>
                </a:extLst>
              </p14:cNvPr>
              <p14:cNvContentPartPr/>
              <p14:nvPr/>
            </p14:nvContentPartPr>
            <p14:xfrm>
              <a:off x="6364251" y="1200105"/>
              <a:ext cx="235800" cy="756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85A0721-DFAB-4BC1-B628-2DA9EF36DDE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46251" y="1164105"/>
                <a:ext cx="271440" cy="8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EECE1B9-EAFF-4118-A6A6-F5E2686A1F6D}"/>
                  </a:ext>
                </a:extLst>
              </p14:cNvPr>
              <p14:cNvContentPartPr/>
              <p14:nvPr/>
            </p14:nvContentPartPr>
            <p14:xfrm>
              <a:off x="5685291" y="1828665"/>
              <a:ext cx="1330920" cy="948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EECE1B9-EAFF-4118-A6A6-F5E2686A1F6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67651" y="1792665"/>
                <a:ext cx="1366560" cy="10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DA5F2F3-A571-49CC-BF48-00B97FE9210C}"/>
                  </a:ext>
                </a:extLst>
              </p14:cNvPr>
              <p14:cNvContentPartPr/>
              <p14:nvPr/>
            </p14:nvContentPartPr>
            <p14:xfrm>
              <a:off x="6172371" y="2661345"/>
              <a:ext cx="1097640" cy="330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DA5F2F3-A571-49CC-BF48-00B97FE9210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54371" y="2625705"/>
                <a:ext cx="11332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CD4D059-6C60-4C8C-B977-C54376575BF8}"/>
                  </a:ext>
                </a:extLst>
              </p14:cNvPr>
              <p14:cNvContentPartPr/>
              <p14:nvPr/>
            </p14:nvContentPartPr>
            <p14:xfrm>
              <a:off x="6753411" y="2815425"/>
              <a:ext cx="589320" cy="1558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CD4D059-6C60-4C8C-B977-C54376575BF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35771" y="2779425"/>
                <a:ext cx="624960" cy="163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935BBCD-5131-489A-A418-6C5875EC5018}"/>
                  </a:ext>
                </a:extLst>
              </p14:cNvPr>
              <p14:cNvContentPartPr/>
              <p14:nvPr/>
            </p14:nvContentPartPr>
            <p14:xfrm>
              <a:off x="5605731" y="194265"/>
              <a:ext cx="461880" cy="525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935BBCD-5131-489A-A418-6C5875EC501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88091" y="158265"/>
                <a:ext cx="49752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1658A67-FF58-4140-B648-80FE4153EFFD}"/>
                  </a:ext>
                </a:extLst>
              </p14:cNvPr>
              <p14:cNvContentPartPr/>
              <p14:nvPr/>
            </p14:nvContentPartPr>
            <p14:xfrm>
              <a:off x="5685291" y="362025"/>
              <a:ext cx="199440" cy="108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1658A67-FF58-4140-B648-80FE4153EFF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67291" y="326385"/>
                <a:ext cx="235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5E7F62D-D789-49D5-860F-ADCC26E006F0}"/>
                  </a:ext>
                </a:extLst>
              </p14:cNvPr>
              <p14:cNvContentPartPr/>
              <p14:nvPr/>
            </p14:nvContentPartPr>
            <p14:xfrm>
              <a:off x="7297371" y="4417785"/>
              <a:ext cx="459000" cy="460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5E7F62D-D789-49D5-860F-ADCC26E006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79731" y="4382145"/>
                <a:ext cx="49464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131141-5F89-4D4E-A13C-0DE5997DA601}"/>
                  </a:ext>
                </a:extLst>
              </p14:cNvPr>
              <p14:cNvContentPartPr/>
              <p14:nvPr/>
            </p14:nvContentPartPr>
            <p14:xfrm>
              <a:off x="6581331" y="2836665"/>
              <a:ext cx="235440" cy="605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131141-5F89-4D4E-A13C-0DE5997DA60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63691" y="2800665"/>
                <a:ext cx="27108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8A0ED3F-30F5-4C27-9FAE-0C053CAD4EC9}"/>
                  </a:ext>
                </a:extLst>
              </p14:cNvPr>
              <p14:cNvContentPartPr/>
              <p14:nvPr/>
            </p14:nvContentPartPr>
            <p14:xfrm>
              <a:off x="5080491" y="3431025"/>
              <a:ext cx="1537560" cy="507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8A0ED3F-30F5-4C27-9FAE-0C053CAD4EC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62851" y="3395025"/>
                <a:ext cx="15732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89C7E8-7027-4766-A21A-C41CCAB702AF}"/>
                  </a:ext>
                </a:extLst>
              </p14:cNvPr>
              <p14:cNvContentPartPr/>
              <p14:nvPr/>
            </p14:nvContentPartPr>
            <p14:xfrm>
              <a:off x="4705011" y="3818745"/>
              <a:ext cx="374040" cy="447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89C7E8-7027-4766-A21A-C41CCAB702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87011" y="3782745"/>
                <a:ext cx="40968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D1A0A4A-69FC-44E3-BC1E-6BD8F95AE2DF}"/>
                  </a:ext>
                </a:extLst>
              </p14:cNvPr>
              <p14:cNvContentPartPr/>
              <p14:nvPr/>
            </p14:nvContentPartPr>
            <p14:xfrm>
              <a:off x="4471011" y="4524705"/>
              <a:ext cx="763920" cy="688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D1A0A4A-69FC-44E3-BC1E-6BD8F95AE2D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53011" y="4488705"/>
                <a:ext cx="79956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8036029-5BB7-45E5-AE31-9FE26FE4F4A4}"/>
                  </a:ext>
                </a:extLst>
              </p14:cNvPr>
              <p14:cNvContentPartPr/>
              <p14:nvPr/>
            </p14:nvContentPartPr>
            <p14:xfrm>
              <a:off x="5332491" y="4375665"/>
              <a:ext cx="552240" cy="585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8036029-5BB7-45E5-AE31-9FE26FE4F4A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14851" y="4340025"/>
                <a:ext cx="587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852547A-79AF-43BB-9F71-C3E8389CD899}"/>
                  </a:ext>
                </a:extLst>
              </p14:cNvPr>
              <p14:cNvContentPartPr/>
              <p14:nvPr/>
            </p14:nvContentPartPr>
            <p14:xfrm>
              <a:off x="5585571" y="4529745"/>
              <a:ext cx="65880" cy="60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852547A-79AF-43BB-9F71-C3E8389CD89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67931" y="4494105"/>
                <a:ext cx="1015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8E997B7-F4CF-4779-A0AA-21A2D3CA412B}"/>
                  </a:ext>
                </a:extLst>
              </p14:cNvPr>
              <p14:cNvContentPartPr/>
              <p14:nvPr/>
            </p14:nvContentPartPr>
            <p14:xfrm>
              <a:off x="5778171" y="4338225"/>
              <a:ext cx="272520" cy="196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8E997B7-F4CF-4779-A0AA-21A2D3CA412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60531" y="4302585"/>
                <a:ext cx="3081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D2CD0A-4330-4C94-9E26-D19338759CD9}"/>
                  </a:ext>
                </a:extLst>
              </p14:cNvPr>
              <p14:cNvContentPartPr/>
              <p14:nvPr/>
            </p14:nvContentPartPr>
            <p14:xfrm>
              <a:off x="1283211" y="3432465"/>
              <a:ext cx="183960" cy="314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D2CD0A-4330-4C94-9E26-D19338759CD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65571" y="3396465"/>
                <a:ext cx="2196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4961260-5A9A-4B86-B9FC-F3E7983331F0}"/>
                  </a:ext>
                </a:extLst>
              </p14:cNvPr>
              <p14:cNvContentPartPr/>
              <p14:nvPr/>
            </p14:nvContentPartPr>
            <p14:xfrm>
              <a:off x="6360651" y="3101625"/>
              <a:ext cx="459000" cy="378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4961260-5A9A-4B86-B9FC-F3E7983331F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43011" y="3065985"/>
                <a:ext cx="4946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59ED6D1-AB5B-4B2D-947D-FF0FA07119B8}"/>
                  </a:ext>
                </a:extLst>
              </p14:cNvPr>
              <p14:cNvContentPartPr/>
              <p14:nvPr/>
            </p14:nvContentPartPr>
            <p14:xfrm>
              <a:off x="4602051" y="5388705"/>
              <a:ext cx="1015560" cy="930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59ED6D1-AB5B-4B2D-947D-FF0FA07119B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584411" y="5352705"/>
                <a:ext cx="1051200" cy="10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106A148-4665-42D0-865B-687A046CE091}"/>
                  </a:ext>
                </a:extLst>
              </p14:cNvPr>
              <p14:cNvContentPartPr/>
              <p14:nvPr/>
            </p14:nvContentPartPr>
            <p14:xfrm>
              <a:off x="5712291" y="5666985"/>
              <a:ext cx="378360" cy="477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106A148-4665-42D0-865B-687A046CE09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94291" y="5631345"/>
                <a:ext cx="41400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7686C30-550F-4492-B8F6-3A0D497C2398}"/>
                  </a:ext>
                </a:extLst>
              </p14:cNvPr>
              <p14:cNvContentPartPr/>
              <p14:nvPr/>
            </p14:nvContentPartPr>
            <p14:xfrm>
              <a:off x="5522211" y="5434065"/>
              <a:ext cx="489240" cy="333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7686C30-550F-4492-B8F6-3A0D497C239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504571" y="5398425"/>
                <a:ext cx="52488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124FA4E-7CF6-4A96-AD26-4ED0815D045F}"/>
                  </a:ext>
                </a:extLst>
              </p14:cNvPr>
              <p14:cNvContentPartPr/>
              <p14:nvPr/>
            </p14:nvContentPartPr>
            <p14:xfrm>
              <a:off x="6272091" y="5291145"/>
              <a:ext cx="502200" cy="639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124FA4E-7CF6-4A96-AD26-4ED0815D045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54091" y="5255505"/>
                <a:ext cx="53784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16C1846-3A93-4A18-BA65-52C32A3A2497}"/>
                  </a:ext>
                </a:extLst>
              </p14:cNvPr>
              <p14:cNvContentPartPr/>
              <p14:nvPr/>
            </p14:nvContentPartPr>
            <p14:xfrm>
              <a:off x="7523451" y="1984905"/>
              <a:ext cx="993600" cy="620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16C1846-3A93-4A18-BA65-52C32A3A249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05811" y="1948905"/>
                <a:ext cx="102924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75AAD5F-8DF3-4552-8596-51E2DC99D0A3}"/>
                  </a:ext>
                </a:extLst>
              </p14:cNvPr>
              <p14:cNvContentPartPr/>
              <p14:nvPr/>
            </p14:nvContentPartPr>
            <p14:xfrm>
              <a:off x="9586971" y="678465"/>
              <a:ext cx="200160" cy="355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75AAD5F-8DF3-4552-8596-51E2DC99D0A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568971" y="642825"/>
                <a:ext cx="2358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0C09D06-F553-4A7F-BEEB-B354A7A4BAE7}"/>
                  </a:ext>
                </a:extLst>
              </p14:cNvPr>
              <p14:cNvContentPartPr/>
              <p14:nvPr/>
            </p14:nvContentPartPr>
            <p14:xfrm>
              <a:off x="9706851" y="986625"/>
              <a:ext cx="270000" cy="1108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0C09D06-F553-4A7F-BEEB-B354A7A4BAE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688851" y="950625"/>
                <a:ext cx="305640" cy="11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FA284E1-6FC7-434D-B4C6-9E9BCCD74501}"/>
                  </a:ext>
                </a:extLst>
              </p14:cNvPr>
              <p14:cNvContentPartPr/>
              <p14:nvPr/>
            </p14:nvContentPartPr>
            <p14:xfrm>
              <a:off x="9226251" y="2019825"/>
              <a:ext cx="1114920" cy="874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FA284E1-6FC7-434D-B4C6-9E9BCCD7450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208611" y="1984185"/>
                <a:ext cx="1150560" cy="9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AD1E586-7831-4259-8EB9-9C08C3398FCF}"/>
                  </a:ext>
                </a:extLst>
              </p14:cNvPr>
              <p14:cNvContentPartPr/>
              <p14:nvPr/>
            </p14:nvContentPartPr>
            <p14:xfrm>
              <a:off x="9604251" y="2733705"/>
              <a:ext cx="1088280" cy="397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AD1E586-7831-4259-8EB9-9C08C3398FC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586251" y="2697705"/>
                <a:ext cx="112392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741CF4C-C747-469E-ADE6-B0E060464D49}"/>
                  </a:ext>
                </a:extLst>
              </p14:cNvPr>
              <p14:cNvContentPartPr/>
              <p14:nvPr/>
            </p14:nvContentPartPr>
            <p14:xfrm>
              <a:off x="10184931" y="2923785"/>
              <a:ext cx="401400" cy="1355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741CF4C-C747-469E-ADE6-B0E060464D4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166931" y="2888145"/>
                <a:ext cx="437040" cy="14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0CF50EA-3D68-42DD-8C4B-167243198F26}"/>
                  </a:ext>
                </a:extLst>
              </p14:cNvPr>
              <p14:cNvContentPartPr/>
              <p14:nvPr/>
            </p14:nvContentPartPr>
            <p14:xfrm>
              <a:off x="10482291" y="4282065"/>
              <a:ext cx="257040" cy="425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0CF50EA-3D68-42DD-8C4B-167243198F2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464291" y="4246065"/>
                <a:ext cx="29268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3F71E44-BFC4-434F-9818-1EE188D487AC}"/>
                  </a:ext>
                </a:extLst>
              </p14:cNvPr>
              <p14:cNvContentPartPr/>
              <p14:nvPr/>
            </p14:nvContentPartPr>
            <p14:xfrm>
              <a:off x="8908011" y="268425"/>
              <a:ext cx="384120" cy="416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3F71E44-BFC4-434F-9818-1EE188D487A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890371" y="232785"/>
                <a:ext cx="41976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295ECD6-9E28-41B4-A59B-D5C26A904124}"/>
                  </a:ext>
                </a:extLst>
              </p14:cNvPr>
              <p14:cNvContentPartPr/>
              <p14:nvPr/>
            </p14:nvContentPartPr>
            <p14:xfrm>
              <a:off x="8962731" y="347265"/>
              <a:ext cx="207000" cy="132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295ECD6-9E28-41B4-A59B-D5C26A90412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944731" y="311265"/>
                <a:ext cx="2426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5A1CA51-3835-4688-9561-0ADAC0E3CED2}"/>
                  </a:ext>
                </a:extLst>
              </p14:cNvPr>
              <p14:cNvContentPartPr/>
              <p14:nvPr/>
            </p14:nvContentPartPr>
            <p14:xfrm>
              <a:off x="10715211" y="4879305"/>
              <a:ext cx="418680" cy="445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5A1CA51-3835-4688-9561-0ADAC0E3CED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697211" y="4843665"/>
                <a:ext cx="45432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4D36A3F-AE9D-4505-8DCF-9B09881D3E62}"/>
                  </a:ext>
                </a:extLst>
              </p14:cNvPr>
              <p14:cNvContentPartPr/>
              <p14:nvPr/>
            </p14:nvContentPartPr>
            <p14:xfrm>
              <a:off x="9442251" y="2610585"/>
              <a:ext cx="1419480" cy="603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4D36A3F-AE9D-4505-8DCF-9B09881D3E6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424611" y="2574945"/>
                <a:ext cx="145512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EFE9E3D-200A-4793-A04A-B26BC30A324B}"/>
                  </a:ext>
                </a:extLst>
              </p14:cNvPr>
              <p14:cNvContentPartPr/>
              <p14:nvPr/>
            </p14:nvContentPartPr>
            <p14:xfrm>
              <a:off x="9688491" y="3023505"/>
              <a:ext cx="270360" cy="917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EFE9E3D-200A-4793-A04A-B26BC30A324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670491" y="2987505"/>
                <a:ext cx="306000" cy="9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EF8B5BB-19A8-4253-BE7E-311AA36DC41B}"/>
                  </a:ext>
                </a:extLst>
              </p14:cNvPr>
              <p14:cNvContentPartPr/>
              <p14:nvPr/>
            </p14:nvContentPartPr>
            <p14:xfrm>
              <a:off x="9351531" y="3104865"/>
              <a:ext cx="263160" cy="1003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EF8B5BB-19A8-4253-BE7E-311AA36DC41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33891" y="3069225"/>
                <a:ext cx="298800" cy="10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2171AB1-A7AE-40B3-B10A-08F4FAE61F29}"/>
                  </a:ext>
                </a:extLst>
              </p14:cNvPr>
              <p14:cNvContentPartPr/>
              <p14:nvPr/>
            </p14:nvContentPartPr>
            <p14:xfrm>
              <a:off x="9688491" y="3765825"/>
              <a:ext cx="35640" cy="243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2171AB1-A7AE-40B3-B10A-08F4FAE61F2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70851" y="3730185"/>
                <a:ext cx="712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0B551CE-F111-44FF-A0B9-B71E4E587342}"/>
                  </a:ext>
                </a:extLst>
              </p14:cNvPr>
              <p14:cNvContentPartPr/>
              <p14:nvPr/>
            </p14:nvContentPartPr>
            <p14:xfrm>
              <a:off x="8347851" y="4010265"/>
              <a:ext cx="1348200" cy="440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0B551CE-F111-44FF-A0B9-B71E4E58734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330211" y="3974625"/>
                <a:ext cx="13838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1A506C3-7F3D-4857-A500-FBA63B852B3F}"/>
                  </a:ext>
                </a:extLst>
              </p14:cNvPr>
              <p14:cNvContentPartPr/>
              <p14:nvPr/>
            </p14:nvContentPartPr>
            <p14:xfrm>
              <a:off x="8139051" y="4330305"/>
              <a:ext cx="226800" cy="303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1A506C3-7F3D-4857-A500-FBA63B852B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121411" y="4294665"/>
                <a:ext cx="262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F365A53-86A8-4488-BF2F-B126B505259E}"/>
                  </a:ext>
                </a:extLst>
              </p14:cNvPr>
              <p14:cNvContentPartPr/>
              <p14:nvPr/>
            </p14:nvContentPartPr>
            <p14:xfrm>
              <a:off x="8319771" y="4519665"/>
              <a:ext cx="447480" cy="506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F365A53-86A8-4488-BF2F-B126B505259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301771" y="4483665"/>
                <a:ext cx="48312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B44B207-A19A-4C41-AA24-5945BC8EC7EB}"/>
                  </a:ext>
                </a:extLst>
              </p14:cNvPr>
              <p14:cNvContentPartPr/>
              <p14:nvPr/>
            </p14:nvContentPartPr>
            <p14:xfrm>
              <a:off x="9378891" y="3259665"/>
              <a:ext cx="165960" cy="135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B44B207-A19A-4C41-AA24-5945BC8EC7E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361251" y="3223665"/>
                <a:ext cx="2016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FE47C8A-3ACA-4DD3-929D-E34CAB92AD86}"/>
                  </a:ext>
                </a:extLst>
              </p14:cNvPr>
              <p14:cNvContentPartPr/>
              <p14:nvPr/>
            </p14:nvContentPartPr>
            <p14:xfrm>
              <a:off x="9559971" y="3267945"/>
              <a:ext cx="60120" cy="162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FE47C8A-3ACA-4DD3-929D-E34CAB92AD8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542331" y="3232305"/>
                <a:ext cx="957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579F3EA-A53B-4D41-921E-3DFCFB45882C}"/>
                  </a:ext>
                </a:extLst>
              </p14:cNvPr>
              <p14:cNvContentPartPr/>
              <p14:nvPr/>
            </p14:nvContentPartPr>
            <p14:xfrm>
              <a:off x="9632331" y="3666465"/>
              <a:ext cx="79200" cy="261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579F3EA-A53B-4D41-921E-3DFCFB45882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614691" y="3630465"/>
                <a:ext cx="1148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A7A44F7-C7C8-404C-87A0-B9A6B8E5703E}"/>
                  </a:ext>
                </a:extLst>
              </p14:cNvPr>
              <p14:cNvContentPartPr/>
              <p14:nvPr/>
            </p14:nvContentPartPr>
            <p14:xfrm>
              <a:off x="9630891" y="3624705"/>
              <a:ext cx="332280" cy="277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A7A44F7-C7C8-404C-87A0-B9A6B8E5703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613251" y="3588705"/>
                <a:ext cx="3679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3411A56-321C-45C7-9562-F0F30F6148C4}"/>
                  </a:ext>
                </a:extLst>
              </p14:cNvPr>
              <p14:cNvContentPartPr/>
              <p14:nvPr/>
            </p14:nvContentPartPr>
            <p14:xfrm>
              <a:off x="8481051" y="5612265"/>
              <a:ext cx="803160" cy="6343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3411A56-321C-45C7-9562-F0F30F6148C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463411" y="5576625"/>
                <a:ext cx="83880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03BF4BB-DA8E-4879-9630-B24DB4B48879}"/>
                  </a:ext>
                </a:extLst>
              </p14:cNvPr>
              <p14:cNvContentPartPr/>
              <p14:nvPr/>
            </p14:nvContentPartPr>
            <p14:xfrm>
              <a:off x="9550971" y="5585625"/>
              <a:ext cx="244800" cy="401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03BF4BB-DA8E-4879-9630-B24DB4B4887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533331" y="5549985"/>
                <a:ext cx="28044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5CE6184-838C-4EF8-9F98-9194F3137A99}"/>
                  </a:ext>
                </a:extLst>
              </p14:cNvPr>
              <p14:cNvContentPartPr/>
              <p14:nvPr/>
            </p14:nvContentPartPr>
            <p14:xfrm>
              <a:off x="9261171" y="5326425"/>
              <a:ext cx="480600" cy="241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5CE6184-838C-4EF8-9F98-9194F3137A9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43531" y="5290425"/>
                <a:ext cx="5162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18DAC64-618F-41F1-A7EA-E75D6305CE14}"/>
                  </a:ext>
                </a:extLst>
              </p14:cNvPr>
              <p14:cNvContentPartPr/>
              <p14:nvPr/>
            </p14:nvContentPartPr>
            <p14:xfrm>
              <a:off x="9966411" y="5431185"/>
              <a:ext cx="474480" cy="456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18DAC64-618F-41F1-A7EA-E75D6305CE1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948771" y="5395545"/>
                <a:ext cx="510120" cy="528120"/>
              </a:xfrm>
              <a:prstGeom prst="rect">
                <a:avLst/>
              </a:prstGeom>
            </p:spPr>
          </p:pic>
        </mc:Fallback>
      </mc:AlternateContent>
      <p:pic>
        <p:nvPicPr>
          <p:cNvPr id="67" name="Picture 66">
            <a:extLst>
              <a:ext uri="{FF2B5EF4-FFF2-40B4-BE49-F238E27FC236}">
                <a16:creationId xmlns:a16="http://schemas.microsoft.com/office/drawing/2014/main" id="{15ADE2E7-C8B5-4C71-BDF1-F5E90013838C}"/>
              </a:ext>
            </a:extLst>
          </p:cNvPr>
          <p:cNvPicPr>
            <a:picLocks noChangeAspect="1"/>
          </p:cNvPicPr>
          <p:nvPr/>
        </p:nvPicPr>
        <p:blipFill>
          <a:blip r:embed="rId126"/>
          <a:stretch>
            <a:fillRect/>
          </a:stretch>
        </p:blipFill>
        <p:spPr>
          <a:xfrm>
            <a:off x="5301" y="1291950"/>
            <a:ext cx="4490190" cy="51645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B120BFD-1E66-40E6-A333-5192137F55AB}"/>
                  </a:ext>
                </a:extLst>
              </p14:cNvPr>
              <p14:cNvContentPartPr/>
              <p14:nvPr/>
            </p14:nvContentPartPr>
            <p14:xfrm>
              <a:off x="2624931" y="2057265"/>
              <a:ext cx="3071520" cy="9486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B120BFD-1E66-40E6-A333-5192137F55A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607291" y="2021265"/>
                <a:ext cx="3107160" cy="10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B28FA07-51FD-44BF-A0DC-18EEEA31CCEA}"/>
                  </a:ext>
                </a:extLst>
              </p14:cNvPr>
              <p14:cNvContentPartPr/>
              <p14:nvPr/>
            </p14:nvContentPartPr>
            <p14:xfrm>
              <a:off x="2543211" y="2471265"/>
              <a:ext cx="574560" cy="829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B28FA07-51FD-44BF-A0DC-18EEEA31CCE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525211" y="2435265"/>
                <a:ext cx="61020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F0C8DCF-8252-4294-B8AC-AD6B40A4E2B4}"/>
                  </a:ext>
                </a:extLst>
              </p14:cNvPr>
              <p14:cNvContentPartPr/>
              <p14:nvPr/>
            </p14:nvContentPartPr>
            <p14:xfrm>
              <a:off x="1466451" y="4000185"/>
              <a:ext cx="8921160" cy="2368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F0C8DCF-8252-4294-B8AC-AD6B40A4E2B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448811" y="3964545"/>
                <a:ext cx="8956800" cy="24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BE0B859-23AA-4D26-B9E8-86EC1C212DA8}"/>
                  </a:ext>
                </a:extLst>
              </p14:cNvPr>
              <p14:cNvContentPartPr/>
              <p14:nvPr/>
            </p14:nvContentPartPr>
            <p14:xfrm>
              <a:off x="1466451" y="5015385"/>
              <a:ext cx="729000" cy="757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BE0B859-23AA-4D26-B9E8-86EC1C212DA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448811" y="4979385"/>
                <a:ext cx="764640" cy="8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EEEF166-5A18-4DE1-BE04-2BB49C77C501}"/>
                  </a:ext>
                </a:extLst>
              </p14:cNvPr>
              <p14:cNvContentPartPr/>
              <p14:nvPr/>
            </p14:nvContentPartPr>
            <p14:xfrm>
              <a:off x="3005091" y="687105"/>
              <a:ext cx="555840" cy="769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EEEF166-5A18-4DE1-BE04-2BB49C77C50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987451" y="651465"/>
                <a:ext cx="59148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3360B03-1694-4583-A415-625C7DF1AECE}"/>
                  </a:ext>
                </a:extLst>
              </p14:cNvPr>
              <p14:cNvContentPartPr/>
              <p14:nvPr/>
            </p14:nvContentPartPr>
            <p14:xfrm>
              <a:off x="3702771" y="837945"/>
              <a:ext cx="119880" cy="76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3360B03-1694-4583-A415-625C7DF1AEC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684771" y="802305"/>
                <a:ext cx="155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DDC3345-B64E-46C9-8491-0B943E7B1497}"/>
                  </a:ext>
                </a:extLst>
              </p14:cNvPr>
              <p14:cNvContentPartPr/>
              <p14:nvPr/>
            </p14:nvContentPartPr>
            <p14:xfrm>
              <a:off x="3829131" y="515745"/>
              <a:ext cx="461880" cy="453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DDC3345-B64E-46C9-8491-0B943E7B1497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811491" y="479745"/>
                <a:ext cx="49752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04F70A8-0EA7-47D8-A2C7-5B2760EAFDBE}"/>
                  </a:ext>
                </a:extLst>
              </p14:cNvPr>
              <p14:cNvContentPartPr/>
              <p14:nvPr/>
            </p14:nvContentPartPr>
            <p14:xfrm>
              <a:off x="4018131" y="678465"/>
              <a:ext cx="119160" cy="63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04F70A8-0EA7-47D8-A2C7-5B2760EAFDB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000491" y="642825"/>
                <a:ext cx="1548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45DEA55-AF81-4E8E-AB83-135A686605CF}"/>
                  </a:ext>
                </a:extLst>
              </p14:cNvPr>
              <p14:cNvContentPartPr/>
              <p14:nvPr/>
            </p14:nvContentPartPr>
            <p14:xfrm>
              <a:off x="4279851" y="359145"/>
              <a:ext cx="708840" cy="458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45DEA55-AF81-4E8E-AB83-135A686605C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261851" y="323145"/>
                <a:ext cx="74448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7A88C5E-CA37-4A23-9D8F-EEE1BE1F2D3C}"/>
                  </a:ext>
                </a:extLst>
              </p14:cNvPr>
              <p14:cNvContentPartPr/>
              <p14:nvPr/>
            </p14:nvContentPartPr>
            <p14:xfrm>
              <a:off x="4942971" y="287865"/>
              <a:ext cx="593640" cy="315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7A88C5E-CA37-4A23-9D8F-EEE1BE1F2D3C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925331" y="251865"/>
                <a:ext cx="629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0598058-EA12-452D-AB24-A15E735780D8}"/>
                  </a:ext>
                </a:extLst>
              </p14:cNvPr>
              <p14:cNvContentPartPr/>
              <p14:nvPr/>
            </p14:nvContentPartPr>
            <p14:xfrm>
              <a:off x="3765771" y="1466145"/>
              <a:ext cx="188280" cy="101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0598058-EA12-452D-AB24-A15E735780D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748131" y="1430505"/>
                <a:ext cx="2239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3D048D7-932E-47E9-856C-C4D71F3C79D8}"/>
                  </a:ext>
                </a:extLst>
              </p14:cNvPr>
              <p14:cNvContentPartPr/>
              <p14:nvPr/>
            </p14:nvContentPartPr>
            <p14:xfrm>
              <a:off x="3778371" y="1390185"/>
              <a:ext cx="6120" cy="3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3D048D7-932E-47E9-856C-C4D71F3C79D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760731" y="1354545"/>
                <a:ext cx="417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A73E524-B7B2-4691-AC34-87550FB8BD91}"/>
                  </a:ext>
                </a:extLst>
              </p14:cNvPr>
              <p14:cNvContentPartPr/>
              <p14:nvPr/>
            </p14:nvContentPartPr>
            <p14:xfrm>
              <a:off x="4046571" y="1311705"/>
              <a:ext cx="371880" cy="2026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A73E524-B7B2-4691-AC34-87550FB8BD9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028571" y="1275705"/>
                <a:ext cx="4075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F45391C-35B9-4561-AF35-CB3E287FC27D}"/>
                  </a:ext>
                </a:extLst>
              </p14:cNvPr>
              <p14:cNvContentPartPr/>
              <p14:nvPr/>
            </p14:nvContentPartPr>
            <p14:xfrm>
              <a:off x="4599171" y="775305"/>
              <a:ext cx="892800" cy="6217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F45391C-35B9-4561-AF35-CB3E287FC27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581171" y="739665"/>
                <a:ext cx="92844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65081CD-BF28-43F7-AE01-EFAB9B5052C2}"/>
                  </a:ext>
                </a:extLst>
              </p14:cNvPr>
              <p14:cNvContentPartPr/>
              <p14:nvPr/>
            </p14:nvContentPartPr>
            <p14:xfrm>
              <a:off x="4032171" y="1700505"/>
              <a:ext cx="740880" cy="5950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65081CD-BF28-43F7-AE01-EFAB9B5052C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014531" y="1664865"/>
                <a:ext cx="7765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6D4968D-F001-4586-9192-C33FA18E4CFB}"/>
                  </a:ext>
                </a:extLst>
              </p14:cNvPr>
              <p14:cNvContentPartPr/>
              <p14:nvPr/>
            </p14:nvContentPartPr>
            <p14:xfrm>
              <a:off x="4741371" y="1588905"/>
              <a:ext cx="520200" cy="3808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6D4968D-F001-4586-9192-C33FA18E4CF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723731" y="1553265"/>
                <a:ext cx="5558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668FFF0-EAA1-4A30-86C3-FF684619D01B}"/>
                  </a:ext>
                </a:extLst>
              </p14:cNvPr>
              <p14:cNvContentPartPr/>
              <p14:nvPr/>
            </p14:nvContentPartPr>
            <p14:xfrm>
              <a:off x="5250771" y="1420425"/>
              <a:ext cx="273600" cy="324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668FFF0-EAA1-4A30-86C3-FF684619D01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232771" y="1384785"/>
                <a:ext cx="3092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F0DD144-43FD-4797-AF7B-C1AB2C3CC3F5}"/>
                  </a:ext>
                </a:extLst>
              </p14:cNvPr>
              <p14:cNvContentPartPr/>
              <p14:nvPr/>
            </p14:nvContentPartPr>
            <p14:xfrm>
              <a:off x="5630931" y="1484505"/>
              <a:ext cx="96480" cy="84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F0DD144-43FD-4797-AF7B-C1AB2C3CC3F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612931" y="1448505"/>
                <a:ext cx="1321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DF551F3-3A3D-4A6C-95AD-9812D44BD026}"/>
                  </a:ext>
                </a:extLst>
              </p14:cNvPr>
              <p14:cNvContentPartPr/>
              <p14:nvPr/>
            </p14:nvContentPartPr>
            <p14:xfrm>
              <a:off x="5494851" y="1384785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DF551F3-3A3D-4A6C-95AD-9812D44BD026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477211" y="13487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3BFA7C0-0451-4EF6-AB8D-C430CAF12C86}"/>
                  </a:ext>
                </a:extLst>
              </p14:cNvPr>
              <p14:cNvContentPartPr/>
              <p14:nvPr/>
            </p14:nvContentPartPr>
            <p14:xfrm>
              <a:off x="5784291" y="1276425"/>
              <a:ext cx="488160" cy="2833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3BFA7C0-0451-4EF6-AB8D-C430CAF12C86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766651" y="1240425"/>
                <a:ext cx="5238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7D0D4D4-7F81-4EF9-8412-9A8415EE2F2D}"/>
                  </a:ext>
                </a:extLst>
              </p14:cNvPr>
              <p14:cNvContentPartPr/>
              <p14:nvPr/>
            </p14:nvContentPartPr>
            <p14:xfrm>
              <a:off x="6327171" y="830025"/>
              <a:ext cx="838800" cy="6224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7D0D4D4-7F81-4EF9-8412-9A8415EE2F2D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309171" y="794385"/>
                <a:ext cx="874440" cy="6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19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348B9C-BB85-450F-A307-47AD3A1AA930}"/>
                  </a:ext>
                </a:extLst>
              </p14:cNvPr>
              <p14:cNvContentPartPr/>
              <p14:nvPr/>
            </p14:nvContentPartPr>
            <p14:xfrm>
              <a:off x="1783251" y="1238985"/>
              <a:ext cx="353880" cy="959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348B9C-BB85-450F-A307-47AD3A1AA9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5611" y="1203345"/>
                <a:ext cx="389520" cy="10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F8DDF9-75C9-4835-8FD0-24EFCF254E77}"/>
                  </a:ext>
                </a:extLst>
              </p14:cNvPr>
              <p14:cNvContentPartPr/>
              <p14:nvPr/>
            </p14:nvContentPartPr>
            <p14:xfrm>
              <a:off x="4562451" y="1067985"/>
              <a:ext cx="768240" cy="50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F8DDF9-75C9-4835-8FD0-24EFCF254E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4811" y="1032345"/>
                <a:ext cx="80388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1FA001-E7DB-4A30-AAF5-C014E7FCC6A5}"/>
                  </a:ext>
                </a:extLst>
              </p14:cNvPr>
              <p14:cNvContentPartPr/>
              <p14:nvPr/>
            </p14:nvContentPartPr>
            <p14:xfrm>
              <a:off x="3364731" y="2143305"/>
              <a:ext cx="388440" cy="975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1FA001-E7DB-4A30-AAF5-C014E7FCC6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731" y="2107665"/>
                <a:ext cx="424080" cy="10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78941F-CED4-4CB3-AA79-46A4C20B9FBE}"/>
                  </a:ext>
                </a:extLst>
              </p14:cNvPr>
              <p14:cNvContentPartPr/>
              <p14:nvPr/>
            </p14:nvContentPartPr>
            <p14:xfrm>
              <a:off x="3774771" y="3854385"/>
              <a:ext cx="440640" cy="402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78941F-CED4-4CB3-AA79-46A4C20B9F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7131" y="3818385"/>
                <a:ext cx="47628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8A3494E-9C20-4C23-90C3-FCEC1934D15A}"/>
                  </a:ext>
                </a:extLst>
              </p14:cNvPr>
              <p14:cNvContentPartPr/>
              <p14:nvPr/>
            </p14:nvContentPartPr>
            <p14:xfrm>
              <a:off x="4062771" y="4782105"/>
              <a:ext cx="257400" cy="732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8A3494E-9C20-4C23-90C3-FCEC1934D1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45131" y="4746465"/>
                <a:ext cx="293040" cy="80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14F2CA9-8A55-4CE0-BB70-E116E07EEE0B}"/>
                  </a:ext>
                </a:extLst>
              </p14:cNvPr>
              <p14:cNvContentPartPr/>
              <p14:nvPr/>
            </p14:nvContentPartPr>
            <p14:xfrm>
              <a:off x="2206251" y="1007865"/>
              <a:ext cx="356400" cy="96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14F2CA9-8A55-4CE0-BB70-E116E07EEE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88611" y="972225"/>
                <a:ext cx="3920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F5A3F6C-1EC7-4E48-86F6-33A3551E8E7A}"/>
                  </a:ext>
                </a:extLst>
              </p14:cNvPr>
              <p14:cNvContentPartPr/>
              <p14:nvPr/>
            </p14:nvContentPartPr>
            <p14:xfrm>
              <a:off x="2335491" y="841905"/>
              <a:ext cx="144720" cy="325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F5A3F6C-1EC7-4E48-86F6-33A3551E8E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17851" y="805905"/>
                <a:ext cx="1803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BFD126A-3F55-4604-8E4C-25C4F6624888}"/>
                  </a:ext>
                </a:extLst>
              </p14:cNvPr>
              <p14:cNvContentPartPr/>
              <p14:nvPr/>
            </p14:nvContentPartPr>
            <p14:xfrm>
              <a:off x="5242491" y="966105"/>
              <a:ext cx="309960" cy="66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BFD126A-3F55-4604-8E4C-25C4F66248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24491" y="930105"/>
                <a:ext cx="3456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FF93FC-094F-41B8-AD1D-052BBDDB5145}"/>
                  </a:ext>
                </a:extLst>
              </p14:cNvPr>
              <p14:cNvContentPartPr/>
              <p14:nvPr/>
            </p14:nvContentPartPr>
            <p14:xfrm>
              <a:off x="5341131" y="877905"/>
              <a:ext cx="214920" cy="324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FF93FC-094F-41B8-AD1D-052BBDDB51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23491" y="842265"/>
                <a:ext cx="2505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8EFF79C-5CD0-4FEF-9774-F9BB05A404A6}"/>
                  </a:ext>
                </a:extLst>
              </p14:cNvPr>
              <p14:cNvContentPartPr/>
              <p14:nvPr/>
            </p14:nvContentPartPr>
            <p14:xfrm>
              <a:off x="4191291" y="3553425"/>
              <a:ext cx="331200" cy="85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8EFF79C-5CD0-4FEF-9774-F9BB05A404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73291" y="3517785"/>
                <a:ext cx="3668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6200FE8-C135-4C25-879C-A40BA7EBC53E}"/>
                  </a:ext>
                </a:extLst>
              </p14:cNvPr>
              <p14:cNvContentPartPr/>
              <p14:nvPr/>
            </p14:nvContentPartPr>
            <p14:xfrm>
              <a:off x="4481091" y="4668345"/>
              <a:ext cx="338760" cy="121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6200FE8-C135-4C25-879C-A40BA7EBC53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63091" y="4632345"/>
                <a:ext cx="3744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065A8E-C392-4349-8A2E-1951DF75AE89}"/>
                  </a:ext>
                </a:extLst>
              </p14:cNvPr>
              <p14:cNvContentPartPr/>
              <p14:nvPr/>
            </p14:nvContentPartPr>
            <p14:xfrm>
              <a:off x="4617531" y="4562505"/>
              <a:ext cx="87120" cy="27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065A8E-C392-4349-8A2E-1951DF75AE8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99531" y="4526865"/>
                <a:ext cx="12276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8778A50-D3F3-464D-B959-6F3A8E37CE3F}"/>
                  </a:ext>
                </a:extLst>
              </p14:cNvPr>
              <p14:cNvContentPartPr/>
              <p14:nvPr/>
            </p14:nvContentPartPr>
            <p14:xfrm>
              <a:off x="1402731" y="850545"/>
              <a:ext cx="371520" cy="1386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8778A50-D3F3-464D-B959-6F3A8E37CE3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85091" y="814905"/>
                <a:ext cx="407160" cy="14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3DE3611-E2C4-41A3-A03A-9E42EFDFABBC}"/>
                  </a:ext>
                </a:extLst>
              </p14:cNvPr>
              <p14:cNvContentPartPr/>
              <p14:nvPr/>
            </p14:nvContentPartPr>
            <p14:xfrm>
              <a:off x="1412091" y="487665"/>
              <a:ext cx="1649880" cy="1694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3DE3611-E2C4-41A3-A03A-9E42EFDFABB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94091" y="452025"/>
                <a:ext cx="1685520" cy="176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F40C687-C0B0-4FC8-A03A-2145C09C00DE}"/>
                  </a:ext>
                </a:extLst>
              </p14:cNvPr>
              <p14:cNvContentPartPr/>
              <p14:nvPr/>
            </p14:nvContentPartPr>
            <p14:xfrm>
              <a:off x="3784131" y="479385"/>
              <a:ext cx="676080" cy="1179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F40C687-C0B0-4FC8-A03A-2145C09C00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66131" y="443385"/>
                <a:ext cx="711720" cy="12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9AFE79-97A4-4EF8-BEF8-EBC62F308442}"/>
                  </a:ext>
                </a:extLst>
              </p14:cNvPr>
              <p14:cNvContentPartPr/>
              <p14:nvPr/>
            </p14:nvContentPartPr>
            <p14:xfrm>
              <a:off x="3756771" y="216225"/>
              <a:ext cx="2436480" cy="1522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9AFE79-97A4-4EF8-BEF8-EBC62F3084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8771" y="180225"/>
                <a:ext cx="2472120" cy="15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0B24329-556D-443C-8213-A6B7FB32EEFE}"/>
                  </a:ext>
                </a:extLst>
              </p14:cNvPr>
              <p14:cNvContentPartPr/>
              <p14:nvPr/>
            </p14:nvContentPartPr>
            <p14:xfrm>
              <a:off x="2444571" y="5185665"/>
              <a:ext cx="3565080" cy="831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0B24329-556D-443C-8213-A6B7FB32EEF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26571" y="5150025"/>
                <a:ext cx="360072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ABCB652-31B1-48A4-AA13-2232C4EA08E5}"/>
                  </a:ext>
                </a:extLst>
              </p14:cNvPr>
              <p14:cNvContentPartPr/>
              <p14:nvPr/>
            </p14:nvContentPartPr>
            <p14:xfrm>
              <a:off x="4236651" y="5627025"/>
              <a:ext cx="708840" cy="1036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ABCB652-31B1-48A4-AA13-2232C4EA08E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19011" y="5591385"/>
                <a:ext cx="744480" cy="11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3AA839B-31DB-46D3-A504-E0C6789CDEE2}"/>
                  </a:ext>
                </a:extLst>
              </p14:cNvPr>
              <p14:cNvContentPartPr/>
              <p14:nvPr/>
            </p14:nvContentPartPr>
            <p14:xfrm>
              <a:off x="5315571" y="6198705"/>
              <a:ext cx="486000" cy="366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3AA839B-31DB-46D3-A504-E0C6789CDEE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97931" y="6162705"/>
                <a:ext cx="5216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1ED8BE2-A055-47DB-9EC9-60E89500D35C}"/>
                  </a:ext>
                </a:extLst>
              </p14:cNvPr>
              <p14:cNvContentPartPr/>
              <p14:nvPr/>
            </p14:nvContentPartPr>
            <p14:xfrm>
              <a:off x="5513211" y="6300585"/>
              <a:ext cx="108360" cy="118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1ED8BE2-A055-47DB-9EC9-60E89500D35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95211" y="6264945"/>
                <a:ext cx="144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840BCEE-F456-4A73-ACFE-475AE884282D}"/>
                  </a:ext>
                </a:extLst>
              </p14:cNvPr>
              <p14:cNvContentPartPr/>
              <p14:nvPr/>
            </p14:nvContentPartPr>
            <p14:xfrm>
              <a:off x="633411" y="83385"/>
              <a:ext cx="4941720" cy="1003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840BCEE-F456-4A73-ACFE-475AE884282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411" y="47385"/>
                <a:ext cx="4977360" cy="10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F807F42-E817-4A13-B13E-DA5EB0C001ED}"/>
                  </a:ext>
                </a:extLst>
              </p14:cNvPr>
              <p14:cNvContentPartPr/>
              <p14:nvPr/>
            </p14:nvContentPartPr>
            <p14:xfrm>
              <a:off x="1620891" y="389745"/>
              <a:ext cx="198360" cy="318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F807F42-E817-4A13-B13E-DA5EB0C001E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02891" y="353745"/>
                <a:ext cx="2340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238AD61-B72F-4FD6-BB2B-4338B6C4B281}"/>
                  </a:ext>
                </a:extLst>
              </p14:cNvPr>
              <p14:cNvContentPartPr/>
              <p14:nvPr/>
            </p14:nvContentPartPr>
            <p14:xfrm>
              <a:off x="1546731" y="275985"/>
              <a:ext cx="80280" cy="51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238AD61-B72F-4FD6-BB2B-4338B6C4B28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28731" y="239985"/>
                <a:ext cx="115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E9B9626-73DF-4FA8-885C-AF0F5F625AFB}"/>
                  </a:ext>
                </a:extLst>
              </p14:cNvPr>
              <p14:cNvContentPartPr/>
              <p14:nvPr/>
            </p14:nvContentPartPr>
            <p14:xfrm>
              <a:off x="532251" y="87345"/>
              <a:ext cx="553680" cy="46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E9B9626-73DF-4FA8-885C-AF0F5F625A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4251" y="51705"/>
                <a:ext cx="5893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DBCABF0-4332-499A-82EF-91DBFEB4E884}"/>
                  </a:ext>
                </a:extLst>
              </p14:cNvPr>
              <p14:cNvContentPartPr/>
              <p14:nvPr/>
            </p14:nvContentPartPr>
            <p14:xfrm>
              <a:off x="4049451" y="84465"/>
              <a:ext cx="486360" cy="259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DBCABF0-4332-499A-82EF-91DBFEB4E88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31451" y="48825"/>
                <a:ext cx="5220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5F6736-28F9-433D-BAAD-F453A3F1BDD0}"/>
                  </a:ext>
                </a:extLst>
              </p14:cNvPr>
              <p14:cNvContentPartPr/>
              <p14:nvPr/>
            </p14:nvContentPartPr>
            <p14:xfrm>
              <a:off x="3979251" y="1665"/>
              <a:ext cx="74880" cy="35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5F6736-28F9-433D-BAAD-F453A3F1BD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61251" y="-33975"/>
                <a:ext cx="1105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6007001-44F4-4E72-9A90-83D4C10F239C}"/>
                  </a:ext>
                </a:extLst>
              </p14:cNvPr>
              <p14:cNvContentPartPr/>
              <p14:nvPr/>
            </p14:nvContentPartPr>
            <p14:xfrm>
              <a:off x="3215691" y="35704"/>
              <a:ext cx="281520" cy="219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6007001-44F4-4E72-9A90-83D4C10F239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197691" y="64"/>
                <a:ext cx="3171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EFD695D-4767-4CAB-8185-26E6769739E4}"/>
                  </a:ext>
                </a:extLst>
              </p14:cNvPr>
              <p14:cNvContentPartPr/>
              <p14:nvPr/>
            </p14:nvContentPartPr>
            <p14:xfrm>
              <a:off x="5368491" y="-14696"/>
              <a:ext cx="2375640" cy="5290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EFD695D-4767-4CAB-8185-26E6769739E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50491" y="-50336"/>
                <a:ext cx="2411280" cy="53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DC1C52E-6FEA-494E-B491-7663292DC483}"/>
                  </a:ext>
                </a:extLst>
              </p14:cNvPr>
              <p14:cNvContentPartPr/>
              <p14:nvPr/>
            </p14:nvContentPartPr>
            <p14:xfrm>
              <a:off x="533691" y="1077184"/>
              <a:ext cx="2181960" cy="4801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DC1C52E-6FEA-494E-B491-7663292DC48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6051" y="1041184"/>
                <a:ext cx="2217600" cy="48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FFE9F95-90DD-4040-A6ED-EFE7AB979AE9}"/>
                  </a:ext>
                </a:extLst>
              </p14:cNvPr>
              <p14:cNvContentPartPr/>
              <p14:nvPr/>
            </p14:nvContentPartPr>
            <p14:xfrm>
              <a:off x="1582371" y="1476424"/>
              <a:ext cx="4070160" cy="1137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FFE9F95-90DD-4040-A6ED-EFE7AB979AE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64731" y="1440784"/>
                <a:ext cx="4105800" cy="12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4CCB080-4565-4289-B84D-D82DA8CB5ED2}"/>
                  </a:ext>
                </a:extLst>
              </p14:cNvPr>
              <p14:cNvContentPartPr/>
              <p14:nvPr/>
            </p14:nvContentPartPr>
            <p14:xfrm>
              <a:off x="1975851" y="1873504"/>
              <a:ext cx="4696560" cy="1900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4CCB080-4565-4289-B84D-D82DA8CB5ED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57851" y="1837864"/>
                <a:ext cx="4732200" cy="19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ADEF31B-972C-4ECE-AB58-4B583A2B42CD}"/>
                  </a:ext>
                </a:extLst>
              </p14:cNvPr>
              <p14:cNvContentPartPr/>
              <p14:nvPr/>
            </p14:nvContentPartPr>
            <p14:xfrm>
              <a:off x="2425851" y="2890504"/>
              <a:ext cx="4927680" cy="1971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ADEF31B-972C-4ECE-AB58-4B583A2B42C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08211" y="2854864"/>
                <a:ext cx="4963320" cy="20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7AB620EE-FEE1-4F9F-BF2B-5C5143C7FB01}"/>
              </a:ext>
            </a:extLst>
          </p:cNvPr>
          <p:cNvGrpSpPr/>
          <p:nvPr/>
        </p:nvGrpSpPr>
        <p:grpSpPr>
          <a:xfrm>
            <a:off x="7550091" y="149824"/>
            <a:ext cx="3871440" cy="855360"/>
            <a:chOff x="7550091" y="149824"/>
            <a:chExt cx="3871440" cy="85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04C063E-40CE-4D24-B915-8CB064406793}"/>
                    </a:ext>
                  </a:extLst>
                </p14:cNvPr>
                <p14:cNvContentPartPr/>
                <p14:nvPr/>
              </p14:nvContentPartPr>
              <p14:xfrm>
                <a:off x="7550091" y="444664"/>
                <a:ext cx="303840" cy="560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04C063E-40CE-4D24-B915-8CB0644067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32451" y="427024"/>
                  <a:ext cx="33948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FC3A23C-E2A7-4AF1-9069-4968042A9307}"/>
                    </a:ext>
                  </a:extLst>
                </p14:cNvPr>
                <p14:cNvContentPartPr/>
                <p14:nvPr/>
              </p14:nvContentPartPr>
              <p14:xfrm>
                <a:off x="8006211" y="497944"/>
                <a:ext cx="346680" cy="352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FC3A23C-E2A7-4AF1-9069-4968042A93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88211" y="479944"/>
                  <a:ext cx="3823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8BB193C-E93F-48CD-98B8-08E6D47F7117}"/>
                    </a:ext>
                  </a:extLst>
                </p14:cNvPr>
                <p14:cNvContentPartPr/>
                <p14:nvPr/>
              </p14:nvContentPartPr>
              <p14:xfrm>
                <a:off x="8410131" y="235144"/>
                <a:ext cx="223560" cy="450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8BB193C-E93F-48CD-98B8-08E6D47F71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92131" y="217144"/>
                  <a:ext cx="2592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C5C11D3-1863-4E67-A5B9-4E3F14242BC8}"/>
                    </a:ext>
                  </a:extLst>
                </p14:cNvPr>
                <p14:cNvContentPartPr/>
                <p14:nvPr/>
              </p14:nvContentPartPr>
              <p14:xfrm>
                <a:off x="8709291" y="225784"/>
                <a:ext cx="277200" cy="288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C5C11D3-1863-4E67-A5B9-4E3F14242B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91651" y="208144"/>
                  <a:ext cx="312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AA851E-F4A3-4A6D-A426-26B0A54FAA8D}"/>
                    </a:ext>
                  </a:extLst>
                </p14:cNvPr>
                <p14:cNvContentPartPr/>
                <p14:nvPr/>
              </p14:nvContentPartPr>
              <p14:xfrm>
                <a:off x="9283131" y="205624"/>
                <a:ext cx="557640" cy="541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AA851E-F4A3-4A6D-A426-26B0A54FAA8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65131" y="187984"/>
                  <a:ext cx="59328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A60089-27B2-48C6-B926-F275F341C5F3}"/>
                    </a:ext>
                  </a:extLst>
                </p14:cNvPr>
                <p14:cNvContentPartPr/>
                <p14:nvPr/>
              </p14:nvContentPartPr>
              <p14:xfrm>
                <a:off x="9921051" y="260704"/>
                <a:ext cx="391320" cy="255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A60089-27B2-48C6-B926-F275F341C5F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03051" y="242704"/>
                  <a:ext cx="4269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752DC5-F401-4CCB-9828-EAE764AA7DE4}"/>
                    </a:ext>
                  </a:extLst>
                </p14:cNvPr>
                <p14:cNvContentPartPr/>
                <p14:nvPr/>
              </p14:nvContentPartPr>
              <p14:xfrm>
                <a:off x="10302651" y="210304"/>
                <a:ext cx="282600" cy="233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752DC5-F401-4CCB-9828-EAE764AA7DE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84651" y="192664"/>
                  <a:ext cx="3182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CACC78-0EC3-4ECC-B075-2A7646A78DDF}"/>
                    </a:ext>
                  </a:extLst>
                </p14:cNvPr>
                <p14:cNvContentPartPr/>
                <p14:nvPr/>
              </p14:nvContentPartPr>
              <p14:xfrm>
                <a:off x="10628451" y="289504"/>
                <a:ext cx="99000" cy="59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CACC78-0EC3-4ECC-B075-2A7646A78DD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10451" y="271504"/>
                  <a:ext cx="134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02A2605-D278-485C-8BD9-4571F80FB6F0}"/>
                    </a:ext>
                  </a:extLst>
                </p14:cNvPr>
                <p14:cNvContentPartPr/>
                <p14:nvPr/>
              </p14:nvContentPartPr>
              <p14:xfrm>
                <a:off x="10538091" y="149824"/>
                <a:ext cx="360" cy="3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02A2605-D278-485C-8BD9-4571F80FB6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20091" y="132184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967ACDE-1640-4582-8552-46DEB6CC83FC}"/>
                    </a:ext>
                  </a:extLst>
                </p14:cNvPr>
                <p14:cNvContentPartPr/>
                <p14:nvPr/>
              </p14:nvContentPartPr>
              <p14:xfrm>
                <a:off x="10890171" y="234784"/>
                <a:ext cx="282960" cy="172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967ACDE-1640-4582-8552-46DEB6CC83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72171" y="217144"/>
                  <a:ext cx="318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B0CEA1F-E442-4E0C-A976-38E56B59F096}"/>
                    </a:ext>
                  </a:extLst>
                </p14:cNvPr>
                <p14:cNvContentPartPr/>
                <p14:nvPr/>
              </p14:nvContentPartPr>
              <p14:xfrm>
                <a:off x="11178171" y="161704"/>
                <a:ext cx="243360" cy="202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B0CEA1F-E442-4E0C-A976-38E56B59F09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160531" y="143704"/>
                  <a:ext cx="27900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81E68-EC42-4156-B177-E19D1703F306}"/>
              </a:ext>
            </a:extLst>
          </p:cNvPr>
          <p:cNvGrpSpPr/>
          <p:nvPr/>
        </p:nvGrpSpPr>
        <p:grpSpPr>
          <a:xfrm>
            <a:off x="7630731" y="1092304"/>
            <a:ext cx="2666160" cy="1751040"/>
            <a:chOff x="7630731" y="1092304"/>
            <a:chExt cx="2666160" cy="175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B65CD96-C046-43FA-A813-35CED333C345}"/>
                    </a:ext>
                  </a:extLst>
                </p14:cNvPr>
                <p14:cNvContentPartPr/>
                <p14:nvPr/>
              </p14:nvContentPartPr>
              <p14:xfrm>
                <a:off x="7630731" y="1661824"/>
                <a:ext cx="520560" cy="470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B65CD96-C046-43FA-A813-35CED333C34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13091" y="1643824"/>
                  <a:ext cx="5562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648C411-526A-4807-86F1-CD52827477F8}"/>
                    </a:ext>
                  </a:extLst>
                </p14:cNvPr>
                <p14:cNvContentPartPr/>
                <p14:nvPr/>
              </p14:nvContentPartPr>
              <p14:xfrm>
                <a:off x="7758531" y="1805824"/>
                <a:ext cx="218160" cy="104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648C411-526A-4807-86F1-CD52827477F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40531" y="1787824"/>
                  <a:ext cx="253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5E4F582-8207-4FA6-9E00-E2BC66DFE642}"/>
                    </a:ext>
                  </a:extLst>
                </p14:cNvPr>
                <p14:cNvContentPartPr/>
                <p14:nvPr/>
              </p14:nvContentPartPr>
              <p14:xfrm>
                <a:off x="8283771" y="1605664"/>
                <a:ext cx="476280" cy="105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5E4F582-8207-4FA6-9E00-E2BC66DFE6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65771" y="1587664"/>
                  <a:ext cx="511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9FB3784-ADB3-48AF-9548-FEB3CF157867}"/>
                    </a:ext>
                  </a:extLst>
                </p14:cNvPr>
                <p14:cNvContentPartPr/>
                <p14:nvPr/>
              </p14:nvContentPartPr>
              <p14:xfrm>
                <a:off x="8564211" y="1528264"/>
                <a:ext cx="364320" cy="333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9FB3784-ADB3-48AF-9548-FEB3CF15786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46571" y="1510624"/>
                  <a:ext cx="3999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B23EFE3-D3F3-414C-8BD7-F4AB6E68F011}"/>
                    </a:ext>
                  </a:extLst>
                </p14:cNvPr>
                <p14:cNvContentPartPr/>
                <p14:nvPr/>
              </p14:nvContentPartPr>
              <p14:xfrm>
                <a:off x="9261171" y="1239904"/>
                <a:ext cx="172800" cy="492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B23EFE3-D3F3-414C-8BD7-F4AB6E68F01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43531" y="1221904"/>
                  <a:ext cx="20844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13A2751-C7A8-4B73-A95E-7646608780D2}"/>
                    </a:ext>
                  </a:extLst>
                </p14:cNvPr>
                <p14:cNvContentPartPr/>
                <p14:nvPr/>
              </p14:nvContentPartPr>
              <p14:xfrm>
                <a:off x="9243171" y="1092304"/>
                <a:ext cx="334800" cy="271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13A2751-C7A8-4B73-A95E-7646608780D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25171" y="1074304"/>
                  <a:ext cx="3704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B5BDD26-CE4F-4467-A66C-70F644458A90}"/>
                    </a:ext>
                  </a:extLst>
                </p14:cNvPr>
                <p14:cNvContentPartPr/>
                <p14:nvPr/>
              </p14:nvContentPartPr>
              <p14:xfrm>
                <a:off x="8247051" y="2534824"/>
                <a:ext cx="521280" cy="308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B5BDD26-CE4F-4467-A66C-70F644458A9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29411" y="2516824"/>
                  <a:ext cx="5569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2C7E8E4-F7B1-4E93-8905-0E1505B3AC59}"/>
                    </a:ext>
                  </a:extLst>
                </p14:cNvPr>
                <p14:cNvContentPartPr/>
                <p14:nvPr/>
              </p14:nvContentPartPr>
              <p14:xfrm>
                <a:off x="8917371" y="2135224"/>
                <a:ext cx="780840" cy="381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2C7E8E4-F7B1-4E93-8905-0E1505B3AC5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99731" y="2117584"/>
                  <a:ext cx="8164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3230AD6-49E9-47EA-9F54-42CD76CA2913}"/>
                    </a:ext>
                  </a:extLst>
                </p14:cNvPr>
                <p14:cNvContentPartPr/>
                <p14:nvPr/>
              </p14:nvContentPartPr>
              <p14:xfrm>
                <a:off x="9297531" y="2110384"/>
                <a:ext cx="354600" cy="249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3230AD6-49E9-47EA-9F54-42CD76CA291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79891" y="2092384"/>
                  <a:ext cx="3902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AE88184-69BA-4533-81C2-6649F19E00D7}"/>
                    </a:ext>
                  </a:extLst>
                </p14:cNvPr>
                <p14:cNvContentPartPr/>
                <p14:nvPr/>
              </p14:nvContentPartPr>
              <p14:xfrm>
                <a:off x="9858771" y="1825264"/>
                <a:ext cx="438120" cy="362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AE88184-69BA-4533-81C2-6649F19E00D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40771" y="1807624"/>
                  <a:ext cx="47376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8230A2-F5CF-48B4-8C97-0D434BCF969A}"/>
              </a:ext>
            </a:extLst>
          </p:cNvPr>
          <p:cNvGrpSpPr/>
          <p:nvPr/>
        </p:nvGrpSpPr>
        <p:grpSpPr>
          <a:xfrm>
            <a:off x="9849771" y="832744"/>
            <a:ext cx="243720" cy="157320"/>
            <a:chOff x="9849771" y="832744"/>
            <a:chExt cx="243720" cy="15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4494074-C8B4-4FB2-9E62-ECF96881B157}"/>
                    </a:ext>
                  </a:extLst>
                </p14:cNvPr>
                <p14:cNvContentPartPr/>
                <p14:nvPr/>
              </p14:nvContentPartPr>
              <p14:xfrm>
                <a:off x="9849771" y="855784"/>
                <a:ext cx="235800" cy="104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4494074-C8B4-4FB2-9E62-ECF96881B15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32131" y="837784"/>
                  <a:ext cx="271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22AF8DF-3C38-48C2-A0CD-46E4B573511D}"/>
                    </a:ext>
                  </a:extLst>
                </p14:cNvPr>
                <p14:cNvContentPartPr/>
                <p14:nvPr/>
              </p14:nvContentPartPr>
              <p14:xfrm>
                <a:off x="9913131" y="832744"/>
                <a:ext cx="180360" cy="157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22AF8DF-3C38-48C2-A0CD-46E4B573511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95491" y="814744"/>
                  <a:ext cx="21600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5A97007-F05A-4C9E-B511-6C43DF638CB8}"/>
              </a:ext>
            </a:extLst>
          </p:cNvPr>
          <p:cNvGrpSpPr/>
          <p:nvPr/>
        </p:nvGrpSpPr>
        <p:grpSpPr>
          <a:xfrm>
            <a:off x="10030851" y="1327024"/>
            <a:ext cx="517680" cy="257400"/>
            <a:chOff x="10030851" y="1327024"/>
            <a:chExt cx="51768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468C5A6-AD1C-4B77-AD6A-5FC88D687B92}"/>
                    </a:ext>
                  </a:extLst>
                </p14:cNvPr>
                <p14:cNvContentPartPr/>
                <p14:nvPr/>
              </p14:nvContentPartPr>
              <p14:xfrm>
                <a:off x="10030851" y="1327024"/>
                <a:ext cx="517680" cy="257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468C5A6-AD1C-4B77-AD6A-5FC88D687B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13211" y="1309024"/>
                  <a:ext cx="5533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9BFB792-103D-4DEB-8D42-4F30CBA30946}"/>
                    </a:ext>
                  </a:extLst>
                </p14:cNvPr>
                <p14:cNvContentPartPr/>
                <p14:nvPr/>
              </p14:nvContentPartPr>
              <p14:xfrm>
                <a:off x="10248291" y="1330624"/>
                <a:ext cx="83160" cy="216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9BFB792-103D-4DEB-8D42-4F30CBA3094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30291" y="1312624"/>
                  <a:ext cx="11880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EAA6CA4-12E7-493B-A9D5-B4271EDFCEAF}"/>
                  </a:ext>
                </a:extLst>
              </p14:cNvPr>
              <p14:cNvContentPartPr/>
              <p14:nvPr/>
            </p14:nvContentPartPr>
            <p14:xfrm>
              <a:off x="8117091" y="5141944"/>
              <a:ext cx="39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EAA6CA4-12E7-493B-A9D5-B4271EDFCEA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099091" y="5124304"/>
                <a:ext cx="39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279FD68B-AC47-4A47-B555-8CF0B603B493}"/>
              </a:ext>
            </a:extLst>
          </p:cNvPr>
          <p:cNvGrpSpPr/>
          <p:nvPr/>
        </p:nvGrpSpPr>
        <p:grpSpPr>
          <a:xfrm>
            <a:off x="9993411" y="2348344"/>
            <a:ext cx="1008720" cy="723600"/>
            <a:chOff x="9993411" y="2348344"/>
            <a:chExt cx="1008720" cy="72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371E87-E9D2-4232-BB97-C0756233692A}"/>
                    </a:ext>
                  </a:extLst>
                </p14:cNvPr>
                <p14:cNvContentPartPr/>
                <p14:nvPr/>
              </p14:nvContentPartPr>
              <p14:xfrm>
                <a:off x="9993411" y="2702944"/>
                <a:ext cx="367920" cy="369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371E87-E9D2-4232-BB97-C0756233692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75771" y="2685304"/>
                  <a:ext cx="4035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E84166-A42E-4CB1-9111-1591821EC46C}"/>
                    </a:ext>
                  </a:extLst>
                </p14:cNvPr>
                <p14:cNvContentPartPr/>
                <p14:nvPr/>
              </p14:nvContentPartPr>
              <p14:xfrm>
                <a:off x="10491291" y="2348344"/>
                <a:ext cx="510840" cy="468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E84166-A42E-4CB1-9111-1591821EC46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473291" y="2330704"/>
                  <a:ext cx="546480" cy="50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E222BBC-236F-4A5C-AE33-5EA6AAF0A39C}"/>
                  </a:ext>
                </a:extLst>
              </p14:cNvPr>
              <p14:cNvContentPartPr/>
              <p14:nvPr/>
            </p14:nvContentPartPr>
            <p14:xfrm>
              <a:off x="9252531" y="3874024"/>
              <a:ext cx="869400" cy="606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E222BBC-236F-4A5C-AE33-5EA6AAF0A39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34531" y="3856384"/>
                <a:ext cx="905040" cy="64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0D1F75F-6840-47AE-A743-0935BB4AF642}"/>
              </a:ext>
            </a:extLst>
          </p:cNvPr>
          <p:cNvGrpSpPr/>
          <p:nvPr/>
        </p:nvGrpSpPr>
        <p:grpSpPr>
          <a:xfrm>
            <a:off x="8166051" y="3275344"/>
            <a:ext cx="3736440" cy="3084480"/>
            <a:chOff x="8166051" y="3275344"/>
            <a:chExt cx="3736440" cy="30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BFA2A1E-A950-4279-9BA2-19EB77CD8FC7}"/>
                    </a:ext>
                  </a:extLst>
                </p14:cNvPr>
                <p14:cNvContentPartPr/>
                <p14:nvPr/>
              </p14:nvContentPartPr>
              <p14:xfrm>
                <a:off x="8243811" y="3551104"/>
                <a:ext cx="392760" cy="380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BFA2A1E-A950-4279-9BA2-19EB77CD8F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25811" y="3533464"/>
                  <a:ext cx="4284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7E048E7-F5DE-4B67-BD06-C6CD096C8101}"/>
                    </a:ext>
                  </a:extLst>
                </p14:cNvPr>
                <p14:cNvContentPartPr/>
                <p14:nvPr/>
              </p14:nvContentPartPr>
              <p14:xfrm>
                <a:off x="8166051" y="3714904"/>
                <a:ext cx="266040" cy="123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7E048E7-F5DE-4B67-BD06-C6CD096C810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48051" y="3697264"/>
                  <a:ext cx="301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5CC8022-1D5F-4995-9498-FCD2D216029C}"/>
                    </a:ext>
                  </a:extLst>
                </p14:cNvPr>
                <p14:cNvContentPartPr/>
                <p14:nvPr/>
              </p14:nvContentPartPr>
              <p14:xfrm>
                <a:off x="8611011" y="3417184"/>
                <a:ext cx="404640" cy="330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5CC8022-1D5F-4995-9498-FCD2D216029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93371" y="3399184"/>
                  <a:ext cx="4402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48C9DF-DB8A-4CFD-881F-41E072812AA7}"/>
                    </a:ext>
                  </a:extLst>
                </p14:cNvPr>
                <p14:cNvContentPartPr/>
                <p14:nvPr/>
              </p14:nvContentPartPr>
              <p14:xfrm>
                <a:off x="8806131" y="3304144"/>
                <a:ext cx="353880" cy="317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48C9DF-DB8A-4CFD-881F-41E072812AA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88491" y="3286504"/>
                  <a:ext cx="3895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23EE83F-18B9-4649-944B-A7D7F1300A17}"/>
                    </a:ext>
                  </a:extLst>
                </p14:cNvPr>
                <p14:cNvContentPartPr/>
                <p14:nvPr/>
              </p14:nvContentPartPr>
              <p14:xfrm>
                <a:off x="9198171" y="3275344"/>
                <a:ext cx="425880" cy="226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23EE83F-18B9-4649-944B-A7D7F1300A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80171" y="3257704"/>
                  <a:ext cx="461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CE2512-7504-42D2-8FF2-38A41AE9652D}"/>
                    </a:ext>
                  </a:extLst>
                </p14:cNvPr>
                <p14:cNvContentPartPr/>
                <p14:nvPr/>
              </p14:nvContentPartPr>
              <p14:xfrm>
                <a:off x="8546211" y="4850344"/>
                <a:ext cx="401760" cy="228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CE2512-7504-42D2-8FF2-38A41AE9652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28211" y="4832704"/>
                  <a:ext cx="4374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CC86F0D-2737-4160-9E79-7DF5D0BADECB}"/>
                    </a:ext>
                  </a:extLst>
                </p14:cNvPr>
                <p14:cNvContentPartPr/>
                <p14:nvPr/>
              </p14:nvContentPartPr>
              <p14:xfrm>
                <a:off x="8708931" y="4816144"/>
                <a:ext cx="237600" cy="218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CC86F0D-2737-4160-9E79-7DF5D0BADEC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91291" y="4798144"/>
                  <a:ext cx="2732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3EB5F5D-0988-48DD-9017-616CE86253A5}"/>
                    </a:ext>
                  </a:extLst>
                </p14:cNvPr>
                <p14:cNvContentPartPr/>
                <p14:nvPr/>
              </p14:nvContentPartPr>
              <p14:xfrm>
                <a:off x="9025731" y="4552624"/>
                <a:ext cx="201960" cy="354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3EB5F5D-0988-48DD-9017-616CE86253A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08091" y="4534624"/>
                  <a:ext cx="2376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56401D2-B95A-4205-B922-D9EBB4F59FFF}"/>
                    </a:ext>
                  </a:extLst>
                </p14:cNvPr>
                <p14:cNvContentPartPr/>
                <p14:nvPr/>
              </p14:nvContentPartPr>
              <p14:xfrm>
                <a:off x="9385011" y="4545424"/>
                <a:ext cx="281520" cy="288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56401D2-B95A-4205-B922-D9EBB4F59FF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67371" y="4527784"/>
                  <a:ext cx="3171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69738DF-0512-4CB7-9ACF-E6A4542E5874}"/>
                    </a:ext>
                  </a:extLst>
                </p14:cNvPr>
                <p14:cNvContentPartPr/>
                <p14:nvPr/>
              </p14:nvContentPartPr>
              <p14:xfrm>
                <a:off x="9985851" y="4366864"/>
                <a:ext cx="326520" cy="572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69738DF-0512-4CB7-9ACF-E6A4542E587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67851" y="4348864"/>
                  <a:ext cx="36216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5355181-01DF-49FA-88C3-832D0E5EF118}"/>
                    </a:ext>
                  </a:extLst>
                </p14:cNvPr>
                <p14:cNvContentPartPr/>
                <p14:nvPr/>
              </p14:nvContentPartPr>
              <p14:xfrm>
                <a:off x="10357011" y="4016224"/>
                <a:ext cx="779040" cy="538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5355181-01DF-49FA-88C3-832D0E5EF11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39011" y="3998584"/>
                  <a:ext cx="81468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C3FB744-5D23-44C2-8548-7C41E5B7899E}"/>
                    </a:ext>
                  </a:extLst>
                </p14:cNvPr>
                <p14:cNvContentPartPr/>
                <p14:nvPr/>
              </p14:nvContentPartPr>
              <p14:xfrm>
                <a:off x="10978731" y="3719224"/>
                <a:ext cx="337680" cy="492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C3FB744-5D23-44C2-8548-7C41E5B7899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960731" y="3701224"/>
                  <a:ext cx="3733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8518C7D-1723-43EB-9221-3A28F7A819CE}"/>
                    </a:ext>
                  </a:extLst>
                </p14:cNvPr>
                <p14:cNvContentPartPr/>
                <p14:nvPr/>
              </p14:nvContentPartPr>
              <p14:xfrm>
                <a:off x="8473491" y="5477104"/>
                <a:ext cx="524880" cy="379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8518C7D-1723-43EB-9221-3A28F7A819C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55851" y="5459104"/>
                  <a:ext cx="5605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9545B50-7AC0-4913-B5A1-8699CBBE86C6}"/>
                    </a:ext>
                  </a:extLst>
                </p14:cNvPr>
                <p14:cNvContentPartPr/>
                <p14:nvPr/>
              </p14:nvContentPartPr>
              <p14:xfrm>
                <a:off x="8546211" y="5573224"/>
                <a:ext cx="284760" cy="193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9545B50-7AC0-4913-B5A1-8699CBBE86C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28211" y="5555584"/>
                  <a:ext cx="3204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2A0E788-52F3-4887-84C2-5FA6EF1DF8AC}"/>
                    </a:ext>
                  </a:extLst>
                </p14:cNvPr>
                <p14:cNvContentPartPr/>
                <p14:nvPr/>
              </p14:nvContentPartPr>
              <p14:xfrm>
                <a:off x="8980731" y="5285944"/>
                <a:ext cx="395280" cy="307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2A0E788-52F3-4887-84C2-5FA6EF1DF8A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62731" y="5268304"/>
                  <a:ext cx="4309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702D127-45EA-478B-94C8-651E068AAAA6}"/>
                    </a:ext>
                  </a:extLst>
                </p14:cNvPr>
                <p14:cNvContentPartPr/>
                <p14:nvPr/>
              </p14:nvContentPartPr>
              <p14:xfrm>
                <a:off x="9372051" y="5223664"/>
                <a:ext cx="317160" cy="216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702D127-45EA-478B-94C8-651E068AAAA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354411" y="5205664"/>
                  <a:ext cx="3528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A2FABE-7C68-420E-A198-FE1A57D21412}"/>
                    </a:ext>
                  </a:extLst>
                </p14:cNvPr>
                <p14:cNvContentPartPr/>
                <p14:nvPr/>
              </p14:nvContentPartPr>
              <p14:xfrm>
                <a:off x="9723411" y="5149144"/>
                <a:ext cx="412200" cy="190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A2FABE-7C68-420E-A198-FE1A57D2141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05411" y="5131504"/>
                  <a:ext cx="44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7808FC4-A264-4323-9D15-25A0D9E428AA}"/>
                    </a:ext>
                  </a:extLst>
                </p14:cNvPr>
                <p14:cNvContentPartPr/>
                <p14:nvPr/>
              </p14:nvContentPartPr>
              <p14:xfrm>
                <a:off x="10309851" y="4634704"/>
                <a:ext cx="736560" cy="684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7808FC4-A264-4323-9D15-25A0D9E428A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91851" y="4617064"/>
                  <a:ext cx="77220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66F82BD-F3EC-43D4-BC30-409783C0327D}"/>
                    </a:ext>
                  </a:extLst>
                </p14:cNvPr>
                <p14:cNvContentPartPr/>
                <p14:nvPr/>
              </p14:nvContentPartPr>
              <p14:xfrm>
                <a:off x="10800531" y="4881664"/>
                <a:ext cx="320760" cy="215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66F82BD-F3EC-43D4-BC30-409783C0327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782531" y="4863664"/>
                  <a:ext cx="3564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E8B194A-97F0-4183-8CD2-E460FBD244BA}"/>
                    </a:ext>
                  </a:extLst>
                </p14:cNvPr>
                <p14:cNvContentPartPr/>
                <p14:nvPr/>
              </p14:nvContentPartPr>
              <p14:xfrm>
                <a:off x="11100771" y="4453984"/>
                <a:ext cx="402120" cy="555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E8B194A-97F0-4183-8CD2-E460FBD244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083131" y="4435984"/>
                  <a:ext cx="43776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FE2B3FD-DA1D-46CE-A2F5-852F8372A461}"/>
                    </a:ext>
                  </a:extLst>
                </p14:cNvPr>
                <p14:cNvContentPartPr/>
                <p14:nvPr/>
              </p14:nvContentPartPr>
              <p14:xfrm>
                <a:off x="11316411" y="4745224"/>
                <a:ext cx="88200" cy="134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FE2B3FD-DA1D-46CE-A2F5-852F8372A46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298771" y="4727584"/>
                  <a:ext cx="123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14BA375-2E88-4E89-9BA4-A07185B99D62}"/>
                    </a:ext>
                  </a:extLst>
                </p14:cNvPr>
                <p14:cNvContentPartPr/>
                <p14:nvPr/>
              </p14:nvContentPartPr>
              <p14:xfrm>
                <a:off x="8718291" y="6232744"/>
                <a:ext cx="242280" cy="127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14BA375-2E88-4E89-9BA4-A07185B99D6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00291" y="6215104"/>
                  <a:ext cx="277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1998BAE-372A-4E84-895A-6132D4333F42}"/>
                    </a:ext>
                  </a:extLst>
                </p14:cNvPr>
                <p14:cNvContentPartPr/>
                <p14:nvPr/>
              </p14:nvContentPartPr>
              <p14:xfrm>
                <a:off x="9170811" y="5983624"/>
                <a:ext cx="239400" cy="230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1998BAE-372A-4E84-895A-6132D4333F4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53171" y="5965624"/>
                  <a:ext cx="2750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89763D1-3CA0-4C7F-BFA8-DF49FB6420AB}"/>
                    </a:ext>
                  </a:extLst>
                </p14:cNvPr>
                <p14:cNvContentPartPr/>
                <p14:nvPr/>
              </p14:nvContentPartPr>
              <p14:xfrm>
                <a:off x="9531891" y="5940784"/>
                <a:ext cx="423720" cy="219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89763D1-3CA0-4C7F-BFA8-DF49FB6420A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13891" y="5923144"/>
                  <a:ext cx="459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7AC4A9D-A9AA-40F9-97E0-0F85322BA0F0}"/>
                    </a:ext>
                  </a:extLst>
                </p14:cNvPr>
                <p14:cNvContentPartPr/>
                <p14:nvPr/>
              </p14:nvContentPartPr>
              <p14:xfrm>
                <a:off x="10117611" y="5599864"/>
                <a:ext cx="390240" cy="537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7AC4A9D-A9AA-40F9-97E0-0F85322BA0F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099971" y="5582224"/>
                  <a:ext cx="4258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E17AFD3-3FB0-4382-8353-86419594C259}"/>
                    </a:ext>
                  </a:extLst>
                </p14:cNvPr>
                <p14:cNvContentPartPr/>
                <p14:nvPr/>
              </p14:nvContentPartPr>
              <p14:xfrm>
                <a:off x="10619451" y="5303224"/>
                <a:ext cx="1029600" cy="522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E17AFD3-3FB0-4382-8353-86419594C25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601451" y="5285224"/>
                  <a:ext cx="106524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3D470F5-9E6A-48A0-9573-A62F7BD783BB}"/>
                    </a:ext>
                  </a:extLst>
                </p14:cNvPr>
                <p14:cNvContentPartPr/>
                <p14:nvPr/>
              </p14:nvContentPartPr>
              <p14:xfrm>
                <a:off x="11639691" y="5302144"/>
                <a:ext cx="262800" cy="230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3D470F5-9E6A-48A0-9573-A62F7BD783B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622051" y="5284504"/>
                  <a:ext cx="298440" cy="26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6407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BB0C56-BCA2-4EB4-B1A1-E6CCC500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815" y="465404"/>
            <a:ext cx="6029325" cy="4514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2A6FC1-03AC-4376-A6F0-EEE18BA96371}"/>
                  </a:ext>
                </a:extLst>
              </p14:cNvPr>
              <p14:cNvContentPartPr/>
              <p14:nvPr/>
            </p14:nvContentPartPr>
            <p14:xfrm>
              <a:off x="2435931" y="1321065"/>
              <a:ext cx="1656000" cy="1115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2A6FC1-03AC-4376-A6F0-EEE18BA963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7931" y="1285425"/>
                <a:ext cx="1691640" cy="11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06023A-182E-4060-9C6A-C232741CC2D6}"/>
                  </a:ext>
                </a:extLst>
              </p14:cNvPr>
              <p14:cNvContentPartPr/>
              <p14:nvPr/>
            </p14:nvContentPartPr>
            <p14:xfrm>
              <a:off x="5269131" y="1384065"/>
              <a:ext cx="1747080" cy="1081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06023A-182E-4060-9C6A-C232741CC2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51131" y="1348425"/>
                <a:ext cx="1782720" cy="11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2C3802-D485-48E6-A1E5-12860AD8CA36}"/>
                  </a:ext>
                </a:extLst>
              </p14:cNvPr>
              <p14:cNvContentPartPr/>
              <p14:nvPr/>
            </p14:nvContentPartPr>
            <p14:xfrm>
              <a:off x="3657051" y="2543625"/>
              <a:ext cx="46440" cy="649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2C3802-D485-48E6-A1E5-12860AD8CA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39411" y="2507985"/>
                <a:ext cx="820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D28E97-0A07-4853-A046-8D04965E88B8}"/>
                  </a:ext>
                </a:extLst>
              </p14:cNvPr>
              <p14:cNvContentPartPr/>
              <p14:nvPr/>
            </p14:nvContentPartPr>
            <p14:xfrm>
              <a:off x="3248451" y="2489625"/>
              <a:ext cx="4110480" cy="797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D28E97-0A07-4853-A046-8D04965E88B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30451" y="2453625"/>
                <a:ext cx="4146120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4E19779-EB45-4F63-83C4-E33B6F3ABBB2}"/>
                  </a:ext>
                </a:extLst>
              </p14:cNvPr>
              <p14:cNvContentPartPr/>
              <p14:nvPr/>
            </p14:nvContentPartPr>
            <p14:xfrm>
              <a:off x="8332371" y="950265"/>
              <a:ext cx="545760" cy="953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4E19779-EB45-4F63-83C4-E33B6F3ABBB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14731" y="914625"/>
                <a:ext cx="581400" cy="10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4E9F2E-C2E0-48C6-8CD6-FF8210EC9B4F}"/>
                  </a:ext>
                </a:extLst>
              </p14:cNvPr>
              <p14:cNvContentPartPr/>
              <p14:nvPr/>
            </p14:nvContentPartPr>
            <p14:xfrm>
              <a:off x="8935371" y="1040985"/>
              <a:ext cx="505440" cy="421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4E9F2E-C2E0-48C6-8CD6-FF8210EC9B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17731" y="1004985"/>
                <a:ext cx="54108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69FEB1-9091-4748-A64B-5E65C2788057}"/>
                  </a:ext>
                </a:extLst>
              </p14:cNvPr>
              <p14:cNvContentPartPr/>
              <p14:nvPr/>
            </p14:nvContentPartPr>
            <p14:xfrm>
              <a:off x="9010611" y="1194705"/>
              <a:ext cx="187920" cy="58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69FEB1-9091-4748-A64B-5E65C278805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92611" y="1159065"/>
                <a:ext cx="2235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6AAEC00-792E-46C7-858E-CAD3EE9EE6F9}"/>
                  </a:ext>
                </a:extLst>
              </p14:cNvPr>
              <p14:cNvContentPartPr/>
              <p14:nvPr/>
            </p14:nvContentPartPr>
            <p14:xfrm>
              <a:off x="9152811" y="918585"/>
              <a:ext cx="371160" cy="437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6AAEC00-792E-46C7-858E-CAD3EE9EE6F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35171" y="882945"/>
                <a:ext cx="4068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D2E1A4-EF9A-4B58-B703-D28A7AA7A8E0}"/>
                  </a:ext>
                </a:extLst>
              </p14:cNvPr>
              <p14:cNvContentPartPr/>
              <p14:nvPr/>
            </p14:nvContentPartPr>
            <p14:xfrm>
              <a:off x="9705771" y="1019745"/>
              <a:ext cx="383400" cy="256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D2E1A4-EF9A-4B58-B703-D28A7AA7A8E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87771" y="984105"/>
                <a:ext cx="41904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28084D6-CD7A-40DF-826C-B40848D83B9A}"/>
                  </a:ext>
                </a:extLst>
              </p14:cNvPr>
              <p14:cNvContentPartPr/>
              <p14:nvPr/>
            </p14:nvContentPartPr>
            <p14:xfrm>
              <a:off x="10158291" y="751185"/>
              <a:ext cx="373680" cy="255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28084D6-CD7A-40DF-826C-B40848D83B9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140291" y="715185"/>
                <a:ext cx="4093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5F8D207-12A9-46CB-B6EB-955BD32C48D1}"/>
                  </a:ext>
                </a:extLst>
              </p14:cNvPr>
              <p14:cNvContentPartPr/>
              <p14:nvPr/>
            </p14:nvContentPartPr>
            <p14:xfrm>
              <a:off x="10519731" y="479385"/>
              <a:ext cx="390600" cy="392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5F8D207-12A9-46CB-B6EB-955BD32C48D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502091" y="443385"/>
                <a:ext cx="4262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79AD60-FE20-4CA5-BCC7-950A0F06A38D}"/>
                  </a:ext>
                </a:extLst>
              </p14:cNvPr>
              <p14:cNvContentPartPr/>
              <p14:nvPr/>
            </p14:nvContentPartPr>
            <p14:xfrm>
              <a:off x="10574091" y="668025"/>
              <a:ext cx="110880" cy="47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79AD60-FE20-4CA5-BCC7-950A0F06A38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556451" y="632025"/>
                <a:ext cx="1465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18296AA-F1C2-4597-BB15-FB1559B6502D}"/>
                  </a:ext>
                </a:extLst>
              </p14:cNvPr>
              <p14:cNvContentPartPr/>
              <p14:nvPr/>
            </p14:nvContentPartPr>
            <p14:xfrm>
              <a:off x="10972611" y="553545"/>
              <a:ext cx="494640" cy="190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18296AA-F1C2-4597-BB15-FB1559B6502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954611" y="517905"/>
                <a:ext cx="5302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24DA899-E711-427F-BB3E-019F3F8A2402}"/>
                  </a:ext>
                </a:extLst>
              </p14:cNvPr>
              <p14:cNvContentPartPr/>
              <p14:nvPr/>
            </p14:nvContentPartPr>
            <p14:xfrm>
              <a:off x="11379771" y="380025"/>
              <a:ext cx="281520" cy="213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24DA899-E711-427F-BB3E-019F3F8A24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361771" y="344385"/>
                <a:ext cx="3171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39BC84B-C784-4CD2-8572-47909B5182F0}"/>
                  </a:ext>
                </a:extLst>
              </p14:cNvPr>
              <p14:cNvContentPartPr/>
              <p14:nvPr/>
            </p14:nvContentPartPr>
            <p14:xfrm>
              <a:off x="11649051" y="197505"/>
              <a:ext cx="277920" cy="310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39BC84B-C784-4CD2-8572-47909B5182F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631411" y="161865"/>
                <a:ext cx="3135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C659EC-E4E1-4571-B396-669C227B6EED}"/>
                  </a:ext>
                </a:extLst>
              </p14:cNvPr>
              <p14:cNvContentPartPr/>
              <p14:nvPr/>
            </p14:nvContentPartPr>
            <p14:xfrm>
              <a:off x="8508771" y="2014425"/>
              <a:ext cx="1051200" cy="756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C659EC-E4E1-4571-B396-669C227B6EE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491131" y="1978425"/>
                <a:ext cx="1086840" cy="8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D9743E1-AC70-41B6-96B6-CCF9C0B85C49}"/>
                  </a:ext>
                </a:extLst>
              </p14:cNvPr>
              <p14:cNvContentPartPr/>
              <p14:nvPr/>
            </p14:nvContentPartPr>
            <p14:xfrm>
              <a:off x="9795411" y="2181825"/>
              <a:ext cx="435600" cy="625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D9743E1-AC70-41B6-96B6-CCF9C0B85C4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777771" y="2145825"/>
                <a:ext cx="47124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DD0FD9B-DA18-43B1-B136-9BE86552635D}"/>
                  </a:ext>
                </a:extLst>
              </p14:cNvPr>
              <p14:cNvContentPartPr/>
              <p14:nvPr/>
            </p14:nvContentPartPr>
            <p14:xfrm>
              <a:off x="9617571" y="1970505"/>
              <a:ext cx="407520" cy="343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DD0FD9B-DA18-43B1-B136-9BE86552635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599931" y="1934865"/>
                <a:ext cx="4431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3812E64-7B50-42E3-AF68-5381BB3ADBC7}"/>
                  </a:ext>
                </a:extLst>
              </p14:cNvPr>
              <p14:cNvContentPartPr/>
              <p14:nvPr/>
            </p14:nvContentPartPr>
            <p14:xfrm>
              <a:off x="10339011" y="1872585"/>
              <a:ext cx="402840" cy="699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3812E64-7B50-42E3-AF68-5381BB3ADBC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321011" y="1836945"/>
                <a:ext cx="438480" cy="77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15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Lecture No: 07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No: 07</dc:title>
  <dc:creator>Wazir laghari</dc:creator>
  <cp:lastModifiedBy>Wazir laghari</cp:lastModifiedBy>
  <cp:revision>9</cp:revision>
  <dcterms:created xsi:type="dcterms:W3CDTF">2020-12-07T01:58:47Z</dcterms:created>
  <dcterms:modified xsi:type="dcterms:W3CDTF">2020-12-07T03:20:58Z</dcterms:modified>
</cp:coreProperties>
</file>