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4" r:id="rId5"/>
    <p:sldId id="262" r:id="rId6"/>
    <p:sldId id="263" r:id="rId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505C-EA92-46AF-AD08-9303469A4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3BBCB-82A9-401F-8BCF-476040CBE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00F0F-ACF7-4164-A4D9-8F66A21A0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B599-F4B0-4BA9-BA19-E2FBE37EAB6D}" type="datetimeFigureOut">
              <a:rPr lang="th-TH" smtClean="0"/>
              <a:t>22/01/64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1F45D-C1F2-4EC9-9AB9-C5A0AB40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65354-2B0D-4CA5-9AED-77E409A62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D3B8-2D7E-4B93-A634-18A848CD8A5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9621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8ED7-2941-47B6-87C9-0704E593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70DF1-D4E2-4C0B-8F95-E72ECAD62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97415-458E-43B1-9E7B-A4E56D4A3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B599-F4B0-4BA9-BA19-E2FBE37EAB6D}" type="datetimeFigureOut">
              <a:rPr lang="th-TH" smtClean="0"/>
              <a:t>22/01/64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A6E59-6763-4226-8563-AFBF192B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78A94-0E57-4BD2-ADBA-C87C9725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D3B8-2D7E-4B93-A634-18A848CD8A5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7879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64B527-41E2-4E6F-9F5A-BDDE573F9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6863B-70D7-4FD1-BD75-ACCA525AD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BD5E8-4BFC-4D26-AEA7-9234D797D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B599-F4B0-4BA9-BA19-E2FBE37EAB6D}" type="datetimeFigureOut">
              <a:rPr lang="th-TH" smtClean="0"/>
              <a:t>22/01/64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25F35-320D-49E0-8ACC-453C6DAE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E62C6-4689-48D5-B647-768B8F43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D3B8-2D7E-4B93-A634-18A848CD8A5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6171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D61A-41B8-403B-A700-6DAF99BF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78849-699F-4B87-B68A-FF860C53F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3DED0-1F0E-4E50-B3E6-C044B0227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B599-F4B0-4BA9-BA19-E2FBE37EAB6D}" type="datetimeFigureOut">
              <a:rPr lang="th-TH" smtClean="0"/>
              <a:t>22/01/64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153F0-F357-48FA-B248-680D3755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381F5-52AC-4187-8016-3FA993B7B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D3B8-2D7E-4B93-A634-18A848CD8A5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4487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3D30-0D95-4B14-8756-796A28845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361E6-B674-4603-BEE5-D857536EA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9B4B4-6CA7-47B2-BA95-6E568F68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B599-F4B0-4BA9-BA19-E2FBE37EAB6D}" type="datetimeFigureOut">
              <a:rPr lang="th-TH" smtClean="0"/>
              <a:t>22/01/64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6E55C-5FCA-4950-8028-9CACE9AF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B9088-C150-4FA1-94F3-FA6D650C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D3B8-2D7E-4B93-A634-18A848CD8A5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685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EE86-56E3-40DA-A89C-EBB2B8DD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AE0F6-5A3D-4FA4-AB9D-FD4263E51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7879E-6F2C-4BF6-8A2A-3D80C5368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F651E-1FD6-4BE3-8797-4A9BAA30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B599-F4B0-4BA9-BA19-E2FBE37EAB6D}" type="datetimeFigureOut">
              <a:rPr lang="th-TH" smtClean="0"/>
              <a:t>22/01/64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24226-671C-4E0D-B1BE-1E04DC7B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55B55-B87F-457F-AD40-B4E7BCE9C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D3B8-2D7E-4B93-A634-18A848CD8A5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943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9681-7C75-4DAC-8CAA-5BDCEE36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37B5E-FB63-41CC-B839-02E534F00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849A6-858F-4ACB-A218-A3C5657BC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84932B-9735-477D-B4F8-22CC9A927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0F32FE-0AFD-4F67-81FD-6597CC204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0699A7-55DC-4CFA-B35E-AB6E1D5E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B599-F4B0-4BA9-BA19-E2FBE37EAB6D}" type="datetimeFigureOut">
              <a:rPr lang="th-TH" smtClean="0"/>
              <a:t>22/01/64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F4110-6035-441B-9D3E-C6A0C81A2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860BA3-9D20-4ECD-B663-372A78F4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D3B8-2D7E-4B93-A634-18A848CD8A5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048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A5EA-9215-43D3-B091-223A588A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21855C-7CD2-4287-8D6F-5EC3DAA5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B599-F4B0-4BA9-BA19-E2FBE37EAB6D}" type="datetimeFigureOut">
              <a:rPr lang="th-TH" smtClean="0"/>
              <a:t>22/01/64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149AB-1DBE-4305-8681-00A08DFB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F2B22-E066-4D08-9D0D-2B0B0BEF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D3B8-2D7E-4B93-A634-18A848CD8A5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674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289F85-66CF-4116-BA9A-9CC263D1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B599-F4B0-4BA9-BA19-E2FBE37EAB6D}" type="datetimeFigureOut">
              <a:rPr lang="th-TH" smtClean="0"/>
              <a:t>22/01/64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BA076D-7C35-4D46-93EF-F72356D3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AC3FA-0F3B-452A-B112-47061F43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D3B8-2D7E-4B93-A634-18A848CD8A5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7753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8C05-0DC9-4436-9F8E-880FD718E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6C598-97EF-4D17-83F1-ADF9B3CD5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10893-25B0-41BB-9CE7-DEB78D4E6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038EB-DA47-4D64-94A4-2E738F3BB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B599-F4B0-4BA9-BA19-E2FBE37EAB6D}" type="datetimeFigureOut">
              <a:rPr lang="th-TH" smtClean="0"/>
              <a:t>22/01/64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C5016-EFFF-4748-BC8C-4FB376DC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F7C02-ADD7-424C-B3BF-8C494492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D3B8-2D7E-4B93-A634-18A848CD8A5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8678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798A-E81B-4B3A-9D5E-2FB30F7AE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CDC8A3-4D45-4115-96C0-7C736A3E6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A4054-8EEF-432E-BC83-00FFC2E8B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BA5E8-AE64-4A9B-909D-0FF928B9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B599-F4B0-4BA9-BA19-E2FBE37EAB6D}" type="datetimeFigureOut">
              <a:rPr lang="th-TH" smtClean="0"/>
              <a:t>22/01/64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E7DB1-EF88-47CF-BF3B-2234F54A3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998DC-5655-45D0-9045-297EA485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D3B8-2D7E-4B93-A634-18A848CD8A5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9261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00153-1C75-4DAA-A3F3-72CB9B1A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0E909-D11B-410E-BA86-CE6E5B5D7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B3B3A-76B4-4629-A247-E82A195CC9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DB599-F4B0-4BA9-BA19-E2FBE37EAB6D}" type="datetimeFigureOut">
              <a:rPr lang="th-TH" smtClean="0"/>
              <a:t>22/01/64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5D8EB-50B1-44A2-ACE4-D333F13B4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6BFF2-FC81-4FA2-9D83-AF09F1508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5D3B8-2D7E-4B93-A634-18A848CD8A5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5554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C8197C9D-ED8D-49FA-A0B6-805A8E706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227" y="328246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picture containing person, person&#10;&#10;Description automatically generated">
            <a:extLst>
              <a:ext uri="{FF2B5EF4-FFF2-40B4-BE49-F238E27FC236}">
                <a16:creationId xmlns:a16="http://schemas.microsoft.com/office/drawing/2014/main" id="{93C24E3A-F696-462E-B2B5-72B6368FB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3" y="328246"/>
            <a:ext cx="4876800" cy="4876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6961E06-706F-4809-8698-BB6E44194446}"/>
              </a:ext>
            </a:extLst>
          </p:cNvPr>
          <p:cNvSpPr txBox="1"/>
          <p:nvPr/>
        </p:nvSpPr>
        <p:spPr>
          <a:xfrm>
            <a:off x="580293" y="5503985"/>
            <a:ext cx="11377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Our Model Result (X8)                                                    </a:t>
            </a:r>
            <a:r>
              <a:rPr lang="en-US" b="1" dirty="0">
                <a:solidFill>
                  <a:srgbClr val="00B0F0"/>
                </a:solidFill>
              </a:rPr>
              <a:t>SelfExSR (X8)</a:t>
            </a:r>
            <a:endParaRPr lang="th-TH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20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3903017-BAC9-4B87-AE4B-23095E050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6" y="3335213"/>
            <a:ext cx="2133600" cy="3276600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308A6B4-3714-47F9-9B6A-D2387600C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552" y="3401158"/>
            <a:ext cx="2133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235C46-5F59-4E09-8DCB-0A3253F39420}"/>
              </a:ext>
            </a:extLst>
          </p:cNvPr>
          <p:cNvSpPr txBox="1"/>
          <p:nvPr/>
        </p:nvSpPr>
        <p:spPr>
          <a:xfrm>
            <a:off x="0" y="2699125"/>
            <a:ext cx="11377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Our Model Result (X8)                                                                 </a:t>
            </a:r>
            <a:r>
              <a:rPr lang="en-US" b="1" dirty="0">
                <a:solidFill>
                  <a:srgbClr val="00B0F0"/>
                </a:solidFill>
              </a:rPr>
              <a:t>SelfExSR (X8)</a:t>
            </a:r>
            <a:endParaRPr lang="th-TH" b="1" dirty="0">
              <a:solidFill>
                <a:srgbClr val="00B0F0"/>
              </a:solidFill>
            </a:endParaRPr>
          </a:p>
        </p:txBody>
      </p:sp>
      <p:pic>
        <p:nvPicPr>
          <p:cNvPr id="12" name="Picture 11" descr="A close up of a person's face&#10;&#10;Description automatically generated">
            <a:extLst>
              <a:ext uri="{FF2B5EF4-FFF2-40B4-BE49-F238E27FC236}">
                <a16:creationId xmlns:a16="http://schemas.microsoft.com/office/drawing/2014/main" id="{D8561BF8-21DA-47B9-B9AA-0099ACCDDA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297"/>
            <a:ext cx="2590800" cy="2406015"/>
          </a:xfrm>
          <a:prstGeom prst="rect">
            <a:avLst/>
          </a:prstGeom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D2D7C4C8-1AAB-4AF3-B952-C98AF7BCC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352" y="114297"/>
            <a:ext cx="2590800" cy="240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69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34964E5-78A4-439B-ABA9-4128EF557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266" y="86380"/>
            <a:ext cx="50292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152B5A2-2550-44D1-BC43-BDFD4FB0B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80"/>
            <a:ext cx="5029200" cy="6248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AB4396-A2D6-4A81-AB48-AF09F5CFE212}"/>
              </a:ext>
            </a:extLst>
          </p:cNvPr>
          <p:cNvSpPr txBox="1"/>
          <p:nvPr/>
        </p:nvSpPr>
        <p:spPr>
          <a:xfrm>
            <a:off x="307110" y="6248400"/>
            <a:ext cx="11377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Our Model Result                                                                           </a:t>
            </a:r>
            <a:r>
              <a:rPr lang="en-US" b="1" dirty="0">
                <a:solidFill>
                  <a:srgbClr val="00B0F0"/>
                </a:solidFill>
              </a:rPr>
              <a:t>SelfExSR</a:t>
            </a:r>
            <a:endParaRPr lang="th-TH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62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E834F-BF86-4F6C-A7DB-5E08099A9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938" y="2870932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16X Enlargement Factor</a:t>
            </a:r>
            <a:endParaRPr lang="th-TH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86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9BDFF6-9FEC-456A-97CE-17C461AE4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912" y="298739"/>
            <a:ext cx="3762375" cy="4810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F63C12-AEF3-4CCB-AA6D-06723CE41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25" y="289214"/>
            <a:ext cx="3714750" cy="4819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2EE5D9-54EE-4F6D-8762-5532B7C3D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398" y="289214"/>
            <a:ext cx="3343275" cy="48101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E4515A-92FC-47C8-86C9-E2AE1CC21FBF}"/>
              </a:ext>
            </a:extLst>
          </p:cNvPr>
          <p:cNvSpPr txBox="1"/>
          <p:nvPr/>
        </p:nvSpPr>
        <p:spPr>
          <a:xfrm>
            <a:off x="624254" y="5222631"/>
            <a:ext cx="10796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Baby  16X                                      Bird 16X                              Butterfly 16X</a:t>
            </a:r>
            <a:endParaRPr lang="th-TH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233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D1A6FB-F8D8-4D46-847B-3C5E7FF4E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793317"/>
            <a:ext cx="3429000" cy="4791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B62CD0-7160-4132-8D78-B0A42F812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88554"/>
            <a:ext cx="3295650" cy="4800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627244-1E77-4CB4-8771-63DEB8608659}"/>
              </a:ext>
            </a:extLst>
          </p:cNvPr>
          <p:cNvSpPr txBox="1"/>
          <p:nvPr/>
        </p:nvSpPr>
        <p:spPr>
          <a:xfrm>
            <a:off x="1090247" y="5732585"/>
            <a:ext cx="799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Head  16X                                                       Woman16X</a:t>
            </a:r>
            <a:endParaRPr lang="th-TH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053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36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16X Enlargement Factor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9</cp:revision>
  <dcterms:created xsi:type="dcterms:W3CDTF">2021-01-20T13:47:54Z</dcterms:created>
  <dcterms:modified xsi:type="dcterms:W3CDTF">2021-01-21T23:58:59Z</dcterms:modified>
</cp:coreProperties>
</file>