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2" y="2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A897-0822-4B83-847C-DE6734B1F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16455-CE1A-4E41-8C1D-C67FA402C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C0E5-889A-4703-B6C1-57C08FFD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0B27-67EB-4A6C-9844-8AA2E951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861F-A2FA-40B2-AAC8-C8FC7967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3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9B11-0A27-4BBE-9185-B33541E7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3A0CB-9AE3-42E2-8CC0-D7DB22241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9B2D-F9CE-4198-BCDD-6D5F5942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0BB2-E43C-432D-B661-C17C759D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9DC0-DAA7-4D6F-82C7-F0E49039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2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3ABB3-4591-425B-98E3-2267B3F56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D708A-E6CE-43EB-8AC6-30D87302F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0080-C32F-4BF3-8EA2-593AE9D9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B965-BF1C-4CCA-BBB5-BD8408D1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0BFE-93F4-41A9-92F1-93C60BB1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AB36-56DB-48F5-B5B9-C9962F65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664E-6F8C-42EC-BA7F-54E1EE19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7E82-22C1-4B71-9474-D2281781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7527-FC09-4EDE-9798-519E03EE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9F514-F8D3-42D0-A67F-D74D8306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79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C7AE-D144-44A2-882B-A3C65F91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7F129-B150-4656-A791-B51C75D8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5508-1E93-4C90-8221-BFCD3FDF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6BD8-F6CA-458B-ACAA-78E7B64B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870C-B7B4-4A7C-AF11-4F561220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9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20BB-F645-4903-8ABD-551FC12D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CACF-ED3D-46B1-BB85-9749C2F01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8024-1D38-43B9-B2F4-B2ADE713D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A303C-AF7D-42C9-AD32-11BD0B72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7CC52-E31E-413A-B786-178CEB01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CE61A-C33A-4583-B23E-1895652F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026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AD3E-29DD-4BE2-88A9-CC00D9A9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4EE6-6A20-4482-8125-1FC9BF74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9944D-1156-497A-AAF5-AC28CC256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BE759-4E80-4749-B7EA-7224A46C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0D4D7-4147-4E3D-BE21-9D67B321C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29D09-BF20-4AD1-84AD-A3BB1760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FF5B0-A8C8-48EA-A8CF-A2A8A730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8BA37-19E4-4439-94E6-16DABE6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85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BD82-8320-4340-9661-46B9F749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34635-110B-4421-B2E3-D5BC6DA3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28156-6616-417D-848F-B5D689B7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726B1-F6F7-4D73-B453-6E585D19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48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DD576-E26F-4272-B8DD-4F37287B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069CF-626C-41D6-ADEB-B8DC5618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36338-61EA-4E33-91E6-C8418FA0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8688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4EEF-828A-4448-A8A5-900849F4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32CA-C4EA-47C8-9FBA-E50155FC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0D100-77A0-4F2C-A4BE-09BF6C69E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F8BAE-A9F7-4745-9B2E-6FF87510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AB133-0975-44E4-B760-E47E705F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488CF-B39C-4A68-B804-9323E260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467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D8E2-D522-408D-91A1-619AAE66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57F9E-87D4-4964-B188-C1AAA8E24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F4176-7640-43D6-9935-73810E58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C496-5046-4627-B221-D8A6682E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E935-C345-4D1D-8C18-FFDD1ED8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39C6-FF80-48EF-86A1-AFA1F8AE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767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C7DDFD-48AD-4FFE-9DB8-6D0F789A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94A1E-09DC-4018-B79D-A3216AB8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A0FA-BC6B-4724-B9B9-E273E4421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98E0-865A-4A3E-B351-B4AAD9EC8561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24DF-0705-4D4B-A8F7-7C787D289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DB63D-9156-41D9-8D88-1205921A7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CF7F-6138-4733-A69B-B0BDDFA6BE0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975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B39AE7-F7AF-47BE-9113-2AD3CD0951EB}"/>
              </a:ext>
            </a:extLst>
          </p:cNvPr>
          <p:cNvSpPr/>
          <p:nvPr/>
        </p:nvSpPr>
        <p:spPr>
          <a:xfrm>
            <a:off x="680916" y="1600199"/>
            <a:ext cx="376880" cy="939114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1AF810-A057-4043-8848-6F64BDE68D51}"/>
              </a:ext>
            </a:extLst>
          </p:cNvPr>
          <p:cNvSpPr/>
          <p:nvPr/>
        </p:nvSpPr>
        <p:spPr>
          <a:xfrm>
            <a:off x="1057796" y="1600199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AE708-C30D-49A4-9249-4E1D2F127238}"/>
              </a:ext>
            </a:extLst>
          </p:cNvPr>
          <p:cNvSpPr/>
          <p:nvPr/>
        </p:nvSpPr>
        <p:spPr>
          <a:xfrm>
            <a:off x="1611792" y="1600199"/>
            <a:ext cx="376880" cy="939114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8CBDF-69A1-4D86-9C7D-CDCDFE55FA4A}"/>
              </a:ext>
            </a:extLst>
          </p:cNvPr>
          <p:cNvSpPr/>
          <p:nvPr/>
        </p:nvSpPr>
        <p:spPr>
          <a:xfrm>
            <a:off x="1988672" y="1600199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6AC2E0-A21D-4A01-A4AE-2FCC3E321A64}"/>
              </a:ext>
            </a:extLst>
          </p:cNvPr>
          <p:cNvSpPr/>
          <p:nvPr/>
        </p:nvSpPr>
        <p:spPr>
          <a:xfrm>
            <a:off x="2553992" y="1600199"/>
            <a:ext cx="376880" cy="939114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65107-283D-45A7-88D5-7C43B4DECE89}"/>
              </a:ext>
            </a:extLst>
          </p:cNvPr>
          <p:cNvSpPr/>
          <p:nvPr/>
        </p:nvSpPr>
        <p:spPr>
          <a:xfrm>
            <a:off x="2930872" y="1600199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D9BAA016-0D39-4052-BD08-869DAA9F3534}"/>
              </a:ext>
            </a:extLst>
          </p:cNvPr>
          <p:cNvSpPr/>
          <p:nvPr/>
        </p:nvSpPr>
        <p:spPr>
          <a:xfrm>
            <a:off x="4033962" y="1600199"/>
            <a:ext cx="999871" cy="939114"/>
          </a:xfrm>
          <a:prstGeom prst="cub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E2E5971F-1296-449B-9995-E572098FF556}"/>
              </a:ext>
            </a:extLst>
          </p:cNvPr>
          <p:cNvSpPr/>
          <p:nvPr/>
        </p:nvSpPr>
        <p:spPr>
          <a:xfrm>
            <a:off x="4533897" y="1600199"/>
            <a:ext cx="999871" cy="939114"/>
          </a:xfrm>
          <a:prstGeom prst="cub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3479922-FBAF-4CE1-B5F6-037769C92DE8}"/>
              </a:ext>
            </a:extLst>
          </p:cNvPr>
          <p:cNvSpPr/>
          <p:nvPr/>
        </p:nvSpPr>
        <p:spPr>
          <a:xfrm>
            <a:off x="5033832" y="1600199"/>
            <a:ext cx="999871" cy="939114"/>
          </a:xfrm>
          <a:prstGeom prst="cub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91DFBA4-8A2A-4EF1-A49D-A49C1D956DE8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907038" y="534429"/>
            <a:ext cx="1873227" cy="1609470"/>
          </a:xfrm>
          <a:prstGeom prst="curved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5C180A4-1738-4D4E-8DAC-9999AD4AD6AE}"/>
              </a:ext>
            </a:extLst>
          </p:cNvPr>
          <p:cNvCxnSpPr>
            <a:cxnSpLocks/>
          </p:cNvCxnSpPr>
          <p:nvPr/>
        </p:nvCxnSpPr>
        <p:spPr>
          <a:xfrm>
            <a:off x="5907038" y="2143897"/>
            <a:ext cx="1840648" cy="1810265"/>
          </a:xfrm>
          <a:prstGeom prst="curved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72A4CDE-361E-41C0-9847-9C65BA777F04}"/>
              </a:ext>
            </a:extLst>
          </p:cNvPr>
          <p:cNvSpPr/>
          <p:nvPr/>
        </p:nvSpPr>
        <p:spPr>
          <a:xfrm>
            <a:off x="7780265" y="64872"/>
            <a:ext cx="376880" cy="939114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1CCD29-12FD-4776-85BB-15AE0D045511}"/>
              </a:ext>
            </a:extLst>
          </p:cNvPr>
          <p:cNvSpPr/>
          <p:nvPr/>
        </p:nvSpPr>
        <p:spPr>
          <a:xfrm>
            <a:off x="7752311" y="1674340"/>
            <a:ext cx="376880" cy="939114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88238C-6886-4280-A5F0-19915121A3B9}"/>
              </a:ext>
            </a:extLst>
          </p:cNvPr>
          <p:cNvSpPr/>
          <p:nvPr/>
        </p:nvSpPr>
        <p:spPr>
          <a:xfrm>
            <a:off x="7752311" y="3484605"/>
            <a:ext cx="376880" cy="93911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97D399-DCE9-4EFD-B4A5-1F63E37BECAF}"/>
              </a:ext>
            </a:extLst>
          </p:cNvPr>
          <p:cNvCxnSpPr>
            <a:endCxn id="34" idx="1"/>
          </p:cNvCxnSpPr>
          <p:nvPr/>
        </p:nvCxnSpPr>
        <p:spPr>
          <a:xfrm>
            <a:off x="5910648" y="2143897"/>
            <a:ext cx="1841663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44966E-22E7-42D9-974A-41673E2F5BFC}"/>
              </a:ext>
            </a:extLst>
          </p:cNvPr>
          <p:cNvCxnSpPr>
            <a:cxnSpLocks/>
          </p:cNvCxnSpPr>
          <p:nvPr/>
        </p:nvCxnSpPr>
        <p:spPr>
          <a:xfrm>
            <a:off x="3282762" y="2156253"/>
            <a:ext cx="746575" cy="123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D016232-33DA-4B16-BB91-72DBDA7859C6}"/>
              </a:ext>
            </a:extLst>
          </p:cNvPr>
          <p:cNvSpPr/>
          <p:nvPr/>
        </p:nvSpPr>
        <p:spPr>
          <a:xfrm>
            <a:off x="9956454" y="1927654"/>
            <a:ext cx="429905" cy="5066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41354785-B69E-4AB6-9196-6B5F8EB79C1F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8157145" y="534429"/>
            <a:ext cx="1799309" cy="1646539"/>
          </a:xfrm>
          <a:prstGeom prst="curved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9FE1F5-CDEB-47FF-9828-80EB58C7A415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8129191" y="2143897"/>
            <a:ext cx="1827263" cy="3707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BE3FF7E5-6318-43B6-BF98-CAAD4226358A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8124541" y="2180968"/>
            <a:ext cx="1831913" cy="1810264"/>
          </a:xfrm>
          <a:prstGeom prst="curvedConnector3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D967BB-9E26-45F2-8EA9-B7F510CF32C2}"/>
              </a:ext>
            </a:extLst>
          </p:cNvPr>
          <p:cNvCxnSpPr>
            <a:cxnSpLocks/>
          </p:cNvCxnSpPr>
          <p:nvPr/>
        </p:nvCxnSpPr>
        <p:spPr>
          <a:xfrm>
            <a:off x="2306663" y="2156253"/>
            <a:ext cx="247329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E1C519-E1FD-4917-AFF2-1FF0C7554E06}"/>
              </a:ext>
            </a:extLst>
          </p:cNvPr>
          <p:cNvCxnSpPr>
            <a:cxnSpLocks/>
          </p:cNvCxnSpPr>
          <p:nvPr/>
        </p:nvCxnSpPr>
        <p:spPr>
          <a:xfrm>
            <a:off x="1434676" y="2143897"/>
            <a:ext cx="247329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6E4273F-4966-4C30-8CF7-30E5949294DD}"/>
              </a:ext>
            </a:extLst>
          </p:cNvPr>
          <p:cNvSpPr txBox="1"/>
          <p:nvPr/>
        </p:nvSpPr>
        <p:spPr>
          <a:xfrm rot="18578917">
            <a:off x="4751867" y="1470614"/>
            <a:ext cx="19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ResNet-3</a:t>
            </a:r>
            <a:endParaRPr lang="th-TH" sz="1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FDE6DB-F160-4CC4-AFD1-3C37B4F32366}"/>
              </a:ext>
            </a:extLst>
          </p:cNvPr>
          <p:cNvSpPr txBox="1"/>
          <p:nvPr/>
        </p:nvSpPr>
        <p:spPr>
          <a:xfrm rot="18578917">
            <a:off x="4192879" y="1470614"/>
            <a:ext cx="19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ResNet-2</a:t>
            </a:r>
            <a:endParaRPr lang="th-TH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2CD7D6-9803-4FB8-A0FE-7550ED1E6D40}"/>
              </a:ext>
            </a:extLst>
          </p:cNvPr>
          <p:cNvSpPr txBox="1"/>
          <p:nvPr/>
        </p:nvSpPr>
        <p:spPr>
          <a:xfrm rot="18578917">
            <a:off x="3702470" y="1470615"/>
            <a:ext cx="199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ResNet-1</a:t>
            </a:r>
            <a:endParaRPr lang="th-TH" sz="1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DEA594-C39E-459B-BB91-CB591CA49138}"/>
              </a:ext>
            </a:extLst>
          </p:cNvPr>
          <p:cNvSpPr txBox="1"/>
          <p:nvPr/>
        </p:nvSpPr>
        <p:spPr>
          <a:xfrm rot="3809763">
            <a:off x="123712" y="3226493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Conv-1</a:t>
            </a:r>
            <a:endParaRPr lang="th-TH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E5B15B-0783-4B49-A4EA-4E7050D4E9A6}"/>
              </a:ext>
            </a:extLst>
          </p:cNvPr>
          <p:cNvSpPr txBox="1"/>
          <p:nvPr/>
        </p:nvSpPr>
        <p:spPr>
          <a:xfrm rot="3809763">
            <a:off x="1151491" y="3204116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Conv-2</a:t>
            </a:r>
            <a:endParaRPr lang="th-TH" sz="16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AAF9D6-4E00-4727-87A3-08453F2E31CE}"/>
              </a:ext>
            </a:extLst>
          </p:cNvPr>
          <p:cNvSpPr txBox="1"/>
          <p:nvPr/>
        </p:nvSpPr>
        <p:spPr>
          <a:xfrm rot="3809763">
            <a:off x="2093204" y="3267823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Conv-3</a:t>
            </a:r>
            <a:endParaRPr lang="th-TH" sz="1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E09C29-0145-4029-BDFC-AD8D6731259C}"/>
              </a:ext>
            </a:extLst>
          </p:cNvPr>
          <p:cNvSpPr txBox="1"/>
          <p:nvPr/>
        </p:nvSpPr>
        <p:spPr>
          <a:xfrm rot="3809763">
            <a:off x="558732" y="3243521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LReLU-1</a:t>
            </a:r>
            <a:endParaRPr lang="th-TH" sz="16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180554-58CD-468D-91A3-AF79F56CF495}"/>
              </a:ext>
            </a:extLst>
          </p:cNvPr>
          <p:cNvSpPr txBox="1"/>
          <p:nvPr/>
        </p:nvSpPr>
        <p:spPr>
          <a:xfrm rot="3809763">
            <a:off x="1537468" y="3223818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LReLU-2</a:t>
            </a:r>
            <a:endParaRPr lang="th-TH" sz="16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B891A25-44D0-45E1-811C-1847F1B1ED2F}"/>
              </a:ext>
            </a:extLst>
          </p:cNvPr>
          <p:cNvSpPr txBox="1"/>
          <p:nvPr/>
        </p:nvSpPr>
        <p:spPr>
          <a:xfrm rot="3809763">
            <a:off x="2490389" y="3243521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LReLU-3</a:t>
            </a:r>
            <a:endParaRPr lang="th-TH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4A474D-97AD-492A-8C73-116772E82BB6}"/>
              </a:ext>
            </a:extLst>
          </p:cNvPr>
          <p:cNvSpPr txBox="1"/>
          <p:nvPr/>
        </p:nvSpPr>
        <p:spPr>
          <a:xfrm rot="3809763">
            <a:off x="9550929" y="3145718"/>
            <a:ext cx="197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Concat</a:t>
            </a:r>
            <a:endParaRPr lang="th-TH" sz="1600" b="1" dirty="0"/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EAB07020-E4E2-44D3-AB8C-72982A8485FC}"/>
              </a:ext>
            </a:extLst>
          </p:cNvPr>
          <p:cNvSpPr/>
          <p:nvPr/>
        </p:nvSpPr>
        <p:spPr>
          <a:xfrm rot="5400000">
            <a:off x="3589210" y="5761101"/>
            <a:ext cx="799741" cy="651302"/>
          </a:xfrm>
          <a:prstGeom prst="flowChartManualOperati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E034F90E-6485-4E2A-87AF-BBD97DBAC225}"/>
              </a:ext>
            </a:extLst>
          </p:cNvPr>
          <p:cNvSpPr/>
          <p:nvPr/>
        </p:nvSpPr>
        <p:spPr>
          <a:xfrm>
            <a:off x="3357850" y="5881144"/>
            <a:ext cx="305579" cy="605479"/>
          </a:xfrm>
          <a:prstGeom prst="cube">
            <a:avLst>
              <a:gd name="adj" fmla="val 9051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071068D4-8FD6-4254-BF74-CCA5836B688F}"/>
              </a:ext>
            </a:extLst>
          </p:cNvPr>
          <p:cNvSpPr/>
          <p:nvPr/>
        </p:nvSpPr>
        <p:spPr>
          <a:xfrm>
            <a:off x="4314732" y="5729055"/>
            <a:ext cx="305579" cy="605479"/>
          </a:xfrm>
          <a:prstGeom prst="cube">
            <a:avLst>
              <a:gd name="adj" fmla="val 905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CBA6C8A8-7B55-4927-BCA1-8ED8127A4033}"/>
              </a:ext>
            </a:extLst>
          </p:cNvPr>
          <p:cNvCxnSpPr>
            <a:stCxn id="42" idx="3"/>
            <a:endCxn id="72" idx="2"/>
          </p:cNvCxnSpPr>
          <p:nvPr/>
        </p:nvCxnSpPr>
        <p:spPr>
          <a:xfrm flipH="1">
            <a:off x="3357850" y="2180968"/>
            <a:ext cx="7028509" cy="4141208"/>
          </a:xfrm>
          <a:prstGeom prst="curvedConnector5">
            <a:avLst>
              <a:gd name="adj1" fmla="val -17493"/>
              <a:gd name="adj2" fmla="val 62355"/>
              <a:gd name="adj3" fmla="val 113801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C4A0399-8726-49CD-9EE4-CE011CCB896D}"/>
              </a:ext>
            </a:extLst>
          </p:cNvPr>
          <p:cNvCxnSpPr>
            <a:cxnSpLocks/>
          </p:cNvCxnSpPr>
          <p:nvPr/>
        </p:nvCxnSpPr>
        <p:spPr>
          <a:xfrm>
            <a:off x="4484130" y="6183883"/>
            <a:ext cx="746575" cy="1235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7E589-1A8A-4BAD-A265-5A09E8594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123" y="5240113"/>
            <a:ext cx="1840648" cy="158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A5C3B791-C2CB-4D0C-8720-8FD52CF55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" y="111211"/>
            <a:ext cx="653880" cy="66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5653972-A8EA-4F46-BF49-66C6E3CC7BE7}"/>
              </a:ext>
            </a:extLst>
          </p:cNvPr>
          <p:cNvCxnSpPr>
            <a:stCxn id="90" idx="2"/>
            <a:endCxn id="6" idx="1"/>
          </p:cNvCxnSpPr>
          <p:nvPr/>
        </p:nvCxnSpPr>
        <p:spPr>
          <a:xfrm rot="16200000" flipH="1">
            <a:off x="-131808" y="1257031"/>
            <a:ext cx="1298509" cy="326940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9116591-B6D6-4EA3-A6E5-77BE251AD099}"/>
              </a:ext>
            </a:extLst>
          </p:cNvPr>
          <p:cNvSpPr/>
          <p:nvPr/>
        </p:nvSpPr>
        <p:spPr>
          <a:xfrm>
            <a:off x="8148910" y="64872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09498F-64D7-4B15-8785-899D499B061E}"/>
              </a:ext>
            </a:extLst>
          </p:cNvPr>
          <p:cNvSpPr/>
          <p:nvPr/>
        </p:nvSpPr>
        <p:spPr>
          <a:xfrm>
            <a:off x="8134980" y="1669381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A62317-B630-4709-8639-DB434917AB03}"/>
              </a:ext>
            </a:extLst>
          </p:cNvPr>
          <p:cNvSpPr/>
          <p:nvPr/>
        </p:nvSpPr>
        <p:spPr>
          <a:xfrm>
            <a:off x="8119524" y="3484605"/>
            <a:ext cx="376880" cy="939114"/>
          </a:xfrm>
          <a:prstGeom prst="rect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433604-4324-43E9-B1C5-107E691AD0DE}"/>
              </a:ext>
            </a:extLst>
          </p:cNvPr>
          <p:cNvSpPr txBox="1"/>
          <p:nvPr/>
        </p:nvSpPr>
        <p:spPr>
          <a:xfrm>
            <a:off x="298893" y="704256"/>
            <a:ext cx="94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LR</a:t>
            </a:r>
            <a:endParaRPr lang="th-TH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589050-3414-4A67-8895-1F37D299FEB2}"/>
              </a:ext>
            </a:extLst>
          </p:cNvPr>
          <p:cNvSpPr txBox="1"/>
          <p:nvPr/>
        </p:nvSpPr>
        <p:spPr>
          <a:xfrm>
            <a:off x="5886351" y="4844697"/>
            <a:ext cx="94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HR</a:t>
            </a:r>
            <a:endParaRPr lang="th-TH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748C6C-2A66-4CE5-A373-381239EA44D4}"/>
              </a:ext>
            </a:extLst>
          </p:cNvPr>
          <p:cNvSpPr txBox="1"/>
          <p:nvPr/>
        </p:nvSpPr>
        <p:spPr>
          <a:xfrm rot="5400000">
            <a:off x="438590" y="1971585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3</a:t>
            </a:r>
            <a:endParaRPr lang="th-TH" sz="18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646326-1362-433D-B89D-D61FB1A9F950}"/>
              </a:ext>
            </a:extLst>
          </p:cNvPr>
          <p:cNvSpPr txBox="1"/>
          <p:nvPr/>
        </p:nvSpPr>
        <p:spPr>
          <a:xfrm rot="5400000">
            <a:off x="1366296" y="1938366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3</a:t>
            </a:r>
            <a:endParaRPr lang="th-TH" sz="1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1764E0B-96EF-461D-A2CA-F59B760563AA}"/>
              </a:ext>
            </a:extLst>
          </p:cNvPr>
          <p:cNvSpPr txBox="1"/>
          <p:nvPr/>
        </p:nvSpPr>
        <p:spPr>
          <a:xfrm rot="5400000">
            <a:off x="2303897" y="1962933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3</a:t>
            </a:r>
            <a:endParaRPr lang="th-TH" sz="1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059F2C2-A499-44E4-833B-98298A5D012C}"/>
              </a:ext>
            </a:extLst>
          </p:cNvPr>
          <p:cNvSpPr txBox="1"/>
          <p:nvPr/>
        </p:nvSpPr>
        <p:spPr>
          <a:xfrm rot="5400000">
            <a:off x="7516071" y="401709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3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3</a:t>
            </a:r>
            <a:endParaRPr lang="th-TH" sz="18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868B9C4-C55B-4BC3-B42E-2D6386A63623}"/>
              </a:ext>
            </a:extLst>
          </p:cNvPr>
          <p:cNvSpPr txBox="1"/>
          <p:nvPr/>
        </p:nvSpPr>
        <p:spPr>
          <a:xfrm rot="5400000">
            <a:off x="7495303" y="1988219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5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5</a:t>
            </a:r>
            <a:endParaRPr lang="th-TH" sz="18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DAAAC6-C364-425B-B3AD-FB552F9ED809}"/>
              </a:ext>
            </a:extLst>
          </p:cNvPr>
          <p:cNvSpPr txBox="1"/>
          <p:nvPr/>
        </p:nvSpPr>
        <p:spPr>
          <a:xfrm rot="5400000">
            <a:off x="7493528" y="3825738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7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7</a:t>
            </a:r>
            <a:endParaRPr lang="th-TH" sz="18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8B2AE9-6013-4EB5-9D90-4B126FB497B2}"/>
              </a:ext>
            </a:extLst>
          </p:cNvPr>
          <p:cNvSpPr txBox="1"/>
          <p:nvPr/>
        </p:nvSpPr>
        <p:spPr>
          <a:xfrm rot="18803878">
            <a:off x="3077749" y="5790387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1</a:t>
            </a:r>
            <a:endParaRPr lang="th-TH" sz="18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CFF6E68-AD43-41C8-93D9-B6CDB40D73D2}"/>
              </a:ext>
            </a:extLst>
          </p:cNvPr>
          <p:cNvSpPr txBox="1"/>
          <p:nvPr/>
        </p:nvSpPr>
        <p:spPr>
          <a:xfrm rot="18803878">
            <a:off x="4177166" y="5443934"/>
            <a:ext cx="83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1 </a:t>
            </a:r>
            <a:r>
              <a:rPr lang="en-US" sz="1800" b="1" dirty="0">
                <a:sym typeface="Symbol" panose="05050102010706020507" pitchFamily="18" charset="2"/>
              </a:rPr>
              <a:t> </a:t>
            </a:r>
            <a:r>
              <a:rPr lang="en-US" sz="1800" b="1" dirty="0"/>
              <a:t>1</a:t>
            </a:r>
            <a:endParaRPr lang="th-TH" sz="18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71CD5E-A37F-4DDF-885E-9CD99FAECDDD}"/>
              </a:ext>
            </a:extLst>
          </p:cNvPr>
          <p:cNvSpPr txBox="1"/>
          <p:nvPr/>
        </p:nvSpPr>
        <p:spPr>
          <a:xfrm rot="3809763">
            <a:off x="3289407" y="5954024"/>
            <a:ext cx="1473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Deconvolution</a:t>
            </a:r>
            <a:endParaRPr lang="th-TH" sz="1600" b="1" dirty="0"/>
          </a:p>
        </p:txBody>
      </p:sp>
    </p:spTree>
    <p:extLst>
      <p:ext uri="{BB962C8B-B14F-4D97-AF65-F5344CB8AC3E}">
        <p14:creationId xmlns:p14="http://schemas.microsoft.com/office/powerpoint/2010/main" val="168725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87AB-6166-452E-B2C1-754CAC9E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332E-4F29-4614-97E0-24F454A5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137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</cp:revision>
  <dcterms:created xsi:type="dcterms:W3CDTF">2021-11-22T18:08:08Z</dcterms:created>
  <dcterms:modified xsi:type="dcterms:W3CDTF">2021-11-22T18:57:58Z</dcterms:modified>
</cp:coreProperties>
</file>