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A24F-1B4B-4F4D-9923-E393018AA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9EF7A-24EF-444F-8CA3-E21F9C9A1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BC8CD-0D38-4D3A-B092-FD87045E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9D11-4B13-48EF-A260-BDECFEFA073C}" type="datetimeFigureOut">
              <a:rPr lang="th-TH" smtClean="0"/>
              <a:t>29/11/64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A371B-CC67-4121-A90C-E8B033DF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AC82-1EF8-434E-A049-F0B84B59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ACD8-2FD4-4428-ACA7-B4928F510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4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5C7A-9C1F-466A-BCD6-0EB093D1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D22F5-2E9D-46EA-90EA-3D2C0D816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563CC-63FD-4748-BA21-4829EF20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9D11-4B13-48EF-A260-BDECFEFA073C}" type="datetimeFigureOut">
              <a:rPr lang="th-TH" smtClean="0"/>
              <a:t>29/11/64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8A332-B6C2-4294-8C03-1B1A1E2F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034B-139C-4AE7-BDA0-E34140A4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ACD8-2FD4-4428-ACA7-B4928F510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549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1F602-9D16-4F26-9974-5A4BD46E0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8293F-FFF1-4109-A22F-4ADA15D10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8B123-4BB1-438C-A6CE-9E58593B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9D11-4B13-48EF-A260-BDECFEFA073C}" type="datetimeFigureOut">
              <a:rPr lang="th-TH" smtClean="0"/>
              <a:t>29/11/64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D0597-C48E-4303-8A1D-116DA6A2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A7F66-3BDA-4E75-BCCA-9BF7043E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ACD8-2FD4-4428-ACA7-B4928F510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287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CF82-C09E-439D-B0F2-B33807CC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9BFD-4A0B-4FB1-ACFC-C4B5660D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ED5D6-740C-47AB-B857-C43F0A25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9D11-4B13-48EF-A260-BDECFEFA073C}" type="datetimeFigureOut">
              <a:rPr lang="th-TH" smtClean="0"/>
              <a:t>29/11/64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17B0-48CA-42C4-9B46-F94FCD6D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3A9EF-2F54-4570-BAA8-6663A9C4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ACD8-2FD4-4428-ACA7-B4928F510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052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678D-D9B1-436A-B068-B7197371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52718-A9CD-41FF-9DA7-102FF6984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F708A-5878-40FA-82EB-E7B1B0AC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9D11-4B13-48EF-A260-BDECFEFA073C}" type="datetimeFigureOut">
              <a:rPr lang="th-TH" smtClean="0"/>
              <a:t>29/11/64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EC416-99BD-44E0-BFD1-B1D08F6E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4AADF-157D-43EA-BE4C-A2A61314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ACD8-2FD4-4428-ACA7-B4928F510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386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359A-2C2A-4196-9BAA-FBE927D7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61DC-B7FC-4AA2-8F66-D8DEEC992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5D7D2-D59C-4FE6-B960-3D052C629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2B728-9533-4B7B-A52E-7445BCB4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9D11-4B13-48EF-A260-BDECFEFA073C}" type="datetimeFigureOut">
              <a:rPr lang="th-TH" smtClean="0"/>
              <a:t>29/11/64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C2AAE-CE6F-4363-8AAF-2F3B1849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921D1-B602-4B07-A16E-3FA9C82C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ACD8-2FD4-4428-ACA7-B4928F510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8797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1042-2E92-4CFE-9149-DCFC996E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B6DE4-27CF-4FF9-8F3F-D458F9B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B0E24-D2E6-40E7-A6DE-16398889A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F8EBA-1BE2-46A7-B0E6-D080CB43A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D61AC-8223-482B-9CD0-002E4E749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F17537-998C-436D-A94C-8709733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9D11-4B13-48EF-A260-BDECFEFA073C}" type="datetimeFigureOut">
              <a:rPr lang="th-TH" smtClean="0"/>
              <a:t>29/11/64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D0035-B84E-42F1-8891-4485A7AE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13FC8-9A3D-46CA-9CE5-1BEEB073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ACD8-2FD4-4428-ACA7-B4928F510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633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D663-0664-4A56-BCA4-5C956932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738A9-6CFE-468C-B91F-A0D9C9D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9D11-4B13-48EF-A260-BDECFEFA073C}" type="datetimeFigureOut">
              <a:rPr lang="th-TH" smtClean="0"/>
              <a:t>29/11/64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7741D-C6D0-427A-9A3F-BDB1B0D7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18230-3F2F-4AAC-83AF-21510CE8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ACD8-2FD4-4428-ACA7-B4928F510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291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3F4A6-4B79-49EB-AD52-2502145F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9D11-4B13-48EF-A260-BDECFEFA073C}" type="datetimeFigureOut">
              <a:rPr lang="th-TH" smtClean="0"/>
              <a:t>29/11/64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29CCB-5263-4BA3-85C1-7214BE86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598DA-0BE3-48FF-80C4-58688083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ACD8-2FD4-4428-ACA7-B4928F510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862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B58A-BF10-49C8-9F69-3D07EC0C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0981D-8072-415B-8C03-679ACEC15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CEEBC-A64F-40BC-8167-A0D3F0E67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44BA8-ADB6-4C80-919E-64E5C22A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9D11-4B13-48EF-A260-BDECFEFA073C}" type="datetimeFigureOut">
              <a:rPr lang="th-TH" smtClean="0"/>
              <a:t>29/11/64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CD0C7-1AB3-4B56-A83E-42159B1C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1DE63-FF2E-4687-B5B7-52EADB32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ACD8-2FD4-4428-ACA7-B4928F510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255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671B-8E8E-4555-9618-A0EC9B00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2E54A-3014-4E05-920C-FC9A8B2A2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42933-7D85-4819-BC64-DE67FDD7B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AFE75-B232-46B0-8E1A-ADAE0EFE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9D11-4B13-48EF-A260-BDECFEFA073C}" type="datetimeFigureOut">
              <a:rPr lang="th-TH" smtClean="0"/>
              <a:t>29/11/64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B3283-7B64-444D-9EEF-96371CB9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A3B14-78A4-4A26-981E-284E0026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ACD8-2FD4-4428-ACA7-B4928F510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097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08BF-CEEC-4164-AA97-791FB520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C7547-14A6-44A8-BEC1-4E3ABFAD9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7602F-3560-46CD-A2A0-DC2CA1A8D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9D11-4B13-48EF-A260-BDECFEFA073C}" type="datetimeFigureOut">
              <a:rPr lang="th-TH" smtClean="0"/>
              <a:t>29/11/64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7D42C-73A1-4D38-925E-DD28E104F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7AE40-5E72-45CB-BD24-CAB91E5B9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CACD8-2FD4-4428-ACA7-B4928F510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211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8E02D8-14CB-48F9-890D-2FF68D1DA2C6}"/>
              </a:ext>
            </a:extLst>
          </p:cNvPr>
          <p:cNvCxnSpPr>
            <a:cxnSpLocks/>
          </p:cNvCxnSpPr>
          <p:nvPr/>
        </p:nvCxnSpPr>
        <p:spPr>
          <a:xfrm flipV="1">
            <a:off x="1308882" y="378389"/>
            <a:ext cx="1916430" cy="459525"/>
          </a:xfrm>
          <a:prstGeom prst="line">
            <a:avLst/>
          </a:prstGeom>
          <a:ln w="95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8B2DA5-8A37-48B3-B8E4-4A5195865A4E}"/>
              </a:ext>
            </a:extLst>
          </p:cNvPr>
          <p:cNvCxnSpPr>
            <a:cxnSpLocks/>
          </p:cNvCxnSpPr>
          <p:nvPr/>
        </p:nvCxnSpPr>
        <p:spPr>
          <a:xfrm>
            <a:off x="868973" y="1774380"/>
            <a:ext cx="1332330" cy="715845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F58DCE-6AF3-45DD-8F1C-940976C8EDE1}"/>
              </a:ext>
            </a:extLst>
          </p:cNvPr>
          <p:cNvCxnSpPr>
            <a:cxnSpLocks/>
          </p:cNvCxnSpPr>
          <p:nvPr/>
        </p:nvCxnSpPr>
        <p:spPr>
          <a:xfrm>
            <a:off x="1374532" y="1495305"/>
            <a:ext cx="1850780" cy="388249"/>
          </a:xfrm>
          <a:prstGeom prst="line">
            <a:avLst/>
          </a:prstGeom>
          <a:ln w="95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ABA962-7DE0-48FB-B5BC-61DE45D43BE5}"/>
              </a:ext>
            </a:extLst>
          </p:cNvPr>
          <p:cNvCxnSpPr>
            <a:cxnSpLocks/>
          </p:cNvCxnSpPr>
          <p:nvPr/>
        </p:nvCxnSpPr>
        <p:spPr>
          <a:xfrm flipV="1">
            <a:off x="872492" y="985075"/>
            <a:ext cx="1332034" cy="139485"/>
          </a:xfrm>
          <a:prstGeom prst="line">
            <a:avLst/>
          </a:prstGeom>
          <a:ln w="95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>
            <a:extLst>
              <a:ext uri="{FF2B5EF4-FFF2-40B4-BE49-F238E27FC236}">
                <a16:creationId xmlns:a16="http://schemas.microsoft.com/office/drawing/2014/main" id="{D95B0BCA-64AF-465D-8CBA-D137B594912F}"/>
              </a:ext>
            </a:extLst>
          </p:cNvPr>
          <p:cNvSpPr/>
          <p:nvPr/>
        </p:nvSpPr>
        <p:spPr>
          <a:xfrm>
            <a:off x="3801867" y="751850"/>
            <a:ext cx="923193" cy="988182"/>
          </a:xfrm>
          <a:prstGeom prst="cube">
            <a:avLst>
              <a:gd name="adj" fmla="val 1211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0565E478-FF46-446A-8894-C19ACA207C7F}"/>
              </a:ext>
            </a:extLst>
          </p:cNvPr>
          <p:cNvSpPr/>
          <p:nvPr/>
        </p:nvSpPr>
        <p:spPr>
          <a:xfrm>
            <a:off x="5185117" y="774614"/>
            <a:ext cx="923193" cy="988182"/>
          </a:xfrm>
          <a:prstGeom prst="cube">
            <a:avLst>
              <a:gd name="adj" fmla="val 1211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EAD25A-EC16-4340-9548-239E19D39B79}"/>
              </a:ext>
            </a:extLst>
          </p:cNvPr>
          <p:cNvCxnSpPr>
            <a:cxnSpLocks/>
          </p:cNvCxnSpPr>
          <p:nvPr/>
        </p:nvCxnSpPr>
        <p:spPr>
          <a:xfrm>
            <a:off x="3174024" y="1307439"/>
            <a:ext cx="6096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327E72-B7F3-4CCE-86DF-EC3F6CFFC78C}"/>
              </a:ext>
            </a:extLst>
          </p:cNvPr>
          <p:cNvCxnSpPr>
            <a:cxnSpLocks/>
          </p:cNvCxnSpPr>
          <p:nvPr/>
        </p:nvCxnSpPr>
        <p:spPr>
          <a:xfrm>
            <a:off x="4706817" y="1307439"/>
            <a:ext cx="46599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9DBB14-0C01-45EF-8644-E89859E6A5A7}"/>
              </a:ext>
            </a:extLst>
          </p:cNvPr>
          <p:cNvCxnSpPr>
            <a:cxnSpLocks/>
          </p:cNvCxnSpPr>
          <p:nvPr/>
        </p:nvCxnSpPr>
        <p:spPr>
          <a:xfrm>
            <a:off x="6096002" y="1307439"/>
            <a:ext cx="46599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be 28">
            <a:extLst>
              <a:ext uri="{FF2B5EF4-FFF2-40B4-BE49-F238E27FC236}">
                <a16:creationId xmlns:a16="http://schemas.microsoft.com/office/drawing/2014/main" id="{726302F2-75EB-4FF6-9E9F-95826BC9CA64}"/>
              </a:ext>
            </a:extLst>
          </p:cNvPr>
          <p:cNvSpPr/>
          <p:nvPr/>
        </p:nvSpPr>
        <p:spPr>
          <a:xfrm>
            <a:off x="5222342" y="2899762"/>
            <a:ext cx="923193" cy="988182"/>
          </a:xfrm>
          <a:prstGeom prst="cube">
            <a:avLst>
              <a:gd name="adj" fmla="val 1211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83DF67-0439-42A7-A432-4D79E3365B9F}"/>
              </a:ext>
            </a:extLst>
          </p:cNvPr>
          <p:cNvCxnSpPr>
            <a:cxnSpLocks/>
          </p:cNvCxnSpPr>
          <p:nvPr/>
        </p:nvCxnSpPr>
        <p:spPr>
          <a:xfrm>
            <a:off x="4635013" y="3436204"/>
            <a:ext cx="6096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22D15C-A366-41C3-960D-E2A8B8A3424E}"/>
              </a:ext>
            </a:extLst>
          </p:cNvPr>
          <p:cNvCxnSpPr>
            <a:cxnSpLocks/>
          </p:cNvCxnSpPr>
          <p:nvPr/>
        </p:nvCxnSpPr>
        <p:spPr>
          <a:xfrm>
            <a:off x="6145535" y="3319887"/>
            <a:ext cx="46599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be 39">
            <a:extLst>
              <a:ext uri="{FF2B5EF4-FFF2-40B4-BE49-F238E27FC236}">
                <a16:creationId xmlns:a16="http://schemas.microsoft.com/office/drawing/2014/main" id="{E90AF323-AB69-445B-8285-1172D494EE18}"/>
              </a:ext>
            </a:extLst>
          </p:cNvPr>
          <p:cNvSpPr/>
          <p:nvPr/>
        </p:nvSpPr>
        <p:spPr>
          <a:xfrm>
            <a:off x="3783624" y="5095204"/>
            <a:ext cx="923193" cy="988182"/>
          </a:xfrm>
          <a:prstGeom prst="cube">
            <a:avLst>
              <a:gd name="adj" fmla="val 1211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514E72D2-C8DC-4498-B86A-CE94E55E10E5}"/>
              </a:ext>
            </a:extLst>
          </p:cNvPr>
          <p:cNvSpPr/>
          <p:nvPr/>
        </p:nvSpPr>
        <p:spPr>
          <a:xfrm>
            <a:off x="5313193" y="5095204"/>
            <a:ext cx="923193" cy="988182"/>
          </a:xfrm>
          <a:prstGeom prst="cube">
            <a:avLst>
              <a:gd name="adj" fmla="val 1211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D24E16-6C78-42CE-8801-E8A2BD5EB1CB}"/>
              </a:ext>
            </a:extLst>
          </p:cNvPr>
          <p:cNvCxnSpPr>
            <a:cxnSpLocks/>
          </p:cNvCxnSpPr>
          <p:nvPr/>
        </p:nvCxnSpPr>
        <p:spPr>
          <a:xfrm>
            <a:off x="4706817" y="5515329"/>
            <a:ext cx="232996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9A807B4-D18F-4E3E-BB92-37E2F76C7B63}"/>
              </a:ext>
            </a:extLst>
          </p:cNvPr>
          <p:cNvCxnSpPr>
            <a:cxnSpLocks/>
          </p:cNvCxnSpPr>
          <p:nvPr/>
        </p:nvCxnSpPr>
        <p:spPr>
          <a:xfrm>
            <a:off x="7415434" y="5441547"/>
            <a:ext cx="501161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Or 1">
            <a:extLst>
              <a:ext uri="{FF2B5EF4-FFF2-40B4-BE49-F238E27FC236}">
                <a16:creationId xmlns:a16="http://schemas.microsoft.com/office/drawing/2014/main" id="{DF81FA61-DF53-4E26-BE53-B10D1903F6E1}"/>
              </a:ext>
            </a:extLst>
          </p:cNvPr>
          <p:cNvSpPr/>
          <p:nvPr/>
        </p:nvSpPr>
        <p:spPr>
          <a:xfrm>
            <a:off x="7916595" y="5219223"/>
            <a:ext cx="463357" cy="474774"/>
          </a:xfrm>
          <a:prstGeom prst="flowChartOr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2D4769-F685-4444-B5EA-1878F8617AF9}"/>
              </a:ext>
            </a:extLst>
          </p:cNvPr>
          <p:cNvCxnSpPr>
            <a:cxnSpLocks/>
          </p:cNvCxnSpPr>
          <p:nvPr/>
        </p:nvCxnSpPr>
        <p:spPr>
          <a:xfrm flipV="1">
            <a:off x="8379952" y="5427916"/>
            <a:ext cx="623371" cy="813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884C525-92D5-4657-A6DB-C40715F4A0C3}"/>
              </a:ext>
            </a:extLst>
          </p:cNvPr>
          <p:cNvCxnSpPr>
            <a:cxnSpLocks/>
            <a:endCxn id="2" idx="0"/>
          </p:cNvCxnSpPr>
          <p:nvPr/>
        </p:nvCxnSpPr>
        <p:spPr>
          <a:xfrm flipV="1">
            <a:off x="3317632" y="5219223"/>
            <a:ext cx="4830642" cy="296106"/>
          </a:xfrm>
          <a:prstGeom prst="bentConnector4">
            <a:avLst>
              <a:gd name="adj1" fmla="val 1007"/>
              <a:gd name="adj2" fmla="val 35536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81890B7-33F9-4D3E-A932-4F78A2F77460}"/>
              </a:ext>
            </a:extLst>
          </p:cNvPr>
          <p:cNvCxnSpPr>
            <a:cxnSpLocks/>
          </p:cNvCxnSpPr>
          <p:nvPr/>
        </p:nvCxnSpPr>
        <p:spPr>
          <a:xfrm>
            <a:off x="6218802" y="5487755"/>
            <a:ext cx="34319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F5183B-169E-42C5-952F-5427BCB1B591}"/>
              </a:ext>
            </a:extLst>
          </p:cNvPr>
          <p:cNvSpPr txBox="1"/>
          <p:nvPr/>
        </p:nvSpPr>
        <p:spPr>
          <a:xfrm>
            <a:off x="4850425" y="5120140"/>
            <a:ext cx="59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  <a:endParaRPr lang="th-TH" sz="3600" dirty="0"/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DFE87E6A-DCC5-4AD2-BD73-7E52574A80ED}"/>
              </a:ext>
            </a:extLst>
          </p:cNvPr>
          <p:cNvSpPr/>
          <p:nvPr/>
        </p:nvSpPr>
        <p:spPr>
          <a:xfrm>
            <a:off x="6642005" y="2930426"/>
            <a:ext cx="923193" cy="988182"/>
          </a:xfrm>
          <a:prstGeom prst="cube">
            <a:avLst>
              <a:gd name="adj" fmla="val 1211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2FCD5C5-5516-4DC4-B646-01649BDFBA9C}"/>
              </a:ext>
            </a:extLst>
          </p:cNvPr>
          <p:cNvCxnSpPr>
            <a:cxnSpLocks/>
          </p:cNvCxnSpPr>
          <p:nvPr/>
        </p:nvCxnSpPr>
        <p:spPr>
          <a:xfrm>
            <a:off x="7546440" y="3308625"/>
            <a:ext cx="46599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be 61">
            <a:extLst>
              <a:ext uri="{FF2B5EF4-FFF2-40B4-BE49-F238E27FC236}">
                <a16:creationId xmlns:a16="http://schemas.microsoft.com/office/drawing/2014/main" id="{128C0920-D574-4B82-A869-4D75459F5855}"/>
              </a:ext>
            </a:extLst>
          </p:cNvPr>
          <p:cNvSpPr/>
          <p:nvPr/>
        </p:nvSpPr>
        <p:spPr>
          <a:xfrm>
            <a:off x="7987812" y="2930426"/>
            <a:ext cx="923193" cy="988182"/>
          </a:xfrm>
          <a:prstGeom prst="cube">
            <a:avLst>
              <a:gd name="adj" fmla="val 1211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0BBEC2C-0C10-47B6-9953-C0BB940D3015}"/>
              </a:ext>
            </a:extLst>
          </p:cNvPr>
          <p:cNvCxnSpPr>
            <a:cxnSpLocks/>
          </p:cNvCxnSpPr>
          <p:nvPr/>
        </p:nvCxnSpPr>
        <p:spPr>
          <a:xfrm>
            <a:off x="8911005" y="3308625"/>
            <a:ext cx="46599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>
            <a:extLst>
              <a:ext uri="{FF2B5EF4-FFF2-40B4-BE49-F238E27FC236}">
                <a16:creationId xmlns:a16="http://schemas.microsoft.com/office/drawing/2014/main" id="{D2147D50-39DF-440B-9051-9214E2C33CBE}"/>
              </a:ext>
            </a:extLst>
          </p:cNvPr>
          <p:cNvSpPr/>
          <p:nvPr/>
        </p:nvSpPr>
        <p:spPr>
          <a:xfrm>
            <a:off x="7666014" y="2548178"/>
            <a:ext cx="1531617" cy="1827787"/>
          </a:xfrm>
          <a:prstGeom prst="arc">
            <a:avLst>
              <a:gd name="adj1" fmla="val 11509528"/>
              <a:gd name="adj2" fmla="val 20836162"/>
            </a:avLst>
          </a:prstGeom>
          <a:ln w="38100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F5C0CCF-C9B1-4124-9606-D4531EB8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8" y="941679"/>
            <a:ext cx="1097280" cy="73152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B2F23E9-949F-49CE-A777-E7D6A0F65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16" y="666153"/>
            <a:ext cx="2331720" cy="155448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DCD188E-D9CA-40C9-AA77-188BA094E7A6}"/>
              </a:ext>
            </a:extLst>
          </p:cNvPr>
          <p:cNvCxnSpPr>
            <a:cxnSpLocks/>
          </p:cNvCxnSpPr>
          <p:nvPr/>
        </p:nvCxnSpPr>
        <p:spPr>
          <a:xfrm flipV="1">
            <a:off x="1214807" y="2481536"/>
            <a:ext cx="1916430" cy="459525"/>
          </a:xfrm>
          <a:prstGeom prst="line">
            <a:avLst/>
          </a:prstGeom>
          <a:ln w="95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FF5C75-9638-4205-9BE9-6375FE723F3C}"/>
              </a:ext>
            </a:extLst>
          </p:cNvPr>
          <p:cNvCxnSpPr>
            <a:cxnSpLocks/>
          </p:cNvCxnSpPr>
          <p:nvPr/>
        </p:nvCxnSpPr>
        <p:spPr>
          <a:xfrm>
            <a:off x="774898" y="3877527"/>
            <a:ext cx="1332330" cy="715845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489810F-5F19-4F42-8E14-9188F790AE69}"/>
              </a:ext>
            </a:extLst>
          </p:cNvPr>
          <p:cNvCxnSpPr>
            <a:cxnSpLocks/>
          </p:cNvCxnSpPr>
          <p:nvPr/>
        </p:nvCxnSpPr>
        <p:spPr>
          <a:xfrm>
            <a:off x="1280457" y="3598452"/>
            <a:ext cx="1850780" cy="388249"/>
          </a:xfrm>
          <a:prstGeom prst="line">
            <a:avLst/>
          </a:prstGeom>
          <a:ln w="95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E2B973-BD41-42D4-A7CF-C9CDB6AA7235}"/>
              </a:ext>
            </a:extLst>
          </p:cNvPr>
          <p:cNvCxnSpPr>
            <a:cxnSpLocks/>
          </p:cNvCxnSpPr>
          <p:nvPr/>
        </p:nvCxnSpPr>
        <p:spPr>
          <a:xfrm flipV="1">
            <a:off x="778417" y="3088222"/>
            <a:ext cx="1332034" cy="139485"/>
          </a:xfrm>
          <a:prstGeom prst="line">
            <a:avLst/>
          </a:prstGeom>
          <a:ln w="95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be 85">
            <a:extLst>
              <a:ext uri="{FF2B5EF4-FFF2-40B4-BE49-F238E27FC236}">
                <a16:creationId xmlns:a16="http://schemas.microsoft.com/office/drawing/2014/main" id="{E8B27218-853B-4A31-95F1-2DFD5245E83E}"/>
              </a:ext>
            </a:extLst>
          </p:cNvPr>
          <p:cNvSpPr/>
          <p:nvPr/>
        </p:nvSpPr>
        <p:spPr>
          <a:xfrm>
            <a:off x="3689549" y="2899762"/>
            <a:ext cx="923193" cy="988182"/>
          </a:xfrm>
          <a:prstGeom prst="cube">
            <a:avLst>
              <a:gd name="adj" fmla="val 1211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5AB951C-B18D-4C08-8C67-2B60EC568C16}"/>
              </a:ext>
            </a:extLst>
          </p:cNvPr>
          <p:cNvCxnSpPr>
            <a:cxnSpLocks/>
          </p:cNvCxnSpPr>
          <p:nvPr/>
        </p:nvCxnSpPr>
        <p:spPr>
          <a:xfrm>
            <a:off x="3079949" y="3410586"/>
            <a:ext cx="6096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4E118BC-A794-4F30-8CD6-EC1A438D0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3" y="3044826"/>
            <a:ext cx="1097280" cy="73152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4E7D03ED-379A-4A0B-8A3C-18CAFEE7C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41" y="2769300"/>
            <a:ext cx="2331720" cy="155448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D1600322-D103-4CA8-AA3C-87A16EEB8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632" y="2490225"/>
            <a:ext cx="2331720" cy="155448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97BD13D6-9B6A-4DE7-9715-B1008233F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83" y="597982"/>
            <a:ext cx="2331720" cy="155448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0B936DA-5B7C-4FD7-9A8C-4209DEC0B72D}"/>
              </a:ext>
            </a:extLst>
          </p:cNvPr>
          <p:cNvCxnSpPr>
            <a:cxnSpLocks/>
          </p:cNvCxnSpPr>
          <p:nvPr/>
        </p:nvCxnSpPr>
        <p:spPr>
          <a:xfrm flipV="1">
            <a:off x="1098599" y="4584683"/>
            <a:ext cx="1916430" cy="459525"/>
          </a:xfrm>
          <a:prstGeom prst="line">
            <a:avLst/>
          </a:prstGeom>
          <a:ln w="95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6854E62-28F4-470D-A950-E87C61454376}"/>
              </a:ext>
            </a:extLst>
          </p:cNvPr>
          <p:cNvCxnSpPr>
            <a:cxnSpLocks/>
          </p:cNvCxnSpPr>
          <p:nvPr/>
        </p:nvCxnSpPr>
        <p:spPr>
          <a:xfrm>
            <a:off x="658690" y="5980674"/>
            <a:ext cx="1332330" cy="715845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9584420-6DF9-4F54-833C-BD96FFEA3DA6}"/>
              </a:ext>
            </a:extLst>
          </p:cNvPr>
          <p:cNvCxnSpPr>
            <a:cxnSpLocks/>
          </p:cNvCxnSpPr>
          <p:nvPr/>
        </p:nvCxnSpPr>
        <p:spPr>
          <a:xfrm>
            <a:off x="1164249" y="5701599"/>
            <a:ext cx="1850780" cy="388249"/>
          </a:xfrm>
          <a:prstGeom prst="line">
            <a:avLst/>
          </a:prstGeom>
          <a:ln w="95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0D44AE1-9AF0-4AEA-9435-BB8847FCDA40}"/>
              </a:ext>
            </a:extLst>
          </p:cNvPr>
          <p:cNvCxnSpPr>
            <a:cxnSpLocks/>
          </p:cNvCxnSpPr>
          <p:nvPr/>
        </p:nvCxnSpPr>
        <p:spPr>
          <a:xfrm flipV="1">
            <a:off x="662209" y="5191369"/>
            <a:ext cx="1332034" cy="139485"/>
          </a:xfrm>
          <a:prstGeom prst="line">
            <a:avLst/>
          </a:prstGeom>
          <a:ln w="95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51E0048-6F31-409E-9659-8B9E02523C38}"/>
              </a:ext>
            </a:extLst>
          </p:cNvPr>
          <p:cNvCxnSpPr>
            <a:cxnSpLocks/>
          </p:cNvCxnSpPr>
          <p:nvPr/>
        </p:nvCxnSpPr>
        <p:spPr>
          <a:xfrm>
            <a:off x="2767791" y="5513733"/>
            <a:ext cx="1001501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FBBBACFD-3630-4836-AC6B-7AD13676C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75" y="5147973"/>
            <a:ext cx="1097280" cy="73152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7F269A83-C0D1-41E3-8524-AEB770EF7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33" y="4872447"/>
            <a:ext cx="2331720" cy="155448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A4D572B6-6A57-4CBD-A33F-4645C1F274E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405" y="4796090"/>
            <a:ext cx="2331720" cy="155448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9D311644-3953-4002-BB28-63E41A2CE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004" y="4528906"/>
            <a:ext cx="2331720" cy="155448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4F08C662-9D01-4071-8BDD-91EAF3B2C64C}"/>
              </a:ext>
            </a:extLst>
          </p:cNvPr>
          <p:cNvSpPr txBox="1"/>
          <p:nvPr/>
        </p:nvSpPr>
        <p:spPr>
          <a:xfrm>
            <a:off x="590258" y="378389"/>
            <a:ext cx="109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</a:t>
            </a:r>
            <a:endParaRPr lang="th-TH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A3FBBE4-164B-4A04-96DE-D80387D2F517}"/>
              </a:ext>
            </a:extLst>
          </p:cNvPr>
          <p:cNvSpPr txBox="1"/>
          <p:nvPr/>
        </p:nvSpPr>
        <p:spPr>
          <a:xfrm>
            <a:off x="7165730" y="0"/>
            <a:ext cx="1840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HR </a:t>
            </a:r>
            <a:endParaRPr lang="th-TH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31DE912-14DC-4274-8566-CE3B5423BABF}"/>
              </a:ext>
            </a:extLst>
          </p:cNvPr>
          <p:cNvSpPr txBox="1"/>
          <p:nvPr/>
        </p:nvSpPr>
        <p:spPr>
          <a:xfrm>
            <a:off x="10133577" y="1867271"/>
            <a:ext cx="1840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HR </a:t>
            </a:r>
            <a:endParaRPr lang="th-TH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232F62-D741-4DA8-A956-F4FCE3820508}"/>
              </a:ext>
            </a:extLst>
          </p:cNvPr>
          <p:cNvSpPr txBox="1"/>
          <p:nvPr/>
        </p:nvSpPr>
        <p:spPr>
          <a:xfrm>
            <a:off x="9879621" y="3986095"/>
            <a:ext cx="1840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HR </a:t>
            </a:r>
            <a:endParaRPr lang="th-TH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94882F1-D656-4AFD-B118-B2D7970F056F}"/>
              </a:ext>
            </a:extLst>
          </p:cNvPr>
          <p:cNvSpPr txBox="1"/>
          <p:nvPr/>
        </p:nvSpPr>
        <p:spPr>
          <a:xfrm>
            <a:off x="594660" y="2716832"/>
            <a:ext cx="109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</a:t>
            </a:r>
            <a:endParaRPr lang="th-TH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5C43715-1052-4BF2-8F82-DF2E69C1E439}"/>
              </a:ext>
            </a:extLst>
          </p:cNvPr>
          <p:cNvSpPr txBox="1"/>
          <p:nvPr/>
        </p:nvSpPr>
        <p:spPr>
          <a:xfrm>
            <a:off x="632757" y="4740533"/>
            <a:ext cx="109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</a:t>
            </a:r>
            <a:endParaRPr lang="th-TH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09547B0-E71F-4C19-B00F-39997476CA8D}"/>
              </a:ext>
            </a:extLst>
          </p:cNvPr>
          <p:cNvSpPr txBox="1"/>
          <p:nvPr/>
        </p:nvSpPr>
        <p:spPr>
          <a:xfrm rot="5400000">
            <a:off x="1021043" y="1213779"/>
            <a:ext cx="1275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Bicubic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4A79619-CA30-4D9B-88F4-19F086A9F887}"/>
              </a:ext>
            </a:extLst>
          </p:cNvPr>
          <p:cNvSpPr txBox="1"/>
          <p:nvPr/>
        </p:nvSpPr>
        <p:spPr>
          <a:xfrm rot="5400000">
            <a:off x="1024457" y="3306697"/>
            <a:ext cx="1275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Bicubic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3CD5101-579E-4D18-AD70-8FE4A17CF4B2}"/>
              </a:ext>
            </a:extLst>
          </p:cNvPr>
          <p:cNvSpPr txBox="1"/>
          <p:nvPr/>
        </p:nvSpPr>
        <p:spPr>
          <a:xfrm rot="5400000">
            <a:off x="918616" y="5409887"/>
            <a:ext cx="1275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Bicubic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B6D8803-A2D3-4F53-A9C8-51B8886CBC94}"/>
              </a:ext>
            </a:extLst>
          </p:cNvPr>
          <p:cNvSpPr txBox="1"/>
          <p:nvPr/>
        </p:nvSpPr>
        <p:spPr>
          <a:xfrm>
            <a:off x="4036109" y="2105813"/>
            <a:ext cx="175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SRCNN</a:t>
            </a:r>
            <a:endParaRPr lang="th-TH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E2B75E0-86C5-4878-8CDE-2BBA9C6600C9}"/>
              </a:ext>
            </a:extLst>
          </p:cNvPr>
          <p:cNvSpPr txBox="1"/>
          <p:nvPr/>
        </p:nvSpPr>
        <p:spPr>
          <a:xfrm>
            <a:off x="3854476" y="3937409"/>
            <a:ext cx="2094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DRCN</a:t>
            </a:r>
            <a:endParaRPr lang="th-TH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66A71A5-4865-40E9-B910-D830F54102F7}"/>
              </a:ext>
            </a:extLst>
          </p:cNvPr>
          <p:cNvSpPr txBox="1"/>
          <p:nvPr/>
        </p:nvSpPr>
        <p:spPr>
          <a:xfrm>
            <a:off x="4036109" y="6318760"/>
            <a:ext cx="175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VDSR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0531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B39AE7-F7AF-47BE-9113-2AD3CD0951EB}"/>
              </a:ext>
            </a:extLst>
          </p:cNvPr>
          <p:cNvSpPr/>
          <p:nvPr/>
        </p:nvSpPr>
        <p:spPr>
          <a:xfrm>
            <a:off x="680916" y="1600199"/>
            <a:ext cx="376880" cy="939114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1AF810-A057-4043-8848-6F64BDE68D51}"/>
              </a:ext>
            </a:extLst>
          </p:cNvPr>
          <p:cNvSpPr/>
          <p:nvPr/>
        </p:nvSpPr>
        <p:spPr>
          <a:xfrm>
            <a:off x="1057796" y="1600199"/>
            <a:ext cx="376880" cy="93911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AE708-C30D-49A4-9249-4E1D2F127238}"/>
              </a:ext>
            </a:extLst>
          </p:cNvPr>
          <p:cNvSpPr/>
          <p:nvPr/>
        </p:nvSpPr>
        <p:spPr>
          <a:xfrm>
            <a:off x="1611792" y="1600199"/>
            <a:ext cx="376880" cy="939114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78CBDF-69A1-4D86-9C7D-CDCDFE55FA4A}"/>
              </a:ext>
            </a:extLst>
          </p:cNvPr>
          <p:cNvSpPr/>
          <p:nvPr/>
        </p:nvSpPr>
        <p:spPr>
          <a:xfrm>
            <a:off x="1988672" y="1600199"/>
            <a:ext cx="376880" cy="93911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6AC2E0-A21D-4A01-A4AE-2FCC3E321A64}"/>
              </a:ext>
            </a:extLst>
          </p:cNvPr>
          <p:cNvSpPr/>
          <p:nvPr/>
        </p:nvSpPr>
        <p:spPr>
          <a:xfrm>
            <a:off x="2553992" y="1600199"/>
            <a:ext cx="376880" cy="939114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665107-283D-45A7-88D5-7C43B4DECE89}"/>
              </a:ext>
            </a:extLst>
          </p:cNvPr>
          <p:cNvSpPr/>
          <p:nvPr/>
        </p:nvSpPr>
        <p:spPr>
          <a:xfrm>
            <a:off x="2930872" y="1600199"/>
            <a:ext cx="376880" cy="93911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D9BAA016-0D39-4052-BD08-869DAA9F3534}"/>
              </a:ext>
            </a:extLst>
          </p:cNvPr>
          <p:cNvSpPr/>
          <p:nvPr/>
        </p:nvSpPr>
        <p:spPr>
          <a:xfrm>
            <a:off x="4033962" y="1600199"/>
            <a:ext cx="999871" cy="939114"/>
          </a:xfrm>
          <a:prstGeom prst="cub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E2E5971F-1296-449B-9995-E572098FF556}"/>
              </a:ext>
            </a:extLst>
          </p:cNvPr>
          <p:cNvSpPr/>
          <p:nvPr/>
        </p:nvSpPr>
        <p:spPr>
          <a:xfrm>
            <a:off x="4533897" y="1600199"/>
            <a:ext cx="999871" cy="939114"/>
          </a:xfrm>
          <a:prstGeom prst="cub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F3479922-FBAF-4CE1-B5F6-037769C92DE8}"/>
              </a:ext>
            </a:extLst>
          </p:cNvPr>
          <p:cNvSpPr/>
          <p:nvPr/>
        </p:nvSpPr>
        <p:spPr>
          <a:xfrm>
            <a:off x="5033832" y="1600199"/>
            <a:ext cx="999871" cy="939114"/>
          </a:xfrm>
          <a:prstGeom prst="cub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91DFBA4-8A2A-4EF1-A49D-A49C1D956DE8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5907038" y="534429"/>
            <a:ext cx="1873227" cy="1609470"/>
          </a:xfrm>
          <a:prstGeom prst="curvedConnector3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5C180A4-1738-4D4E-8DAC-9999AD4AD6AE}"/>
              </a:ext>
            </a:extLst>
          </p:cNvPr>
          <p:cNvCxnSpPr>
            <a:cxnSpLocks/>
          </p:cNvCxnSpPr>
          <p:nvPr/>
        </p:nvCxnSpPr>
        <p:spPr>
          <a:xfrm>
            <a:off x="5907038" y="2143897"/>
            <a:ext cx="1840648" cy="1810265"/>
          </a:xfrm>
          <a:prstGeom prst="curvedConnector3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72A4CDE-361E-41C0-9847-9C65BA777F04}"/>
              </a:ext>
            </a:extLst>
          </p:cNvPr>
          <p:cNvSpPr/>
          <p:nvPr/>
        </p:nvSpPr>
        <p:spPr>
          <a:xfrm>
            <a:off x="7780265" y="64872"/>
            <a:ext cx="376880" cy="939114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1CCD29-12FD-4776-85BB-15AE0D045511}"/>
              </a:ext>
            </a:extLst>
          </p:cNvPr>
          <p:cNvSpPr/>
          <p:nvPr/>
        </p:nvSpPr>
        <p:spPr>
          <a:xfrm>
            <a:off x="7752311" y="1674340"/>
            <a:ext cx="376880" cy="939114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88238C-6886-4280-A5F0-19915121A3B9}"/>
              </a:ext>
            </a:extLst>
          </p:cNvPr>
          <p:cNvSpPr/>
          <p:nvPr/>
        </p:nvSpPr>
        <p:spPr>
          <a:xfrm>
            <a:off x="7752311" y="3484605"/>
            <a:ext cx="376880" cy="93911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D97D399-DCE9-4EFD-B4A5-1F63E37BECAF}"/>
              </a:ext>
            </a:extLst>
          </p:cNvPr>
          <p:cNvCxnSpPr>
            <a:endCxn id="34" idx="1"/>
          </p:cNvCxnSpPr>
          <p:nvPr/>
        </p:nvCxnSpPr>
        <p:spPr>
          <a:xfrm>
            <a:off x="5910648" y="2143897"/>
            <a:ext cx="1841663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944966E-22E7-42D9-974A-41673E2F5BFC}"/>
              </a:ext>
            </a:extLst>
          </p:cNvPr>
          <p:cNvCxnSpPr>
            <a:cxnSpLocks/>
          </p:cNvCxnSpPr>
          <p:nvPr/>
        </p:nvCxnSpPr>
        <p:spPr>
          <a:xfrm>
            <a:off x="3282762" y="2156253"/>
            <a:ext cx="746575" cy="1235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D016232-33DA-4B16-BB91-72DBDA7859C6}"/>
              </a:ext>
            </a:extLst>
          </p:cNvPr>
          <p:cNvSpPr/>
          <p:nvPr/>
        </p:nvSpPr>
        <p:spPr>
          <a:xfrm>
            <a:off x="9956454" y="1927654"/>
            <a:ext cx="429905" cy="5066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41354785-B69E-4AB6-9196-6B5F8EB79C1F}"/>
              </a:ext>
            </a:extLst>
          </p:cNvPr>
          <p:cNvCxnSpPr>
            <a:cxnSpLocks/>
            <a:stCxn id="33" idx="3"/>
            <a:endCxn id="42" idx="1"/>
          </p:cNvCxnSpPr>
          <p:nvPr/>
        </p:nvCxnSpPr>
        <p:spPr>
          <a:xfrm>
            <a:off x="8157145" y="534429"/>
            <a:ext cx="1799309" cy="1646539"/>
          </a:xfrm>
          <a:prstGeom prst="curvedConnector3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9FE1F5-CDEB-47FF-9828-80EB58C7A415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8129191" y="2143897"/>
            <a:ext cx="1827263" cy="3707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BE3FF7E5-6318-43B6-BF98-CAAD4226358A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8124541" y="2180968"/>
            <a:ext cx="1831913" cy="1810264"/>
          </a:xfrm>
          <a:prstGeom prst="curvedConnector3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D967BB-9E26-45F2-8EA9-B7F510CF32C2}"/>
              </a:ext>
            </a:extLst>
          </p:cNvPr>
          <p:cNvCxnSpPr>
            <a:cxnSpLocks/>
          </p:cNvCxnSpPr>
          <p:nvPr/>
        </p:nvCxnSpPr>
        <p:spPr>
          <a:xfrm>
            <a:off x="2306663" y="2156253"/>
            <a:ext cx="247329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E1C519-E1FD-4917-AFF2-1FF0C7554E06}"/>
              </a:ext>
            </a:extLst>
          </p:cNvPr>
          <p:cNvCxnSpPr>
            <a:cxnSpLocks/>
          </p:cNvCxnSpPr>
          <p:nvPr/>
        </p:nvCxnSpPr>
        <p:spPr>
          <a:xfrm>
            <a:off x="1434676" y="2143897"/>
            <a:ext cx="247329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6E4273F-4966-4C30-8CF7-30E5949294DD}"/>
              </a:ext>
            </a:extLst>
          </p:cNvPr>
          <p:cNvSpPr txBox="1"/>
          <p:nvPr/>
        </p:nvSpPr>
        <p:spPr>
          <a:xfrm rot="18578917">
            <a:off x="4751867" y="1470614"/>
            <a:ext cx="19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ResNet-3</a:t>
            </a:r>
            <a:endParaRPr lang="th-TH" sz="1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FDE6DB-F160-4CC4-AFD1-3C37B4F32366}"/>
              </a:ext>
            </a:extLst>
          </p:cNvPr>
          <p:cNvSpPr txBox="1"/>
          <p:nvPr/>
        </p:nvSpPr>
        <p:spPr>
          <a:xfrm rot="18578917">
            <a:off x="4192879" y="1470614"/>
            <a:ext cx="19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ResNet-2</a:t>
            </a:r>
            <a:endParaRPr lang="th-TH" sz="1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2CD7D6-9803-4FB8-A0FE-7550ED1E6D40}"/>
              </a:ext>
            </a:extLst>
          </p:cNvPr>
          <p:cNvSpPr txBox="1"/>
          <p:nvPr/>
        </p:nvSpPr>
        <p:spPr>
          <a:xfrm rot="18578917">
            <a:off x="3702470" y="1470615"/>
            <a:ext cx="19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ResNet-1</a:t>
            </a:r>
            <a:endParaRPr lang="th-TH" sz="1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DEA594-C39E-459B-BB91-CB591CA49138}"/>
              </a:ext>
            </a:extLst>
          </p:cNvPr>
          <p:cNvSpPr txBox="1"/>
          <p:nvPr/>
        </p:nvSpPr>
        <p:spPr>
          <a:xfrm rot="3809763">
            <a:off x="123712" y="3226493"/>
            <a:ext cx="197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Conv-1</a:t>
            </a:r>
            <a:endParaRPr lang="th-TH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E5B15B-0783-4B49-A4EA-4E7050D4E9A6}"/>
              </a:ext>
            </a:extLst>
          </p:cNvPr>
          <p:cNvSpPr txBox="1"/>
          <p:nvPr/>
        </p:nvSpPr>
        <p:spPr>
          <a:xfrm rot="3809763">
            <a:off x="1151491" y="3204116"/>
            <a:ext cx="197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Conv-2</a:t>
            </a:r>
            <a:endParaRPr lang="th-TH" sz="16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AAF9D6-4E00-4727-87A3-08453F2E31CE}"/>
              </a:ext>
            </a:extLst>
          </p:cNvPr>
          <p:cNvSpPr txBox="1"/>
          <p:nvPr/>
        </p:nvSpPr>
        <p:spPr>
          <a:xfrm rot="3809763">
            <a:off x="2093204" y="3267823"/>
            <a:ext cx="197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Conv-3</a:t>
            </a:r>
            <a:endParaRPr lang="th-TH" sz="1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E09C29-0145-4029-BDFC-AD8D6731259C}"/>
              </a:ext>
            </a:extLst>
          </p:cNvPr>
          <p:cNvSpPr txBox="1"/>
          <p:nvPr/>
        </p:nvSpPr>
        <p:spPr>
          <a:xfrm rot="3809763">
            <a:off x="558732" y="3243521"/>
            <a:ext cx="197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LReLU-1</a:t>
            </a:r>
            <a:endParaRPr lang="th-TH" sz="16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180554-58CD-468D-91A3-AF79F56CF495}"/>
              </a:ext>
            </a:extLst>
          </p:cNvPr>
          <p:cNvSpPr txBox="1"/>
          <p:nvPr/>
        </p:nvSpPr>
        <p:spPr>
          <a:xfrm rot="3809763">
            <a:off x="1537468" y="3223818"/>
            <a:ext cx="197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LReLU-2</a:t>
            </a:r>
            <a:endParaRPr lang="th-TH" sz="16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891A25-44D0-45E1-811C-1847F1B1ED2F}"/>
              </a:ext>
            </a:extLst>
          </p:cNvPr>
          <p:cNvSpPr txBox="1"/>
          <p:nvPr/>
        </p:nvSpPr>
        <p:spPr>
          <a:xfrm rot="3809763">
            <a:off x="2490389" y="3243521"/>
            <a:ext cx="197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LReLU-3</a:t>
            </a:r>
            <a:endParaRPr lang="th-TH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4A474D-97AD-492A-8C73-116772E82BB6}"/>
              </a:ext>
            </a:extLst>
          </p:cNvPr>
          <p:cNvSpPr txBox="1"/>
          <p:nvPr/>
        </p:nvSpPr>
        <p:spPr>
          <a:xfrm rot="3809763">
            <a:off x="9550929" y="3145718"/>
            <a:ext cx="197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Concat</a:t>
            </a:r>
            <a:endParaRPr lang="th-TH" sz="1600" b="1" dirty="0"/>
          </a:p>
        </p:txBody>
      </p:sp>
      <p:sp>
        <p:nvSpPr>
          <p:cNvPr id="71" name="Flowchart: Manual Operation 70">
            <a:extLst>
              <a:ext uri="{FF2B5EF4-FFF2-40B4-BE49-F238E27FC236}">
                <a16:creationId xmlns:a16="http://schemas.microsoft.com/office/drawing/2014/main" id="{EAB07020-E4E2-44D3-AB8C-72982A8485FC}"/>
              </a:ext>
            </a:extLst>
          </p:cNvPr>
          <p:cNvSpPr/>
          <p:nvPr/>
        </p:nvSpPr>
        <p:spPr>
          <a:xfrm rot="5400000">
            <a:off x="3589210" y="5761101"/>
            <a:ext cx="799741" cy="651302"/>
          </a:xfrm>
          <a:prstGeom prst="flowChartManualOperati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E034F90E-6485-4E2A-87AF-BBD97DBAC225}"/>
              </a:ext>
            </a:extLst>
          </p:cNvPr>
          <p:cNvSpPr/>
          <p:nvPr/>
        </p:nvSpPr>
        <p:spPr>
          <a:xfrm>
            <a:off x="3357850" y="5881144"/>
            <a:ext cx="305579" cy="605479"/>
          </a:xfrm>
          <a:prstGeom prst="cube">
            <a:avLst>
              <a:gd name="adj" fmla="val 9051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071068D4-8FD6-4254-BF74-CCA5836B688F}"/>
              </a:ext>
            </a:extLst>
          </p:cNvPr>
          <p:cNvSpPr/>
          <p:nvPr/>
        </p:nvSpPr>
        <p:spPr>
          <a:xfrm>
            <a:off x="4314732" y="5729055"/>
            <a:ext cx="305579" cy="605479"/>
          </a:xfrm>
          <a:prstGeom prst="cube">
            <a:avLst>
              <a:gd name="adj" fmla="val 905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CBA6C8A8-7B55-4927-BCA1-8ED8127A4033}"/>
              </a:ext>
            </a:extLst>
          </p:cNvPr>
          <p:cNvCxnSpPr>
            <a:stCxn id="42" idx="3"/>
            <a:endCxn id="72" idx="2"/>
          </p:cNvCxnSpPr>
          <p:nvPr/>
        </p:nvCxnSpPr>
        <p:spPr>
          <a:xfrm flipH="1">
            <a:off x="3357850" y="2180968"/>
            <a:ext cx="7028509" cy="4141208"/>
          </a:xfrm>
          <a:prstGeom prst="curvedConnector5">
            <a:avLst>
              <a:gd name="adj1" fmla="val -17493"/>
              <a:gd name="adj2" fmla="val 62355"/>
              <a:gd name="adj3" fmla="val 113801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C4A0399-8726-49CD-9EE4-CE011CCB896D}"/>
              </a:ext>
            </a:extLst>
          </p:cNvPr>
          <p:cNvCxnSpPr>
            <a:cxnSpLocks/>
          </p:cNvCxnSpPr>
          <p:nvPr/>
        </p:nvCxnSpPr>
        <p:spPr>
          <a:xfrm>
            <a:off x="4484130" y="6183883"/>
            <a:ext cx="746575" cy="1235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77E589-1A8A-4BAD-A265-5A09E8594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123" y="5240113"/>
            <a:ext cx="1840648" cy="158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id="{A5C3B791-C2CB-4D0C-8720-8FD52CF5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6" y="111211"/>
            <a:ext cx="653880" cy="66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5653972-A8EA-4F46-BF49-66C6E3CC7BE7}"/>
              </a:ext>
            </a:extLst>
          </p:cNvPr>
          <p:cNvCxnSpPr>
            <a:stCxn id="90" idx="2"/>
            <a:endCxn id="6" idx="1"/>
          </p:cNvCxnSpPr>
          <p:nvPr/>
        </p:nvCxnSpPr>
        <p:spPr>
          <a:xfrm rot="16200000" flipH="1">
            <a:off x="-131808" y="1257031"/>
            <a:ext cx="1298509" cy="326940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A9116591-B6D6-4EA3-A6E5-77BE251AD099}"/>
              </a:ext>
            </a:extLst>
          </p:cNvPr>
          <p:cNvSpPr/>
          <p:nvPr/>
        </p:nvSpPr>
        <p:spPr>
          <a:xfrm>
            <a:off x="8148910" y="64872"/>
            <a:ext cx="376880" cy="93911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309498F-64D7-4B15-8785-899D499B061E}"/>
              </a:ext>
            </a:extLst>
          </p:cNvPr>
          <p:cNvSpPr/>
          <p:nvPr/>
        </p:nvSpPr>
        <p:spPr>
          <a:xfrm>
            <a:off x="8134980" y="1669381"/>
            <a:ext cx="376880" cy="93911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7A62317-B630-4709-8639-DB434917AB03}"/>
              </a:ext>
            </a:extLst>
          </p:cNvPr>
          <p:cNvSpPr/>
          <p:nvPr/>
        </p:nvSpPr>
        <p:spPr>
          <a:xfrm>
            <a:off x="8119524" y="3484605"/>
            <a:ext cx="376880" cy="93911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E433604-4324-43E9-B1C5-107E691AD0DE}"/>
              </a:ext>
            </a:extLst>
          </p:cNvPr>
          <p:cNvSpPr txBox="1"/>
          <p:nvPr/>
        </p:nvSpPr>
        <p:spPr>
          <a:xfrm>
            <a:off x="298893" y="704256"/>
            <a:ext cx="941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LR</a:t>
            </a:r>
            <a:endParaRPr lang="th-TH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B589050-3414-4A67-8895-1F37D299FEB2}"/>
              </a:ext>
            </a:extLst>
          </p:cNvPr>
          <p:cNvSpPr txBox="1"/>
          <p:nvPr/>
        </p:nvSpPr>
        <p:spPr>
          <a:xfrm>
            <a:off x="5886351" y="4844697"/>
            <a:ext cx="941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HR</a:t>
            </a:r>
            <a:endParaRPr lang="th-TH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748C6C-2A66-4CE5-A373-381239EA44D4}"/>
              </a:ext>
            </a:extLst>
          </p:cNvPr>
          <p:cNvSpPr txBox="1"/>
          <p:nvPr/>
        </p:nvSpPr>
        <p:spPr>
          <a:xfrm rot="5400000">
            <a:off x="438590" y="1971585"/>
            <a:ext cx="83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3 </a:t>
            </a:r>
            <a:r>
              <a:rPr lang="en-US" sz="1800" b="1" dirty="0">
                <a:sym typeface="Symbol" panose="05050102010706020507" pitchFamily="18" charset="2"/>
              </a:rPr>
              <a:t> </a:t>
            </a:r>
            <a:r>
              <a:rPr lang="en-US" sz="1800" b="1" dirty="0"/>
              <a:t>3</a:t>
            </a:r>
            <a:endParaRPr lang="th-TH" sz="18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5646326-1362-433D-B89D-D61FB1A9F950}"/>
              </a:ext>
            </a:extLst>
          </p:cNvPr>
          <p:cNvSpPr txBox="1"/>
          <p:nvPr/>
        </p:nvSpPr>
        <p:spPr>
          <a:xfrm rot="5400000">
            <a:off x="1366296" y="1938366"/>
            <a:ext cx="83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3 </a:t>
            </a:r>
            <a:r>
              <a:rPr lang="en-US" sz="1800" b="1" dirty="0">
                <a:sym typeface="Symbol" panose="05050102010706020507" pitchFamily="18" charset="2"/>
              </a:rPr>
              <a:t> </a:t>
            </a:r>
            <a:r>
              <a:rPr lang="en-US" sz="1800" b="1" dirty="0"/>
              <a:t>3</a:t>
            </a:r>
            <a:endParaRPr lang="th-TH" sz="18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1764E0B-96EF-461D-A2CA-F59B760563AA}"/>
              </a:ext>
            </a:extLst>
          </p:cNvPr>
          <p:cNvSpPr txBox="1"/>
          <p:nvPr/>
        </p:nvSpPr>
        <p:spPr>
          <a:xfrm rot="5400000">
            <a:off x="2303897" y="1962933"/>
            <a:ext cx="83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3 </a:t>
            </a:r>
            <a:r>
              <a:rPr lang="en-US" sz="1800" b="1" dirty="0">
                <a:sym typeface="Symbol" panose="05050102010706020507" pitchFamily="18" charset="2"/>
              </a:rPr>
              <a:t> </a:t>
            </a:r>
            <a:r>
              <a:rPr lang="en-US" sz="1800" b="1" dirty="0"/>
              <a:t>3</a:t>
            </a:r>
            <a:endParaRPr lang="th-TH" sz="18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059F2C2-A499-44E4-833B-98298A5D012C}"/>
              </a:ext>
            </a:extLst>
          </p:cNvPr>
          <p:cNvSpPr txBox="1"/>
          <p:nvPr/>
        </p:nvSpPr>
        <p:spPr>
          <a:xfrm rot="5400000">
            <a:off x="7516071" y="401709"/>
            <a:ext cx="83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3 </a:t>
            </a:r>
            <a:r>
              <a:rPr lang="en-US" sz="1800" b="1" dirty="0">
                <a:sym typeface="Symbol" panose="05050102010706020507" pitchFamily="18" charset="2"/>
              </a:rPr>
              <a:t> </a:t>
            </a:r>
            <a:r>
              <a:rPr lang="en-US" sz="1800" b="1" dirty="0"/>
              <a:t>3</a:t>
            </a:r>
            <a:endParaRPr lang="th-TH" sz="18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868B9C4-C55B-4BC3-B42E-2D6386A63623}"/>
              </a:ext>
            </a:extLst>
          </p:cNvPr>
          <p:cNvSpPr txBox="1"/>
          <p:nvPr/>
        </p:nvSpPr>
        <p:spPr>
          <a:xfrm rot="5400000">
            <a:off x="7495303" y="1988219"/>
            <a:ext cx="83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5 </a:t>
            </a:r>
            <a:r>
              <a:rPr lang="en-US" sz="1800" b="1" dirty="0">
                <a:sym typeface="Symbol" panose="05050102010706020507" pitchFamily="18" charset="2"/>
              </a:rPr>
              <a:t> </a:t>
            </a:r>
            <a:r>
              <a:rPr lang="en-US" sz="1800" b="1" dirty="0"/>
              <a:t>5</a:t>
            </a:r>
            <a:endParaRPr lang="th-TH" sz="18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DAAAC6-C364-425B-B3AD-FB552F9ED809}"/>
              </a:ext>
            </a:extLst>
          </p:cNvPr>
          <p:cNvSpPr txBox="1"/>
          <p:nvPr/>
        </p:nvSpPr>
        <p:spPr>
          <a:xfrm rot="5400000">
            <a:off x="7493528" y="3825738"/>
            <a:ext cx="83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7 </a:t>
            </a:r>
            <a:r>
              <a:rPr lang="en-US" sz="1800" b="1" dirty="0">
                <a:sym typeface="Symbol" panose="05050102010706020507" pitchFamily="18" charset="2"/>
              </a:rPr>
              <a:t> </a:t>
            </a:r>
            <a:r>
              <a:rPr lang="en-US" sz="1800" b="1" dirty="0"/>
              <a:t>7</a:t>
            </a:r>
            <a:endParaRPr lang="th-TH" sz="18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8B2AE9-6013-4EB5-9D90-4B126FB497B2}"/>
              </a:ext>
            </a:extLst>
          </p:cNvPr>
          <p:cNvSpPr txBox="1"/>
          <p:nvPr/>
        </p:nvSpPr>
        <p:spPr>
          <a:xfrm rot="18803878">
            <a:off x="3077749" y="5790387"/>
            <a:ext cx="83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 </a:t>
            </a:r>
            <a:r>
              <a:rPr lang="en-US" sz="1800" b="1" dirty="0">
                <a:sym typeface="Symbol" panose="05050102010706020507" pitchFamily="18" charset="2"/>
              </a:rPr>
              <a:t> </a:t>
            </a:r>
            <a:r>
              <a:rPr lang="en-US" sz="1800" b="1" dirty="0"/>
              <a:t>1</a:t>
            </a:r>
            <a:endParaRPr lang="th-TH" sz="18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CFF6E68-AD43-41C8-93D9-B6CDB40D73D2}"/>
              </a:ext>
            </a:extLst>
          </p:cNvPr>
          <p:cNvSpPr txBox="1"/>
          <p:nvPr/>
        </p:nvSpPr>
        <p:spPr>
          <a:xfrm rot="18803878">
            <a:off x="4177166" y="5443934"/>
            <a:ext cx="83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 </a:t>
            </a:r>
            <a:r>
              <a:rPr lang="en-US" sz="1800" b="1" dirty="0">
                <a:sym typeface="Symbol" panose="05050102010706020507" pitchFamily="18" charset="2"/>
              </a:rPr>
              <a:t> </a:t>
            </a:r>
            <a:r>
              <a:rPr lang="en-US" sz="1800" b="1" dirty="0"/>
              <a:t>1</a:t>
            </a:r>
            <a:endParaRPr lang="th-TH" sz="18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371CD5E-A37F-4DDF-885E-9CD99FAECDDD}"/>
              </a:ext>
            </a:extLst>
          </p:cNvPr>
          <p:cNvSpPr txBox="1"/>
          <p:nvPr/>
        </p:nvSpPr>
        <p:spPr>
          <a:xfrm rot="3809763">
            <a:off x="3289407" y="5954024"/>
            <a:ext cx="1473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Deconvolution</a:t>
            </a:r>
            <a:endParaRPr lang="th-TH" sz="1600" b="1" dirty="0"/>
          </a:p>
        </p:txBody>
      </p:sp>
    </p:spTree>
    <p:extLst>
      <p:ext uri="{BB962C8B-B14F-4D97-AF65-F5344CB8AC3E}">
        <p14:creationId xmlns:p14="http://schemas.microsoft.com/office/powerpoint/2010/main" val="168725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be 14">
            <a:extLst>
              <a:ext uri="{FF2B5EF4-FFF2-40B4-BE49-F238E27FC236}">
                <a16:creationId xmlns:a16="http://schemas.microsoft.com/office/drawing/2014/main" id="{C5444841-8873-4E9A-AFC4-E70D931D7032}"/>
              </a:ext>
            </a:extLst>
          </p:cNvPr>
          <p:cNvSpPr/>
          <p:nvPr/>
        </p:nvSpPr>
        <p:spPr>
          <a:xfrm>
            <a:off x="1301262" y="1477107"/>
            <a:ext cx="879231" cy="316524"/>
          </a:xfrm>
          <a:prstGeom prst="cube">
            <a:avLst>
              <a:gd name="adj" fmla="val 6890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DF217928-CA56-4F87-8BD4-E30FB109621B}"/>
              </a:ext>
            </a:extLst>
          </p:cNvPr>
          <p:cNvSpPr/>
          <p:nvPr/>
        </p:nvSpPr>
        <p:spPr>
          <a:xfrm>
            <a:off x="1978270" y="1477107"/>
            <a:ext cx="879231" cy="316524"/>
          </a:xfrm>
          <a:prstGeom prst="cube">
            <a:avLst>
              <a:gd name="adj" fmla="val 6890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F8B659B4-2AB3-4E73-ABF2-E8D80C4948CF}"/>
              </a:ext>
            </a:extLst>
          </p:cNvPr>
          <p:cNvSpPr/>
          <p:nvPr/>
        </p:nvSpPr>
        <p:spPr>
          <a:xfrm>
            <a:off x="2620108" y="1477107"/>
            <a:ext cx="879231" cy="316524"/>
          </a:xfrm>
          <a:prstGeom prst="cube">
            <a:avLst>
              <a:gd name="adj" fmla="val 6890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6455021C-0896-495B-B71E-90A307EC2AE1}"/>
              </a:ext>
            </a:extLst>
          </p:cNvPr>
          <p:cNvSpPr/>
          <p:nvPr/>
        </p:nvSpPr>
        <p:spPr>
          <a:xfrm>
            <a:off x="3297116" y="1477107"/>
            <a:ext cx="879231" cy="316524"/>
          </a:xfrm>
          <a:prstGeom prst="cube">
            <a:avLst>
              <a:gd name="adj" fmla="val 6890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43015238-BBE6-4AC9-9300-86A36A17336F}"/>
              </a:ext>
            </a:extLst>
          </p:cNvPr>
          <p:cNvSpPr/>
          <p:nvPr/>
        </p:nvSpPr>
        <p:spPr>
          <a:xfrm>
            <a:off x="3938954" y="1477107"/>
            <a:ext cx="879231" cy="316524"/>
          </a:xfrm>
          <a:prstGeom prst="cube">
            <a:avLst>
              <a:gd name="adj" fmla="val 6890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734843-772B-4259-8D2F-BC017A4042F6}"/>
              </a:ext>
            </a:extLst>
          </p:cNvPr>
          <p:cNvCxnSpPr/>
          <p:nvPr/>
        </p:nvCxnSpPr>
        <p:spPr>
          <a:xfrm>
            <a:off x="4721469" y="1604596"/>
            <a:ext cx="80889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Or 20">
            <a:extLst>
              <a:ext uri="{FF2B5EF4-FFF2-40B4-BE49-F238E27FC236}">
                <a16:creationId xmlns:a16="http://schemas.microsoft.com/office/drawing/2014/main" id="{03D45CA2-F55B-4E28-91F1-5E762565BDF6}"/>
              </a:ext>
            </a:extLst>
          </p:cNvPr>
          <p:cNvSpPr/>
          <p:nvPr/>
        </p:nvSpPr>
        <p:spPr>
          <a:xfrm>
            <a:off x="5530361" y="1415561"/>
            <a:ext cx="439616" cy="378070"/>
          </a:xfrm>
          <a:prstGeom prst="flowChartOr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673DB0-62D2-4520-8610-83B989ED6E62}"/>
              </a:ext>
            </a:extLst>
          </p:cNvPr>
          <p:cNvCxnSpPr/>
          <p:nvPr/>
        </p:nvCxnSpPr>
        <p:spPr>
          <a:xfrm>
            <a:off x="618392" y="1604596"/>
            <a:ext cx="80889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92237865-7CFE-4AB0-AA8C-D5A7451230D9}"/>
              </a:ext>
            </a:extLst>
          </p:cNvPr>
          <p:cNvSpPr/>
          <p:nvPr/>
        </p:nvSpPr>
        <p:spPr>
          <a:xfrm>
            <a:off x="1090246" y="145075"/>
            <a:ext cx="4693625" cy="3042122"/>
          </a:xfrm>
          <a:prstGeom prst="arc">
            <a:avLst>
              <a:gd name="adj1" fmla="val 10920281"/>
              <a:gd name="adj2" fmla="val 21263156"/>
            </a:avLst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A468DC-58CF-4783-87E0-629EACA39BCD}"/>
              </a:ext>
            </a:extLst>
          </p:cNvPr>
          <p:cNvCxnSpPr/>
          <p:nvPr/>
        </p:nvCxnSpPr>
        <p:spPr>
          <a:xfrm>
            <a:off x="5969977" y="1604596"/>
            <a:ext cx="80889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be 28">
            <a:extLst>
              <a:ext uri="{FF2B5EF4-FFF2-40B4-BE49-F238E27FC236}">
                <a16:creationId xmlns:a16="http://schemas.microsoft.com/office/drawing/2014/main" id="{174871E9-C1F3-43FD-B01B-B26011C3501C}"/>
              </a:ext>
            </a:extLst>
          </p:cNvPr>
          <p:cNvSpPr/>
          <p:nvPr/>
        </p:nvSpPr>
        <p:spPr>
          <a:xfrm>
            <a:off x="6667500" y="1434523"/>
            <a:ext cx="879231" cy="316524"/>
          </a:xfrm>
          <a:prstGeom prst="cube">
            <a:avLst>
              <a:gd name="adj" fmla="val 6890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57C1D6-E48E-4DB4-B1C1-BE1F21522E0E}"/>
              </a:ext>
            </a:extLst>
          </p:cNvPr>
          <p:cNvCxnSpPr>
            <a:cxnSpLocks/>
          </p:cNvCxnSpPr>
          <p:nvPr/>
        </p:nvCxnSpPr>
        <p:spPr>
          <a:xfrm>
            <a:off x="7476392" y="1604596"/>
            <a:ext cx="47185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be 31">
            <a:extLst>
              <a:ext uri="{FF2B5EF4-FFF2-40B4-BE49-F238E27FC236}">
                <a16:creationId xmlns:a16="http://schemas.microsoft.com/office/drawing/2014/main" id="{74F0453B-2CB8-495D-91A2-2A18CBACA141}"/>
              </a:ext>
            </a:extLst>
          </p:cNvPr>
          <p:cNvSpPr/>
          <p:nvPr/>
        </p:nvSpPr>
        <p:spPr>
          <a:xfrm>
            <a:off x="1301262" y="3314698"/>
            <a:ext cx="879231" cy="316524"/>
          </a:xfrm>
          <a:prstGeom prst="cube">
            <a:avLst>
              <a:gd name="adj" fmla="val 6890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5EFAC95E-F596-4CF0-BC52-3245E75032E0}"/>
              </a:ext>
            </a:extLst>
          </p:cNvPr>
          <p:cNvSpPr/>
          <p:nvPr/>
        </p:nvSpPr>
        <p:spPr>
          <a:xfrm>
            <a:off x="1978270" y="3314698"/>
            <a:ext cx="879231" cy="316524"/>
          </a:xfrm>
          <a:prstGeom prst="cube">
            <a:avLst>
              <a:gd name="adj" fmla="val 6890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4EFE496B-8AD7-4486-ADB1-86777EE99CFF}"/>
              </a:ext>
            </a:extLst>
          </p:cNvPr>
          <p:cNvSpPr/>
          <p:nvPr/>
        </p:nvSpPr>
        <p:spPr>
          <a:xfrm>
            <a:off x="2620108" y="3314698"/>
            <a:ext cx="879231" cy="316524"/>
          </a:xfrm>
          <a:prstGeom prst="cube">
            <a:avLst>
              <a:gd name="adj" fmla="val 6890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24771AAB-4579-46DF-95E0-31F09A1A7B2F}"/>
              </a:ext>
            </a:extLst>
          </p:cNvPr>
          <p:cNvSpPr/>
          <p:nvPr/>
        </p:nvSpPr>
        <p:spPr>
          <a:xfrm>
            <a:off x="3297116" y="3314698"/>
            <a:ext cx="879231" cy="316524"/>
          </a:xfrm>
          <a:prstGeom prst="cube">
            <a:avLst>
              <a:gd name="adj" fmla="val 6890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CA9092FD-A253-4445-8CCE-BDEA7BC5908D}"/>
              </a:ext>
            </a:extLst>
          </p:cNvPr>
          <p:cNvSpPr/>
          <p:nvPr/>
        </p:nvSpPr>
        <p:spPr>
          <a:xfrm>
            <a:off x="3938954" y="3314698"/>
            <a:ext cx="879231" cy="316524"/>
          </a:xfrm>
          <a:prstGeom prst="cube">
            <a:avLst>
              <a:gd name="adj" fmla="val 6890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30FD59-0508-4B39-B3D6-BC556C77946C}"/>
              </a:ext>
            </a:extLst>
          </p:cNvPr>
          <p:cNvCxnSpPr/>
          <p:nvPr/>
        </p:nvCxnSpPr>
        <p:spPr>
          <a:xfrm>
            <a:off x="4721469" y="3442187"/>
            <a:ext cx="80889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Or 37">
            <a:extLst>
              <a:ext uri="{FF2B5EF4-FFF2-40B4-BE49-F238E27FC236}">
                <a16:creationId xmlns:a16="http://schemas.microsoft.com/office/drawing/2014/main" id="{E0716F52-8F5A-46C1-B5F6-93F81F8A497A}"/>
              </a:ext>
            </a:extLst>
          </p:cNvPr>
          <p:cNvSpPr/>
          <p:nvPr/>
        </p:nvSpPr>
        <p:spPr>
          <a:xfrm>
            <a:off x="9592460" y="5956775"/>
            <a:ext cx="439616" cy="378070"/>
          </a:xfrm>
          <a:prstGeom prst="flowChartOr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ABB736-D53E-4810-83E9-3063B54E41B9}"/>
              </a:ext>
            </a:extLst>
          </p:cNvPr>
          <p:cNvCxnSpPr/>
          <p:nvPr/>
        </p:nvCxnSpPr>
        <p:spPr>
          <a:xfrm>
            <a:off x="618392" y="3442187"/>
            <a:ext cx="80889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16A4BD04-8C97-4581-9148-C3CA64672BBA}"/>
              </a:ext>
            </a:extLst>
          </p:cNvPr>
          <p:cNvSpPr/>
          <p:nvPr/>
        </p:nvSpPr>
        <p:spPr>
          <a:xfrm>
            <a:off x="1090246" y="1982666"/>
            <a:ext cx="4693625" cy="3042122"/>
          </a:xfrm>
          <a:prstGeom prst="arc">
            <a:avLst>
              <a:gd name="adj1" fmla="val 10920281"/>
              <a:gd name="adj2" fmla="val 21263156"/>
            </a:avLst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22DA82-E24F-420B-9263-B0812EE57C16}"/>
              </a:ext>
            </a:extLst>
          </p:cNvPr>
          <p:cNvCxnSpPr>
            <a:cxnSpLocks/>
          </p:cNvCxnSpPr>
          <p:nvPr/>
        </p:nvCxnSpPr>
        <p:spPr>
          <a:xfrm>
            <a:off x="5969977" y="3442187"/>
            <a:ext cx="1978269" cy="3077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be 45">
            <a:extLst>
              <a:ext uri="{FF2B5EF4-FFF2-40B4-BE49-F238E27FC236}">
                <a16:creationId xmlns:a16="http://schemas.microsoft.com/office/drawing/2014/main" id="{C0D73DA5-5661-4403-BFE0-41D34304DF2D}"/>
              </a:ext>
            </a:extLst>
          </p:cNvPr>
          <p:cNvSpPr/>
          <p:nvPr/>
        </p:nvSpPr>
        <p:spPr>
          <a:xfrm>
            <a:off x="1334965" y="6009530"/>
            <a:ext cx="879231" cy="316524"/>
          </a:xfrm>
          <a:prstGeom prst="cube">
            <a:avLst>
              <a:gd name="adj" fmla="val 6890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D8BAA27C-30E8-4132-83F6-A8943D939AF8}"/>
              </a:ext>
            </a:extLst>
          </p:cNvPr>
          <p:cNvSpPr/>
          <p:nvPr/>
        </p:nvSpPr>
        <p:spPr>
          <a:xfrm>
            <a:off x="1995854" y="6009530"/>
            <a:ext cx="879231" cy="316524"/>
          </a:xfrm>
          <a:prstGeom prst="cube">
            <a:avLst>
              <a:gd name="adj" fmla="val 6890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59790EDC-E8D7-4103-BE15-3AF41EBDBC30}"/>
              </a:ext>
            </a:extLst>
          </p:cNvPr>
          <p:cNvSpPr/>
          <p:nvPr/>
        </p:nvSpPr>
        <p:spPr>
          <a:xfrm>
            <a:off x="2672862" y="6009530"/>
            <a:ext cx="879231" cy="316524"/>
          </a:xfrm>
          <a:prstGeom prst="cube">
            <a:avLst>
              <a:gd name="adj" fmla="val 6890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1EA866-DCAA-454D-8D74-ABF2CA6AF290}"/>
              </a:ext>
            </a:extLst>
          </p:cNvPr>
          <p:cNvCxnSpPr/>
          <p:nvPr/>
        </p:nvCxnSpPr>
        <p:spPr>
          <a:xfrm>
            <a:off x="4097215" y="6137019"/>
            <a:ext cx="80889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67F54A7-B43A-4FBC-96BE-D8E31AD9C98B}"/>
              </a:ext>
            </a:extLst>
          </p:cNvPr>
          <p:cNvCxnSpPr/>
          <p:nvPr/>
        </p:nvCxnSpPr>
        <p:spPr>
          <a:xfrm>
            <a:off x="618393" y="6167792"/>
            <a:ext cx="80889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>
            <a:extLst>
              <a:ext uri="{FF2B5EF4-FFF2-40B4-BE49-F238E27FC236}">
                <a16:creationId xmlns:a16="http://schemas.microsoft.com/office/drawing/2014/main" id="{38F93CFD-D05B-447E-A2B3-C8B01F0A1325}"/>
              </a:ext>
            </a:extLst>
          </p:cNvPr>
          <p:cNvSpPr/>
          <p:nvPr/>
        </p:nvSpPr>
        <p:spPr>
          <a:xfrm>
            <a:off x="879231" y="4677498"/>
            <a:ext cx="4280386" cy="3042122"/>
          </a:xfrm>
          <a:prstGeom prst="arc">
            <a:avLst>
              <a:gd name="adj1" fmla="val 10920281"/>
              <a:gd name="adj2" fmla="val 21263156"/>
            </a:avLst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D9BD549-3EF1-4509-B0CF-A46A309AEEBD}"/>
              </a:ext>
            </a:extLst>
          </p:cNvPr>
          <p:cNvCxnSpPr/>
          <p:nvPr/>
        </p:nvCxnSpPr>
        <p:spPr>
          <a:xfrm>
            <a:off x="5345723" y="6137019"/>
            <a:ext cx="80889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F243C3-A697-4754-98A1-A82842BD1E4D}"/>
              </a:ext>
            </a:extLst>
          </p:cNvPr>
          <p:cNvCxnSpPr/>
          <p:nvPr/>
        </p:nvCxnSpPr>
        <p:spPr>
          <a:xfrm>
            <a:off x="8794687" y="6137019"/>
            <a:ext cx="80889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be 57">
            <a:extLst>
              <a:ext uri="{FF2B5EF4-FFF2-40B4-BE49-F238E27FC236}">
                <a16:creationId xmlns:a16="http://schemas.microsoft.com/office/drawing/2014/main" id="{D6B54837-183F-47D0-9165-522CE8DEBBEF}"/>
              </a:ext>
            </a:extLst>
          </p:cNvPr>
          <p:cNvSpPr/>
          <p:nvPr/>
        </p:nvSpPr>
        <p:spPr>
          <a:xfrm>
            <a:off x="3349868" y="6013905"/>
            <a:ext cx="879231" cy="316524"/>
          </a:xfrm>
          <a:prstGeom prst="cube">
            <a:avLst>
              <a:gd name="adj" fmla="val 6890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8218E9B1-31E1-45D3-865D-2BE402CE2BF3}"/>
              </a:ext>
            </a:extLst>
          </p:cNvPr>
          <p:cNvSpPr/>
          <p:nvPr/>
        </p:nvSpPr>
        <p:spPr>
          <a:xfrm>
            <a:off x="6154616" y="5904048"/>
            <a:ext cx="879231" cy="316524"/>
          </a:xfrm>
          <a:prstGeom prst="cube">
            <a:avLst>
              <a:gd name="adj" fmla="val 6890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EF11B9CC-AA3A-4C1B-8753-BC50606A4124}"/>
              </a:ext>
            </a:extLst>
          </p:cNvPr>
          <p:cNvSpPr/>
          <p:nvPr/>
        </p:nvSpPr>
        <p:spPr>
          <a:xfrm>
            <a:off x="6815505" y="5904048"/>
            <a:ext cx="879231" cy="316524"/>
          </a:xfrm>
          <a:prstGeom prst="cube">
            <a:avLst>
              <a:gd name="adj" fmla="val 6890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46ADA397-642E-470B-97BB-90CA7E1DABE0}"/>
              </a:ext>
            </a:extLst>
          </p:cNvPr>
          <p:cNvSpPr/>
          <p:nvPr/>
        </p:nvSpPr>
        <p:spPr>
          <a:xfrm>
            <a:off x="7492513" y="5904048"/>
            <a:ext cx="879231" cy="316524"/>
          </a:xfrm>
          <a:prstGeom prst="cube">
            <a:avLst>
              <a:gd name="adj" fmla="val 6890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6BCF0956-3D41-4C9D-95EA-082B9111A827}"/>
              </a:ext>
            </a:extLst>
          </p:cNvPr>
          <p:cNvSpPr/>
          <p:nvPr/>
        </p:nvSpPr>
        <p:spPr>
          <a:xfrm>
            <a:off x="8169519" y="5908423"/>
            <a:ext cx="879231" cy="316524"/>
          </a:xfrm>
          <a:prstGeom prst="cube">
            <a:avLst>
              <a:gd name="adj" fmla="val 6890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B38333E9-08E0-4833-A275-AFE0F3A8694C}"/>
              </a:ext>
            </a:extLst>
          </p:cNvPr>
          <p:cNvSpPr/>
          <p:nvPr/>
        </p:nvSpPr>
        <p:spPr>
          <a:xfrm>
            <a:off x="5109798" y="4545590"/>
            <a:ext cx="4693625" cy="3042122"/>
          </a:xfrm>
          <a:prstGeom prst="arc">
            <a:avLst>
              <a:gd name="adj1" fmla="val 10920281"/>
              <a:gd name="adj2" fmla="val 21456961"/>
            </a:avLst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82E620D-C26E-41FE-A78B-55D2D17F57F4}"/>
              </a:ext>
            </a:extLst>
          </p:cNvPr>
          <p:cNvCxnSpPr/>
          <p:nvPr/>
        </p:nvCxnSpPr>
        <p:spPr>
          <a:xfrm>
            <a:off x="10002711" y="6167792"/>
            <a:ext cx="80889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82492B3-EAE2-49B3-8879-3D5E59F2B217}"/>
              </a:ext>
            </a:extLst>
          </p:cNvPr>
          <p:cNvSpPr txBox="1"/>
          <p:nvPr/>
        </p:nvSpPr>
        <p:spPr>
          <a:xfrm rot="20097678">
            <a:off x="3394723" y="1321264"/>
            <a:ext cx="11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/>
              <a:t>Conv</a:t>
            </a:r>
            <a:endParaRPr lang="th-TH" sz="1800" b="1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5C7693-E8D2-4433-945E-8344841C75C4}"/>
              </a:ext>
            </a:extLst>
          </p:cNvPr>
          <p:cNvSpPr txBox="1"/>
          <p:nvPr/>
        </p:nvSpPr>
        <p:spPr>
          <a:xfrm rot="20097678">
            <a:off x="1342659" y="1328377"/>
            <a:ext cx="11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/>
              <a:t>Conv</a:t>
            </a:r>
            <a:endParaRPr lang="th-TH" sz="1800" b="1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120B23-79DD-40FA-ADE5-C16921AF3335}"/>
              </a:ext>
            </a:extLst>
          </p:cNvPr>
          <p:cNvSpPr txBox="1"/>
          <p:nvPr/>
        </p:nvSpPr>
        <p:spPr>
          <a:xfrm rot="20097678">
            <a:off x="1383685" y="3158598"/>
            <a:ext cx="11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/>
              <a:t>Conv</a:t>
            </a:r>
            <a:endParaRPr lang="th-TH" sz="1800" b="1" i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57C00E-C0EF-44F3-9942-EF421AF24108}"/>
              </a:ext>
            </a:extLst>
          </p:cNvPr>
          <p:cNvSpPr txBox="1"/>
          <p:nvPr/>
        </p:nvSpPr>
        <p:spPr>
          <a:xfrm rot="20097678">
            <a:off x="3337503" y="3158598"/>
            <a:ext cx="11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/>
              <a:t>Conv</a:t>
            </a:r>
            <a:endParaRPr lang="th-TH" sz="1800" b="1" i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F595CB-E4A8-4417-AE9F-8F96E6674C60}"/>
              </a:ext>
            </a:extLst>
          </p:cNvPr>
          <p:cNvSpPr txBox="1"/>
          <p:nvPr/>
        </p:nvSpPr>
        <p:spPr>
          <a:xfrm rot="20097678">
            <a:off x="1394148" y="5835340"/>
            <a:ext cx="11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/>
              <a:t>Conv</a:t>
            </a:r>
            <a:endParaRPr lang="th-TH" sz="1800" b="1" i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BA28CB-8536-40AF-A4A1-550E3E8E2F8A}"/>
              </a:ext>
            </a:extLst>
          </p:cNvPr>
          <p:cNvSpPr txBox="1"/>
          <p:nvPr/>
        </p:nvSpPr>
        <p:spPr>
          <a:xfrm rot="20097678">
            <a:off x="2748874" y="5835341"/>
            <a:ext cx="11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/>
              <a:t>Conv</a:t>
            </a:r>
            <a:endParaRPr lang="th-TH" sz="1800" b="1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82FF5A-091F-49E5-9F62-B607EF3DA210}"/>
              </a:ext>
            </a:extLst>
          </p:cNvPr>
          <p:cNvSpPr txBox="1"/>
          <p:nvPr/>
        </p:nvSpPr>
        <p:spPr>
          <a:xfrm rot="20097678">
            <a:off x="6140944" y="5763319"/>
            <a:ext cx="11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/>
              <a:t>Conv</a:t>
            </a:r>
            <a:endParaRPr lang="th-TH" sz="1800" b="1" i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A92D51-C45E-4FFE-B942-17516C91A51B}"/>
              </a:ext>
            </a:extLst>
          </p:cNvPr>
          <p:cNvSpPr txBox="1"/>
          <p:nvPr/>
        </p:nvSpPr>
        <p:spPr>
          <a:xfrm rot="20097678">
            <a:off x="7575507" y="5764072"/>
            <a:ext cx="11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/>
              <a:t>Conv</a:t>
            </a:r>
            <a:endParaRPr lang="th-TH" sz="1800" b="1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A02B91-1167-43F4-815C-23CEBD54653D}"/>
              </a:ext>
            </a:extLst>
          </p:cNvPr>
          <p:cNvSpPr txBox="1"/>
          <p:nvPr/>
        </p:nvSpPr>
        <p:spPr>
          <a:xfrm rot="20097678">
            <a:off x="4040557" y="3130542"/>
            <a:ext cx="11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C00000"/>
                </a:solidFill>
              </a:rPr>
              <a:t>BN</a:t>
            </a:r>
            <a:endParaRPr lang="th-TH" sz="1800" b="1" i="1" dirty="0">
              <a:solidFill>
                <a:srgbClr val="C0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25EDAF-F70E-468E-9E1F-8593FBBFFB3F}"/>
              </a:ext>
            </a:extLst>
          </p:cNvPr>
          <p:cNvSpPr txBox="1"/>
          <p:nvPr/>
        </p:nvSpPr>
        <p:spPr>
          <a:xfrm rot="20097678">
            <a:off x="2135097" y="3115920"/>
            <a:ext cx="11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C00000"/>
                </a:solidFill>
              </a:rPr>
              <a:t>BN</a:t>
            </a:r>
            <a:endParaRPr lang="th-TH" sz="1800" b="1" i="1" dirty="0">
              <a:solidFill>
                <a:srgbClr val="C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23A982-9548-47B7-A59D-58D97F763A64}"/>
              </a:ext>
            </a:extLst>
          </p:cNvPr>
          <p:cNvSpPr txBox="1"/>
          <p:nvPr/>
        </p:nvSpPr>
        <p:spPr>
          <a:xfrm rot="20097678">
            <a:off x="4071202" y="1289482"/>
            <a:ext cx="11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C00000"/>
                </a:solidFill>
              </a:rPr>
              <a:t>BN</a:t>
            </a:r>
            <a:endParaRPr lang="th-TH" sz="1800" b="1" i="1" dirty="0">
              <a:solidFill>
                <a:srgbClr val="C0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78823A-9FC0-4B5C-A6E2-939443F93777}"/>
              </a:ext>
            </a:extLst>
          </p:cNvPr>
          <p:cNvSpPr txBox="1"/>
          <p:nvPr/>
        </p:nvSpPr>
        <p:spPr>
          <a:xfrm rot="20097678">
            <a:off x="2143813" y="1285699"/>
            <a:ext cx="11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C00000"/>
                </a:solidFill>
              </a:rPr>
              <a:t>BN</a:t>
            </a:r>
            <a:endParaRPr lang="th-TH" sz="1800" b="1" i="1" dirty="0">
              <a:solidFill>
                <a:srgbClr val="C0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539001-5E2E-44AC-88AC-DB81EB4C93E7}"/>
              </a:ext>
            </a:extLst>
          </p:cNvPr>
          <p:cNvSpPr txBox="1"/>
          <p:nvPr/>
        </p:nvSpPr>
        <p:spPr>
          <a:xfrm rot="20097678">
            <a:off x="2009395" y="5886399"/>
            <a:ext cx="11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accent1"/>
                </a:solidFill>
              </a:rPr>
              <a:t>LReLU</a:t>
            </a:r>
            <a:endParaRPr lang="th-TH" sz="1800" b="1" i="1" dirty="0">
              <a:solidFill>
                <a:schemeClr val="accent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13D72E-D972-4B15-9D66-628B0C44A113}"/>
              </a:ext>
            </a:extLst>
          </p:cNvPr>
          <p:cNvSpPr txBox="1"/>
          <p:nvPr/>
        </p:nvSpPr>
        <p:spPr>
          <a:xfrm rot="20097678">
            <a:off x="6717896" y="1285697"/>
            <a:ext cx="11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accent1"/>
                </a:solidFill>
              </a:rPr>
              <a:t>ReLU</a:t>
            </a:r>
            <a:endParaRPr lang="th-TH" sz="1800" b="1" i="1" dirty="0">
              <a:solidFill>
                <a:schemeClr val="accent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90FCB3-249F-4C66-9C19-C7875163E4DD}"/>
              </a:ext>
            </a:extLst>
          </p:cNvPr>
          <p:cNvSpPr txBox="1"/>
          <p:nvPr/>
        </p:nvSpPr>
        <p:spPr>
          <a:xfrm rot="20097678">
            <a:off x="2726920" y="3182257"/>
            <a:ext cx="11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accent1"/>
                </a:solidFill>
              </a:rPr>
              <a:t>ReLU</a:t>
            </a:r>
            <a:endParaRPr lang="th-TH" sz="1800" b="1" i="1" dirty="0">
              <a:solidFill>
                <a:schemeClr val="accent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37DBAC-F021-4F6D-8006-063C91FB7154}"/>
              </a:ext>
            </a:extLst>
          </p:cNvPr>
          <p:cNvSpPr txBox="1"/>
          <p:nvPr/>
        </p:nvSpPr>
        <p:spPr>
          <a:xfrm rot="20097678">
            <a:off x="2719315" y="1324232"/>
            <a:ext cx="11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accent1"/>
                </a:solidFill>
              </a:rPr>
              <a:t>ReLU</a:t>
            </a:r>
            <a:endParaRPr lang="th-TH" sz="1800" b="1" i="1" dirty="0">
              <a:solidFill>
                <a:schemeClr val="accent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3471FE0-221D-45BE-8913-FFE445A6EA0A}"/>
              </a:ext>
            </a:extLst>
          </p:cNvPr>
          <p:cNvSpPr txBox="1"/>
          <p:nvPr/>
        </p:nvSpPr>
        <p:spPr>
          <a:xfrm rot="20097678">
            <a:off x="3391243" y="5886398"/>
            <a:ext cx="11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accent1"/>
                </a:solidFill>
              </a:rPr>
              <a:t>LReLU</a:t>
            </a:r>
            <a:endParaRPr lang="th-TH" sz="1800" b="1" i="1" dirty="0">
              <a:solidFill>
                <a:schemeClr val="accent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C2FC27-B1DE-454E-8FC2-A4655B225305}"/>
              </a:ext>
            </a:extLst>
          </p:cNvPr>
          <p:cNvSpPr txBox="1"/>
          <p:nvPr/>
        </p:nvSpPr>
        <p:spPr>
          <a:xfrm rot="20097678">
            <a:off x="6889897" y="5782647"/>
            <a:ext cx="11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accent1"/>
                </a:solidFill>
              </a:rPr>
              <a:t>LReLU</a:t>
            </a:r>
            <a:endParaRPr lang="th-TH" sz="1800" b="1" i="1" dirty="0">
              <a:solidFill>
                <a:schemeClr val="accent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6A1B568-6CEE-4218-948C-97C8729A0308}"/>
              </a:ext>
            </a:extLst>
          </p:cNvPr>
          <p:cNvSpPr txBox="1"/>
          <p:nvPr/>
        </p:nvSpPr>
        <p:spPr>
          <a:xfrm rot="20097678">
            <a:off x="8193693" y="5773361"/>
            <a:ext cx="11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accent1"/>
                </a:solidFill>
              </a:rPr>
              <a:t>LReLU</a:t>
            </a:r>
            <a:endParaRPr lang="th-TH" sz="1800" b="1" i="1" dirty="0">
              <a:solidFill>
                <a:schemeClr val="accent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BC4831-8099-4300-9489-BB8AD40FEDCB}"/>
              </a:ext>
            </a:extLst>
          </p:cNvPr>
          <p:cNvSpPr txBox="1"/>
          <p:nvPr/>
        </p:nvSpPr>
        <p:spPr>
          <a:xfrm>
            <a:off x="8058293" y="1158315"/>
            <a:ext cx="4022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Original ResNet Block</a:t>
            </a:r>
            <a:endParaRPr lang="th-TH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6F8CC5E-D2B6-4499-BC58-03D24E61C9ED}"/>
              </a:ext>
            </a:extLst>
          </p:cNvPr>
          <p:cNvSpPr txBox="1"/>
          <p:nvPr/>
        </p:nvSpPr>
        <p:spPr>
          <a:xfrm>
            <a:off x="8104130" y="3132135"/>
            <a:ext cx="4022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SR ResNet Block</a:t>
            </a:r>
            <a:endParaRPr lang="th-TH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9279B3D-B3F8-4A5C-8AFB-84383AF9B1DA}"/>
              </a:ext>
            </a:extLst>
          </p:cNvPr>
          <p:cNvSpPr txBox="1"/>
          <p:nvPr/>
        </p:nvSpPr>
        <p:spPr>
          <a:xfrm>
            <a:off x="8104130" y="6388520"/>
            <a:ext cx="4022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Proposed Block</a:t>
            </a:r>
            <a:endParaRPr lang="th-TH" dirty="0"/>
          </a:p>
        </p:txBody>
      </p:sp>
      <p:sp>
        <p:nvSpPr>
          <p:cNvPr id="89" name="Flowchart: Or 88">
            <a:extLst>
              <a:ext uri="{FF2B5EF4-FFF2-40B4-BE49-F238E27FC236}">
                <a16:creationId xmlns:a16="http://schemas.microsoft.com/office/drawing/2014/main" id="{ED1999D0-1CB4-465E-AB38-830956FC859D}"/>
              </a:ext>
            </a:extLst>
          </p:cNvPr>
          <p:cNvSpPr/>
          <p:nvPr/>
        </p:nvSpPr>
        <p:spPr>
          <a:xfrm>
            <a:off x="4890996" y="5937753"/>
            <a:ext cx="439616" cy="378070"/>
          </a:xfrm>
          <a:prstGeom prst="flowChartOr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0" name="Flowchart: Or 89">
            <a:extLst>
              <a:ext uri="{FF2B5EF4-FFF2-40B4-BE49-F238E27FC236}">
                <a16:creationId xmlns:a16="http://schemas.microsoft.com/office/drawing/2014/main" id="{5EE22A20-9194-4698-9EBF-63D5C32CB71E}"/>
              </a:ext>
            </a:extLst>
          </p:cNvPr>
          <p:cNvSpPr/>
          <p:nvPr/>
        </p:nvSpPr>
        <p:spPr>
          <a:xfrm>
            <a:off x="5530361" y="3244356"/>
            <a:ext cx="439616" cy="378070"/>
          </a:xfrm>
          <a:prstGeom prst="flowChartOr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072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7861BF-4278-4824-901E-61735D56B52B}"/>
              </a:ext>
            </a:extLst>
          </p:cNvPr>
          <p:cNvSpPr/>
          <p:nvPr/>
        </p:nvSpPr>
        <p:spPr>
          <a:xfrm>
            <a:off x="2376564" y="4594474"/>
            <a:ext cx="1444869" cy="7994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Previous layer</a:t>
            </a:r>
            <a:endParaRPr lang="th-TH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443279-3D82-4BBB-BDE0-87752D2E1B2B}"/>
              </a:ext>
            </a:extLst>
          </p:cNvPr>
          <p:cNvCxnSpPr>
            <a:cxnSpLocks/>
          </p:cNvCxnSpPr>
          <p:nvPr/>
        </p:nvCxnSpPr>
        <p:spPr>
          <a:xfrm flipH="1" flipV="1">
            <a:off x="3033057" y="3829541"/>
            <a:ext cx="1" cy="764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9A84EA-40C5-4E09-AB8B-BDB467352A02}"/>
              </a:ext>
            </a:extLst>
          </p:cNvPr>
          <p:cNvCxnSpPr>
            <a:cxnSpLocks/>
            <a:stCxn id="13" idx="0"/>
            <a:endCxn id="60" idx="2"/>
          </p:cNvCxnSpPr>
          <p:nvPr/>
        </p:nvCxnSpPr>
        <p:spPr>
          <a:xfrm flipV="1">
            <a:off x="3098999" y="3829541"/>
            <a:ext cx="954339" cy="764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EE5B1F-579A-4576-99FD-A52CE255C16D}"/>
              </a:ext>
            </a:extLst>
          </p:cNvPr>
          <p:cNvCxnSpPr>
            <a:cxnSpLocks/>
          </p:cNvCxnSpPr>
          <p:nvPr/>
        </p:nvCxnSpPr>
        <p:spPr>
          <a:xfrm flipH="1" flipV="1">
            <a:off x="2043187" y="3829541"/>
            <a:ext cx="989872" cy="764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FD1BDD62-E175-4C73-80C2-C0D11947E7C7}"/>
              </a:ext>
            </a:extLst>
          </p:cNvPr>
          <p:cNvCxnSpPr>
            <a:cxnSpLocks/>
            <a:stCxn id="13" idx="0"/>
            <a:endCxn id="61" idx="2"/>
          </p:cNvCxnSpPr>
          <p:nvPr/>
        </p:nvCxnSpPr>
        <p:spPr>
          <a:xfrm rot="16200000" flipV="1">
            <a:off x="1681627" y="3177102"/>
            <a:ext cx="764933" cy="2069812"/>
          </a:xfrm>
          <a:prstGeom prst="curvedConnector3">
            <a:avLst>
              <a:gd name="adj1" fmla="val 63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57EDAA-911C-4E5A-9433-8B89F7809452}"/>
              </a:ext>
            </a:extLst>
          </p:cNvPr>
          <p:cNvCxnSpPr>
            <a:cxnSpLocks/>
          </p:cNvCxnSpPr>
          <p:nvPr/>
        </p:nvCxnSpPr>
        <p:spPr>
          <a:xfrm flipH="1" flipV="1">
            <a:off x="2043187" y="2532674"/>
            <a:ext cx="2" cy="3479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BB26365-30EC-43C1-9C70-48A78B0E40F4}"/>
              </a:ext>
            </a:extLst>
          </p:cNvPr>
          <p:cNvSpPr/>
          <p:nvPr/>
        </p:nvSpPr>
        <p:spPr>
          <a:xfrm>
            <a:off x="1577014" y="2915141"/>
            <a:ext cx="9144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/>
          </a:p>
          <a:p>
            <a:pPr algn="ctr"/>
            <a:r>
              <a:rPr lang="en-US" sz="900" b="1" dirty="0"/>
              <a:t>1</a:t>
            </a:r>
            <a:r>
              <a:rPr lang="en-US" sz="900" b="1" dirty="0">
                <a:sym typeface="Symbol" panose="05050102010706020507" pitchFamily="18" charset="2"/>
              </a:rPr>
              <a:t></a:t>
            </a:r>
            <a:r>
              <a:rPr lang="en-US" sz="900" b="1" dirty="0"/>
              <a:t>1</a:t>
            </a:r>
          </a:p>
          <a:p>
            <a:pPr algn="ctr"/>
            <a:r>
              <a:rPr lang="en-US" sz="900" b="1" dirty="0"/>
              <a:t>Convolution</a:t>
            </a:r>
            <a:endParaRPr lang="th-TH" sz="900" b="1" dirty="0"/>
          </a:p>
          <a:p>
            <a:pPr algn="ctr"/>
            <a:endParaRPr lang="th-TH" sz="900" b="1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ECDF405-4337-4836-BEC9-A362C3085CE9}"/>
              </a:ext>
            </a:extLst>
          </p:cNvPr>
          <p:cNvSpPr/>
          <p:nvPr/>
        </p:nvSpPr>
        <p:spPr>
          <a:xfrm>
            <a:off x="2606268" y="2915141"/>
            <a:ext cx="9144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/>
          </a:p>
          <a:p>
            <a:pPr algn="ctr"/>
            <a:r>
              <a:rPr lang="en-US" sz="900" b="1" dirty="0"/>
              <a:t>1</a:t>
            </a:r>
            <a:r>
              <a:rPr lang="en-US" sz="900" b="1" dirty="0">
                <a:sym typeface="Symbol" panose="05050102010706020507" pitchFamily="18" charset="2"/>
              </a:rPr>
              <a:t></a:t>
            </a:r>
            <a:r>
              <a:rPr lang="en-US" sz="900" b="1" dirty="0"/>
              <a:t>1</a:t>
            </a:r>
          </a:p>
          <a:p>
            <a:pPr algn="ctr"/>
            <a:r>
              <a:rPr lang="en-US" sz="900" b="1" dirty="0"/>
              <a:t>Convolution</a:t>
            </a:r>
            <a:endParaRPr lang="th-TH" sz="900" b="1" dirty="0"/>
          </a:p>
          <a:p>
            <a:pPr algn="ctr"/>
            <a:endParaRPr lang="th-TH" sz="9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34B3AF0-6832-4C44-A81B-3E47BCA5D9A4}"/>
              </a:ext>
            </a:extLst>
          </p:cNvPr>
          <p:cNvSpPr/>
          <p:nvPr/>
        </p:nvSpPr>
        <p:spPr>
          <a:xfrm>
            <a:off x="3596138" y="2915141"/>
            <a:ext cx="914400" cy="914400"/>
          </a:xfrm>
          <a:prstGeom prst="round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  <a:r>
              <a:rPr lang="en-US" sz="1200" b="1" dirty="0">
                <a:sym typeface="Symbol" panose="05050102010706020507" pitchFamily="18" charset="2"/>
              </a:rPr>
              <a:t>3</a:t>
            </a:r>
            <a:endParaRPr lang="en-US" sz="1200" b="1" dirty="0"/>
          </a:p>
          <a:p>
            <a:pPr algn="ctr"/>
            <a:r>
              <a:rPr lang="en-US" sz="1200" b="1" dirty="0"/>
              <a:t>max pooling</a:t>
            </a:r>
            <a:endParaRPr lang="th-TH" sz="1200" b="1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BD1B5A4-7BAE-46FA-8D88-30A855E175C2}"/>
              </a:ext>
            </a:extLst>
          </p:cNvPr>
          <p:cNvSpPr/>
          <p:nvPr/>
        </p:nvSpPr>
        <p:spPr>
          <a:xfrm>
            <a:off x="571987" y="2915141"/>
            <a:ext cx="9144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</a:t>
            </a:r>
            <a:r>
              <a:rPr lang="en-US" sz="900" b="1" dirty="0">
                <a:sym typeface="Symbol" panose="05050102010706020507" pitchFamily="18" charset="2"/>
              </a:rPr>
              <a:t></a:t>
            </a:r>
            <a:r>
              <a:rPr lang="en-US" sz="900" b="1" dirty="0"/>
              <a:t>1</a:t>
            </a:r>
          </a:p>
          <a:p>
            <a:pPr algn="ctr"/>
            <a:r>
              <a:rPr lang="en-US" sz="900" b="1" dirty="0"/>
              <a:t>Convolution</a:t>
            </a:r>
            <a:endParaRPr lang="th-TH" sz="900" b="1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C3208F9-437D-446D-93CC-6CFAA8C7C2D2}"/>
              </a:ext>
            </a:extLst>
          </p:cNvPr>
          <p:cNvCxnSpPr>
            <a:cxnSpLocks/>
          </p:cNvCxnSpPr>
          <p:nvPr/>
        </p:nvCxnSpPr>
        <p:spPr>
          <a:xfrm flipH="1" flipV="1">
            <a:off x="3033057" y="2524074"/>
            <a:ext cx="2" cy="3479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D62920-81FB-434D-A99B-E0833B6A5AE6}"/>
              </a:ext>
            </a:extLst>
          </p:cNvPr>
          <p:cNvCxnSpPr>
            <a:cxnSpLocks/>
          </p:cNvCxnSpPr>
          <p:nvPr/>
        </p:nvCxnSpPr>
        <p:spPr>
          <a:xfrm flipH="1" flipV="1">
            <a:off x="4053336" y="2549763"/>
            <a:ext cx="2" cy="382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96B40E8-9F08-4617-B016-2F2CDEE6C7A2}"/>
              </a:ext>
            </a:extLst>
          </p:cNvPr>
          <p:cNvSpPr/>
          <p:nvPr/>
        </p:nvSpPr>
        <p:spPr>
          <a:xfrm>
            <a:off x="1577014" y="1609673"/>
            <a:ext cx="914400" cy="914400"/>
          </a:xfrm>
          <a:prstGeom prst="round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3</a:t>
            </a:r>
            <a:r>
              <a:rPr lang="en-US" sz="900" b="1" dirty="0">
                <a:sym typeface="Symbol" panose="05050102010706020507" pitchFamily="18" charset="2"/>
              </a:rPr>
              <a:t>3</a:t>
            </a:r>
            <a:endParaRPr lang="en-US" sz="900" b="1" dirty="0"/>
          </a:p>
          <a:p>
            <a:pPr algn="ctr"/>
            <a:r>
              <a:rPr lang="en-US" sz="900" b="1" dirty="0"/>
              <a:t>Convolution</a:t>
            </a:r>
            <a:endParaRPr lang="th-TH" sz="900" b="1" dirty="0"/>
          </a:p>
          <a:p>
            <a:pPr algn="ctr"/>
            <a:endParaRPr lang="th-TH" sz="900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2676ECC-774F-4B2D-9215-DDD27DD6EC2C}"/>
              </a:ext>
            </a:extLst>
          </p:cNvPr>
          <p:cNvSpPr/>
          <p:nvPr/>
        </p:nvSpPr>
        <p:spPr>
          <a:xfrm>
            <a:off x="2606268" y="1609673"/>
            <a:ext cx="914400" cy="914400"/>
          </a:xfrm>
          <a:prstGeom prst="round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5</a:t>
            </a:r>
            <a:r>
              <a:rPr lang="en-US" sz="900" b="1" dirty="0">
                <a:sym typeface="Symbol" panose="05050102010706020507" pitchFamily="18" charset="2"/>
              </a:rPr>
              <a:t>5</a:t>
            </a:r>
            <a:endParaRPr lang="en-US" sz="900" b="1" dirty="0"/>
          </a:p>
          <a:p>
            <a:pPr algn="ctr"/>
            <a:r>
              <a:rPr lang="en-US" sz="900" b="1" dirty="0"/>
              <a:t>Convolution</a:t>
            </a:r>
            <a:endParaRPr lang="th-TH" sz="900" b="1" dirty="0"/>
          </a:p>
          <a:p>
            <a:pPr algn="ctr"/>
            <a:endParaRPr lang="th-TH" sz="9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9C36747-C7D7-4F05-B9FE-DF5C2ED35E84}"/>
              </a:ext>
            </a:extLst>
          </p:cNvPr>
          <p:cNvSpPr/>
          <p:nvPr/>
        </p:nvSpPr>
        <p:spPr>
          <a:xfrm>
            <a:off x="3596138" y="1609673"/>
            <a:ext cx="9144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</a:t>
            </a:r>
            <a:r>
              <a:rPr lang="en-US" sz="900" b="1" dirty="0">
                <a:sym typeface="Symbol" panose="05050102010706020507" pitchFamily="18" charset="2"/>
              </a:rPr>
              <a:t></a:t>
            </a:r>
            <a:r>
              <a:rPr lang="en-US" sz="900" b="1" dirty="0"/>
              <a:t>1</a:t>
            </a:r>
          </a:p>
          <a:p>
            <a:pPr algn="ctr"/>
            <a:r>
              <a:rPr lang="en-US" sz="900" b="1" dirty="0"/>
              <a:t>Convolution</a:t>
            </a:r>
            <a:endParaRPr lang="th-TH" sz="900" b="1" dirty="0"/>
          </a:p>
          <a:p>
            <a:pPr algn="ctr"/>
            <a:endParaRPr lang="th-TH" sz="9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E935DC6-832B-44E1-86D2-3FD23B78A729}"/>
              </a:ext>
            </a:extLst>
          </p:cNvPr>
          <p:cNvSpPr/>
          <p:nvPr/>
        </p:nvSpPr>
        <p:spPr>
          <a:xfrm>
            <a:off x="2376564" y="365069"/>
            <a:ext cx="1444869" cy="799424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Filter concatenation</a:t>
            </a:r>
            <a:endParaRPr lang="th-TH" sz="16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B9D86DA-A301-4E4C-8FE9-374CFB3C700A}"/>
              </a:ext>
            </a:extLst>
          </p:cNvPr>
          <p:cNvCxnSpPr>
            <a:cxnSpLocks/>
            <a:stCxn id="70" idx="0"/>
            <a:endCxn id="72" idx="2"/>
          </p:cNvCxnSpPr>
          <p:nvPr/>
        </p:nvCxnSpPr>
        <p:spPr>
          <a:xfrm flipV="1">
            <a:off x="3063468" y="1164493"/>
            <a:ext cx="35531" cy="445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120B4A-B8E1-44DD-889B-60571FBD8F5A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3098999" y="1164493"/>
            <a:ext cx="954339" cy="445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2AD94E4-F0F2-4099-80E4-039D83AF264F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2031123" y="1164493"/>
            <a:ext cx="1067876" cy="445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E8BEDBFF-F585-47F0-AA17-973D19E24437}"/>
              </a:ext>
            </a:extLst>
          </p:cNvPr>
          <p:cNvCxnSpPr>
            <a:cxnSpLocks/>
          </p:cNvCxnSpPr>
          <p:nvPr/>
        </p:nvCxnSpPr>
        <p:spPr>
          <a:xfrm flipV="1">
            <a:off x="993998" y="1207582"/>
            <a:ext cx="2098980" cy="1698959"/>
          </a:xfrm>
          <a:prstGeom prst="curvedConnector3">
            <a:avLst>
              <a:gd name="adj1" fmla="val 80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8803EF8-376B-41D9-8510-9DF4BC2197B7}"/>
              </a:ext>
            </a:extLst>
          </p:cNvPr>
          <p:cNvSpPr/>
          <p:nvPr/>
        </p:nvSpPr>
        <p:spPr>
          <a:xfrm>
            <a:off x="7681462" y="4594474"/>
            <a:ext cx="1444869" cy="7994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Previous layer</a:t>
            </a:r>
            <a:endParaRPr lang="th-TH" sz="16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08BF11-9D80-4A13-B4E3-9CE8903458E0}"/>
              </a:ext>
            </a:extLst>
          </p:cNvPr>
          <p:cNvCxnSpPr>
            <a:cxnSpLocks/>
          </p:cNvCxnSpPr>
          <p:nvPr/>
        </p:nvCxnSpPr>
        <p:spPr>
          <a:xfrm flipH="1" flipV="1">
            <a:off x="8337955" y="3829541"/>
            <a:ext cx="1" cy="764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5914B-47C5-4D80-A178-15A5F96DB972}"/>
              </a:ext>
            </a:extLst>
          </p:cNvPr>
          <p:cNvCxnSpPr>
            <a:cxnSpLocks/>
            <a:stCxn id="23" idx="0"/>
            <a:endCxn id="34" idx="2"/>
          </p:cNvCxnSpPr>
          <p:nvPr/>
        </p:nvCxnSpPr>
        <p:spPr>
          <a:xfrm flipV="1">
            <a:off x="8403897" y="3829541"/>
            <a:ext cx="954339" cy="764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D9DD03-F0F8-4D6A-8123-269328681C28}"/>
              </a:ext>
            </a:extLst>
          </p:cNvPr>
          <p:cNvCxnSpPr>
            <a:cxnSpLocks/>
          </p:cNvCxnSpPr>
          <p:nvPr/>
        </p:nvCxnSpPr>
        <p:spPr>
          <a:xfrm flipH="1" flipV="1">
            <a:off x="7348085" y="3829541"/>
            <a:ext cx="989872" cy="764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E55EE3-C71D-48C0-875D-21EECD628E7A}"/>
              </a:ext>
            </a:extLst>
          </p:cNvPr>
          <p:cNvCxnSpPr>
            <a:cxnSpLocks/>
          </p:cNvCxnSpPr>
          <p:nvPr/>
        </p:nvCxnSpPr>
        <p:spPr>
          <a:xfrm flipH="1" flipV="1">
            <a:off x="7348085" y="2532674"/>
            <a:ext cx="2" cy="3479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8AA5D58-17F3-40AF-8187-36CB7A654754}"/>
              </a:ext>
            </a:extLst>
          </p:cNvPr>
          <p:cNvSpPr/>
          <p:nvPr/>
        </p:nvSpPr>
        <p:spPr>
          <a:xfrm>
            <a:off x="6881912" y="2915141"/>
            <a:ext cx="914400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LReLU</a:t>
            </a:r>
            <a:endParaRPr lang="th-TH" sz="900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2169A5F-08EF-4F28-A4A2-76AC61A29D74}"/>
              </a:ext>
            </a:extLst>
          </p:cNvPr>
          <p:cNvSpPr/>
          <p:nvPr/>
        </p:nvSpPr>
        <p:spPr>
          <a:xfrm>
            <a:off x="7911166" y="2915141"/>
            <a:ext cx="914400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LReLU</a:t>
            </a:r>
            <a:endParaRPr lang="th-TH" sz="9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0CA0271-12AD-4020-8A4C-4AF368286CA2}"/>
              </a:ext>
            </a:extLst>
          </p:cNvPr>
          <p:cNvSpPr/>
          <p:nvPr/>
        </p:nvSpPr>
        <p:spPr>
          <a:xfrm>
            <a:off x="8901036" y="2915141"/>
            <a:ext cx="914400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LReLU</a:t>
            </a:r>
            <a:endParaRPr lang="th-TH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78F2A3-64FC-4D02-9B29-4A516F9C4218}"/>
              </a:ext>
            </a:extLst>
          </p:cNvPr>
          <p:cNvCxnSpPr>
            <a:cxnSpLocks/>
          </p:cNvCxnSpPr>
          <p:nvPr/>
        </p:nvCxnSpPr>
        <p:spPr>
          <a:xfrm flipH="1" flipV="1">
            <a:off x="8337955" y="2524074"/>
            <a:ext cx="2" cy="3479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83449B-2891-4C85-8B3E-F88C1473101C}"/>
              </a:ext>
            </a:extLst>
          </p:cNvPr>
          <p:cNvCxnSpPr>
            <a:cxnSpLocks/>
          </p:cNvCxnSpPr>
          <p:nvPr/>
        </p:nvCxnSpPr>
        <p:spPr>
          <a:xfrm flipH="1" flipV="1">
            <a:off x="9358234" y="2549763"/>
            <a:ext cx="2" cy="382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9D488C5-5802-45BC-9196-658E9060E9F3}"/>
              </a:ext>
            </a:extLst>
          </p:cNvPr>
          <p:cNvSpPr/>
          <p:nvPr/>
        </p:nvSpPr>
        <p:spPr>
          <a:xfrm>
            <a:off x="7938601" y="1592275"/>
            <a:ext cx="914400" cy="914400"/>
          </a:xfrm>
          <a:prstGeom prst="round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3</a:t>
            </a:r>
            <a:r>
              <a:rPr lang="en-US" sz="900" b="1" dirty="0">
                <a:sym typeface="Symbol" panose="05050102010706020507" pitchFamily="18" charset="2"/>
              </a:rPr>
              <a:t>3</a:t>
            </a:r>
            <a:endParaRPr lang="en-US" sz="900" b="1" dirty="0"/>
          </a:p>
          <a:p>
            <a:pPr algn="ctr"/>
            <a:r>
              <a:rPr lang="en-US" sz="900" b="1" dirty="0"/>
              <a:t>Convolution</a:t>
            </a:r>
            <a:endParaRPr lang="th-TH" sz="900" b="1" dirty="0"/>
          </a:p>
          <a:p>
            <a:pPr algn="ctr"/>
            <a:endParaRPr lang="th-TH" sz="900" b="1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17A4037-646E-429B-ACA4-C7A5C084F281}"/>
              </a:ext>
            </a:extLst>
          </p:cNvPr>
          <p:cNvSpPr/>
          <p:nvPr/>
        </p:nvSpPr>
        <p:spPr>
          <a:xfrm>
            <a:off x="8926152" y="1622518"/>
            <a:ext cx="914400" cy="914400"/>
          </a:xfrm>
          <a:prstGeom prst="round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5</a:t>
            </a:r>
            <a:r>
              <a:rPr lang="en-US" sz="900" b="1" dirty="0">
                <a:sym typeface="Symbol" panose="05050102010706020507" pitchFamily="18" charset="2"/>
              </a:rPr>
              <a:t>5</a:t>
            </a:r>
            <a:endParaRPr lang="en-US" sz="900" b="1" dirty="0"/>
          </a:p>
          <a:p>
            <a:pPr algn="ctr"/>
            <a:r>
              <a:rPr lang="en-US" sz="900" b="1" dirty="0"/>
              <a:t>Convolution</a:t>
            </a:r>
            <a:endParaRPr lang="th-TH" sz="900" b="1" dirty="0"/>
          </a:p>
          <a:p>
            <a:pPr algn="ctr"/>
            <a:endParaRPr lang="th-TH" sz="9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C002BBC-B236-4AF0-9628-4DB086C59C55}"/>
              </a:ext>
            </a:extLst>
          </p:cNvPr>
          <p:cNvSpPr/>
          <p:nvPr/>
        </p:nvSpPr>
        <p:spPr>
          <a:xfrm>
            <a:off x="7681462" y="365069"/>
            <a:ext cx="1444869" cy="799424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Filter concatenation</a:t>
            </a:r>
            <a:endParaRPr lang="th-TH" sz="16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74EDF61-25E7-41C9-9BE8-DDE209020549}"/>
              </a:ext>
            </a:extLst>
          </p:cNvPr>
          <p:cNvCxnSpPr>
            <a:cxnSpLocks/>
            <a:stCxn id="40" idx="0"/>
            <a:endCxn id="43" idx="2"/>
          </p:cNvCxnSpPr>
          <p:nvPr/>
        </p:nvCxnSpPr>
        <p:spPr>
          <a:xfrm flipV="1">
            <a:off x="8395801" y="1164493"/>
            <a:ext cx="8096" cy="427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9048F6-D827-46FB-970C-07ACD7AEFB10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8403897" y="1164493"/>
            <a:ext cx="954339" cy="445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EDE0EB-03FF-4EE0-9818-99C43EA50CE9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7336021" y="1164493"/>
            <a:ext cx="1067876" cy="445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B954CBF-DF22-4BC8-9B92-D24992855016}"/>
              </a:ext>
            </a:extLst>
          </p:cNvPr>
          <p:cNvSpPr/>
          <p:nvPr/>
        </p:nvSpPr>
        <p:spPr>
          <a:xfrm>
            <a:off x="6951050" y="1630294"/>
            <a:ext cx="9144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</a:t>
            </a:r>
            <a:r>
              <a:rPr lang="en-US" sz="900" b="1" dirty="0">
                <a:sym typeface="Symbol" panose="05050102010706020507" pitchFamily="18" charset="2"/>
              </a:rPr>
              <a:t></a:t>
            </a:r>
            <a:r>
              <a:rPr lang="en-US" sz="900" b="1" dirty="0"/>
              <a:t>1</a:t>
            </a:r>
          </a:p>
          <a:p>
            <a:pPr algn="ctr"/>
            <a:r>
              <a:rPr lang="en-US" sz="900" b="1" dirty="0"/>
              <a:t>Convolution</a:t>
            </a:r>
            <a:endParaRPr lang="th-TH" sz="900" b="1" dirty="0"/>
          </a:p>
          <a:p>
            <a:pPr algn="ctr"/>
            <a:endParaRPr lang="th-TH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F61B7-38F8-454D-9797-55784F780141}"/>
              </a:ext>
            </a:extLst>
          </p:cNvPr>
          <p:cNvSpPr txBox="1"/>
          <p:nvPr/>
        </p:nvSpPr>
        <p:spPr>
          <a:xfrm>
            <a:off x="2900395" y="5389803"/>
            <a:ext cx="226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  <a:endParaRPr lang="th-TH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FCA007-1F9A-4F8D-9E12-D4EDA8634ED7}"/>
              </a:ext>
            </a:extLst>
          </p:cNvPr>
          <p:cNvSpPr txBox="1"/>
          <p:nvPr/>
        </p:nvSpPr>
        <p:spPr>
          <a:xfrm>
            <a:off x="8108076" y="5389803"/>
            <a:ext cx="226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5287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153</Words>
  <Application>Microsoft Office PowerPoint</Application>
  <PresentationFormat>Widescreen</PresentationFormat>
  <Paragraphs>87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2</cp:revision>
  <dcterms:created xsi:type="dcterms:W3CDTF">2021-11-23T05:17:47Z</dcterms:created>
  <dcterms:modified xsi:type="dcterms:W3CDTF">2021-11-29T16:53:31Z</dcterms:modified>
</cp:coreProperties>
</file>