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2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9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6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3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3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1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1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9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2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6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0.png"/><Relationship Id="rId5" Type="http://schemas.openxmlformats.org/officeDocument/2006/relationships/image" Target="../media/image25.png"/><Relationship Id="rId10" Type="http://schemas.openxmlformats.org/officeDocument/2006/relationships/image" Target="../media/image9.png"/><Relationship Id="rId4" Type="http://schemas.openxmlformats.org/officeDocument/2006/relationships/image" Target="../media/image24.png"/><Relationship Id="rId9" Type="http://schemas.openxmlformats.org/officeDocument/2006/relationships/image" Target="../media/image8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1.png"/><Relationship Id="rId7" Type="http://schemas.openxmlformats.org/officeDocument/2006/relationships/image" Target="../media/image18.png"/><Relationship Id="rId12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33.png"/><Relationship Id="rId10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201" y="45615"/>
                <a:ext cx="8838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𝑶𝒃𝒕𝒂𝒊𝒏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𝑺𝒕𝒂𝒕𝒆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𝑴𝒐𝒅𝒆𝒍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𝒔𝒚𝒔𝒕𝒆𝒎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𝒘𝒉𝒐𝒔𝒆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𝑻𝒓𝒂𝒏𝒔𝒇𝒆𝒓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𝑭𝒖𝒏𝒄𝒕𝒊𝒐𝒏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𝒈𝒊𝒗𝒆𝒏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01" y="45615"/>
                <a:ext cx="8838958" cy="276999"/>
              </a:xfrm>
              <a:prstGeom prst="rect">
                <a:avLst/>
              </a:prstGeom>
              <a:blipFill>
                <a:blip r:embed="rId2"/>
                <a:stretch>
                  <a:fillRect l="-414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5201" y="313669"/>
                <a:ext cx="5281199" cy="768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01" y="313669"/>
                <a:ext cx="5281199" cy="768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88122" y="1447811"/>
                <a:ext cx="4114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22" y="1447811"/>
                <a:ext cx="411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54128" y="1016568"/>
            <a:ext cx="403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STEP-1: Cross-Multiplication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4128" y="2371142"/>
            <a:ext cx="55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STEP-2: Taking Inverse 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6582" y="1971445"/>
                <a:ext cx="49856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82" y="1971445"/>
                <a:ext cx="49856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16582" y="2793351"/>
                <a:ext cx="8393708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°°°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−−−−−−−−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−−−−−−−−−−−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−−−−−−− 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82" y="2793351"/>
                <a:ext cx="8393708" cy="37555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54128" y="3168903"/>
            <a:ext cx="55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STEP-3: State Variable Assigning to Equation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19042" y="3466074"/>
                <a:ext cx="57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42" y="3466074"/>
                <a:ext cx="5702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56440" y="3865671"/>
                <a:ext cx="1361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40" y="3865671"/>
                <a:ext cx="13614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86903" y="4258404"/>
                <a:ext cx="2134498" cy="379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3" y="4258404"/>
                <a:ext cx="2134498" cy="379591"/>
              </a:xfrm>
              <a:prstGeom prst="rect">
                <a:avLst/>
              </a:prstGeom>
              <a:blipFill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56440" y="4598950"/>
                <a:ext cx="2586192" cy="380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40" y="4598950"/>
                <a:ext cx="2586192" cy="3801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946302" y="5390565"/>
            <a:ext cx="55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STEP-4: Put State Variables in Equation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79562" y="4983966"/>
                <a:ext cx="2586192" cy="380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°°°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°°°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62" y="4983966"/>
                <a:ext cx="2586192" cy="380104"/>
              </a:xfrm>
              <a:prstGeom prst="rect">
                <a:avLst/>
              </a:prstGeom>
              <a:blipFill>
                <a:blip r:embed="rId11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946302" y="5883934"/>
                <a:ext cx="299242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02" y="5883934"/>
                <a:ext cx="2992422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19042" y="6410739"/>
                <a:ext cx="8294551" cy="658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−−−−−−−−−−−−−−−−−−−−−−−−−− 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42" y="6410739"/>
                <a:ext cx="8294551" cy="658514"/>
              </a:xfrm>
              <a:prstGeom prst="rect">
                <a:avLst/>
              </a:prstGeom>
              <a:blipFill>
                <a:blip r:embed="rId13"/>
                <a:stretch>
                  <a:fillRect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22F23A-C9E8-441B-A2C1-91BD0349877A}"/>
                  </a:ext>
                </a:extLst>
              </p:cNvPr>
              <p:cNvSpPr/>
              <p:nvPr/>
            </p:nvSpPr>
            <p:spPr>
              <a:xfrm>
                <a:off x="3938724" y="4393476"/>
                <a:ext cx="8294551" cy="665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−−−−−−−−−−−−−−−−−−−−−−−−− −(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22F23A-C9E8-441B-A2C1-91BD03498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24" y="4393476"/>
                <a:ext cx="8294551" cy="665503"/>
              </a:xfrm>
              <a:prstGeom prst="rect">
                <a:avLst/>
              </a:prstGeom>
              <a:blipFill>
                <a:blip r:embed="rId14"/>
                <a:stretch>
                  <a:fillRect r="-1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9FCFA0D8-1768-4DDF-BB4A-2BB2608E7E55}"/>
              </a:ext>
            </a:extLst>
          </p:cNvPr>
          <p:cNvSpPr/>
          <p:nvPr/>
        </p:nvSpPr>
        <p:spPr>
          <a:xfrm rot="19610198">
            <a:off x="6606480" y="5041158"/>
            <a:ext cx="2157278" cy="854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471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935423" y="2104333"/>
                <a:ext cx="4814418" cy="658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 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23" y="2104333"/>
                <a:ext cx="4814418" cy="6585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83084" y="275757"/>
            <a:ext cx="55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STEP-5: Set equations in Derivative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46302" y="949323"/>
                <a:ext cx="4931735" cy="379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−−−−−−−−−−−−−−−−−−−−(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02" y="949323"/>
                <a:ext cx="4931735" cy="379591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67498" y="1614788"/>
                <a:ext cx="5089342" cy="380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−−−−−−−−−−−−−−−−−−−−(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98" y="1614788"/>
                <a:ext cx="5089342" cy="380104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83571" y="3136168"/>
            <a:ext cx="55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STEP-6: Convert These Equations into Matrix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0" y="3445692"/>
                <a:ext cx="5700724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45692"/>
                <a:ext cx="5700724" cy="943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538110" y="3752338"/>
                <a:ext cx="1509964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𝑩𝑼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110" y="3752338"/>
                <a:ext cx="1509964" cy="283219"/>
              </a:xfrm>
              <a:prstGeom prst="rect">
                <a:avLst/>
              </a:prstGeom>
              <a:blipFill>
                <a:blip r:embed="rId6"/>
                <a:stretch>
                  <a:fillRect l="-3644" t="-6522" r="-36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6302" y="6456656"/>
                <a:ext cx="33505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02" y="6456656"/>
                <a:ext cx="33505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358966" y="3393345"/>
            <a:ext cx="1886989" cy="15877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12940" y="4788100"/>
                <a:ext cx="3715697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=        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+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40" y="4788100"/>
                <a:ext cx="3715697" cy="283219"/>
              </a:xfrm>
              <a:prstGeom prst="rect">
                <a:avLst/>
              </a:prstGeom>
              <a:blipFill>
                <a:blip r:embed="rId8"/>
                <a:stretch>
                  <a:fillRect l="-1149" t="-4255" r="-114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1230284" y="4458298"/>
            <a:ext cx="8312" cy="3298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579717" y="4453272"/>
            <a:ext cx="8312" cy="3298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593869" y="4461021"/>
            <a:ext cx="8312" cy="3298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308764" y="4461021"/>
            <a:ext cx="8312" cy="3298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599709" y="4423887"/>
            <a:ext cx="8312" cy="3298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69072" y="5573915"/>
                <a:ext cx="2821350" cy="877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72" y="5573915"/>
                <a:ext cx="2821350" cy="8776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46972" y="2677737"/>
                <a:ext cx="51303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−−−−−−−−−−−−−−−−−−−−(∗)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72" y="2677737"/>
                <a:ext cx="5130393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283571" y="5193834"/>
            <a:ext cx="55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STEP-7: Convert Equation (*)  into Matrix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690510" y="4589043"/>
                <a:ext cx="1606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𝑫𝑼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510" y="4589043"/>
                <a:ext cx="160652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H="1">
            <a:off x="1112940" y="6202622"/>
            <a:ext cx="8312" cy="3298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781695" y="6202622"/>
            <a:ext cx="8312" cy="3298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962476" y="6209744"/>
            <a:ext cx="8312" cy="3298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521472" y="6124290"/>
            <a:ext cx="8312" cy="3298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9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201" y="45615"/>
                <a:ext cx="8838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𝑶𝒃𝒕𝒂𝒊𝒏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𝑺𝒕𝒂𝒕𝒆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𝑴𝒐𝒅𝒆𝒍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𝒔𝒚𝒔𝒕𝒆𝒎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𝒘𝒉𝒐𝒔𝒆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𝑻𝒓𝒂𝒏𝒔𝒇𝒆𝒓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𝑭𝒖𝒏𝒄𝒕𝒊𝒐𝒏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𝒈𝒊𝒗𝒆𝒏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01" y="45615"/>
                <a:ext cx="8838958" cy="276999"/>
              </a:xfrm>
              <a:prstGeom prst="rect">
                <a:avLst/>
              </a:prstGeom>
              <a:blipFill>
                <a:blip r:embed="rId2"/>
                <a:stretch>
                  <a:fillRect l="-414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5201" y="313669"/>
                <a:ext cx="5281199" cy="768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𝟐𝟔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01" y="313669"/>
                <a:ext cx="5281199" cy="768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88122" y="1447811"/>
                <a:ext cx="4114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22" y="1447811"/>
                <a:ext cx="411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54128" y="1016568"/>
            <a:ext cx="403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STEP-1: Cross-Multiplication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4128" y="2371142"/>
            <a:ext cx="55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STEP-2: Taking Inverse 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30715" y="2016203"/>
                <a:ext cx="602383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5" y="2016203"/>
                <a:ext cx="60238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16582" y="2793351"/>
                <a:ext cx="8650189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°°°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26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−−−−−−−−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−−−−−−−−−−−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−−−−−−− 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82" y="2793351"/>
                <a:ext cx="8650189" cy="37555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54128" y="3168903"/>
            <a:ext cx="55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STEP-3: State Variable Assigning to Equation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19042" y="3466074"/>
                <a:ext cx="57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42" y="3466074"/>
                <a:ext cx="5702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56440" y="3865671"/>
                <a:ext cx="1361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40" y="3865671"/>
                <a:ext cx="13614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86903" y="4258404"/>
                <a:ext cx="2134498" cy="379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3" y="4258404"/>
                <a:ext cx="2134498" cy="379591"/>
              </a:xfrm>
              <a:prstGeom prst="rect">
                <a:avLst/>
              </a:prstGeom>
              <a:blipFill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56440" y="4598950"/>
                <a:ext cx="2586192" cy="380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40" y="4598950"/>
                <a:ext cx="2586192" cy="3801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946302" y="5390565"/>
            <a:ext cx="55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STEP-4: Put State Variables in Equation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79562" y="4983966"/>
                <a:ext cx="2586192" cy="380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°°°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°°°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62" y="4983966"/>
                <a:ext cx="2586192" cy="380104"/>
              </a:xfrm>
              <a:prstGeom prst="rect">
                <a:avLst/>
              </a:prstGeom>
              <a:blipFill>
                <a:blip r:embed="rId11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946302" y="5883934"/>
                <a:ext cx="3377143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02" y="5883934"/>
                <a:ext cx="3377143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475889" y="6314736"/>
                <a:ext cx="9731982" cy="658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−−−−−−−−−−−−−−−−−−−−−−−−−− 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9" y="6314736"/>
                <a:ext cx="9731982" cy="65851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4393CC-DDBC-4461-956A-C7C7C432D8A2}"/>
                  </a:ext>
                </a:extLst>
              </p:cNvPr>
              <p:cNvSpPr/>
              <p:nvPr/>
            </p:nvSpPr>
            <p:spPr>
              <a:xfrm>
                <a:off x="3743535" y="4188280"/>
                <a:ext cx="8294551" cy="632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𝟐𝟒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−−−−−−−−−−−−−−−−−−−−−−−−− −(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4393CC-DDBC-4461-956A-C7C7C432D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535" y="4188280"/>
                <a:ext cx="8294551" cy="6326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AE6B6A74-9C1A-4C51-8DFA-B1E5CCC42B31}"/>
              </a:ext>
            </a:extLst>
          </p:cNvPr>
          <p:cNvSpPr/>
          <p:nvPr/>
        </p:nvSpPr>
        <p:spPr>
          <a:xfrm rot="19252027">
            <a:off x="6340439" y="5189853"/>
            <a:ext cx="2097559" cy="675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210CA-A928-4F30-A4AD-4681FF264EA5}"/>
              </a:ext>
            </a:extLst>
          </p:cNvPr>
          <p:cNvSpPr/>
          <p:nvPr/>
        </p:nvSpPr>
        <p:spPr>
          <a:xfrm>
            <a:off x="3824654" y="3913786"/>
            <a:ext cx="8044961" cy="8752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452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1281582" y="1559567"/>
                <a:ext cx="4814418" cy="658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− 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582" y="1559567"/>
                <a:ext cx="4814418" cy="6585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83084" y="275757"/>
            <a:ext cx="55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STEP-5: Set equations in Derivative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238596" y="656794"/>
                <a:ext cx="4931735" cy="379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−−−−−−−−−−−−−−−−−−−−(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596" y="656794"/>
                <a:ext cx="4931735" cy="379591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1159792" y="1104782"/>
                <a:ext cx="5089342" cy="380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−−−−−−−−−−−−−−−−−−−−(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92" y="1104782"/>
                <a:ext cx="5089342" cy="380104"/>
              </a:xfrm>
              <a:prstGeom prst="rect">
                <a:avLst/>
              </a:prstGeom>
              <a:blipFill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83571" y="3136168"/>
            <a:ext cx="55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STEP-6: Convert These Equations into Matrix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0" y="3445692"/>
                <a:ext cx="5700724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45692"/>
                <a:ext cx="5700724" cy="943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538110" y="3752338"/>
                <a:ext cx="1509964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𝑩𝑼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110" y="3752338"/>
                <a:ext cx="1509964" cy="283219"/>
              </a:xfrm>
              <a:prstGeom prst="rect">
                <a:avLst/>
              </a:prstGeom>
              <a:blipFill>
                <a:blip r:embed="rId6"/>
                <a:stretch>
                  <a:fillRect l="-3644" t="-6522" r="-36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6302" y="6456656"/>
                <a:ext cx="33505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02" y="6456656"/>
                <a:ext cx="33505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358966" y="3393345"/>
            <a:ext cx="1886989" cy="15877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12940" y="4788100"/>
                <a:ext cx="3715697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=        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+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40" y="4788100"/>
                <a:ext cx="3715697" cy="283219"/>
              </a:xfrm>
              <a:prstGeom prst="rect">
                <a:avLst/>
              </a:prstGeom>
              <a:blipFill>
                <a:blip r:embed="rId8"/>
                <a:stretch>
                  <a:fillRect l="-1149" t="-4255" r="-114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1230284" y="4458298"/>
            <a:ext cx="8312" cy="3298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579717" y="4453272"/>
            <a:ext cx="8312" cy="3298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593869" y="4461021"/>
            <a:ext cx="8312" cy="3298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308764" y="4461021"/>
            <a:ext cx="8312" cy="3298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599709" y="4423887"/>
            <a:ext cx="8312" cy="3298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69072" y="5573915"/>
                <a:ext cx="2821350" cy="877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72" y="5573915"/>
                <a:ext cx="2821350" cy="8776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1357454" y="2000968"/>
                <a:ext cx="51303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−−−−−−−−−−−−−−−−−−−−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454" y="2000968"/>
                <a:ext cx="5130393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283571" y="5193834"/>
            <a:ext cx="55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STEP-7: Convert Equation (*)  into Matrix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690510" y="4589043"/>
                <a:ext cx="1606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𝑫𝑼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510" y="4589043"/>
                <a:ext cx="160652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H="1">
            <a:off x="1112940" y="6202622"/>
            <a:ext cx="8312" cy="3298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781695" y="6202622"/>
            <a:ext cx="8312" cy="3298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962476" y="6209744"/>
            <a:ext cx="8312" cy="3298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521472" y="6124290"/>
            <a:ext cx="8312" cy="3298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326B8D-5242-4324-A40A-4962D9F3A2FD}"/>
                  </a:ext>
                </a:extLst>
              </p:cNvPr>
              <p:cNvSpPr txBox="1"/>
              <p:nvPr/>
            </p:nvSpPr>
            <p:spPr>
              <a:xfrm>
                <a:off x="655731" y="2567736"/>
                <a:ext cx="60974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−−−−−−−−−−−−−−−−−−−−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326B8D-5242-4324-A40A-4962D9F3A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31" y="2567736"/>
                <a:ext cx="609746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02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C3789-B689-4952-8846-09A5BC0EC46B}"/>
                  </a:ext>
                </a:extLst>
              </p:cNvPr>
              <p:cNvSpPr txBox="1"/>
              <p:nvPr/>
            </p:nvSpPr>
            <p:spPr>
              <a:xfrm>
                <a:off x="1137186" y="2586592"/>
                <a:ext cx="8465972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𝑶𝒃𝒕𝒂𝒊𝒏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𝑺𝒕𝒂𝒕𝒆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𝑴𝒐𝒅𝒆𝒍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𝒔𝒚𝒔𝒕𝒆𝒎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𝒘𝒉𝒐𝒔𝒆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𝑻𝒓𝒂𝒏𝒔𝒇𝒆𝒓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𝑭𝒖𝒏𝒄𝒕𝒊𝒐𝒏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𝒈𝒊𝒗𝒆𝒏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C3789-B689-4952-8846-09A5BC0EC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86" y="2586592"/>
                <a:ext cx="8465972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F471B6-6777-469A-8B6D-DEE84DA6351D}"/>
                  </a:ext>
                </a:extLst>
              </p:cNvPr>
              <p:cNvSpPr txBox="1"/>
              <p:nvPr/>
            </p:nvSpPr>
            <p:spPr>
              <a:xfrm>
                <a:off x="2473617" y="4226246"/>
                <a:ext cx="5281199" cy="768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F471B6-6777-469A-8B6D-DEE84DA63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617" y="4226246"/>
                <a:ext cx="5281199" cy="768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3B7FF4-97B7-425F-82A0-ACC698D3FEB0}"/>
              </a:ext>
            </a:extLst>
          </p:cNvPr>
          <p:cNvSpPr txBox="1"/>
          <p:nvPr/>
        </p:nvSpPr>
        <p:spPr>
          <a:xfrm>
            <a:off x="3235569" y="1377612"/>
            <a:ext cx="4369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7030A0"/>
                </a:solidFill>
              </a:rPr>
              <a:t>HOME WORK</a:t>
            </a:r>
            <a:endParaRPr lang="th-TH" sz="4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35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535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5</cp:revision>
  <dcterms:created xsi:type="dcterms:W3CDTF">2021-11-15T06:16:47Z</dcterms:created>
  <dcterms:modified xsi:type="dcterms:W3CDTF">2021-11-15T07:00:37Z</dcterms:modified>
</cp:coreProperties>
</file>