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7" r:id="rId5"/>
    <p:sldId id="269" r:id="rId6"/>
    <p:sldId id="272" r:id="rId7"/>
    <p:sldId id="277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102A-2E31-41D0-8E6A-D5129CE8D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689C5-4F94-48A2-9B59-E33F1255E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90A3-91F2-4567-AC57-BD9CAB96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96FF-1C20-497B-9232-C9DFD7BF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B697-B006-43C2-BBCD-0542F5A6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696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1E31-5AB2-4E82-8FED-C08B0378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2DE83-7549-4699-ABFE-C6098106F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84FF-5A01-44A6-97E8-2BED972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80D6-2FEF-4A55-9B77-62E65E6D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927B-5795-46AF-9109-9669BC95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98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8666E-686B-458C-8FEC-9A274D39A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5F28B-3936-4F1A-90CD-9A2B44307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CE0B-53DC-4B44-B11B-44CD096E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8EE6-C914-481C-ACD0-1F0A13F0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A149A-DD3F-4D48-A6A5-987A8F81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274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E4A6-8930-4F1A-A280-C4125A31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9D02-AD7C-45EC-980D-FFD1F3A6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CA49-8F7B-4B6E-9A6F-172CEBAD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FF73-A2E4-4ED2-AB50-3F449B7C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9CEC6-44BE-4011-B56C-0A49E458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55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8CF9-BB1F-447B-9FB9-5B15D82F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8A74-C86B-4C9B-84C9-89675238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7E26-9E19-4238-B4B4-AA7F2BF6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F45B-2CBA-49F7-89BC-EB74E48B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FB6A-59CF-472B-89AA-EBE3049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114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DF7B-9C6E-4EE7-A434-DB310E95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BCA7-613B-400E-A93E-DC572F4CD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EBD89-DCBE-49F7-805A-393475A25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5E3BE-0358-4525-B951-B0978E02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A4632-1C02-4A6A-BBB3-6EB934A0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E356E-A017-480D-89F0-51AB2884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236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CDB8-4F48-4819-9D8F-5B1A8F8B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D4D02-E9ED-40CB-8D3D-27D9086C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81941-0FA9-43A6-9C40-880C561A8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82D22-C78F-4476-B9FE-48F112162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0E4D4-7943-4558-BEC8-15A8BFCCC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492B4-F66D-4FC7-BD12-31FBAE71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9AE11-4A54-4763-93B2-980D33E5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83F61-DEA4-4056-8F42-DAF440E4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535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EE4B-DD8B-43EA-935C-67CD9B19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2FE41-5143-4295-8248-AB0A1AE0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36A61-3118-4081-B798-54B36A9B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DD01F-3E92-4074-A6A2-AB583D8C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130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42FA3-B7A9-4DD7-9D13-76E3E5FE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98747-6AAF-41BD-8AB4-10572D4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C3FFA-4CD7-4A7C-A8F3-D671A358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302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C0EF-4E92-4FA1-BEA2-731EE5DD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DA6F-E7FD-4B0D-A8E8-84EC5343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27160-B62F-4A4A-BD84-626ECA6A3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8F77B-E98B-4DCA-924E-7C7EBEB8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BEC9B-0291-4BED-815B-20107163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12FD-D4DB-4DF8-8316-24B087C5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258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B919-BE49-4DE5-87B4-97E2D927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4D3CD-BEE7-4A4A-858F-4C1F37C5B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71791-D4F0-49C4-9F68-63F0290A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CAF9-3A9B-4AFD-9B60-D3694395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2C7D-AB37-4E20-96B2-F7D5E685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E546A-A649-468C-82A6-A5B559C5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648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352DF-4173-4D3B-8420-4F82741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D81E7-DF9E-4FCC-A30B-3AFF7902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96A7-09EB-4034-BA98-F16591CC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8653-A576-4086-B444-A8CAA5BCF959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C1D7F-CDD4-4359-9732-E0C966630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FAD7-D2A3-43DC-B5F1-881B564FA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4E5D-E6B0-4859-BD31-D1CF8D7F30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329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8B402A-3E9F-4805-8D96-6683D6EB9D1D}"/>
                  </a:ext>
                </a:extLst>
              </p:cNvPr>
              <p:cNvSpPr txBox="1"/>
              <p:nvPr/>
            </p:nvSpPr>
            <p:spPr>
              <a:xfrm>
                <a:off x="1956288" y="1939525"/>
                <a:ext cx="4058034" cy="882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8B402A-3E9F-4805-8D96-6683D6EB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88" y="1939525"/>
                <a:ext cx="4058034" cy="882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446F165-ED49-45FA-9383-C1C7D8D86346}"/>
              </a:ext>
            </a:extLst>
          </p:cNvPr>
          <p:cNvSpPr txBox="1"/>
          <p:nvPr/>
        </p:nvSpPr>
        <p:spPr>
          <a:xfrm>
            <a:off x="527538" y="378069"/>
            <a:ext cx="1173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Q: A feedback System is having the closed loop transfer function given as under</a:t>
            </a:r>
            <a:endParaRPr lang="th-TH" sz="36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D8BB7-A838-419D-A0D5-2FB057F76ACF}"/>
              </a:ext>
            </a:extLst>
          </p:cNvPr>
          <p:cNvSpPr txBox="1"/>
          <p:nvPr/>
        </p:nvSpPr>
        <p:spPr>
          <a:xfrm>
            <a:off x="527538" y="3930906"/>
            <a:ext cx="11095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Construct the State Space Model of the System</a:t>
            </a:r>
            <a:endParaRPr lang="th-TH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4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C5B7-432A-460B-A469-529E135B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78797"/>
            <a:ext cx="10515600" cy="1325563"/>
          </a:xfrm>
        </p:spPr>
        <p:txBody>
          <a:bodyPr/>
          <a:lstStyle/>
          <a:p>
            <a:r>
              <a:rPr lang="en-US" b="1" dirty="0"/>
              <a:t>Solution</a:t>
            </a:r>
            <a:endParaRPr lang="th-T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B211E9-956D-48E7-97CD-E086171E9CDE}"/>
                  </a:ext>
                </a:extLst>
              </p:cNvPr>
              <p:cNvSpPr txBox="1"/>
              <p:nvPr/>
            </p:nvSpPr>
            <p:spPr>
              <a:xfrm>
                <a:off x="0" y="1101594"/>
                <a:ext cx="8889467" cy="964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−−−−−−−−−−−−(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B211E9-956D-48E7-97CD-E086171E9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1594"/>
                <a:ext cx="8889467" cy="964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57FEA-76A4-4A73-8665-A97502B06FD0}"/>
                  </a:ext>
                </a:extLst>
              </p:cNvPr>
              <p:cNvSpPr txBox="1"/>
              <p:nvPr/>
            </p:nvSpPr>
            <p:spPr>
              <a:xfrm>
                <a:off x="288679" y="2316222"/>
                <a:ext cx="11370208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57FEA-76A4-4A73-8665-A97502B06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9" y="2316222"/>
                <a:ext cx="11370208" cy="1051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B46863-5DD4-4899-B295-4CA024BA8A06}"/>
                  </a:ext>
                </a:extLst>
              </p:cNvPr>
              <p:cNvSpPr txBox="1"/>
              <p:nvPr/>
            </p:nvSpPr>
            <p:spPr>
              <a:xfrm>
                <a:off x="288679" y="3824176"/>
                <a:ext cx="10726172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−−−−−−−−−−−−−−−−−−−(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B46863-5DD4-4899-B295-4CA024BA8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9" y="3824176"/>
                <a:ext cx="10726172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30E53D-CD63-419F-B1E1-0AFC91622350}"/>
                  </a:ext>
                </a:extLst>
              </p:cNvPr>
              <p:cNvSpPr txBox="1"/>
              <p:nvPr/>
            </p:nvSpPr>
            <p:spPr>
              <a:xfrm>
                <a:off x="542636" y="5172193"/>
                <a:ext cx="10515600" cy="98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−−−−−−−−−−−−−−−−−−−−−−(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30E53D-CD63-419F-B1E1-0AFC9162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36" y="5172193"/>
                <a:ext cx="10515600" cy="983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9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81C12B-D568-4A24-B9FD-465BDC7E41FD}"/>
                  </a:ext>
                </a:extLst>
              </p:cNvPr>
              <p:cNvSpPr txBox="1"/>
              <p:nvPr/>
            </p:nvSpPr>
            <p:spPr>
              <a:xfrm>
                <a:off x="580293" y="128948"/>
                <a:ext cx="7965832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−−−−−−−−−−−(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81C12B-D568-4A24-B9FD-465BDC7E4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3" y="128948"/>
                <a:ext cx="7965832" cy="989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76BE369-0918-4B4C-94BC-DDEB483688FA}"/>
              </a:ext>
            </a:extLst>
          </p:cNvPr>
          <p:cNvSpPr txBox="1"/>
          <p:nvPr/>
        </p:nvSpPr>
        <p:spPr>
          <a:xfrm>
            <a:off x="580293" y="1565031"/>
            <a:ext cx="4958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equation (A)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D4D7E2-F8D6-4063-9DE2-546FA6A83AEF}"/>
                  </a:ext>
                </a:extLst>
              </p:cNvPr>
              <p:cNvSpPr txBox="1"/>
              <p:nvPr/>
            </p:nvSpPr>
            <p:spPr>
              <a:xfrm>
                <a:off x="303335" y="2088251"/>
                <a:ext cx="62161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D4D7E2-F8D6-4063-9DE2-546FA6A83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35" y="2088251"/>
                <a:ext cx="6216160" cy="523220"/>
              </a:xfrm>
              <a:prstGeom prst="rect">
                <a:avLst/>
              </a:prstGeom>
              <a:blipFill>
                <a:blip r:embed="rId3"/>
                <a:stretch>
                  <a:fillRect b="-1411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C0875-DA68-489C-90D3-7F82658E5626}"/>
                  </a:ext>
                </a:extLst>
              </p:cNvPr>
              <p:cNvSpPr txBox="1"/>
              <p:nvPr/>
            </p:nvSpPr>
            <p:spPr>
              <a:xfrm>
                <a:off x="303335" y="2774156"/>
                <a:ext cx="75569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C0875-DA68-489C-90D3-7F82658E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35" y="2774156"/>
                <a:ext cx="75569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14A554-C257-4E66-BA25-B6C295B1976E}"/>
                  </a:ext>
                </a:extLst>
              </p:cNvPr>
              <p:cNvSpPr txBox="1"/>
              <p:nvPr/>
            </p:nvSpPr>
            <p:spPr>
              <a:xfrm>
                <a:off x="303335" y="3558960"/>
                <a:ext cx="75569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14A554-C257-4E66-BA25-B6C295B19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35" y="3558960"/>
                <a:ext cx="755698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B11F767-69A4-4927-AF8D-EA4352A9EAE0}"/>
              </a:ext>
            </a:extLst>
          </p:cNvPr>
          <p:cNvSpPr txBox="1"/>
          <p:nvPr/>
        </p:nvSpPr>
        <p:spPr>
          <a:xfrm>
            <a:off x="580293" y="4377546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Inverse Laplace Transform of this equation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BC248-4221-4951-BD0C-C8B96A08017D}"/>
                  </a:ext>
                </a:extLst>
              </p:cNvPr>
              <p:cNvSpPr txBox="1"/>
              <p:nvPr/>
            </p:nvSpPr>
            <p:spPr>
              <a:xfrm>
                <a:off x="87924" y="5331381"/>
                <a:ext cx="8950569" cy="539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BC248-4221-4951-BD0C-C8B96A080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4" y="5331381"/>
                <a:ext cx="8950569" cy="539250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B1D3A2-141D-4EDE-9B04-9A5F9A11793B}"/>
                  </a:ext>
                </a:extLst>
              </p:cNvPr>
              <p:cNvSpPr txBox="1"/>
              <p:nvPr/>
            </p:nvSpPr>
            <p:spPr>
              <a:xfrm>
                <a:off x="303335" y="6116185"/>
                <a:ext cx="8950569" cy="539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B1D3A2-141D-4EDE-9B04-9A5F9A11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35" y="6116185"/>
                <a:ext cx="8950569" cy="5392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0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92C0DA-AE88-4106-A837-A6E1B47F9B7C}"/>
              </a:ext>
            </a:extLst>
          </p:cNvPr>
          <p:cNvSpPr txBox="1"/>
          <p:nvPr/>
        </p:nvSpPr>
        <p:spPr>
          <a:xfrm>
            <a:off x="596545" y="1865070"/>
            <a:ext cx="677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Assigned a Variables</a:t>
            </a:r>
            <a:endParaRPr lang="th-T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49D71A-2A66-4539-8010-0C564D646B19}"/>
              </a:ext>
            </a:extLst>
          </p:cNvPr>
          <p:cNvCxnSpPr/>
          <p:nvPr/>
        </p:nvCxnSpPr>
        <p:spPr>
          <a:xfrm>
            <a:off x="9961685" y="4026877"/>
            <a:ext cx="105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166EA5-172D-44FB-AC0E-485D76FCDD19}"/>
              </a:ext>
            </a:extLst>
          </p:cNvPr>
          <p:cNvSpPr txBox="1"/>
          <p:nvPr/>
        </p:nvSpPr>
        <p:spPr>
          <a:xfrm>
            <a:off x="11166231" y="3710354"/>
            <a:ext cx="65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BFD3D8-9903-4F77-910D-825B8A13EC83}"/>
                  </a:ext>
                </a:extLst>
              </p:cNvPr>
              <p:cNvSpPr txBox="1"/>
              <p:nvPr/>
            </p:nvSpPr>
            <p:spPr>
              <a:xfrm>
                <a:off x="993042" y="4860496"/>
                <a:ext cx="10502900" cy="542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𝑆𝑡𝑎𝑡𝑒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𝐸𝑞𝑢𝑎𝑡𝑖𝑜𝑛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BFD3D8-9903-4F77-910D-825B8A13E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42" y="4860496"/>
                <a:ext cx="10502900" cy="542200"/>
              </a:xfrm>
              <a:prstGeom prst="rect">
                <a:avLst/>
              </a:prstGeom>
              <a:blipFill>
                <a:blip r:embed="rId2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C6E664-D859-4236-B740-37FE7FFADDCF}"/>
                  </a:ext>
                </a:extLst>
              </p:cNvPr>
              <p:cNvSpPr txBox="1"/>
              <p:nvPr/>
            </p:nvSpPr>
            <p:spPr>
              <a:xfrm>
                <a:off x="330021" y="2406508"/>
                <a:ext cx="10159202" cy="204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C6E664-D859-4236-B740-37FE7FFAD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21" y="2406508"/>
                <a:ext cx="10159202" cy="204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199CDB-1AA3-42A9-8DB2-92297EE1A7C6}"/>
                  </a:ext>
                </a:extLst>
              </p:cNvPr>
              <p:cNvSpPr txBox="1"/>
              <p:nvPr/>
            </p:nvSpPr>
            <p:spPr>
              <a:xfrm>
                <a:off x="-73803" y="201068"/>
                <a:ext cx="8950569" cy="539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199CDB-1AA3-42A9-8DB2-92297EE1A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803" y="201068"/>
                <a:ext cx="8950569" cy="539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F5039-9D17-4E2F-89AD-42AADE7DFC87}"/>
                  </a:ext>
                </a:extLst>
              </p:cNvPr>
              <p:cNvSpPr txBox="1"/>
              <p:nvPr/>
            </p:nvSpPr>
            <p:spPr>
              <a:xfrm>
                <a:off x="330021" y="1037173"/>
                <a:ext cx="8472411" cy="539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F5039-9D17-4E2F-89AD-42AADE7D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21" y="1037173"/>
                <a:ext cx="8472411" cy="539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67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3AAE2B-389F-4F2F-B64B-9E026EB1D15E}"/>
                  </a:ext>
                </a:extLst>
              </p:cNvPr>
              <p:cNvSpPr txBox="1"/>
              <p:nvPr/>
            </p:nvSpPr>
            <p:spPr>
              <a:xfrm>
                <a:off x="43961" y="368506"/>
                <a:ext cx="10159202" cy="204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3AAE2B-389F-4F2F-B64B-9E026EB1D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" y="368506"/>
                <a:ext cx="10159202" cy="2044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BC6DAA3-5C56-4F38-9DD9-54FDC28C57DC}"/>
              </a:ext>
            </a:extLst>
          </p:cNvPr>
          <p:cNvSpPr/>
          <p:nvPr/>
        </p:nvSpPr>
        <p:spPr>
          <a:xfrm>
            <a:off x="317500" y="128528"/>
            <a:ext cx="11288345" cy="31620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49D71A-2A66-4539-8010-0C564D646B19}"/>
              </a:ext>
            </a:extLst>
          </p:cNvPr>
          <p:cNvCxnSpPr>
            <a:cxnSpLocks/>
          </p:cNvCxnSpPr>
          <p:nvPr/>
        </p:nvCxnSpPr>
        <p:spPr>
          <a:xfrm>
            <a:off x="11605845" y="1719935"/>
            <a:ext cx="26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166EA5-172D-44FB-AC0E-485D76FCDD19}"/>
              </a:ext>
            </a:extLst>
          </p:cNvPr>
          <p:cNvSpPr txBox="1"/>
          <p:nvPr/>
        </p:nvSpPr>
        <p:spPr>
          <a:xfrm>
            <a:off x="11818327" y="1509475"/>
            <a:ext cx="659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(D)</a:t>
            </a:r>
            <a:endParaRPr lang="th-TH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DECA67-A149-4F1E-852B-38372BD964C2}"/>
                  </a:ext>
                </a:extLst>
              </p:cNvPr>
              <p:cNvSpPr txBox="1"/>
              <p:nvPr/>
            </p:nvSpPr>
            <p:spPr>
              <a:xfrm>
                <a:off x="405425" y="2163769"/>
                <a:ext cx="7991230" cy="542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DECA67-A149-4F1E-852B-38372BD96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5" y="2163769"/>
                <a:ext cx="7991230" cy="54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BFD3D8-9903-4F77-910D-825B8A13EC83}"/>
                  </a:ext>
                </a:extLst>
              </p:cNvPr>
              <p:cNvSpPr txBox="1"/>
              <p:nvPr/>
            </p:nvSpPr>
            <p:spPr>
              <a:xfrm>
                <a:off x="949569" y="2727159"/>
                <a:ext cx="10502900" cy="542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BFD3D8-9903-4F77-910D-825B8A13E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69" y="2727159"/>
                <a:ext cx="10502900" cy="542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2570B9-2D95-49AA-B308-000E7A444F23}"/>
                  </a:ext>
                </a:extLst>
              </p:cNvPr>
              <p:cNvSpPr txBox="1"/>
              <p:nvPr/>
            </p:nvSpPr>
            <p:spPr>
              <a:xfrm>
                <a:off x="949569" y="3450555"/>
                <a:ext cx="109991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𝑒𝑞𝑢𝑎𝑡𝑖𝑜𝑛𝑠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𝑖𝑛𝑡𝑜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𝑒𝑞𝑢𝑎𝑡𝑖𝑜𝑛𝑠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2570B9-2D95-49AA-B308-000E7A444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69" y="3450555"/>
                <a:ext cx="10999177" cy="523220"/>
              </a:xfrm>
              <a:prstGeom prst="rect">
                <a:avLst/>
              </a:prstGeom>
              <a:blipFill>
                <a:blip r:embed="rId5"/>
                <a:stretch>
                  <a:fillRect l="-1164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F4B581-621E-453D-A223-6A7DADE6C3A1}"/>
                  </a:ext>
                </a:extLst>
              </p:cNvPr>
              <p:cNvSpPr txBox="1"/>
              <p:nvPr/>
            </p:nvSpPr>
            <p:spPr>
              <a:xfrm>
                <a:off x="177311" y="4004896"/>
                <a:ext cx="123004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𝑫𝒆𝒓𝒊𝒗𝒂𝒕𝒊𝒗𝒆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𝑻𝒆𝒓𝒎𝒔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𝑪𝒐𝒆𝒇𝒇𝒊𝒄𝒊𝒆𝒏𝒕𝒔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𝒘𝒊𝒕𝒉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𝒕𝒆𝒓𝒎𝒔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𝒕𝒆𝒓𝒎𝒔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𝑪𝒐𝒆𝒇𝒇𝒊𝒄𝒊𝒆𝒏𝒕𝒔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𝒘𝒊𝒕𝒉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𝒐𝒖𝒕𝒑𝒖𝒕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𝒕𝒆𝒓𝒎𝒔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𝒕𝒆𝒓𝒎𝒔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𝒕𝒆𝒓𝒎𝒔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th-TH" sz="16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F4B581-621E-453D-A223-6A7DADE6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11" y="4004896"/>
                <a:ext cx="12300439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E2C083-B799-4879-93A5-19610D671C5E}"/>
                  </a:ext>
                </a:extLst>
              </p:cNvPr>
              <p:cNvSpPr txBox="1"/>
              <p:nvPr/>
            </p:nvSpPr>
            <p:spPr>
              <a:xfrm>
                <a:off x="799807" y="4558709"/>
                <a:ext cx="6935360" cy="1468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°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°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°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E2C083-B799-4879-93A5-19610D671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07" y="4558709"/>
                <a:ext cx="6935360" cy="1468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8627AE-FC31-4C4E-A39D-461AD819AA6B}"/>
              </a:ext>
            </a:extLst>
          </p:cNvPr>
          <p:cNvCxnSpPr/>
          <p:nvPr/>
        </p:nvCxnSpPr>
        <p:spPr>
          <a:xfrm>
            <a:off x="1512277" y="6026803"/>
            <a:ext cx="0" cy="298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8136E-44EB-44FA-8D0F-E6AEDD630CA0}"/>
                  </a:ext>
                </a:extLst>
              </p:cNvPr>
              <p:cNvSpPr txBox="1"/>
              <p:nvPr/>
            </p:nvSpPr>
            <p:spPr>
              <a:xfrm>
                <a:off x="1349619" y="6417367"/>
                <a:ext cx="6375207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th-T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=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8136E-44EB-44FA-8D0F-E6AEDD630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19" y="6417367"/>
                <a:ext cx="6375207" cy="440633"/>
              </a:xfrm>
              <a:prstGeom prst="rect">
                <a:avLst/>
              </a:prstGeom>
              <a:blipFill>
                <a:blip r:embed="rId8"/>
                <a:stretch>
                  <a:fillRect l="-956" t="-9722" r="-86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E1432B-CD17-4D25-9B30-95F54E6B1A01}"/>
              </a:ext>
            </a:extLst>
          </p:cNvPr>
          <p:cNvCxnSpPr/>
          <p:nvPr/>
        </p:nvCxnSpPr>
        <p:spPr>
          <a:xfrm>
            <a:off x="3458307" y="5893129"/>
            <a:ext cx="0" cy="298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A22142-33A9-4EA3-9B36-FE7B0D5EEA8D}"/>
              </a:ext>
            </a:extLst>
          </p:cNvPr>
          <p:cNvCxnSpPr/>
          <p:nvPr/>
        </p:nvCxnSpPr>
        <p:spPr>
          <a:xfrm>
            <a:off x="5410200" y="5908924"/>
            <a:ext cx="0" cy="298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FEBCC9-95F3-4D1C-99D1-016B699A16FE}"/>
              </a:ext>
            </a:extLst>
          </p:cNvPr>
          <p:cNvCxnSpPr/>
          <p:nvPr/>
        </p:nvCxnSpPr>
        <p:spPr>
          <a:xfrm>
            <a:off x="6614746" y="5908924"/>
            <a:ext cx="0" cy="298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3DBC6-1067-4EAA-A1D4-8300D2C034D3}"/>
              </a:ext>
            </a:extLst>
          </p:cNvPr>
          <p:cNvCxnSpPr/>
          <p:nvPr/>
        </p:nvCxnSpPr>
        <p:spPr>
          <a:xfrm>
            <a:off x="7520353" y="5893129"/>
            <a:ext cx="0" cy="298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3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B11F767-69A4-4927-AF8D-EA4352A9EAE0}"/>
              </a:ext>
            </a:extLst>
          </p:cNvPr>
          <p:cNvSpPr txBox="1"/>
          <p:nvPr/>
        </p:nvSpPr>
        <p:spPr>
          <a:xfrm>
            <a:off x="835268" y="2275644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Inverse Laplace Transform of this equation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BC248-4221-4951-BD0C-C8B96A08017D}"/>
                  </a:ext>
                </a:extLst>
              </p:cNvPr>
              <p:cNvSpPr txBox="1"/>
              <p:nvPr/>
            </p:nvSpPr>
            <p:spPr>
              <a:xfrm>
                <a:off x="137402" y="2863204"/>
                <a:ext cx="8950569" cy="539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BC248-4221-4951-BD0C-C8B96A080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02" y="2863204"/>
                <a:ext cx="8950569" cy="53925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328380-2663-43D1-B5EF-AEA8DD0C692E}"/>
                  </a:ext>
                </a:extLst>
              </p:cNvPr>
              <p:cNvSpPr txBox="1"/>
              <p:nvPr/>
            </p:nvSpPr>
            <p:spPr>
              <a:xfrm>
                <a:off x="835268" y="1688084"/>
                <a:ext cx="7860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328380-2663-43D1-B5EF-AEA8DD0C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68" y="1688084"/>
                <a:ext cx="7860323" cy="523220"/>
              </a:xfrm>
              <a:prstGeom prst="rect">
                <a:avLst/>
              </a:prstGeom>
              <a:blipFill>
                <a:blip r:embed="rId3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66BEA7-7743-45D0-BDEF-B404D3D16973}"/>
                  </a:ext>
                </a:extLst>
              </p:cNvPr>
              <p:cNvSpPr txBox="1"/>
              <p:nvPr/>
            </p:nvSpPr>
            <p:spPr>
              <a:xfrm>
                <a:off x="-136137" y="3779922"/>
                <a:ext cx="10159202" cy="204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66BEA7-7743-45D0-BDEF-B404D3D16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137" y="3779922"/>
                <a:ext cx="10159202" cy="204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070C8C74-2403-4BEC-9975-A70E3DFF3847}"/>
              </a:ext>
            </a:extLst>
          </p:cNvPr>
          <p:cNvSpPr/>
          <p:nvPr/>
        </p:nvSpPr>
        <p:spPr>
          <a:xfrm>
            <a:off x="137402" y="3539944"/>
            <a:ext cx="11288345" cy="19816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C446A-0923-4373-B9C3-85ED804DC295}"/>
                  </a:ext>
                </a:extLst>
              </p:cNvPr>
              <p:cNvSpPr txBox="1"/>
              <p:nvPr/>
            </p:nvSpPr>
            <p:spPr>
              <a:xfrm>
                <a:off x="1982664" y="5824905"/>
                <a:ext cx="61458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C446A-0923-4373-B9C3-85ED804D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64" y="5824905"/>
                <a:ext cx="6145822" cy="523220"/>
              </a:xfrm>
              <a:prstGeom prst="rect">
                <a:avLst/>
              </a:prstGeom>
              <a:blipFill>
                <a:blip r:embed="rId5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1F642D-F8DF-4F56-816B-9EA232A58293}"/>
              </a:ext>
            </a:extLst>
          </p:cNvPr>
          <p:cNvSpPr txBox="1"/>
          <p:nvPr/>
        </p:nvSpPr>
        <p:spPr>
          <a:xfrm>
            <a:off x="534865" y="127683"/>
            <a:ext cx="111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From equation (B)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83B99A-68B5-4C88-AE4E-BF18067AE7DD}"/>
                  </a:ext>
                </a:extLst>
              </p:cNvPr>
              <p:cNvSpPr txBox="1"/>
              <p:nvPr/>
            </p:nvSpPr>
            <p:spPr>
              <a:xfrm>
                <a:off x="1901325" y="565865"/>
                <a:ext cx="8196918" cy="98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−−−−−−−−−−−(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83B99A-68B5-4C88-AE4E-BF18067A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325" y="565865"/>
                <a:ext cx="8196918" cy="9834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65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C446A-0923-4373-B9C3-85ED804DC295}"/>
                  </a:ext>
                </a:extLst>
              </p:cNvPr>
              <p:cNvSpPr txBox="1"/>
              <p:nvPr/>
            </p:nvSpPr>
            <p:spPr>
              <a:xfrm>
                <a:off x="1050679" y="548843"/>
                <a:ext cx="61458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C446A-0923-4373-B9C3-85ED804D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79" y="548843"/>
                <a:ext cx="6145822" cy="52322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850D15-086D-4AE1-B750-3D86B16A0BA8}"/>
                  </a:ext>
                </a:extLst>
              </p:cNvPr>
              <p:cNvSpPr txBox="1"/>
              <p:nvPr/>
            </p:nvSpPr>
            <p:spPr>
              <a:xfrm>
                <a:off x="1511557" y="1545456"/>
                <a:ext cx="35176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𝑶𝒖𝒕𝒑𝒖𝒕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𝒆𝒒𝒖𝒂𝒕𝒊𝒐𝒏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850D15-086D-4AE1-B750-3D86B16A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57" y="1545456"/>
                <a:ext cx="35176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257F5B-882D-4023-A1DD-611B220420EC}"/>
                  </a:ext>
                </a:extLst>
              </p:cNvPr>
              <p:cNvSpPr txBox="1"/>
              <p:nvPr/>
            </p:nvSpPr>
            <p:spPr>
              <a:xfrm>
                <a:off x="1809018" y="2425518"/>
                <a:ext cx="609746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257F5B-882D-4023-A1DD-611B22042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018" y="2425518"/>
                <a:ext cx="6097464" cy="523220"/>
              </a:xfrm>
              <a:prstGeom prst="rect">
                <a:avLst/>
              </a:prstGeom>
              <a:blipFill>
                <a:blip r:embed="rId4"/>
                <a:stretch>
                  <a:fillRect l="-500" t="-18605" b="-2558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5B3FD3-0C0C-4444-8E77-13EECE9E11C8}"/>
                  </a:ext>
                </a:extLst>
              </p:cNvPr>
              <p:cNvSpPr txBox="1"/>
              <p:nvPr/>
            </p:nvSpPr>
            <p:spPr>
              <a:xfrm>
                <a:off x="1643869" y="2932716"/>
                <a:ext cx="5942524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5B3FD3-0C0C-4444-8E77-13EECE9E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69" y="2932716"/>
                <a:ext cx="5942524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9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482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</cp:revision>
  <dcterms:created xsi:type="dcterms:W3CDTF">2021-11-12T06:01:53Z</dcterms:created>
  <dcterms:modified xsi:type="dcterms:W3CDTF">2021-11-15T10:12:04Z</dcterms:modified>
</cp:coreProperties>
</file>