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F35D-0E59-4FF0-B4E4-52650B78B4C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0993-7A1B-41F1-866A-7F3ACCBA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2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F35D-0E59-4FF0-B4E4-52650B78B4C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0993-7A1B-41F1-866A-7F3ACCBA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9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F35D-0E59-4FF0-B4E4-52650B78B4C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0993-7A1B-41F1-866A-7F3ACCBA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6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F35D-0E59-4FF0-B4E4-52650B78B4C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0993-7A1B-41F1-866A-7F3ACCBA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3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F35D-0E59-4FF0-B4E4-52650B78B4C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0993-7A1B-41F1-866A-7F3ACCBA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9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F35D-0E59-4FF0-B4E4-52650B78B4C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0993-7A1B-41F1-866A-7F3ACCBA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4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F35D-0E59-4FF0-B4E4-52650B78B4C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0993-7A1B-41F1-866A-7F3ACCBA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3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F35D-0E59-4FF0-B4E4-52650B78B4C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0993-7A1B-41F1-866A-7F3ACCBA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1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F35D-0E59-4FF0-B4E4-52650B78B4C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0993-7A1B-41F1-866A-7F3ACCBA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1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F35D-0E59-4FF0-B4E4-52650B78B4C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0993-7A1B-41F1-866A-7F3ACCBA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90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F35D-0E59-4FF0-B4E4-52650B78B4C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0993-7A1B-41F1-866A-7F3ACCBA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4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4F35D-0E59-4FF0-B4E4-52650B78B4C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60993-7A1B-41F1-866A-7F3ACCBA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2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05201" y="45615"/>
                <a:ext cx="8838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𝑶𝒃𝒕𝒂𝒊𝒏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𝑺𝒕𝒂𝒕𝒆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𝑴𝒐𝒅𝒆𝒍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𝒔𝒚𝒔𝒕𝒆𝒎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𝒘𝒉𝒐𝒔𝒆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𝑻𝒓𝒂𝒏𝒔𝒇𝒆𝒓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𝑭𝒖𝒏𝒄𝒕𝒊𝒐𝒏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𝒈𝒊𝒗𝒆𝒏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𝒂𝒔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01" y="45615"/>
                <a:ext cx="8838958" cy="276999"/>
              </a:xfrm>
              <a:prstGeom prst="rect">
                <a:avLst/>
              </a:prstGeom>
              <a:blipFill>
                <a:blip r:embed="rId2"/>
                <a:stretch>
                  <a:fillRect l="-414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05201" y="313669"/>
                <a:ext cx="5281199" cy="768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01" y="313669"/>
                <a:ext cx="5281199" cy="768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688122" y="1447811"/>
                <a:ext cx="41148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22" y="1447811"/>
                <a:ext cx="4114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54128" y="1016568"/>
            <a:ext cx="403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STEP-1: Cross-Multiplication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4128" y="2371142"/>
            <a:ext cx="559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STEP-2: Taking Inverse Laplace Transform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816582" y="1971445"/>
                <a:ext cx="498563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82" y="1971445"/>
                <a:ext cx="49856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816582" y="2793351"/>
                <a:ext cx="8393708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°°°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°°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−−−−−−−−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−−−−−−−−−−−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−−−−−−−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82" y="2793351"/>
                <a:ext cx="8393708" cy="37555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54128" y="3168903"/>
            <a:ext cx="559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STEP-3: State Variable Assigning to Equation (1)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919042" y="3466074"/>
                <a:ext cx="5702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042" y="3466074"/>
                <a:ext cx="57022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756440" y="3865671"/>
                <a:ext cx="13614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40" y="3865671"/>
                <a:ext cx="136141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686903" y="4258404"/>
                <a:ext cx="2134498" cy="3795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03" y="4258404"/>
                <a:ext cx="2134498" cy="379591"/>
              </a:xfrm>
              <a:prstGeom prst="rect">
                <a:avLst/>
              </a:prstGeom>
              <a:blipFill>
                <a:blip r:embed="rId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756440" y="4598950"/>
                <a:ext cx="2586192" cy="380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40" y="4598950"/>
                <a:ext cx="2586192" cy="3801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946302" y="5390565"/>
            <a:ext cx="559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STEP-4: Put State Variables in Equation (1)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779562" y="4983966"/>
                <a:ext cx="2586192" cy="380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°°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°°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62" y="4983966"/>
                <a:ext cx="2586192" cy="380104"/>
              </a:xfrm>
              <a:prstGeom prst="rect">
                <a:avLst/>
              </a:prstGeom>
              <a:blipFill>
                <a:blip r:embed="rId11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946302" y="5883934"/>
                <a:ext cx="2992422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02" y="5883934"/>
                <a:ext cx="2992422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919042" y="6410739"/>
                <a:ext cx="8294551" cy="6585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=−4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−−−−−−−−−−−−−−−−−−−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−−−−−−− −(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042" y="6410739"/>
                <a:ext cx="8294551" cy="658514"/>
              </a:xfrm>
              <a:prstGeom prst="rect">
                <a:avLst/>
              </a:prstGeom>
              <a:blipFill>
                <a:blip r:embed="rId13"/>
                <a:stretch>
                  <a:fillRect r="-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71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935423" y="2104333"/>
                <a:ext cx="4814418" cy="6585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=−4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 −(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423" y="2104333"/>
                <a:ext cx="4814418" cy="6585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83084" y="275757"/>
            <a:ext cx="559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STEP-5: Set equations in Derivative Form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946302" y="949323"/>
                <a:ext cx="4931735" cy="379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−−−−−−−−−−−−−−−−−−−−(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02" y="949323"/>
                <a:ext cx="4931735" cy="379591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867498" y="1614788"/>
                <a:ext cx="5089342" cy="380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−−−−−−−−−−−−−−−−−−−−(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98" y="1614788"/>
                <a:ext cx="5089342" cy="380104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283571" y="3136168"/>
            <a:ext cx="559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STEP-6: Convert These Equations into Matrix Form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0" y="3445692"/>
                <a:ext cx="5700724" cy="943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45692"/>
                <a:ext cx="5700724" cy="9437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538110" y="3752338"/>
                <a:ext cx="1509964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𝑩𝑼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110" y="3752338"/>
                <a:ext cx="1509964" cy="283219"/>
              </a:xfrm>
              <a:prstGeom prst="rect">
                <a:avLst/>
              </a:prstGeom>
              <a:blipFill>
                <a:blip r:embed="rId6"/>
                <a:stretch>
                  <a:fillRect l="-3644" t="-6522" r="-364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946302" y="6456656"/>
                <a:ext cx="33505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    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02" y="6456656"/>
                <a:ext cx="33505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8358966" y="3393345"/>
            <a:ext cx="1886989" cy="158773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1112940" y="4788100"/>
                <a:ext cx="3715697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=            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+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940" y="4788100"/>
                <a:ext cx="3715697" cy="283219"/>
              </a:xfrm>
              <a:prstGeom prst="rect">
                <a:avLst/>
              </a:prstGeom>
              <a:blipFill>
                <a:blip r:embed="rId8"/>
                <a:stretch>
                  <a:fillRect l="-1149" t="-4255" r="-114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>
            <a:off x="1230284" y="4458298"/>
            <a:ext cx="8312" cy="32980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579717" y="4453272"/>
            <a:ext cx="8312" cy="32980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593869" y="4461021"/>
            <a:ext cx="8312" cy="32980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308764" y="4461021"/>
            <a:ext cx="8312" cy="32980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599709" y="4423887"/>
            <a:ext cx="8312" cy="32980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969072" y="5573915"/>
                <a:ext cx="2821350" cy="877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    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72" y="5573915"/>
                <a:ext cx="2821350" cy="8776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846972" y="2677737"/>
                <a:ext cx="51303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−−−−−−−−−−−−−−−−−−−−(∗)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72" y="2677737"/>
                <a:ext cx="5130393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283571" y="5193834"/>
            <a:ext cx="559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STEP-7: Convert Equation (*)  into Matrix Form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8690510" y="4589043"/>
                <a:ext cx="1606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𝑫𝑼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510" y="4589043"/>
                <a:ext cx="160652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 flipH="1">
            <a:off x="1112940" y="6202622"/>
            <a:ext cx="8312" cy="32980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1781695" y="6202622"/>
            <a:ext cx="8312" cy="32980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962476" y="6209744"/>
            <a:ext cx="8312" cy="32980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521472" y="6124290"/>
            <a:ext cx="8312" cy="32980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494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592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3</cp:revision>
  <dcterms:created xsi:type="dcterms:W3CDTF">2021-11-15T06:16:47Z</dcterms:created>
  <dcterms:modified xsi:type="dcterms:W3CDTF">2021-11-15T06:34:24Z</dcterms:modified>
</cp:coreProperties>
</file>