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9226-891E-47F9-9D40-4C303DC21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91907-AD39-49D1-95B9-5960D691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194D-D820-4A69-8EE2-8B2B68D7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7B6C-E5B1-473B-948C-E71D21E2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71F5-643F-4556-AC64-493B17F4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10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9E2F-2064-4E29-A61F-9A847CDE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76EA2-5CE4-4807-9C85-96FAC2D4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917C-EE4A-4193-976F-24E3A310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0A0E-EE11-4763-8B4C-4D5EC634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665D-1AD0-4F2B-BAA0-6AA5C93D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410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39D4C-B32F-43AB-A4FD-E9F46648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6384B-F1BF-406A-8811-AFF1F0FEC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C677-F660-43AE-A8FC-9EF61C9E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86D5-2953-400A-A985-6C41C792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8636-14ED-4827-9F57-E52DB58C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10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21D-EFC4-4B5D-8E7A-A8ACFF96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8ED-C8EB-4047-8E82-2CE8A177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E91FD-BBF5-4E29-BE76-5A1626FF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EFE6-2738-46F7-AEFA-A87F86F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BBFE-F0E0-451B-A3E1-3CBB2BCD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71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51EF-D38E-4932-A6A6-2C345CAB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3D05C-DED5-440A-B20A-C165FF52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1D88-5922-48E6-B119-5A2C2312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E01C-A3E5-49A6-9357-7F6AE4DE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FCE6-0401-42EA-8549-15A07DA8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49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5D7E-B5E5-4C2A-BC5A-9ABB2ED5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F091-E1F8-40EC-834B-F3B47F8E0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02CBC-D6CB-4C14-9229-501A25E0A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DCD7D-095B-4E5B-850B-69A91E3E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DB46-6750-46C3-915B-E771141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E883F-8CF5-48DD-A036-F44732C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739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AEBD-A019-42B4-8FEE-42AE1D53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54E7-A98E-45A8-8318-9837A019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B71B-5244-4051-BB9C-D1D5183E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9E68F-55F2-49C6-AFB9-C652D13CD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35E04-E6B7-409C-B041-8DBA922D2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B21B3-E0B7-49EE-81C1-10B1DF5A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521C7-0FE8-438F-B734-5FED11F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7325-AC1D-46C0-8EEE-9F710EFA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40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C35F-3E2D-431F-9863-03281D59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3B7E9-768B-445B-9306-ABE720FE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853EF-E4C7-4436-B0A1-DC19E5AC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58899-A2EF-4EE9-8AAC-AA00E00D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56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22BBC-DB64-46D5-AC05-EC252E86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5CD6C-CA2D-46DB-A1AC-045E2A7B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5302-6AAC-4CA1-A5BC-7E42D05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7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857-E1ED-43A8-9529-B2487025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B59D-3C38-4E76-BA5D-92521BF8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8886-54B4-4C43-AFDF-2AEE264E5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28EB5-31CB-441E-95F2-C843B11E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BEC28-20EC-46E7-9B0D-5C34155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86D4-84F2-4456-9080-003C0E14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21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CE69-83B4-453E-B8E2-59AD0CB1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B9310-A510-497A-928D-D35BA4B5B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4EA1-1548-4E05-A58D-F3CC8063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789A7-F6F6-47A0-BECF-53899C72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40BE1-E15E-4615-B6A1-AD9363C8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5F38-5D28-45E1-8B8B-99869536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29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2A0C-D089-4A9F-A8B0-5E82636A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2BC-0B2B-4411-A461-910ACC19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6810-1DAA-4197-9F76-5FF589714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9AF1-2B30-41FA-8296-D08F442B57E8}" type="datetimeFigureOut">
              <a:rPr lang="th-TH" smtClean="0"/>
              <a:t>28/11/65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0E15-F8D9-4714-9B94-1D528A7B1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12B7-3C68-4177-A3BA-6F68FDC4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B652-5425-4181-9065-B414B978B91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294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E2A81D-3019-47F3-B11A-D47E4405BC49}"/>
              </a:ext>
            </a:extLst>
          </p:cNvPr>
          <p:cNvSpPr/>
          <p:nvPr/>
        </p:nvSpPr>
        <p:spPr>
          <a:xfrm>
            <a:off x="2513026" y="2997933"/>
            <a:ext cx="898498" cy="842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Concatenate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AE784-1E5D-4F0D-87DC-A025EDE6B205}"/>
              </a:ext>
            </a:extLst>
          </p:cNvPr>
          <p:cNvSpPr/>
          <p:nvPr/>
        </p:nvSpPr>
        <p:spPr>
          <a:xfrm>
            <a:off x="4299711" y="2997933"/>
            <a:ext cx="882230" cy="842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Concatenate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EB2E7-D79F-4B81-999A-23A9042ABEB4}"/>
              </a:ext>
            </a:extLst>
          </p:cNvPr>
          <p:cNvSpPr/>
          <p:nvPr/>
        </p:nvSpPr>
        <p:spPr>
          <a:xfrm>
            <a:off x="6115050" y="2997933"/>
            <a:ext cx="898498" cy="842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Concatenate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747EC9-2055-4D48-BFA6-25768E2C1CAA}"/>
              </a:ext>
            </a:extLst>
          </p:cNvPr>
          <p:cNvSpPr/>
          <p:nvPr/>
        </p:nvSpPr>
        <p:spPr>
          <a:xfrm>
            <a:off x="7888192" y="2997933"/>
            <a:ext cx="898498" cy="842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Concatenate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0652F-B219-4C2A-AB6B-F90D7FC28886}"/>
              </a:ext>
            </a:extLst>
          </p:cNvPr>
          <p:cNvSpPr/>
          <p:nvPr/>
        </p:nvSpPr>
        <p:spPr>
          <a:xfrm>
            <a:off x="9685186" y="2997933"/>
            <a:ext cx="898498" cy="842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Concatenate</a:t>
            </a:r>
            <a:endParaRPr lang="th-TH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1F3316-5D2E-4FA1-B0CD-7F74ECBD3630}"/>
              </a:ext>
            </a:extLst>
          </p:cNvPr>
          <p:cNvCxnSpPr>
            <a:cxnSpLocks/>
            <a:stCxn id="167" idx="2"/>
            <a:endCxn id="14" idx="0"/>
          </p:cNvCxnSpPr>
          <p:nvPr/>
        </p:nvCxnSpPr>
        <p:spPr>
          <a:xfrm>
            <a:off x="2943887" y="1928483"/>
            <a:ext cx="18388" cy="1069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96CCA8-1D99-41B0-A031-149A57BF9B73}"/>
              </a:ext>
            </a:extLst>
          </p:cNvPr>
          <p:cNvCxnSpPr>
            <a:cxnSpLocks/>
            <a:stCxn id="167" idx="2"/>
            <a:endCxn id="15" idx="0"/>
          </p:cNvCxnSpPr>
          <p:nvPr/>
        </p:nvCxnSpPr>
        <p:spPr>
          <a:xfrm>
            <a:off x="2943887" y="1928483"/>
            <a:ext cx="1796939" cy="1069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F16FDB-B545-407B-929F-1AF5D2DF2E12}"/>
              </a:ext>
            </a:extLst>
          </p:cNvPr>
          <p:cNvCxnSpPr>
            <a:cxnSpLocks/>
            <a:stCxn id="167" idx="2"/>
            <a:endCxn id="16" idx="0"/>
          </p:cNvCxnSpPr>
          <p:nvPr/>
        </p:nvCxnSpPr>
        <p:spPr>
          <a:xfrm>
            <a:off x="2943887" y="1928483"/>
            <a:ext cx="3620412" cy="1069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EBED6D-7BA4-414B-A388-C42377A235B2}"/>
              </a:ext>
            </a:extLst>
          </p:cNvPr>
          <p:cNvCxnSpPr>
            <a:cxnSpLocks/>
            <a:stCxn id="167" idx="2"/>
            <a:endCxn id="17" idx="0"/>
          </p:cNvCxnSpPr>
          <p:nvPr/>
        </p:nvCxnSpPr>
        <p:spPr>
          <a:xfrm>
            <a:off x="2943887" y="1928483"/>
            <a:ext cx="5393554" cy="1069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FDE207-49B2-4718-8308-2024399CCBED}"/>
              </a:ext>
            </a:extLst>
          </p:cNvPr>
          <p:cNvCxnSpPr>
            <a:cxnSpLocks/>
            <a:stCxn id="167" idx="2"/>
            <a:endCxn id="18" idx="0"/>
          </p:cNvCxnSpPr>
          <p:nvPr/>
        </p:nvCxnSpPr>
        <p:spPr>
          <a:xfrm>
            <a:off x="2943887" y="1928483"/>
            <a:ext cx="7190548" cy="1069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8AE8CB-C81D-457E-9F12-D3B98953B1CD}"/>
              </a:ext>
            </a:extLst>
          </p:cNvPr>
          <p:cNvCxnSpPr>
            <a:cxnSpLocks/>
            <a:stCxn id="174" idx="2"/>
          </p:cNvCxnSpPr>
          <p:nvPr/>
        </p:nvCxnSpPr>
        <p:spPr>
          <a:xfrm>
            <a:off x="4669324" y="1928483"/>
            <a:ext cx="22443" cy="1069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9D7481-0819-4DA3-88F9-91FA205B5231}"/>
              </a:ext>
            </a:extLst>
          </p:cNvPr>
          <p:cNvCxnSpPr>
            <a:cxnSpLocks/>
            <a:stCxn id="174" idx="2"/>
            <a:endCxn id="14" idx="0"/>
          </p:cNvCxnSpPr>
          <p:nvPr/>
        </p:nvCxnSpPr>
        <p:spPr>
          <a:xfrm flipH="1">
            <a:off x="2962275" y="1928483"/>
            <a:ext cx="1707049" cy="1069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F97488-A35A-458C-993E-BC691DB69543}"/>
              </a:ext>
            </a:extLst>
          </p:cNvPr>
          <p:cNvCxnSpPr>
            <a:cxnSpLocks/>
            <a:stCxn id="174" idx="2"/>
            <a:endCxn id="16" idx="0"/>
          </p:cNvCxnSpPr>
          <p:nvPr/>
        </p:nvCxnSpPr>
        <p:spPr>
          <a:xfrm>
            <a:off x="4669324" y="1928483"/>
            <a:ext cx="1894975" cy="1069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6E652B-04A4-4509-B11C-DCEA71820C0A}"/>
              </a:ext>
            </a:extLst>
          </p:cNvPr>
          <p:cNvCxnSpPr>
            <a:cxnSpLocks/>
            <a:stCxn id="174" idx="2"/>
            <a:endCxn id="17" idx="0"/>
          </p:cNvCxnSpPr>
          <p:nvPr/>
        </p:nvCxnSpPr>
        <p:spPr>
          <a:xfrm>
            <a:off x="4669324" y="1928483"/>
            <a:ext cx="3668117" cy="1069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062E21-4AE4-44A7-AB3F-B631D142FAA4}"/>
              </a:ext>
            </a:extLst>
          </p:cNvPr>
          <p:cNvCxnSpPr>
            <a:cxnSpLocks/>
            <a:stCxn id="174" idx="2"/>
            <a:endCxn id="18" idx="0"/>
          </p:cNvCxnSpPr>
          <p:nvPr/>
        </p:nvCxnSpPr>
        <p:spPr>
          <a:xfrm>
            <a:off x="4669324" y="1928483"/>
            <a:ext cx="5465111" cy="1069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54E3A6-E8C6-4761-8AE4-9CECCF4B7D2C}"/>
              </a:ext>
            </a:extLst>
          </p:cNvPr>
          <p:cNvCxnSpPr>
            <a:cxnSpLocks/>
            <a:stCxn id="181" idx="2"/>
          </p:cNvCxnSpPr>
          <p:nvPr/>
        </p:nvCxnSpPr>
        <p:spPr>
          <a:xfrm>
            <a:off x="6536395" y="1928483"/>
            <a:ext cx="27904" cy="106945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7A56AA-2D70-498B-9741-2EB8443FA2AD}"/>
              </a:ext>
            </a:extLst>
          </p:cNvPr>
          <p:cNvCxnSpPr>
            <a:cxnSpLocks/>
            <a:stCxn id="181" idx="2"/>
            <a:endCxn id="14" idx="0"/>
          </p:cNvCxnSpPr>
          <p:nvPr/>
        </p:nvCxnSpPr>
        <p:spPr>
          <a:xfrm flipH="1">
            <a:off x="2962275" y="1928483"/>
            <a:ext cx="3574120" cy="106945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4D950E-E0B0-4BD7-9466-C3015A4496DE}"/>
              </a:ext>
            </a:extLst>
          </p:cNvPr>
          <p:cNvCxnSpPr>
            <a:cxnSpLocks/>
            <a:stCxn id="181" idx="2"/>
            <a:endCxn id="17" idx="0"/>
          </p:cNvCxnSpPr>
          <p:nvPr/>
        </p:nvCxnSpPr>
        <p:spPr>
          <a:xfrm>
            <a:off x="6536395" y="1928483"/>
            <a:ext cx="1801046" cy="106945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23F56C-C287-4404-BB04-61EF0E463DD5}"/>
              </a:ext>
            </a:extLst>
          </p:cNvPr>
          <p:cNvCxnSpPr>
            <a:cxnSpLocks/>
            <a:stCxn id="181" idx="2"/>
            <a:endCxn id="18" idx="0"/>
          </p:cNvCxnSpPr>
          <p:nvPr/>
        </p:nvCxnSpPr>
        <p:spPr>
          <a:xfrm>
            <a:off x="6536395" y="1928483"/>
            <a:ext cx="3598040" cy="106945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E7565D-3BCF-4230-94A9-AA037D72D671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8288490" y="1926495"/>
            <a:ext cx="33048" cy="1071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AE4145-E3B5-4802-A69F-FFE3F9CDCC3F}"/>
              </a:ext>
            </a:extLst>
          </p:cNvPr>
          <p:cNvCxnSpPr>
            <a:cxnSpLocks/>
            <a:stCxn id="187" idx="2"/>
            <a:endCxn id="18" idx="0"/>
          </p:cNvCxnSpPr>
          <p:nvPr/>
        </p:nvCxnSpPr>
        <p:spPr>
          <a:xfrm>
            <a:off x="8288490" y="1926495"/>
            <a:ext cx="1845945" cy="1071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08EA2E-2D58-41AB-9730-ECFE8BC1BA06}"/>
              </a:ext>
            </a:extLst>
          </p:cNvPr>
          <p:cNvCxnSpPr>
            <a:cxnSpLocks/>
            <a:stCxn id="187" idx="2"/>
            <a:endCxn id="16" idx="0"/>
          </p:cNvCxnSpPr>
          <p:nvPr/>
        </p:nvCxnSpPr>
        <p:spPr>
          <a:xfrm flipH="1">
            <a:off x="6564299" y="1926495"/>
            <a:ext cx="1724191" cy="1071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44BAF3A-EC2D-4869-A61E-D2FF3C1BBAB3}"/>
              </a:ext>
            </a:extLst>
          </p:cNvPr>
          <p:cNvCxnSpPr>
            <a:cxnSpLocks/>
            <a:stCxn id="187" idx="2"/>
            <a:endCxn id="15" idx="0"/>
          </p:cNvCxnSpPr>
          <p:nvPr/>
        </p:nvCxnSpPr>
        <p:spPr>
          <a:xfrm flipH="1">
            <a:off x="4740826" y="1926495"/>
            <a:ext cx="3547664" cy="1071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81E800-562A-4EF9-ADD0-3C3E8D95CE52}"/>
              </a:ext>
            </a:extLst>
          </p:cNvPr>
          <p:cNvCxnSpPr>
            <a:cxnSpLocks/>
            <a:stCxn id="187" idx="2"/>
            <a:endCxn id="14" idx="0"/>
          </p:cNvCxnSpPr>
          <p:nvPr/>
        </p:nvCxnSpPr>
        <p:spPr>
          <a:xfrm flipH="1">
            <a:off x="2962275" y="1926495"/>
            <a:ext cx="5326215" cy="1071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9681FF-8259-43DC-A2A4-5698863CC2ED}"/>
              </a:ext>
            </a:extLst>
          </p:cNvPr>
          <p:cNvCxnSpPr>
            <a:cxnSpLocks/>
            <a:stCxn id="200" idx="2"/>
          </p:cNvCxnSpPr>
          <p:nvPr/>
        </p:nvCxnSpPr>
        <p:spPr>
          <a:xfrm flipH="1">
            <a:off x="10134436" y="1926495"/>
            <a:ext cx="1076" cy="10714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ED770A-C545-438A-8B9A-C1909ED987BC}"/>
              </a:ext>
            </a:extLst>
          </p:cNvPr>
          <p:cNvCxnSpPr>
            <a:cxnSpLocks/>
            <a:stCxn id="200" idx="2"/>
            <a:endCxn id="17" idx="0"/>
          </p:cNvCxnSpPr>
          <p:nvPr/>
        </p:nvCxnSpPr>
        <p:spPr>
          <a:xfrm flipH="1">
            <a:off x="8337441" y="1926495"/>
            <a:ext cx="1798071" cy="10714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C287D6-D27B-4EC1-82D3-7A381AC0739D}"/>
              </a:ext>
            </a:extLst>
          </p:cNvPr>
          <p:cNvCxnSpPr>
            <a:cxnSpLocks/>
            <a:stCxn id="200" idx="2"/>
            <a:endCxn id="16" idx="0"/>
          </p:cNvCxnSpPr>
          <p:nvPr/>
        </p:nvCxnSpPr>
        <p:spPr>
          <a:xfrm flipH="1">
            <a:off x="6564299" y="1926495"/>
            <a:ext cx="3571213" cy="10714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93D733-E2F0-4BB3-A655-CC0ECDFA0899}"/>
              </a:ext>
            </a:extLst>
          </p:cNvPr>
          <p:cNvCxnSpPr>
            <a:cxnSpLocks/>
            <a:stCxn id="200" idx="2"/>
            <a:endCxn id="15" idx="0"/>
          </p:cNvCxnSpPr>
          <p:nvPr/>
        </p:nvCxnSpPr>
        <p:spPr>
          <a:xfrm flipH="1">
            <a:off x="4740826" y="1926495"/>
            <a:ext cx="5394686" cy="10714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36FF8C7-3CA8-499F-B257-1EBA711AC587}"/>
              </a:ext>
            </a:extLst>
          </p:cNvPr>
          <p:cNvCxnSpPr>
            <a:cxnSpLocks/>
            <a:stCxn id="200" idx="2"/>
            <a:endCxn id="14" idx="0"/>
          </p:cNvCxnSpPr>
          <p:nvPr/>
        </p:nvCxnSpPr>
        <p:spPr>
          <a:xfrm flipH="1">
            <a:off x="2962275" y="1926495"/>
            <a:ext cx="7173237" cy="10714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4D9E88E-270A-42CF-ACF5-06FDEF657CE6}"/>
              </a:ext>
            </a:extLst>
          </p:cNvPr>
          <p:cNvSpPr/>
          <p:nvPr/>
        </p:nvSpPr>
        <p:spPr>
          <a:xfrm>
            <a:off x="6155302" y="5336774"/>
            <a:ext cx="898498" cy="210312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Add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DD2ADCB-2073-41B3-B005-3886CDC678DB}"/>
              </a:ext>
            </a:extLst>
          </p:cNvPr>
          <p:cNvCxnSpPr>
            <a:cxnSpLocks/>
            <a:stCxn id="218" idx="2"/>
            <a:endCxn id="98" idx="0"/>
          </p:cNvCxnSpPr>
          <p:nvPr/>
        </p:nvCxnSpPr>
        <p:spPr>
          <a:xfrm>
            <a:off x="6592559" y="4835263"/>
            <a:ext cx="11992" cy="50151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FE1020-6262-4846-B426-7E46A0F9325A}"/>
              </a:ext>
            </a:extLst>
          </p:cNvPr>
          <p:cNvCxnSpPr>
            <a:cxnSpLocks/>
            <a:stCxn id="214" idx="2"/>
            <a:endCxn id="98" idx="0"/>
          </p:cNvCxnSpPr>
          <p:nvPr/>
        </p:nvCxnSpPr>
        <p:spPr>
          <a:xfrm>
            <a:off x="2950283" y="4826733"/>
            <a:ext cx="3654268" cy="5100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972AED-9BA1-491B-A967-294BC327BE50}"/>
              </a:ext>
            </a:extLst>
          </p:cNvPr>
          <p:cNvCxnSpPr>
            <a:cxnSpLocks/>
            <a:stCxn id="222" idx="2"/>
            <a:endCxn id="98" idx="0"/>
          </p:cNvCxnSpPr>
          <p:nvPr/>
        </p:nvCxnSpPr>
        <p:spPr>
          <a:xfrm flipH="1">
            <a:off x="6604551" y="4826733"/>
            <a:ext cx="3525710" cy="5100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7AD4596-EDF6-4FD9-A281-65C8A3CBF4D6}"/>
              </a:ext>
            </a:extLst>
          </p:cNvPr>
          <p:cNvCxnSpPr>
            <a:cxnSpLocks/>
            <a:stCxn id="216" idx="2"/>
            <a:endCxn id="98" idx="0"/>
          </p:cNvCxnSpPr>
          <p:nvPr/>
        </p:nvCxnSpPr>
        <p:spPr>
          <a:xfrm>
            <a:off x="4714017" y="4826733"/>
            <a:ext cx="1890534" cy="5100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3C4000-1AE8-42D7-8707-1C8662EDB62E}"/>
              </a:ext>
            </a:extLst>
          </p:cNvPr>
          <p:cNvCxnSpPr>
            <a:cxnSpLocks/>
            <a:stCxn id="220" idx="2"/>
            <a:endCxn id="98" idx="0"/>
          </p:cNvCxnSpPr>
          <p:nvPr/>
        </p:nvCxnSpPr>
        <p:spPr>
          <a:xfrm flipH="1">
            <a:off x="6604551" y="4835263"/>
            <a:ext cx="1743090" cy="50151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EE8CFBA-959A-4FFD-BB02-451B75B0B00F}"/>
              </a:ext>
            </a:extLst>
          </p:cNvPr>
          <p:cNvSpPr/>
          <p:nvPr/>
        </p:nvSpPr>
        <p:spPr>
          <a:xfrm>
            <a:off x="5944233" y="0"/>
            <a:ext cx="1184321" cy="4410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Previous Layer</a:t>
            </a:r>
            <a:endParaRPr lang="th-TH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0990E3-755E-449D-BBF1-C15FBDFEAE18}"/>
              </a:ext>
            </a:extLst>
          </p:cNvPr>
          <p:cNvSpPr/>
          <p:nvPr/>
        </p:nvSpPr>
        <p:spPr>
          <a:xfrm>
            <a:off x="2493561" y="942521"/>
            <a:ext cx="887233" cy="49298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1</a:t>
            </a:r>
            <a:r>
              <a:rPr lang="en-US" sz="1600" b="1" dirty="0">
                <a:sym typeface="Symbol" panose="05050102010706020507" pitchFamily="18" charset="2"/>
              </a:rPr>
              <a:t>1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541F805-3EFE-4E59-A22B-C36FA28A5FFE}"/>
              </a:ext>
            </a:extLst>
          </p:cNvPr>
          <p:cNvSpPr/>
          <p:nvPr/>
        </p:nvSpPr>
        <p:spPr>
          <a:xfrm>
            <a:off x="2500270" y="1435502"/>
            <a:ext cx="887233" cy="49298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LReLU</a:t>
            </a:r>
            <a:endParaRPr lang="th-TH" sz="20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B544DF7-85C5-4A2C-AAA2-19928DED1176}"/>
              </a:ext>
            </a:extLst>
          </p:cNvPr>
          <p:cNvSpPr/>
          <p:nvPr/>
        </p:nvSpPr>
        <p:spPr>
          <a:xfrm>
            <a:off x="4218998" y="942521"/>
            <a:ext cx="887233" cy="49298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3</a:t>
            </a:r>
            <a:r>
              <a:rPr lang="en-US" sz="1600" b="1" dirty="0">
                <a:sym typeface="Symbol" panose="05050102010706020507" pitchFamily="18" charset="2"/>
              </a:rPr>
              <a:t>3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7B28A5E-1AFA-4375-9035-C19B84994397}"/>
              </a:ext>
            </a:extLst>
          </p:cNvPr>
          <p:cNvSpPr/>
          <p:nvPr/>
        </p:nvSpPr>
        <p:spPr>
          <a:xfrm>
            <a:off x="4225707" y="1435502"/>
            <a:ext cx="887233" cy="49298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LReLU</a:t>
            </a:r>
            <a:endParaRPr lang="th-TH" sz="20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AEA66C9-E80E-4E9B-87E7-CD3CC4BA4F2C}"/>
              </a:ext>
            </a:extLst>
          </p:cNvPr>
          <p:cNvSpPr/>
          <p:nvPr/>
        </p:nvSpPr>
        <p:spPr>
          <a:xfrm>
            <a:off x="6086069" y="942521"/>
            <a:ext cx="887233" cy="492981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5</a:t>
            </a:r>
            <a:r>
              <a:rPr lang="en-US" sz="1600" b="1" dirty="0">
                <a:sym typeface="Symbol" panose="05050102010706020507" pitchFamily="18" charset="2"/>
              </a:rPr>
              <a:t>5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34966A3-E63D-44E2-A2F3-476945D1FD94}"/>
              </a:ext>
            </a:extLst>
          </p:cNvPr>
          <p:cNvSpPr/>
          <p:nvPr/>
        </p:nvSpPr>
        <p:spPr>
          <a:xfrm>
            <a:off x="6092778" y="1435502"/>
            <a:ext cx="887233" cy="49298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LReLU</a:t>
            </a:r>
            <a:endParaRPr lang="th-TH" sz="20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1B6F95F-2879-4C46-84CE-318D0525FC32}"/>
              </a:ext>
            </a:extLst>
          </p:cNvPr>
          <p:cNvSpPr/>
          <p:nvPr/>
        </p:nvSpPr>
        <p:spPr>
          <a:xfrm>
            <a:off x="7838164" y="940533"/>
            <a:ext cx="887233" cy="492981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7</a:t>
            </a:r>
            <a:r>
              <a:rPr lang="en-US" sz="1600" b="1" dirty="0">
                <a:sym typeface="Symbol" panose="05050102010706020507" pitchFamily="18" charset="2"/>
              </a:rPr>
              <a:t>7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DE714B-1E27-4A60-8EFD-D002CDE5BC74}"/>
              </a:ext>
            </a:extLst>
          </p:cNvPr>
          <p:cNvSpPr/>
          <p:nvPr/>
        </p:nvSpPr>
        <p:spPr>
          <a:xfrm>
            <a:off x="7844873" y="1433514"/>
            <a:ext cx="887233" cy="49298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LReLU</a:t>
            </a:r>
            <a:endParaRPr lang="th-TH" sz="20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7D565BB-FA5A-4E90-AEC7-EBBCA6983F85}"/>
              </a:ext>
            </a:extLst>
          </p:cNvPr>
          <p:cNvSpPr/>
          <p:nvPr/>
        </p:nvSpPr>
        <p:spPr>
          <a:xfrm>
            <a:off x="9685186" y="940533"/>
            <a:ext cx="887233" cy="49298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9</a:t>
            </a:r>
            <a:r>
              <a:rPr lang="en-US" sz="1600" b="1" dirty="0">
                <a:sym typeface="Symbol" panose="05050102010706020507" pitchFamily="18" charset="2"/>
              </a:rPr>
              <a:t>9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77FC920-D529-4BD9-B8E4-122FBA046E39}"/>
              </a:ext>
            </a:extLst>
          </p:cNvPr>
          <p:cNvSpPr/>
          <p:nvPr/>
        </p:nvSpPr>
        <p:spPr>
          <a:xfrm>
            <a:off x="9691895" y="1433514"/>
            <a:ext cx="887233" cy="49298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LReLU</a:t>
            </a:r>
            <a:endParaRPr lang="th-TH" sz="20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896D158-7E30-41A4-AC6D-B3FB2F3FC028}"/>
              </a:ext>
            </a:extLst>
          </p:cNvPr>
          <p:cNvSpPr/>
          <p:nvPr/>
        </p:nvSpPr>
        <p:spPr>
          <a:xfrm>
            <a:off x="2500270" y="3842759"/>
            <a:ext cx="887233" cy="49298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3</a:t>
            </a:r>
            <a:r>
              <a:rPr lang="en-US" sz="1600" b="1" dirty="0">
                <a:sym typeface="Symbol" panose="05050102010706020507" pitchFamily="18" charset="2"/>
              </a:rPr>
              <a:t>3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F21CDAF-7C2A-4F42-A05F-8AC4A13F5501}"/>
              </a:ext>
            </a:extLst>
          </p:cNvPr>
          <p:cNvSpPr/>
          <p:nvPr/>
        </p:nvSpPr>
        <p:spPr>
          <a:xfrm>
            <a:off x="2489042" y="4333752"/>
            <a:ext cx="922482" cy="49298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1</a:t>
            </a:r>
            <a:r>
              <a:rPr lang="en-US" sz="1600" b="1" dirty="0">
                <a:sym typeface="Symbol" panose="05050102010706020507" pitchFamily="18" charset="2"/>
              </a:rPr>
              <a:t>1</a:t>
            </a:r>
            <a:endParaRPr lang="th-TH" sz="20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F40D059-20B2-41EB-B6A6-8BA6D81BAE06}"/>
              </a:ext>
            </a:extLst>
          </p:cNvPr>
          <p:cNvSpPr/>
          <p:nvPr/>
        </p:nvSpPr>
        <p:spPr>
          <a:xfrm>
            <a:off x="4265908" y="3840771"/>
            <a:ext cx="887233" cy="49298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3</a:t>
            </a:r>
            <a:r>
              <a:rPr lang="en-US" sz="1600" b="1" dirty="0">
                <a:sym typeface="Symbol" panose="05050102010706020507" pitchFamily="18" charset="2"/>
              </a:rPr>
              <a:t>3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119B408-2C40-41EA-843D-47BFA020669C}"/>
              </a:ext>
            </a:extLst>
          </p:cNvPr>
          <p:cNvSpPr/>
          <p:nvPr/>
        </p:nvSpPr>
        <p:spPr>
          <a:xfrm>
            <a:off x="4270400" y="4333752"/>
            <a:ext cx="887233" cy="49298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1</a:t>
            </a:r>
            <a:r>
              <a:rPr lang="en-US" sz="1600" b="1" dirty="0">
                <a:sym typeface="Symbol" panose="05050102010706020507" pitchFamily="18" charset="2"/>
              </a:rPr>
              <a:t>1</a:t>
            </a:r>
            <a:endParaRPr lang="th-TH" sz="20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853E0AB-56D2-4C0A-A046-79724227EBE6}"/>
              </a:ext>
            </a:extLst>
          </p:cNvPr>
          <p:cNvSpPr/>
          <p:nvPr/>
        </p:nvSpPr>
        <p:spPr>
          <a:xfrm>
            <a:off x="6131318" y="3840771"/>
            <a:ext cx="887233" cy="49298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3</a:t>
            </a:r>
            <a:r>
              <a:rPr lang="en-US" sz="1600" b="1" dirty="0">
                <a:sym typeface="Symbol" panose="05050102010706020507" pitchFamily="18" charset="2"/>
              </a:rPr>
              <a:t>3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2D984DD-E451-4A83-87BB-8897B4B1D4DB}"/>
              </a:ext>
            </a:extLst>
          </p:cNvPr>
          <p:cNvSpPr/>
          <p:nvPr/>
        </p:nvSpPr>
        <p:spPr>
          <a:xfrm>
            <a:off x="6131318" y="4342282"/>
            <a:ext cx="922482" cy="49298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1</a:t>
            </a:r>
            <a:r>
              <a:rPr lang="en-US" sz="1600" b="1" dirty="0">
                <a:sym typeface="Symbol" panose="05050102010706020507" pitchFamily="18" charset="2"/>
              </a:rPr>
              <a:t>1</a:t>
            </a:r>
            <a:endParaRPr lang="th-TH" sz="20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2B1BC69-B2D4-4AA2-8889-AC29AE8E81EC}"/>
              </a:ext>
            </a:extLst>
          </p:cNvPr>
          <p:cNvSpPr/>
          <p:nvPr/>
        </p:nvSpPr>
        <p:spPr>
          <a:xfrm>
            <a:off x="7901735" y="3840771"/>
            <a:ext cx="887233" cy="49298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3</a:t>
            </a:r>
            <a:r>
              <a:rPr lang="en-US" sz="1600" b="1" dirty="0">
                <a:sym typeface="Symbol" panose="05050102010706020507" pitchFamily="18" charset="2"/>
              </a:rPr>
              <a:t>3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287422C-0BB2-494E-A3AD-F07739526E39}"/>
              </a:ext>
            </a:extLst>
          </p:cNvPr>
          <p:cNvSpPr/>
          <p:nvPr/>
        </p:nvSpPr>
        <p:spPr>
          <a:xfrm>
            <a:off x="7901735" y="4342282"/>
            <a:ext cx="891811" cy="49298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1</a:t>
            </a:r>
            <a:r>
              <a:rPr lang="en-US" sz="1600" b="1" dirty="0">
                <a:sym typeface="Symbol" panose="05050102010706020507" pitchFamily="18" charset="2"/>
              </a:rPr>
              <a:t>1</a:t>
            </a:r>
            <a:endParaRPr lang="th-TH" sz="20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4443DAB-649D-4DE9-ADE7-B092937EB78D}"/>
              </a:ext>
            </a:extLst>
          </p:cNvPr>
          <p:cNvSpPr/>
          <p:nvPr/>
        </p:nvSpPr>
        <p:spPr>
          <a:xfrm>
            <a:off x="9691895" y="3840771"/>
            <a:ext cx="887233" cy="49298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3</a:t>
            </a:r>
            <a:r>
              <a:rPr lang="en-US" sz="1600" b="1" dirty="0">
                <a:sym typeface="Symbol" panose="05050102010706020507" pitchFamily="18" charset="2"/>
              </a:rPr>
              <a:t>3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endParaRPr lang="th-TH" sz="20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7BDF9E4-F031-402F-9324-57AC742CC143}"/>
              </a:ext>
            </a:extLst>
          </p:cNvPr>
          <p:cNvSpPr/>
          <p:nvPr/>
        </p:nvSpPr>
        <p:spPr>
          <a:xfrm>
            <a:off x="9674684" y="4333752"/>
            <a:ext cx="911154" cy="49298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 1</a:t>
            </a:r>
            <a:r>
              <a:rPr lang="en-US" sz="1600" b="1" dirty="0">
                <a:sym typeface="Symbol" panose="05050102010706020507" pitchFamily="18" charset="2"/>
              </a:rPr>
              <a:t>1</a:t>
            </a:r>
            <a:endParaRPr lang="th-TH" sz="2000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E3BF274-F4AB-40BE-8740-B49D35A21165}"/>
              </a:ext>
            </a:extLst>
          </p:cNvPr>
          <p:cNvCxnSpPr>
            <a:cxnSpLocks/>
            <a:stCxn id="111" idx="2"/>
            <a:endCxn id="180" idx="0"/>
          </p:cNvCxnSpPr>
          <p:nvPr/>
        </p:nvCxnSpPr>
        <p:spPr>
          <a:xfrm flipH="1">
            <a:off x="6529686" y="441009"/>
            <a:ext cx="6708" cy="5015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EC38FA4-101E-4867-952E-618B7B6B0EAA}"/>
              </a:ext>
            </a:extLst>
          </p:cNvPr>
          <p:cNvCxnSpPr>
            <a:cxnSpLocks/>
            <a:endCxn id="199" idx="0"/>
          </p:cNvCxnSpPr>
          <p:nvPr/>
        </p:nvCxnSpPr>
        <p:spPr>
          <a:xfrm>
            <a:off x="6578645" y="445275"/>
            <a:ext cx="3550158" cy="49525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B656270-3C6F-4B99-93D8-4EED94D11FC4}"/>
              </a:ext>
            </a:extLst>
          </p:cNvPr>
          <p:cNvCxnSpPr>
            <a:cxnSpLocks/>
            <a:stCxn id="111" idx="2"/>
            <a:endCxn id="186" idx="0"/>
          </p:cNvCxnSpPr>
          <p:nvPr/>
        </p:nvCxnSpPr>
        <p:spPr>
          <a:xfrm>
            <a:off x="6536394" y="441009"/>
            <a:ext cx="1745387" cy="49952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193EC8F-384A-4266-AE98-62DCB1F59014}"/>
              </a:ext>
            </a:extLst>
          </p:cNvPr>
          <p:cNvCxnSpPr>
            <a:cxnSpLocks/>
            <a:stCxn id="111" idx="2"/>
            <a:endCxn id="173" idx="0"/>
          </p:cNvCxnSpPr>
          <p:nvPr/>
        </p:nvCxnSpPr>
        <p:spPr>
          <a:xfrm flipH="1">
            <a:off x="4662615" y="441009"/>
            <a:ext cx="1873779" cy="5015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76C68B-2C4F-462B-9EED-8BFFBF694B12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3084816" y="441009"/>
            <a:ext cx="3451578" cy="47339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2427475-25D4-42DF-9782-BD9BCF87E6D9}"/>
              </a:ext>
            </a:extLst>
          </p:cNvPr>
          <p:cNvSpPr/>
          <p:nvPr/>
        </p:nvSpPr>
        <p:spPr>
          <a:xfrm>
            <a:off x="6166567" y="5752914"/>
            <a:ext cx="887233" cy="49298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LReLU</a:t>
            </a:r>
            <a:endParaRPr lang="th-TH" sz="2000" dirty="0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8798CE3-9B41-4A18-A4A2-FCC460488E7D}"/>
              </a:ext>
            </a:extLst>
          </p:cNvPr>
          <p:cNvCxnSpPr>
            <a:cxnSpLocks/>
            <a:stCxn id="98" idx="2"/>
            <a:endCxn id="249" idx="0"/>
          </p:cNvCxnSpPr>
          <p:nvPr/>
        </p:nvCxnSpPr>
        <p:spPr>
          <a:xfrm>
            <a:off x="6604551" y="5547086"/>
            <a:ext cx="5633" cy="20582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B8FEBB3-8331-433D-A427-A2125465F5DE}"/>
              </a:ext>
            </a:extLst>
          </p:cNvPr>
          <p:cNvCxnSpPr>
            <a:cxnSpLocks/>
            <a:stCxn id="111" idx="2"/>
            <a:endCxn id="98" idx="1"/>
          </p:cNvCxnSpPr>
          <p:nvPr/>
        </p:nvCxnSpPr>
        <p:spPr>
          <a:xfrm rot="5400000">
            <a:off x="3845388" y="2750923"/>
            <a:ext cx="5000921" cy="381092"/>
          </a:xfrm>
          <a:prstGeom prst="bentConnector4">
            <a:avLst>
              <a:gd name="adj1" fmla="val -381"/>
              <a:gd name="adj2" fmla="val 116724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551B26E-3222-4E80-AD56-9EAA8CA083A6}"/>
              </a:ext>
            </a:extLst>
          </p:cNvPr>
          <p:cNvCxnSpPr>
            <a:cxnSpLocks/>
            <a:stCxn id="181" idx="2"/>
            <a:endCxn id="15" idx="0"/>
          </p:cNvCxnSpPr>
          <p:nvPr/>
        </p:nvCxnSpPr>
        <p:spPr>
          <a:xfrm flipH="1">
            <a:off x="4740826" y="1928483"/>
            <a:ext cx="1795569" cy="106945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3D5B7983-E66D-4319-AA63-A563EAC13F69}"/>
              </a:ext>
            </a:extLst>
          </p:cNvPr>
          <p:cNvSpPr txBox="1"/>
          <p:nvPr/>
        </p:nvSpPr>
        <p:spPr>
          <a:xfrm>
            <a:off x="3815799" y="6329283"/>
            <a:ext cx="606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Figure: Channel Splitting Residual Block (CSRB)</a:t>
            </a: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187280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261E4-7D3E-4056-BD1C-954215E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" y="3565745"/>
            <a:ext cx="625116" cy="65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24E54-E2F6-49DF-B24A-8186FE4C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88" y="2866517"/>
            <a:ext cx="2390338" cy="20137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886EA9-82D5-48FA-9EBB-9A58074F4F20}"/>
              </a:ext>
            </a:extLst>
          </p:cNvPr>
          <p:cNvSpPr/>
          <p:nvPr/>
        </p:nvSpPr>
        <p:spPr>
          <a:xfrm>
            <a:off x="1406755" y="3490211"/>
            <a:ext cx="143124" cy="84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681DE9-8E28-4B43-9C06-916A2727B2A8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630097" y="3893931"/>
            <a:ext cx="776658" cy="19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1C6C9870-CBB0-400D-BB49-6EA59245B2B4}"/>
              </a:ext>
            </a:extLst>
          </p:cNvPr>
          <p:cNvSpPr/>
          <p:nvPr/>
        </p:nvSpPr>
        <p:spPr>
          <a:xfrm>
            <a:off x="2874512" y="3743504"/>
            <a:ext cx="365760" cy="326003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1B95D5-C021-49C2-9E2B-9694CB3CB383}"/>
              </a:ext>
            </a:extLst>
          </p:cNvPr>
          <p:cNvCxnSpPr>
            <a:cxnSpLocks/>
          </p:cNvCxnSpPr>
          <p:nvPr/>
        </p:nvCxnSpPr>
        <p:spPr>
          <a:xfrm flipV="1">
            <a:off x="2634440" y="3920689"/>
            <a:ext cx="236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B0C8EB-E003-43EB-8379-CB5351ED74BC}"/>
              </a:ext>
            </a:extLst>
          </p:cNvPr>
          <p:cNvCxnSpPr>
            <a:cxnSpLocks/>
          </p:cNvCxnSpPr>
          <p:nvPr/>
        </p:nvCxnSpPr>
        <p:spPr>
          <a:xfrm flipV="1">
            <a:off x="3238200" y="3911089"/>
            <a:ext cx="2147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9E6E804-093C-4366-8CEE-6795C018D6DA}"/>
              </a:ext>
            </a:extLst>
          </p:cNvPr>
          <p:cNvSpPr/>
          <p:nvPr/>
        </p:nvSpPr>
        <p:spPr>
          <a:xfrm>
            <a:off x="1826847" y="3422748"/>
            <a:ext cx="813374" cy="94236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B29A9-BAF4-44B3-AC1B-3EF06EEA29EC}"/>
              </a:ext>
            </a:extLst>
          </p:cNvPr>
          <p:cNvSpPr/>
          <p:nvPr/>
        </p:nvSpPr>
        <p:spPr>
          <a:xfrm>
            <a:off x="1559944" y="3491720"/>
            <a:ext cx="143124" cy="846225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52A58-AB3E-4A90-8EBD-7204ACBDDD89}"/>
              </a:ext>
            </a:extLst>
          </p:cNvPr>
          <p:cNvSpPr/>
          <p:nvPr/>
        </p:nvSpPr>
        <p:spPr>
          <a:xfrm>
            <a:off x="1709796" y="3490211"/>
            <a:ext cx="143124" cy="84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Flowchart: Or 38">
            <a:extLst>
              <a:ext uri="{FF2B5EF4-FFF2-40B4-BE49-F238E27FC236}">
                <a16:creationId xmlns:a16="http://schemas.microsoft.com/office/drawing/2014/main" id="{557F1108-3297-4E60-A9AD-46F432C01B31}"/>
              </a:ext>
            </a:extLst>
          </p:cNvPr>
          <p:cNvSpPr/>
          <p:nvPr/>
        </p:nvSpPr>
        <p:spPr>
          <a:xfrm>
            <a:off x="4612444" y="3743504"/>
            <a:ext cx="365760" cy="326003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1C93A4-800A-46E8-A387-891A3393F1F8}"/>
              </a:ext>
            </a:extLst>
          </p:cNvPr>
          <p:cNvCxnSpPr>
            <a:cxnSpLocks/>
          </p:cNvCxnSpPr>
          <p:nvPr/>
        </p:nvCxnSpPr>
        <p:spPr>
          <a:xfrm flipV="1">
            <a:off x="4378274" y="3920689"/>
            <a:ext cx="236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8187A2-BEDA-4732-B795-3869EBFB3FEB}"/>
              </a:ext>
            </a:extLst>
          </p:cNvPr>
          <p:cNvCxnSpPr>
            <a:cxnSpLocks/>
          </p:cNvCxnSpPr>
          <p:nvPr/>
        </p:nvCxnSpPr>
        <p:spPr>
          <a:xfrm flipV="1">
            <a:off x="4977168" y="3911399"/>
            <a:ext cx="2147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06E9CF-102E-417B-B67C-1C66AFA17581}"/>
              </a:ext>
            </a:extLst>
          </p:cNvPr>
          <p:cNvSpPr/>
          <p:nvPr/>
        </p:nvSpPr>
        <p:spPr>
          <a:xfrm>
            <a:off x="3570016" y="3422748"/>
            <a:ext cx="813374" cy="94236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37FA53-B398-41D7-AF8B-5C086C188DB1}"/>
              </a:ext>
            </a:extLst>
          </p:cNvPr>
          <p:cNvSpPr/>
          <p:nvPr/>
        </p:nvSpPr>
        <p:spPr>
          <a:xfrm>
            <a:off x="3452965" y="3490211"/>
            <a:ext cx="143124" cy="84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Flowchart: Or 45">
            <a:extLst>
              <a:ext uri="{FF2B5EF4-FFF2-40B4-BE49-F238E27FC236}">
                <a16:creationId xmlns:a16="http://schemas.microsoft.com/office/drawing/2014/main" id="{45596C62-E78D-4A35-8DBA-4C9ED4217352}"/>
              </a:ext>
            </a:extLst>
          </p:cNvPr>
          <p:cNvSpPr/>
          <p:nvPr/>
        </p:nvSpPr>
        <p:spPr>
          <a:xfrm>
            <a:off x="6330291" y="3749756"/>
            <a:ext cx="365760" cy="326003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A60AA3-9480-47E6-B220-8CF6B13BC279}"/>
              </a:ext>
            </a:extLst>
          </p:cNvPr>
          <p:cNvCxnSpPr>
            <a:cxnSpLocks/>
          </p:cNvCxnSpPr>
          <p:nvPr/>
        </p:nvCxnSpPr>
        <p:spPr>
          <a:xfrm flipV="1">
            <a:off x="6090219" y="3926941"/>
            <a:ext cx="236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5ED504-E864-450E-8A81-6E0B51E7A346}"/>
              </a:ext>
            </a:extLst>
          </p:cNvPr>
          <p:cNvCxnSpPr>
            <a:cxnSpLocks/>
          </p:cNvCxnSpPr>
          <p:nvPr/>
        </p:nvCxnSpPr>
        <p:spPr>
          <a:xfrm flipV="1">
            <a:off x="6693979" y="3917341"/>
            <a:ext cx="2147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46387A9-8DC4-44C2-9E4B-D0C9BB5D7D6F}"/>
              </a:ext>
            </a:extLst>
          </p:cNvPr>
          <p:cNvSpPr/>
          <p:nvPr/>
        </p:nvSpPr>
        <p:spPr>
          <a:xfrm>
            <a:off x="5282626" y="3429000"/>
            <a:ext cx="813374" cy="94236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E2C892-D67A-441D-8F8C-F8DCCA319589}"/>
              </a:ext>
            </a:extLst>
          </p:cNvPr>
          <p:cNvSpPr/>
          <p:nvPr/>
        </p:nvSpPr>
        <p:spPr>
          <a:xfrm>
            <a:off x="5165575" y="3496463"/>
            <a:ext cx="143124" cy="84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E0083034-C478-4B6F-9AE2-8F0D0A5A0703}"/>
              </a:ext>
            </a:extLst>
          </p:cNvPr>
          <p:cNvSpPr/>
          <p:nvPr/>
        </p:nvSpPr>
        <p:spPr>
          <a:xfrm>
            <a:off x="8064285" y="3743504"/>
            <a:ext cx="365760" cy="326003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839B8D-2500-43F7-A2C7-4C0E9E8C0A15}"/>
              </a:ext>
            </a:extLst>
          </p:cNvPr>
          <p:cNvCxnSpPr>
            <a:cxnSpLocks/>
          </p:cNvCxnSpPr>
          <p:nvPr/>
        </p:nvCxnSpPr>
        <p:spPr>
          <a:xfrm flipV="1">
            <a:off x="7824213" y="3920689"/>
            <a:ext cx="236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3F2EDF2-4B90-41CA-A081-236F5A1E26FB}"/>
              </a:ext>
            </a:extLst>
          </p:cNvPr>
          <p:cNvSpPr/>
          <p:nvPr/>
        </p:nvSpPr>
        <p:spPr>
          <a:xfrm>
            <a:off x="7016620" y="3422748"/>
            <a:ext cx="813374" cy="94236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F9ADCE-D28A-49E9-8B5A-F4D087C1AFE0}"/>
              </a:ext>
            </a:extLst>
          </p:cNvPr>
          <p:cNvSpPr/>
          <p:nvPr/>
        </p:nvSpPr>
        <p:spPr>
          <a:xfrm>
            <a:off x="6899569" y="3490211"/>
            <a:ext cx="143124" cy="84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B22094-39AA-4C3B-9ABD-4E2C224E0BAB}"/>
              </a:ext>
            </a:extLst>
          </p:cNvPr>
          <p:cNvCxnSpPr>
            <a:cxnSpLocks/>
          </p:cNvCxnSpPr>
          <p:nvPr/>
        </p:nvCxnSpPr>
        <p:spPr>
          <a:xfrm flipV="1">
            <a:off x="8418907" y="3908309"/>
            <a:ext cx="236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DB0AF7-632A-4A80-B833-82691819AA10}"/>
              </a:ext>
            </a:extLst>
          </p:cNvPr>
          <p:cNvSpPr/>
          <p:nvPr/>
        </p:nvSpPr>
        <p:spPr>
          <a:xfrm>
            <a:off x="8648761" y="3485196"/>
            <a:ext cx="143124" cy="84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2E5627A9-A8E2-4747-8E84-FF08594C7D7E}"/>
              </a:ext>
            </a:extLst>
          </p:cNvPr>
          <p:cNvSpPr/>
          <p:nvPr/>
        </p:nvSpPr>
        <p:spPr>
          <a:xfrm rot="5400000">
            <a:off x="8760277" y="3540757"/>
            <a:ext cx="740006" cy="661731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C018BB-92F0-4A1E-8287-F3476EAA7CB6}"/>
              </a:ext>
            </a:extLst>
          </p:cNvPr>
          <p:cNvCxnSpPr>
            <a:cxnSpLocks/>
          </p:cNvCxnSpPr>
          <p:nvPr/>
        </p:nvCxnSpPr>
        <p:spPr>
          <a:xfrm flipV="1">
            <a:off x="9461146" y="3884027"/>
            <a:ext cx="236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B76C451-96D8-4B98-8047-9E862EE1D66A}"/>
              </a:ext>
            </a:extLst>
          </p:cNvPr>
          <p:cNvSpPr/>
          <p:nvPr/>
        </p:nvSpPr>
        <p:spPr>
          <a:xfrm>
            <a:off x="738025" y="2929822"/>
            <a:ext cx="2312804" cy="1798098"/>
          </a:xfrm>
          <a:prstGeom prst="arc">
            <a:avLst>
              <a:gd name="adj1" fmla="val 10500474"/>
              <a:gd name="adj2" fmla="val 2137406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6E90F19E-10B2-477F-8771-9414802ED039}"/>
              </a:ext>
            </a:extLst>
          </p:cNvPr>
          <p:cNvSpPr/>
          <p:nvPr/>
        </p:nvSpPr>
        <p:spPr>
          <a:xfrm>
            <a:off x="747149" y="2470486"/>
            <a:ext cx="4070370" cy="2409834"/>
          </a:xfrm>
          <a:prstGeom prst="arc">
            <a:avLst>
              <a:gd name="adj1" fmla="val 10399041"/>
              <a:gd name="adj2" fmla="val 130282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DA8B187B-EF62-45AE-A132-1A103EE1CD2C}"/>
              </a:ext>
            </a:extLst>
          </p:cNvPr>
          <p:cNvSpPr/>
          <p:nvPr/>
        </p:nvSpPr>
        <p:spPr>
          <a:xfrm>
            <a:off x="732770" y="2286005"/>
            <a:ext cx="5775602" cy="2864201"/>
          </a:xfrm>
          <a:prstGeom prst="arc">
            <a:avLst>
              <a:gd name="adj1" fmla="val 10543221"/>
              <a:gd name="adj2" fmla="val 30549"/>
            </a:avLst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089B7FA-7907-4F52-8B79-35797B96A89C}"/>
              </a:ext>
            </a:extLst>
          </p:cNvPr>
          <p:cNvSpPr/>
          <p:nvPr/>
        </p:nvSpPr>
        <p:spPr>
          <a:xfrm>
            <a:off x="747148" y="1580156"/>
            <a:ext cx="7495217" cy="4243125"/>
          </a:xfrm>
          <a:prstGeom prst="arc">
            <a:avLst>
              <a:gd name="adj1" fmla="val 10617527"/>
              <a:gd name="adj2" fmla="val 3054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F2028F-C159-41B8-ADC5-CF46B0C54DAD}"/>
              </a:ext>
            </a:extLst>
          </p:cNvPr>
          <p:cNvSpPr/>
          <p:nvPr/>
        </p:nvSpPr>
        <p:spPr>
          <a:xfrm>
            <a:off x="9013949" y="104055"/>
            <a:ext cx="143124" cy="478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D6C1E6B-AD15-4582-A05D-E44EE13D4C9C}"/>
              </a:ext>
            </a:extLst>
          </p:cNvPr>
          <p:cNvSpPr/>
          <p:nvPr/>
        </p:nvSpPr>
        <p:spPr>
          <a:xfrm>
            <a:off x="8970584" y="1071470"/>
            <a:ext cx="229854" cy="347897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036D7-16B2-480E-A134-C3B5CE7CE978}"/>
              </a:ext>
            </a:extLst>
          </p:cNvPr>
          <p:cNvSpPr/>
          <p:nvPr/>
        </p:nvSpPr>
        <p:spPr>
          <a:xfrm>
            <a:off x="9013949" y="629324"/>
            <a:ext cx="143124" cy="415388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Flowchart: Or 70">
            <a:extLst>
              <a:ext uri="{FF2B5EF4-FFF2-40B4-BE49-F238E27FC236}">
                <a16:creationId xmlns:a16="http://schemas.microsoft.com/office/drawing/2014/main" id="{80FCCFE4-33FD-4886-9A6F-A8613D7FF036}"/>
              </a:ext>
            </a:extLst>
          </p:cNvPr>
          <p:cNvSpPr/>
          <p:nvPr/>
        </p:nvSpPr>
        <p:spPr>
          <a:xfrm>
            <a:off x="8970584" y="1494197"/>
            <a:ext cx="237670" cy="291242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Flowchart: Manual Operation 71">
            <a:extLst>
              <a:ext uri="{FF2B5EF4-FFF2-40B4-BE49-F238E27FC236}">
                <a16:creationId xmlns:a16="http://schemas.microsoft.com/office/drawing/2014/main" id="{4DB3F9F3-B33F-428E-9DCA-CF98B0F24769}"/>
              </a:ext>
            </a:extLst>
          </p:cNvPr>
          <p:cNvSpPr/>
          <p:nvPr/>
        </p:nvSpPr>
        <p:spPr>
          <a:xfrm rot="5400000">
            <a:off x="8865795" y="1972423"/>
            <a:ext cx="347898" cy="23766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1EE264-33B7-4838-91E5-B96E7BA9A7C8}"/>
              </a:ext>
            </a:extLst>
          </p:cNvPr>
          <p:cNvSpPr txBox="1"/>
          <p:nvPr/>
        </p:nvSpPr>
        <p:spPr>
          <a:xfrm>
            <a:off x="8150" y="3152183"/>
            <a:ext cx="55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LR</a:t>
            </a:r>
            <a:endParaRPr lang="th-TH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4B7979-58A9-4FEA-8D35-7D59EA027FA2}"/>
              </a:ext>
            </a:extLst>
          </p:cNvPr>
          <p:cNvSpPr txBox="1"/>
          <p:nvPr/>
        </p:nvSpPr>
        <p:spPr>
          <a:xfrm>
            <a:off x="10317516" y="2343296"/>
            <a:ext cx="6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HR</a:t>
            </a:r>
            <a:endParaRPr lang="th-TH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E02CA5-E907-4EC3-875F-50E963F4ADD4}"/>
              </a:ext>
            </a:extLst>
          </p:cNvPr>
          <p:cNvSpPr txBox="1"/>
          <p:nvPr/>
        </p:nvSpPr>
        <p:spPr>
          <a:xfrm>
            <a:off x="9157073" y="53712"/>
            <a:ext cx="1554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3</a:t>
            </a:r>
            <a:r>
              <a:rPr lang="en-US" dirty="0">
                <a:sym typeface="Symbol" panose="05050102010706020507" pitchFamily="18" charset="2"/>
              </a:rPr>
              <a:t>3</a:t>
            </a:r>
            <a:endParaRPr lang="th-TH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38E7D1-2314-426B-9649-BCF907E19888}"/>
              </a:ext>
            </a:extLst>
          </p:cNvPr>
          <p:cNvSpPr txBox="1"/>
          <p:nvPr/>
        </p:nvSpPr>
        <p:spPr>
          <a:xfrm>
            <a:off x="9200438" y="588119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LReLU</a:t>
            </a:r>
            <a:endParaRPr lang="th-TH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567B45-B8D8-456A-97BE-053F62CFE03C}"/>
              </a:ext>
            </a:extLst>
          </p:cNvPr>
          <p:cNvSpPr txBox="1"/>
          <p:nvPr/>
        </p:nvSpPr>
        <p:spPr>
          <a:xfrm>
            <a:off x="9185233" y="1011009"/>
            <a:ext cx="2145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DCSRB Block</a:t>
            </a:r>
            <a:endParaRPr lang="th-TH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0C2FFF-7891-4589-BAD0-67CACEE19AE1}"/>
              </a:ext>
            </a:extLst>
          </p:cNvPr>
          <p:cNvSpPr txBox="1"/>
          <p:nvPr/>
        </p:nvSpPr>
        <p:spPr>
          <a:xfrm>
            <a:off x="9193655" y="1411086"/>
            <a:ext cx="189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Summation</a:t>
            </a:r>
            <a:endParaRPr lang="th-TH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46A9DA-4FE8-4568-A534-5D5C93858CCE}"/>
              </a:ext>
            </a:extLst>
          </p:cNvPr>
          <p:cNvSpPr txBox="1"/>
          <p:nvPr/>
        </p:nvSpPr>
        <p:spPr>
          <a:xfrm>
            <a:off x="9157073" y="1851495"/>
            <a:ext cx="2320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Deconvolution</a:t>
            </a:r>
            <a:endParaRPr lang="th-T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A749C6F-96F8-4137-8987-D1DEE3A7E869}"/>
              </a:ext>
            </a:extLst>
          </p:cNvPr>
          <p:cNvSpPr/>
          <p:nvPr/>
        </p:nvSpPr>
        <p:spPr>
          <a:xfrm>
            <a:off x="8648761" y="53712"/>
            <a:ext cx="2974769" cy="226209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983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94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7</cp:revision>
  <dcterms:created xsi:type="dcterms:W3CDTF">2022-06-03T17:57:22Z</dcterms:created>
  <dcterms:modified xsi:type="dcterms:W3CDTF">2022-11-28T15:38:42Z</dcterms:modified>
</cp:coreProperties>
</file>