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B1D6-957C-4760-9D03-2A6F8DDD5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65D3A-CF28-4BF4-A3B3-86DD9766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C0EE-E60A-4F41-907E-7E662F77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241-F36C-44D3-A86B-12E789A1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02BD7-B61D-4862-A6A4-6BFDAABF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32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0816-5796-4BB3-8597-C74185E5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DA681-CBE1-404B-A263-7F37F7EE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AEFA-20DC-42C9-B918-B23EE763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FE75-45ED-4256-9608-ED6D675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3A99-CAD3-4BFD-B5C8-0CB836C8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1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FEA9F-C3BD-4C01-A008-8DE14579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9DCA-EB98-4BC4-B0FD-71A3C26A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91F-D07F-4E43-858C-C6E75AC6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367B-6D97-478F-ACF7-4FBB1E59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1161-32AE-4CEE-A176-9AD9F0F8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86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242-E76E-4DBD-81CB-EC0BAF32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BA90-0FD1-4EFE-A9A1-979EC6B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E78A-A7ED-422B-8A95-A1B8CBBC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3EC0-8C2E-4D07-979D-2460A94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35A7-07D2-4683-B82E-2A33FEA5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47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23DD-DD79-4EEA-8949-112C6FAC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7610-5149-4231-BB26-15F2EB43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E1AD-FF5E-4B6E-8560-67C9D3A4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1120-B2B6-4B88-BCDA-964D66A1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DA8E-E349-4624-A5A2-DD67497E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2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2FCD-3D83-4598-B9F1-D38B23F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6A26-21B4-4A73-8F77-FA6719271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8B1C-A181-475D-8A43-B769BAFE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80D47-783E-41CC-B462-8C386669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C209-09A9-4A76-BB1F-F299AE1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BD5F-41AB-46D6-9760-0B04DBF2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88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9728-411C-4F36-B033-27D756D7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631D-9D2E-4E98-AC49-EBF3E843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D994-8CB0-479A-BDDD-838C4156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F267-FD6E-4CFF-986A-B9F55A182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1B7BA-8413-4AD2-BC60-9EFC74A8D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3AF0B-F7CE-46BF-A37D-53F75268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BE66-F90B-41CF-9AB0-10008EF8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C33B8-9FC6-46E9-A2CC-10D52654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96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325-66B6-4792-9647-4D7011C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070CA-D647-4E22-AAFC-DD4B89CC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55FFF-93F4-4C9D-9066-7FB33D53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5FB80-494D-4548-991D-F0B4E605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38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5DDD1-1823-4662-B848-DE8758DE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55328-B04C-4AC6-9CA6-F2FF03C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5B49E-FFFA-4D58-A58E-73BA7BDB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8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9581-5430-4504-9C97-A63ACE16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C61-DF66-4D1C-A7E8-504093C9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5C40-5988-41B7-8B7A-163E4C8DF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F471-6D8C-4A16-9C36-B30A7C1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2592-7056-4612-8F30-C30FD3F6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BA51-87F8-43D0-87C0-2FF1A3C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08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886-C450-469B-8124-C260AC19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DD77F-5FA7-4511-8DCD-0DDDE28D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B8108-5B0A-4977-9FEF-053200020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1317-D507-432C-AE6C-90DE803B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0146-2EEF-401E-8D71-0281002F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ABF8-1D11-409C-AA03-230276EC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3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1D67-69B0-40D6-9032-74588016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54E7-B6B6-4012-A540-2A6FD73F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AC1A-044D-4B78-BBCD-E772824C6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377C-F430-4BA2-9905-D29F19996146}" type="datetimeFigureOut">
              <a:rPr lang="th-TH" smtClean="0"/>
              <a:t>03/06/65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6A6D-CD9A-4468-BD9D-03F8921B5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009C-DB78-4EF2-839B-290CE3C27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34B0-0502-4318-9EBF-77382D7D17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06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77BD0D-3181-4A9F-B57B-CAFF66C18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93084"/>
              </p:ext>
            </p:extLst>
          </p:nvPr>
        </p:nvGraphicFramePr>
        <p:xfrm>
          <a:off x="800431" y="1473007"/>
          <a:ext cx="54864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5486400" imgH="1857240" progId="Paint.Picture">
                  <p:embed/>
                </p:oleObj>
              </mc:Choice>
              <mc:Fallback>
                <p:oleObj name="Bitmap Image" r:id="rId3" imgW="5486400" imgH="1857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431" y="1473007"/>
                        <a:ext cx="548640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3A75CC-AA77-4478-BFBC-6F4245174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8334"/>
              </p:ext>
            </p:extLst>
          </p:nvPr>
        </p:nvGraphicFramePr>
        <p:xfrm>
          <a:off x="668075" y="521294"/>
          <a:ext cx="5067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5" imgW="5067360" imgH="1009800" progId="Paint.Picture">
                  <p:embed/>
                </p:oleObj>
              </mc:Choice>
              <mc:Fallback>
                <p:oleObj name="Bitmap Image" r:id="rId5" imgW="5067360" imgH="1009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075" y="521294"/>
                        <a:ext cx="50673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5D88C9A-67C3-4C80-9269-CFDF6FFB9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21610"/>
              </p:ext>
            </p:extLst>
          </p:nvPr>
        </p:nvGraphicFramePr>
        <p:xfrm>
          <a:off x="749079" y="3879022"/>
          <a:ext cx="55530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7" imgW="5553000" imgH="1819440" progId="Paint.Picture">
                  <p:embed/>
                </p:oleObj>
              </mc:Choice>
              <mc:Fallback>
                <p:oleObj name="Bitmap Image" r:id="rId7" imgW="5553000" imgH="1819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9079" y="3879022"/>
                        <a:ext cx="555307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3DA9F5-7BBE-411F-8B90-9B422AA79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483463"/>
              </p:ext>
            </p:extLst>
          </p:nvPr>
        </p:nvGraphicFramePr>
        <p:xfrm>
          <a:off x="6545125" y="1144270"/>
          <a:ext cx="26003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9" imgW="2600280" imgH="2371680" progId="Paint.Picture">
                  <p:embed/>
                </p:oleObj>
              </mc:Choice>
              <mc:Fallback>
                <p:oleObj name="Bitmap Image" r:id="rId9" imgW="2600280" imgH="237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5125" y="1144270"/>
                        <a:ext cx="2600325" cy="237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78F8D0-5B7D-4D8B-A130-03CF38793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92806"/>
              </p:ext>
            </p:extLst>
          </p:nvPr>
        </p:nvGraphicFramePr>
        <p:xfrm>
          <a:off x="6921941" y="3695066"/>
          <a:ext cx="25146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11" imgW="2514600" imgH="2390760" progId="Paint.Picture">
                  <p:embed/>
                </p:oleObj>
              </mc:Choice>
              <mc:Fallback>
                <p:oleObj name="Bitmap Image" r:id="rId11" imgW="2514600" imgH="239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21941" y="3695066"/>
                        <a:ext cx="2514600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D08EBB-CDB0-42A7-8CA0-D651717878BB}"/>
              </a:ext>
            </a:extLst>
          </p:cNvPr>
          <p:cNvSpPr txBox="1"/>
          <p:nvPr/>
        </p:nvSpPr>
        <p:spPr>
          <a:xfrm>
            <a:off x="9436541" y="1473007"/>
            <a:ext cx="228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abc</a:t>
            </a:r>
            <a:r>
              <a:rPr lang="en-US" b="1" dirty="0"/>
              <a:t> or positive sequence</a:t>
            </a:r>
            <a:endParaRPr lang="th-T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1F57-B33A-4342-B0C2-02EE49F2DCF0}"/>
              </a:ext>
            </a:extLst>
          </p:cNvPr>
          <p:cNvSpPr txBox="1"/>
          <p:nvPr/>
        </p:nvSpPr>
        <p:spPr>
          <a:xfrm>
            <a:off x="9620746" y="3965050"/>
            <a:ext cx="228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acb</a:t>
            </a:r>
            <a:r>
              <a:rPr lang="en-US" b="1" dirty="0"/>
              <a:t> or negative sequence</a:t>
            </a:r>
            <a:endParaRPr lang="th-TH" b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1BF511C-043C-43AF-940F-4B24145E6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96092"/>
              </p:ext>
            </p:extLst>
          </p:nvPr>
        </p:nvGraphicFramePr>
        <p:xfrm>
          <a:off x="496005" y="5703488"/>
          <a:ext cx="6524625" cy="930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13" imgW="6524640" imgH="1181160" progId="Paint.Picture">
                  <p:embed/>
                </p:oleObj>
              </mc:Choice>
              <mc:Fallback>
                <p:oleObj name="Bitmap Image" r:id="rId13" imgW="6524640" imgH="1181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005" y="5703488"/>
                        <a:ext cx="6524625" cy="930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78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0D925F-F3E9-4EE3-B027-4D6EEFE5A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7648"/>
              </p:ext>
            </p:extLst>
          </p:nvPr>
        </p:nvGraphicFramePr>
        <p:xfrm>
          <a:off x="311965" y="347649"/>
          <a:ext cx="701992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7020000" imgH="2486160" progId="Paint.Picture">
                  <p:embed/>
                </p:oleObj>
              </mc:Choice>
              <mc:Fallback>
                <p:oleObj name="Bitmap Image" r:id="rId3" imgW="7020000" imgH="2486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965" y="347649"/>
                        <a:ext cx="7019925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F32429-BA4F-4E7C-974A-340B11688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25823"/>
              </p:ext>
            </p:extLst>
          </p:nvPr>
        </p:nvGraphicFramePr>
        <p:xfrm>
          <a:off x="426265" y="2992990"/>
          <a:ext cx="1044892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5" imgW="10449000" imgH="3333600" progId="Paint.Picture">
                  <p:embed/>
                </p:oleObj>
              </mc:Choice>
              <mc:Fallback>
                <p:oleObj name="Bitmap Image" r:id="rId5" imgW="10449000" imgH="333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265" y="2992990"/>
                        <a:ext cx="10448925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6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AF6-91F2-4479-B6AA-3DB71A0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3"/>
            <a:ext cx="10515600" cy="891181"/>
          </a:xfrm>
        </p:spPr>
        <p:txBody>
          <a:bodyPr/>
          <a:lstStyle/>
          <a:p>
            <a:pPr algn="ctr"/>
            <a:r>
              <a:rPr lang="en-GB" b="1" dirty="0"/>
              <a:t>Balanced Wye-Wye Connection</a:t>
            </a:r>
            <a:endParaRPr lang="th-TH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4F48E7-B63A-4708-B56E-81B7FA50F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26975"/>
              </p:ext>
            </p:extLst>
          </p:nvPr>
        </p:nvGraphicFramePr>
        <p:xfrm>
          <a:off x="492981" y="1057523"/>
          <a:ext cx="6806315" cy="561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3" imgW="5533920" imgH="6496200" progId="Paint.Picture">
                  <p:embed/>
                </p:oleObj>
              </mc:Choice>
              <mc:Fallback>
                <p:oleObj name="Bitmap Image" r:id="rId3" imgW="5533920" imgH="6496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981" y="1057523"/>
                        <a:ext cx="6806315" cy="561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12CF7A-5BCD-44B3-BAE8-B18A3164D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52594"/>
              </p:ext>
            </p:extLst>
          </p:nvPr>
        </p:nvGraphicFramePr>
        <p:xfrm>
          <a:off x="341907" y="795130"/>
          <a:ext cx="10683282" cy="434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9858240" imgH="3429000" progId="Paint.Picture">
                  <p:embed/>
                </p:oleObj>
              </mc:Choice>
              <mc:Fallback>
                <p:oleObj name="Bitmap Image" r:id="rId3" imgW="9858240" imgH="3429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07" y="795130"/>
                        <a:ext cx="10683282" cy="4346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8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F02502-9D0F-4D27-B380-FB4AB6371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85077"/>
              </p:ext>
            </p:extLst>
          </p:nvPr>
        </p:nvGraphicFramePr>
        <p:xfrm>
          <a:off x="659958" y="212159"/>
          <a:ext cx="9191707" cy="46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6543720" imgH="5781600" progId="Paint.Picture">
                  <p:embed/>
                </p:oleObj>
              </mc:Choice>
              <mc:Fallback>
                <p:oleObj name="Bitmap Image" r:id="rId3" imgW="6543720" imgH="5781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958" y="212159"/>
                        <a:ext cx="9191707" cy="463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5444D-4724-48DA-85E9-FFE3207A6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63236"/>
              </p:ext>
            </p:extLst>
          </p:nvPr>
        </p:nvGraphicFramePr>
        <p:xfrm>
          <a:off x="1861637" y="5358063"/>
          <a:ext cx="6543675" cy="12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5" imgW="6543720" imgH="1552680" progId="Paint.Picture">
                  <p:embed/>
                </p:oleObj>
              </mc:Choice>
              <mc:Fallback>
                <p:oleObj name="Bitmap Image" r:id="rId5" imgW="6543720" imgH="1552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1637" y="5358063"/>
                        <a:ext cx="6543675" cy="1287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31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53B208-ADA2-45F8-8F8D-A3E89BEEC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49123"/>
              </p:ext>
            </p:extLst>
          </p:nvPr>
        </p:nvGraphicFramePr>
        <p:xfrm>
          <a:off x="477437" y="1325424"/>
          <a:ext cx="629602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Bitmap Image" r:id="rId3" imgW="6296040" imgH="4048200" progId="Paint.Picture">
                  <p:embed/>
                </p:oleObj>
              </mc:Choice>
              <mc:Fallback>
                <p:oleObj name="Bitmap Image" r:id="rId3" imgW="6296040" imgH="4048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437" y="1325424"/>
                        <a:ext cx="629602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3500E68-C7FE-41E3-9951-4326C3DFD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61238"/>
              </p:ext>
            </p:extLst>
          </p:nvPr>
        </p:nvGraphicFramePr>
        <p:xfrm>
          <a:off x="7776912" y="157832"/>
          <a:ext cx="360045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5" imgW="3600360" imgH="3009960" progId="Paint.Picture">
                  <p:embed/>
                </p:oleObj>
              </mc:Choice>
              <mc:Fallback>
                <p:oleObj name="Bitmap Image" r:id="rId5" imgW="3600360" imgH="3009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6912" y="157832"/>
                        <a:ext cx="3600450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3B9FD5A-C52A-4112-82A2-B5CF9C01A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74823"/>
              </p:ext>
            </p:extLst>
          </p:nvPr>
        </p:nvGraphicFramePr>
        <p:xfrm>
          <a:off x="7548637" y="3428999"/>
          <a:ext cx="4165926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itmap Image" r:id="rId7" imgW="5486400" imgH="1857240" progId="Paint.Picture">
                  <p:embed/>
                </p:oleObj>
              </mc:Choice>
              <mc:Fallback>
                <p:oleObj name="Bitmap Image" r:id="rId7" imgW="5486400" imgH="18572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77BD0D-3181-4A9F-B57B-CAFF66C18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8637" y="3428999"/>
                        <a:ext cx="4165926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8DF367-4BE9-41FE-B7A6-12435DB8A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698228"/>
              </p:ext>
            </p:extLst>
          </p:nvPr>
        </p:nvGraphicFramePr>
        <p:xfrm>
          <a:off x="7435499" y="5269436"/>
          <a:ext cx="3585010" cy="133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9" imgW="5553000" imgH="1819440" progId="Paint.Picture">
                  <p:embed/>
                </p:oleObj>
              </mc:Choice>
              <mc:Fallback>
                <p:oleObj name="Bitmap Image" r:id="rId9" imgW="5553000" imgH="18194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5D88C9A-67C3-4C80-9269-CFDF6FFB9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35499" y="5269436"/>
                        <a:ext cx="3585010" cy="133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BB2832-C51E-4115-BAED-112D832F8943}"/>
              </a:ext>
            </a:extLst>
          </p:cNvPr>
          <p:cNvSpPr txBox="1"/>
          <p:nvPr/>
        </p:nvSpPr>
        <p:spPr>
          <a:xfrm>
            <a:off x="1685677" y="5812403"/>
            <a:ext cx="441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baseline="-25000" dirty="0" err="1"/>
              <a:t>a</a:t>
            </a:r>
            <a:r>
              <a:rPr lang="en-GB" dirty="0"/>
              <a:t> + I</a:t>
            </a:r>
            <a:r>
              <a:rPr lang="en-GB" baseline="-25000" dirty="0"/>
              <a:t>n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baseline="-25000" dirty="0" err="1"/>
              <a:t>b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baseline="-25000" dirty="0" err="1"/>
              <a:t>c</a:t>
            </a:r>
            <a:r>
              <a:rPr lang="en-GB" dirty="0"/>
              <a:t> = 0</a:t>
            </a:r>
            <a:endParaRPr lang="th-TH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F9D73BD-C232-4068-8547-6F733C4E4335}"/>
              </a:ext>
            </a:extLst>
          </p:cNvPr>
          <p:cNvCxnSpPr/>
          <p:nvPr/>
        </p:nvCxnSpPr>
        <p:spPr>
          <a:xfrm rot="5400000" flipH="1" flipV="1">
            <a:off x="1661823" y="4818491"/>
            <a:ext cx="1200646" cy="787179"/>
          </a:xfrm>
          <a:prstGeom prst="curved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4FE4D6-3589-4697-B945-AA0DE2176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32691"/>
              </p:ext>
            </p:extLst>
          </p:nvPr>
        </p:nvGraphicFramePr>
        <p:xfrm>
          <a:off x="675861" y="492981"/>
          <a:ext cx="11060264" cy="595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Bitmap Image" r:id="rId3" imgW="14059080" imgH="6153120" progId="Paint.Picture">
                  <p:embed/>
                </p:oleObj>
              </mc:Choice>
              <mc:Fallback>
                <p:oleObj name="Bitmap Image" r:id="rId3" imgW="14059080" imgH="6153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861" y="492981"/>
                        <a:ext cx="11060264" cy="5955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9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Paintbrush Picture</vt:lpstr>
      <vt:lpstr>PowerPoint Presentation</vt:lpstr>
      <vt:lpstr>PowerPoint Presentation</vt:lpstr>
      <vt:lpstr>Balanced Wye-Wye Connection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2022-06-02T19:42:53Z</dcterms:created>
  <dcterms:modified xsi:type="dcterms:W3CDTF">2022-06-02T20:13:25Z</dcterms:modified>
</cp:coreProperties>
</file>