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F106-4756-491F-951F-6FA8E3DD8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E3F56-094B-4377-8D66-250798B71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9C6C-D531-4E6F-BB71-56238000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24/06/64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F99B-619E-4B22-9498-E5F13650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918E0-DBAC-44C0-8353-F38296DB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692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8F0F-25A2-4B31-AD3F-8E1F4E0A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5ECB5-406E-42D7-937C-DD2C0E370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87186-3383-4939-AA52-695C1A88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24/06/64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0381-9C54-4137-B1A0-DEF75B8B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60BC3-6FAA-45AB-899D-A52B6E2E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683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B6CFA-73F0-46AA-BE3C-7C9A427A1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72B6C-2840-4B87-A328-5A3D3B444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A249-22D1-40F4-A119-19EA3685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24/06/64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E8397-2D4A-4877-9EB0-E3507AE0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23BF2-DD3F-41F7-BD84-AAE05F59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304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0EB0-C066-4760-9B1B-BA7E05F2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9D338-B680-4298-AA5F-407FDE5B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323FE-D58C-44D8-85FC-951F7F49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24/06/64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73C7-BC4A-4172-ABA7-E7F3F62C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114E-3FB2-439E-B277-A3F197B5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511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42A7-6AE8-4847-B8CD-57D266FA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1F4FA-7BC9-4C3A-842D-96E9018E1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9462C-3F69-4C94-B452-75883EC4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24/06/64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0C1B5-09B1-43AA-A99F-EF0AB1A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B9E1-A263-4701-84AE-39E14917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068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FBBB-AE3F-4725-B9AA-71E55B44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3178-C7C2-41C4-9986-F40C0ECD8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468F9-8FA5-4915-9A2B-EF181F9A7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DCC0A-1DD1-43BE-8D9D-4A816690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24/06/64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8989A-1EFB-40D3-85C1-8BAF95E8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B69F6-324B-4F68-BE11-E74FAA86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952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9963-1F67-4918-9300-2C82C033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FE42C-2388-429D-B01B-71A4E6FA5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CC75E-8644-4B06-A6C3-E0F705479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ED309-B59C-4ED5-8CE5-31B9DCAC1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3535A-EFAE-4DEA-8EF3-902161DE8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B35A2-C057-4319-ABDA-E22D9EF0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24/06/64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05E03-C354-491F-9772-BA938BF8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F0AD0-6B5B-42BF-9091-727B4D36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654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D8BB-6B21-4839-AEBB-684565E6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916A2-2972-4A7A-BAD4-F93B9317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24/06/64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2D95D-E145-48F1-BCB3-22AA7845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CF6F6-9C50-440C-9A3B-3F2B6BAA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69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18D18-2016-4905-B019-DCA170AD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24/06/64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5B051-62FE-4D13-9286-87479646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EB63B-CBAA-44C7-B2CD-41BD3C9A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00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3EC7-642F-4CA0-8A7B-B63EFDC1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56F9-29DE-46FD-8710-E0508CDA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904D4-2E87-47C3-8AF5-50C289219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FABF7-ED05-4C25-A6D1-E9404BF5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24/06/64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751FC-1076-4936-BE10-31F0F2D1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85A19-79BE-46A3-B637-9B133188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561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2A90-1605-4EEF-AAD7-71EFAFF4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92421-C095-455F-AB62-4C6D3EBDE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D2B97-8D2A-4B96-B8B2-8EB4A1BD4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2196F-6AD3-4180-A6DC-77C7D365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24/06/64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6C3F0-F466-4E79-A3AA-B6E3CC11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E8133-B2B8-471B-83FA-07CD5F81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134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02D9A-E038-48A4-BD2A-92F7433B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9B5BD-14F7-4AD2-85C8-4D6EB58D4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18EE2-D29B-4F32-933A-306E52867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A64F3-5827-4E4F-9E21-7EEC3B5FDF0B}" type="datetimeFigureOut">
              <a:rPr lang="th-TH" smtClean="0"/>
              <a:t>24/06/64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72053-BAF0-4C08-93DC-4374217F5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B466B-28D9-4039-91C7-7E8E4EC92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028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7DB6FF-ABDF-4DB0-9B42-D7E9EAB1A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609600"/>
            <a:ext cx="105632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02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B9343E-FAB5-45D8-8672-AEC0A0662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514350"/>
            <a:ext cx="92487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5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108DD3-7BD9-434E-BBF2-5096DC1DA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4" y="84793"/>
            <a:ext cx="7886700" cy="4890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B49249-1EEE-40F5-96E5-5A83E5A5F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38" y="4920792"/>
            <a:ext cx="3495675" cy="185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1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055D81-2C48-4490-B961-38DA71F63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77" y="595312"/>
            <a:ext cx="90487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8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67AF00-05AB-4837-B8C5-E404FEDC5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51" y="95250"/>
            <a:ext cx="7850174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A1B4C1-78FF-4738-B221-8FDCF77F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751" y="861888"/>
            <a:ext cx="80486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3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DB8AF1-C034-4292-B221-676A57E2C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833437"/>
            <a:ext cx="89058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D71227-9DE9-445C-8808-7A81CFC45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485900"/>
            <a:ext cx="78581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2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2F45B3-E133-4E5D-8633-3ABC75BD5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7175"/>
            <a:ext cx="96012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9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1BD54B-D700-4417-83DB-31FAFF7A7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30" y="485030"/>
            <a:ext cx="7424173" cy="610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7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D28E91-4472-4504-9FFA-AD725B06B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20" y="561250"/>
            <a:ext cx="7781925" cy="573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162B1A-D8E3-495C-B405-B7837DCF1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47" y="455460"/>
            <a:ext cx="911542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1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6</cp:revision>
  <dcterms:created xsi:type="dcterms:W3CDTF">2021-06-24T08:03:01Z</dcterms:created>
  <dcterms:modified xsi:type="dcterms:W3CDTF">2021-06-24T09:03:01Z</dcterms:modified>
</cp:coreProperties>
</file>