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0D2C-8581-4D91-A895-BF5575A98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0D9D9-3D44-4BA8-AD23-BA736475A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8ECD-D3B4-479C-88E8-C6C7AB90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8735-4998-47DD-9023-07FD7204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35C7-886E-4EAE-ACAF-6F2FF74E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55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5A60-E2BB-4713-A4F3-12D088BC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2932B-942C-4B3E-8AFD-2CF66FC8B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33C8-7539-40A8-920A-F8BDCF53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E07E-8979-4619-877B-2476FEA8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8BA3-CB47-4A1A-9A51-08F1EA11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470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F1550-3420-429F-BB27-2CE99F788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60DF7-9C5A-43E0-8D99-30DBE79E8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C7A7-B5EE-4E86-AE2C-D9D9315F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076A-3312-4980-A2F9-015F1569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E1CA-454B-4536-8514-431C10E6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264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837D-26C0-4E7D-BD1C-63CCC666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7023-41F7-446C-9725-84A05709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8AD5-883F-491F-AEF3-1832EA29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B1107-27C6-4115-9F3C-DF494E1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8B64-6E75-4D20-B6AA-EFDD0504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08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027B-7345-4E5D-9175-9E656562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8A745-A9BC-4CCA-8D42-4516C271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EF59A-FBA4-466E-A6B9-98D09EA8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4B5B-2D56-48D0-B9B6-6E49315F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8519-D4A3-4E5F-9B6D-28524F45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962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4C28-9CFC-41B5-91AF-348D9911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5AB1-DF43-453F-9174-5090883EB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7DA6E-1BE2-4280-A8B7-82A3E2C56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562D5-5495-441A-A202-858D0141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13551-2A99-459C-94B2-B7053C22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AF919-33F2-47A8-A599-B70F432E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094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BAD6-B16E-4A6C-BCA7-C53DEF7E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14079-2C4A-481C-B42B-BF407535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8846B-0DE2-44F3-B038-13F861E0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ED356-70FE-428F-B4C2-BDB6D48A9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73C69-B970-46F3-9324-3741B57AB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037E6-CA28-4A75-8552-6E96F68D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92065-3EA5-4EB9-A935-65070596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55331-4CCD-49A9-8F71-9E7AD1C3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6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02B4-4C6D-4ABA-B8C4-62CE43D9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3D833-E836-44DC-A7B2-1E9AF6E8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C2B-0B72-4837-9AD2-C256364E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1ACF7-50AB-4770-B7CD-81EE946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224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0916E-1FF2-482C-BBC4-2BF0A1CC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6CFC9-5F38-455B-BEFC-8000D842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1559-0F02-4ADB-AD8C-2299321D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6D46-7554-4D95-9017-B7F94F6E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A6B1-0673-4402-9001-3C00A00C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3630-6F7D-49B4-AEA0-DFDEEA454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6C516-9BA5-44AF-A123-844738BE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1845B-164C-42D8-803F-5A70627C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05426-EA1A-493F-8AC7-1E1E6C16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890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2D7B-97A3-4FD5-8C0A-15CAB2C8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A2928-B36C-463C-A736-22C4C3C7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138C-C434-4A9F-A321-74DFB2DB3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6AB5F-C043-4E9F-AABF-16CE12D3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6D41-52D4-401B-B6CC-DCF7523D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9CF94-5AFF-4C96-9F04-09878778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76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0D01-F83D-435F-8426-3E6A8CE5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158C6-0A58-40CB-AB04-B43C2802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E78E-B86C-4437-90E5-96A42F73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12DD-BC5B-484F-827D-03724F2CD5D2}" type="datetimeFigureOut">
              <a:rPr lang="th-TH" smtClean="0"/>
              <a:t>14/06/64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FEC9-AA93-4859-8384-747A688B5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6082-5228-4571-8338-965063891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FC97-D4BC-4578-8DEB-142E55EA87C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87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4978-0202-40DE-9498-BE181250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40" y="160829"/>
            <a:ext cx="9144000" cy="115892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DELTA TO STAR CONVERSION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B3A5E-1993-4448-BE17-81E0470A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9" y="1106860"/>
            <a:ext cx="5943600" cy="3105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373616-8E2A-4890-8F39-19334BCF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816" y="1131216"/>
            <a:ext cx="4181475" cy="4191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0045C8-5746-4595-897F-EDA445E81DA1}"/>
                  </a:ext>
                </a:extLst>
              </p:cNvPr>
              <p:cNvSpPr txBox="1"/>
              <p:nvPr/>
            </p:nvSpPr>
            <p:spPr>
              <a:xfrm>
                <a:off x="333709" y="4327473"/>
                <a:ext cx="3036279" cy="879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0045C8-5746-4595-897F-EDA445E8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9" y="4327473"/>
                <a:ext cx="3036279" cy="879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C8500-8A74-4B97-8411-989EA3F2A912}"/>
                  </a:ext>
                </a:extLst>
              </p:cNvPr>
              <p:cNvSpPr txBox="1"/>
              <p:nvPr/>
            </p:nvSpPr>
            <p:spPr>
              <a:xfrm>
                <a:off x="339478" y="5615584"/>
                <a:ext cx="3030510" cy="879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C8500-8A74-4B97-8411-989EA3F2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8" y="5615584"/>
                <a:ext cx="3030510" cy="879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071804-564A-4273-AEBE-1EE785B8D823}"/>
                  </a:ext>
                </a:extLst>
              </p:cNvPr>
              <p:cNvSpPr txBox="1"/>
              <p:nvPr/>
            </p:nvSpPr>
            <p:spPr>
              <a:xfrm>
                <a:off x="4019561" y="5067774"/>
                <a:ext cx="3007682" cy="879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071804-564A-4273-AEBE-1EE785B8D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61" y="5067774"/>
                <a:ext cx="3007682" cy="8792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7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4978-0202-40DE-9498-BE181250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40" y="160829"/>
            <a:ext cx="9144000" cy="115892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STAR TO DELTA CONVERSION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73616-8E2A-4890-8F39-19334BCF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59" y="1047892"/>
            <a:ext cx="4181475" cy="35514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0045C8-5746-4595-897F-EDA445E81DA1}"/>
                  </a:ext>
                </a:extLst>
              </p:cNvPr>
              <p:cNvSpPr txBox="1"/>
              <p:nvPr/>
            </p:nvSpPr>
            <p:spPr>
              <a:xfrm>
                <a:off x="333709" y="4327473"/>
                <a:ext cx="3855992" cy="879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0045C8-5746-4595-897F-EDA445E8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9" y="4327473"/>
                <a:ext cx="3855992" cy="879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C8500-8A74-4B97-8411-989EA3F2A912}"/>
                  </a:ext>
                </a:extLst>
              </p:cNvPr>
              <p:cNvSpPr txBox="1"/>
              <p:nvPr/>
            </p:nvSpPr>
            <p:spPr>
              <a:xfrm>
                <a:off x="339478" y="5615584"/>
                <a:ext cx="3684598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C8500-8A74-4B97-8411-989EA3F2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8" y="5615584"/>
                <a:ext cx="3684598" cy="879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071804-564A-4273-AEBE-1EE785B8D823}"/>
                  </a:ext>
                </a:extLst>
              </p:cNvPr>
              <p:cNvSpPr txBox="1"/>
              <p:nvPr/>
            </p:nvSpPr>
            <p:spPr>
              <a:xfrm>
                <a:off x="6331397" y="5313065"/>
                <a:ext cx="3673057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071804-564A-4273-AEBE-1EE785B8D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97" y="5313065"/>
                <a:ext cx="3673057" cy="8794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98F48-24A8-4CA8-AECC-869F0D4B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5" y="39659"/>
            <a:ext cx="5686425" cy="3190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72227-9F76-4B12-9B5F-2DC858C3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46" y="3230093"/>
            <a:ext cx="7277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4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F2BA-FAD0-46EC-930A-499AAAAC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6988-5B71-4DEE-A44F-497F5958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E94E0-9669-4F9B-B308-D745DB29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600075"/>
            <a:ext cx="115919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7044-3172-4DBB-BE8B-CF80DFCA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3" y="126279"/>
            <a:ext cx="10515600" cy="747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LINE CURRENT AND LINE VOLTAGE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A0C8-B2E7-44E5-9AED-EC42120F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463" y="8735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flowing through any single line is called Line Current.</a:t>
            </a:r>
          </a:p>
          <a:p>
            <a:pPr marL="0" indent="0">
              <a:buNone/>
            </a:pPr>
            <a:r>
              <a:rPr lang="en-US" dirty="0"/>
              <a:t>Voltage between any two lines is called as Line Voltage.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70928-2919-408B-820F-8A7925CB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7067"/>
            <a:ext cx="2477660" cy="2639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FB0CC-655F-456E-9E25-1C1F66CAE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097" y="2506662"/>
            <a:ext cx="9235440" cy="42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1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7044-3172-4DBB-BE8B-CF80DFCA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3" y="126279"/>
            <a:ext cx="10515600" cy="747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PHASE CURRENT AND PHASE VOLTAGE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A0C8-B2E7-44E5-9AED-EC42120F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463" y="873517"/>
            <a:ext cx="116612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flowing through any impedance or phase impedance is called Phase Current.</a:t>
            </a:r>
          </a:p>
          <a:p>
            <a:pPr marL="0" indent="0">
              <a:buNone/>
            </a:pPr>
            <a:r>
              <a:rPr lang="en-US" dirty="0"/>
              <a:t>Voltage across impedance or phase impedance is called as Phase Voltage.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F8B61-A140-4A9E-B093-E67DB241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1" y="2369489"/>
            <a:ext cx="9074751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4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95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DELTA TO STAR CONVERSION</vt:lpstr>
      <vt:lpstr>STAR TO DELTA CONVERSION</vt:lpstr>
      <vt:lpstr>PowerPoint Presentation</vt:lpstr>
      <vt:lpstr>PowerPoint Presentation</vt:lpstr>
      <vt:lpstr>LINE CURRENT AND LINE VOLTAGE</vt:lpstr>
      <vt:lpstr>PHASE CURRENT AND PHASE VOLTAGE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TO STAR CONVERSION</dc:title>
  <dc:creator>Wazir laghari</dc:creator>
  <cp:lastModifiedBy>Wazir laghari</cp:lastModifiedBy>
  <cp:revision>8</cp:revision>
  <dcterms:created xsi:type="dcterms:W3CDTF">2021-06-14T04:30:50Z</dcterms:created>
  <dcterms:modified xsi:type="dcterms:W3CDTF">2021-06-14T18:15:59Z</dcterms:modified>
</cp:coreProperties>
</file>