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58BB-CE0E-4566-8B51-7FFAE6C00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BB2AA-CD71-4A0F-A350-F162A712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B2B3B-D87C-4B11-8F1C-193EEC5C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86F9-8FBB-49C2-85DE-1A67CD7F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6281-47B0-4765-A2E5-4F19D00C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277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30E9-FADA-4D28-A3A6-74BC2F5C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2783-B958-4746-914D-F3FF8B01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5A3B-0B93-4E52-B5C7-2AFC3A7F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A69B-243F-43AB-9025-5D7B8C02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1C5C-8EFB-4834-9E8F-9BD633AB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65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F18E6-8C86-4C5A-BDC4-53C3F4B0F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08EC3-58F6-4746-B19B-6629CEE6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8982-0FC6-46D4-B023-ECFA9DBE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03AF-59E4-41ED-ADFA-259275B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A128-CCDA-4685-AFAB-1D5B11F5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42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29D9-4297-45FE-9D2C-41191BD7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A60D-6168-4BF7-AA7A-3779305A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F20A-EC59-4ADB-A17A-AEC1C5B5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2FC76-08C8-43FC-8BA8-8B2EA11E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AE79-32B1-4BC3-B24F-6B9E477E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77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43E1-3680-43CA-B2E1-4477D448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3A085-6170-4CE1-BF5C-32C73B6B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5280D-1AF8-46B0-958A-C7292B62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1741-2303-4F6E-BE2D-AD8E1D2E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AA17-AB97-4B6F-8E36-9176099D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06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6758-4E84-4C59-8605-73D2C44C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9D61-8030-4F3B-9A32-70E424B11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37C4F-5CD9-4790-ADEB-C78417356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5D407-99E5-48D3-87E2-04146478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193A1-8815-419E-91B2-1DDF0303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D8F25-6D9D-45B7-AD54-AB7D57D6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737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FBE5-5A5C-4ED2-A078-864178A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9447-AA11-4348-834E-A963B2D1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C6FF4-A28A-4BB1-9C67-B57B4E4FC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3F3AA-6C70-45FB-9039-6F8DB0D37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D7CBC-ADA5-43AA-9340-A98C9F03B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F4EF4-6104-4B91-AED5-4B5331E8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738E8-F6BE-4506-B4FF-22A18115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ED9FF-41FC-4FD8-B044-F21980FA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786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4D64-E418-486C-A63B-EBED2FF2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C7F3-0A21-45A4-A8C3-665285C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4FC24-377D-4A2A-B6B4-71C364A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7558D-C627-43CA-BF81-B6E0E680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974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B973-3CF6-47FA-B8A8-C42D0457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C41AB-50DD-487E-858E-1E78CFC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B6C0-B386-47DC-8855-F73F8E18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589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C785-1BD0-4B9E-9CD4-B807C71F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CD0-6FD1-496F-BB73-2498C1D8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14B4-EDFA-43E5-8240-CBD06500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DBA9-8519-4557-B077-026C4E3C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D222-5D65-4137-82F8-3874962B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DB34-1DF9-4E81-8513-DFEBEC32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37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A589-5735-45B8-A01C-34699BE9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6D076-F859-4DB7-B9F5-E490DC129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51D9-B925-4429-A40D-C3B5B7103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F805-4264-4B9E-AB02-39254C42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B9D5-2511-4235-9881-4D5CCA6C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6F043-0D70-483B-AE37-5A20F4D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798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15964-D4FA-49DA-8D93-82285FD0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97CB-9A89-4FA7-A00C-699CBC078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1C7A-4D6E-404B-9459-F6CB1D729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862A4-6EEE-4508-9A75-5DC9C609A74F}" type="datetimeFigureOut">
              <a:rPr lang="th-TH" smtClean="0"/>
              <a:t>23/10/64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1F58-0156-4D41-BDEF-624F19410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5BC7-54FA-4619-BC10-A985AFFA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74C-602E-4D52-8AB7-602C437AC3A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00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3F6-69B3-4A46-B91C-DB7788042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Kruskal Algorithm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2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040A1-9DCC-4C2C-9024-FD6972A6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100137"/>
            <a:ext cx="82200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0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06D81-E397-4D14-8278-97ACF0A0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7" y="382544"/>
            <a:ext cx="8210550" cy="461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4EF288-DE98-4B69-BBB2-8DA593AAA10D}"/>
                  </a:ext>
                </a:extLst>
              </p:cNvPr>
              <p:cNvSpPr txBox="1"/>
              <p:nvPr/>
            </p:nvSpPr>
            <p:spPr>
              <a:xfrm>
                <a:off x="1496984" y="5355780"/>
                <a:ext cx="45990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𝑉𝑒𝑟𝑡𝑖𝑐𝑒𝑠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4EF288-DE98-4B69-BBB2-8DA593AA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84" y="5355780"/>
                <a:ext cx="4599016" cy="430887"/>
              </a:xfrm>
              <a:prstGeom prst="rect">
                <a:avLst/>
              </a:prstGeom>
              <a:blipFill>
                <a:blip r:embed="rId3"/>
                <a:stretch>
                  <a:fillRect l="-1459" t="-10000" r="-1459" b="-2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26310-E80D-4219-AE24-89DF1488C13E}"/>
                  </a:ext>
                </a:extLst>
              </p:cNvPr>
              <p:cNvSpPr txBox="1"/>
              <p:nvPr/>
            </p:nvSpPr>
            <p:spPr>
              <a:xfrm>
                <a:off x="1496984" y="5985974"/>
                <a:ext cx="29518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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6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26310-E80D-4219-AE24-89DF1488C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84" y="5985974"/>
                <a:ext cx="2951898" cy="430887"/>
              </a:xfrm>
              <a:prstGeom prst="rect">
                <a:avLst/>
              </a:prstGeom>
              <a:blipFill>
                <a:blip r:embed="rId4"/>
                <a:stretch>
                  <a:fillRect l="-2479" t="-1408" r="-247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5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89755-2FD9-4F3E-A70E-A22C82FD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809625"/>
            <a:ext cx="82200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5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8D8DF-F183-4E07-BE8C-368C0991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09662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4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BDEA6-1648-4152-8D4F-8CCBDF0D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128712"/>
            <a:ext cx="81724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9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794DE-4BDA-49FF-8E38-9ADC1D69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076325"/>
            <a:ext cx="82200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96049-9C2E-4D3F-940D-7604B821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195387"/>
            <a:ext cx="79724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5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225B4-44A9-437E-97BC-A685629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14425"/>
            <a:ext cx="8191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6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896FD-DD0E-4624-8A37-C77E94F6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109662"/>
            <a:ext cx="8191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4C12A-D4E3-494D-8DE7-0D36FC9C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109662"/>
            <a:ext cx="8220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5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B2305-E535-4B38-A7E7-5D29B24F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20" y="893934"/>
            <a:ext cx="7600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6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77BB9-5950-45E0-A873-800D2371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33475"/>
            <a:ext cx="81534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1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07D0F-F595-42E7-A426-EA7C576D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095375"/>
            <a:ext cx="8210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9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AA492-E4A7-4B70-82D7-BCF19C4C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014412"/>
            <a:ext cx="8258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2328F-B954-43FC-BDAF-FC804F44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123950"/>
            <a:ext cx="8162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890D0-2DF8-490A-A289-B05BF535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14425"/>
            <a:ext cx="81438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24C09D-522F-48CA-97DD-1521B97D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133475"/>
            <a:ext cx="8172450" cy="4591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A8BFA-7284-4D66-8477-6612200582B8}"/>
                  </a:ext>
                </a:extLst>
              </p:cNvPr>
              <p:cNvSpPr txBox="1"/>
              <p:nvPr/>
            </p:nvSpPr>
            <p:spPr>
              <a:xfrm>
                <a:off x="1496984" y="5985974"/>
                <a:ext cx="15565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A8BFA-7284-4D66-8477-66122005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84" y="5985974"/>
                <a:ext cx="1556516" cy="430887"/>
              </a:xfrm>
              <a:prstGeom prst="rect">
                <a:avLst/>
              </a:prstGeom>
              <a:blipFill>
                <a:blip r:embed="rId3"/>
                <a:stretch>
                  <a:fillRect l="-5098" t="-1408" r="-509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2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F605E-EB4D-490E-AAD6-02A0A137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81000"/>
            <a:ext cx="6286500" cy="609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8A8E4-364D-4B23-9E16-040736519077}"/>
                  </a:ext>
                </a:extLst>
              </p:cNvPr>
              <p:cNvSpPr txBox="1"/>
              <p:nvPr/>
            </p:nvSpPr>
            <p:spPr>
              <a:xfrm>
                <a:off x="1496984" y="5985974"/>
                <a:ext cx="45990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𝑉𝑒𝑟𝑡𝑖𝑐𝑒𝑠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8A8E4-364D-4B23-9E16-04073651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84" y="5985974"/>
                <a:ext cx="4599016" cy="430887"/>
              </a:xfrm>
              <a:prstGeom prst="rect">
                <a:avLst/>
              </a:prstGeom>
              <a:blipFill>
                <a:blip r:embed="rId3"/>
                <a:stretch>
                  <a:fillRect l="-1459" t="-9859" r="-14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9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3D9EF-7E55-4321-A142-414BBAE3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4" y="136182"/>
            <a:ext cx="5133975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245C67-B8AC-4807-89F2-53552D13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56" y="838200"/>
            <a:ext cx="6248400" cy="518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58FC7-DAFF-4C59-A4A0-053AECEE3EE2}"/>
                  </a:ext>
                </a:extLst>
              </p:cNvPr>
              <p:cNvSpPr txBox="1"/>
              <p:nvPr/>
            </p:nvSpPr>
            <p:spPr>
              <a:xfrm>
                <a:off x="1496984" y="5985974"/>
                <a:ext cx="45990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𝑉𝑒𝑟𝑡𝑖𝑐𝑒𝑠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58FC7-DAFF-4C59-A4A0-053AECEE3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84" y="5985974"/>
                <a:ext cx="4599016" cy="430887"/>
              </a:xfrm>
              <a:prstGeom prst="rect">
                <a:avLst/>
              </a:prstGeom>
              <a:blipFill>
                <a:blip r:embed="rId4"/>
                <a:stretch>
                  <a:fillRect l="-1459" t="-9859" r="-14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75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31FD0-DBAB-43B2-8801-B2C9BCFC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362075"/>
            <a:ext cx="6534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2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E0C9-8098-457C-9F90-D2C3CB39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023937"/>
            <a:ext cx="6991350" cy="4810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B54D04-350A-4A9B-9906-05C9BCE8D84E}"/>
                  </a:ext>
                </a:extLst>
              </p:cNvPr>
              <p:cNvSpPr txBox="1"/>
              <p:nvPr/>
            </p:nvSpPr>
            <p:spPr>
              <a:xfrm>
                <a:off x="1496984" y="5985974"/>
                <a:ext cx="45990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𝐸𝑑𝑔𝑒𝑠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𝑉𝑒𝑟𝑡𝑖𝑐𝑒𝑠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B54D04-350A-4A9B-9906-05C9BCE8D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84" y="5985974"/>
                <a:ext cx="4599016" cy="430887"/>
              </a:xfrm>
              <a:prstGeom prst="rect">
                <a:avLst/>
              </a:prstGeom>
              <a:blipFill>
                <a:blip r:embed="rId3"/>
                <a:stretch>
                  <a:fillRect l="-1459" t="-9859" r="-14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1491E7-301A-4D30-A25B-2881CF34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90625"/>
            <a:ext cx="8058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0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03FBBD-295F-412A-8BEC-EEA2CA05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171575"/>
            <a:ext cx="81057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2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9B60E-F1AD-47A9-B8C9-0BC25FBF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133475"/>
            <a:ext cx="8029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8DDF6-A758-492A-A6FF-EE405AF7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16" y="1008878"/>
            <a:ext cx="8220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0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7EC3D4-646C-4FC0-A3C9-C1AF8A4C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104900"/>
            <a:ext cx="80962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699B8-AE31-4419-A89A-A05669AC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133475"/>
            <a:ext cx="81629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A8A88-9EE4-4185-8821-E9D9B08D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5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Widescreen</PresentationFormat>
  <Paragraphs>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Kruskal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 Algorithm</dc:title>
  <dc:creator>Wazir Laghari</dc:creator>
  <cp:lastModifiedBy>Wazir Laghari</cp:lastModifiedBy>
  <cp:revision>4</cp:revision>
  <dcterms:created xsi:type="dcterms:W3CDTF">2021-10-22T21:01:28Z</dcterms:created>
  <dcterms:modified xsi:type="dcterms:W3CDTF">2021-10-22T21:25:26Z</dcterms:modified>
</cp:coreProperties>
</file>